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191AC-2CD8-460C-A200-20F8021AD49A}" type="datetimeFigureOut">
              <a:rPr lang="en-US" smtClean="0"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81AC-0A71-4B5F-B36E-27996AF6E4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14400" y="457200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S2</a:t>
            </a:r>
            <a:endParaRPr lang="en-US" dirty="0"/>
          </a:p>
        </p:txBody>
      </p:sp>
      <p:pic>
        <p:nvPicPr>
          <p:cNvPr id="1026" name="Picture 2" descr="\\pathology24\CRB\AndersLab\Rander54\!  Paper &amp; Abstracts\` IN PROGRESS !\Yang Xu Paper V2\Resubmission Finals\Supplemental Figure 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255672" cy="3208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R.Anders</dc:creator>
  <cp:lastModifiedBy>R.Anders</cp:lastModifiedBy>
  <cp:revision>1</cp:revision>
  <dcterms:created xsi:type="dcterms:W3CDTF">2011-06-30T19:46:22Z</dcterms:created>
  <dcterms:modified xsi:type="dcterms:W3CDTF">2011-06-30T19:47:24Z</dcterms:modified>
</cp:coreProperties>
</file>