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90F9FE"/>
    <a:srgbClr val="10F1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6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362200" y="1066800"/>
            <a:ext cx="4343400" cy="4648200"/>
            <a:chOff x="1752600" y="1066800"/>
            <a:chExt cx="4343400" cy="4648200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52600" y="1310905"/>
              <a:ext cx="4339335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3520704"/>
              <a:ext cx="4343400" cy="219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3276600" y="3520704"/>
              <a:ext cx="10668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276600" y="1295400"/>
              <a:ext cx="10668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28800" y="1066800"/>
              <a:ext cx="40257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Figure S1. </a:t>
              </a:r>
              <a:r>
                <a:rPr lang="en-US" sz="1400" dirty="0" smtClean="0"/>
                <a:t>Chromatography for purification of </a:t>
              </a:r>
              <a:r>
                <a:rPr lang="en-US" sz="1400" dirty="0"/>
                <a:t>[</a:t>
              </a:r>
              <a:r>
                <a:rPr lang="en-US" sz="1400" baseline="30000" dirty="0" smtClean="0"/>
                <a:t>18</a:t>
              </a:r>
              <a:r>
                <a:rPr lang="en-US" sz="1400" dirty="0" smtClean="0"/>
                <a:t>F]</a:t>
              </a:r>
              <a:r>
                <a:rPr lang="en-US" sz="1400" b="1" dirty="0" smtClean="0"/>
                <a:t>3 </a:t>
              </a:r>
              <a:r>
                <a:rPr lang="en-US" sz="1400" dirty="0" smtClean="0"/>
                <a:t>.</a:t>
              </a:r>
              <a:endParaRPr lang="en-US" sz="1400" b="1" dirty="0"/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4600" y="1676400"/>
              <a:ext cx="931333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3733800" y="1905000"/>
              <a:ext cx="13933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tx2"/>
                  </a:solidFill>
                </a:rPr>
                <a:t>Radioactivity</a:t>
              </a:r>
              <a:endParaRPr lang="en-US" i="1" dirty="0">
                <a:solidFill>
                  <a:schemeClr val="tx2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43200" y="4038600"/>
              <a:ext cx="1152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tx2"/>
                  </a:solidFill>
                </a:rPr>
                <a:t>Mass (UV)</a:t>
              </a:r>
              <a:endParaRPr lang="en-US" i="1" dirty="0">
                <a:solidFill>
                  <a:schemeClr val="tx2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3124200" y="1752600"/>
              <a:ext cx="381000" cy="1588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971800" y="2514600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en-US" sz="1400" baseline="30000" dirty="0" smtClean="0"/>
              <a:t>18</a:t>
            </a:r>
            <a:r>
              <a:rPr lang="en-US" sz="1400" dirty="0" smtClean="0"/>
              <a:t>F]</a:t>
            </a:r>
            <a:r>
              <a:rPr lang="en-US" sz="1400" b="1" dirty="0" smtClean="0"/>
              <a:t>3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17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Johns Hopkins Hospital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mpomper1</dc:creator>
  <cp:lastModifiedBy>mpomper1</cp:lastModifiedBy>
  <cp:revision>127</cp:revision>
  <dcterms:created xsi:type="dcterms:W3CDTF">2011-01-27T13:09:47Z</dcterms:created>
  <dcterms:modified xsi:type="dcterms:W3CDTF">2011-05-27T12:59:10Z</dcterms:modified>
</cp:coreProperties>
</file>