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0F9FE"/>
    <a:srgbClr val="10F1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6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A6F0C-0C82-41F6-B2C8-59772480C66F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FD1E-E5B4-4657-B27B-859BD03EED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209800" y="685800"/>
            <a:ext cx="4800600" cy="5150221"/>
            <a:chOff x="2209800" y="685800"/>
            <a:chExt cx="4800600" cy="515022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0" y="1069778"/>
              <a:ext cx="4800600" cy="238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8400" y="3584377"/>
              <a:ext cx="4572000" cy="2251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Rectangle 3"/>
            <p:cNvSpPr/>
            <p:nvPr/>
          </p:nvSpPr>
          <p:spPr>
            <a:xfrm>
              <a:off x="3733800" y="1069777"/>
              <a:ext cx="16764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733800" y="3508177"/>
              <a:ext cx="1676400" cy="152400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95800" y="2212777"/>
              <a:ext cx="1393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tx2"/>
                  </a:solidFill>
                </a:rPr>
                <a:t>Radioactivity</a:t>
              </a:r>
              <a:endParaRPr lang="en-US" i="1" dirty="0">
                <a:solidFill>
                  <a:schemeClr val="tx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43400" y="4270177"/>
              <a:ext cx="2237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tx2"/>
                  </a:solidFill>
                </a:rPr>
                <a:t>Co-injected mass (UV)</a:t>
              </a:r>
              <a:endParaRPr lang="en-US" i="1" dirty="0">
                <a:solidFill>
                  <a:schemeClr val="tx2"/>
                </a:solidFill>
              </a:endParaRPr>
            </a:p>
          </p:txBody>
        </p:sp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00400" y="1526977"/>
              <a:ext cx="931333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2438400" y="685800"/>
              <a:ext cx="43681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Figure S2. </a:t>
              </a:r>
              <a:r>
                <a:rPr lang="en-US" sz="1400" dirty="0" smtClean="0"/>
                <a:t>Co-injection of </a:t>
              </a:r>
              <a:r>
                <a:rPr lang="en-US" sz="1400" b="1" dirty="0" smtClean="0"/>
                <a:t>3</a:t>
              </a:r>
              <a:r>
                <a:rPr lang="en-US" sz="1400" dirty="0" smtClean="0"/>
                <a:t> and [</a:t>
              </a:r>
              <a:r>
                <a:rPr lang="en-US" sz="1400" baseline="30000" dirty="0" smtClean="0"/>
                <a:t>18</a:t>
              </a:r>
              <a:r>
                <a:rPr lang="en-US" sz="1400" dirty="0" smtClean="0"/>
                <a:t>F]</a:t>
              </a:r>
              <a:r>
                <a:rPr lang="en-US" sz="1400" b="1" dirty="0" smtClean="0"/>
                <a:t>3</a:t>
              </a:r>
              <a:r>
                <a:rPr lang="en-US" sz="1400" dirty="0" smtClean="0"/>
                <a:t> for confirmation of </a:t>
              </a:r>
            </a:p>
            <a:p>
              <a:r>
                <a:rPr lang="en-US" sz="1400" dirty="0" smtClean="0"/>
                <a:t>the identity of the radioactive product.</a:t>
              </a:r>
              <a:endParaRPr lang="en-US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48000" y="2362200"/>
              <a:ext cx="588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[</a:t>
              </a:r>
              <a:r>
                <a:rPr lang="en-US" sz="1400" baseline="30000" dirty="0" smtClean="0"/>
                <a:t>18</a:t>
              </a:r>
              <a:r>
                <a:rPr lang="en-US" sz="1400" dirty="0" smtClean="0"/>
                <a:t>F]</a:t>
              </a:r>
              <a:r>
                <a:rPr lang="en-US" sz="1400" b="1" dirty="0" smtClean="0"/>
                <a:t>3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27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Johns Hopkins Hospital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mpomper1</dc:creator>
  <cp:lastModifiedBy>mpomper1</cp:lastModifiedBy>
  <cp:revision>127</cp:revision>
  <dcterms:created xsi:type="dcterms:W3CDTF">2011-01-27T13:09:47Z</dcterms:created>
  <dcterms:modified xsi:type="dcterms:W3CDTF">2011-05-27T12:59:29Z</dcterms:modified>
</cp:coreProperties>
</file>