
<file path=[Content_Types].xml><?xml version="1.0" encoding="utf-8"?>
<Types xmlns="http://schemas.openxmlformats.org/package/2006/content-types">
  <Default Extension="xml" ContentType="application/xml"/>
  <Default Extension="tif" ContentType="image/tiff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89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352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07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55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0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0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2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5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390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1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1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2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20B68-8D30-5F47-8A3F-C2BEC592C0BD}" type="datetimeFigureOut">
              <a:rPr lang="en-US" smtClean="0"/>
              <a:t>23/11/2011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FC3D-D150-E149-AA33-97340541F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06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4284" y="458520"/>
            <a:ext cx="71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Fig. S3</a:t>
            </a:r>
            <a:endParaRPr lang="en-US" sz="1600" dirty="0"/>
          </a:p>
        </p:txBody>
      </p:sp>
      <p:pic>
        <p:nvPicPr>
          <p:cNvPr id="3" name="Picture 2" descr="FigureS1.t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3"/>
          <a:stretch/>
        </p:blipFill>
        <p:spPr>
          <a:xfrm>
            <a:off x="1055655" y="1484154"/>
            <a:ext cx="4454488" cy="3014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883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Cosimo Santella</dc:creator>
  <cp:lastModifiedBy>Filloux, Alain A M</cp:lastModifiedBy>
  <cp:revision>7</cp:revision>
  <dcterms:created xsi:type="dcterms:W3CDTF">2011-11-06T20:26:41Z</dcterms:created>
  <dcterms:modified xsi:type="dcterms:W3CDTF">2011-11-23T10:31:57Z</dcterms:modified>
</cp:coreProperties>
</file>