
<file path=[Content_Types].xml><?xml version="1.0" encoding="utf-8"?>
<Types xmlns="http://schemas.openxmlformats.org/package/2006/content-types">
  <Default Extension="emf" ContentType="image/x-emf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FF45A-B2F0-49C0-B1F7-045621419970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5A75-AB48-4B5D-8BE2-A5151319F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Relationship Id="rId11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2400712" y="4648200"/>
            <a:ext cx="20574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3648" y="68240"/>
            <a:ext cx="9103056" cy="6843019"/>
            <a:chOff x="13648" y="68240"/>
            <a:chExt cx="9103056" cy="684301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4600" y="5105400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Rectangle 47"/>
            <p:cNvSpPr/>
            <p:nvPr/>
          </p:nvSpPr>
          <p:spPr>
            <a:xfrm>
              <a:off x="2514600" y="5050808"/>
              <a:ext cx="1981200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48" y="68240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1920" y="76200"/>
              <a:ext cx="3009488" cy="1799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07216" y="76200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648" y="1900645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86512" y="1891352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99256" y="1905000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12" y="3733800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86512" y="3729445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96000" y="3729445"/>
              <a:ext cx="3009488" cy="1805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526713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Johns Hopkins Bloomberg School of Public Health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Corinne Joshu</cp:lastModifiedBy>
  <cp:revision>14</cp:revision>
  <dcterms:created xsi:type="dcterms:W3CDTF">2011-02-09T17:49:55Z</dcterms:created>
  <dcterms:modified xsi:type="dcterms:W3CDTF">2011-02-09T17:51:08Z</dcterms:modified>
</cp:coreProperties>
</file>