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6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4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4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16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7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9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5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5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22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52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0ECBD-6952-4B91-8ECC-774AE5DDBFE6}" type="datetimeFigureOut">
              <a:rPr lang="en-US" smtClean="0"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7D868-5339-428A-ACBA-B7C24452D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374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85800"/>
            <a:ext cx="6546850" cy="568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16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Support</dc:creator>
  <cp:lastModifiedBy>Support</cp:lastModifiedBy>
  <cp:revision>1</cp:revision>
  <dcterms:created xsi:type="dcterms:W3CDTF">2011-10-11T00:46:38Z</dcterms:created>
  <dcterms:modified xsi:type="dcterms:W3CDTF">2011-10-11T00:47:18Z</dcterms:modified>
</cp:coreProperties>
</file>