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1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5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4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1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9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4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0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8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3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69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28676-C158-4581-99B5-E7AB7D766112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790DA-4B2F-4248-A575-EBC0B875C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1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62" y="685800"/>
            <a:ext cx="7249738" cy="53110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5.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44248" y="0"/>
            <a:ext cx="119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Hong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5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Seung-Mo</dc:creator>
  <cp:lastModifiedBy>Seung-Mo</cp:lastModifiedBy>
  <cp:revision>2</cp:revision>
  <dcterms:created xsi:type="dcterms:W3CDTF">2011-06-22T15:27:32Z</dcterms:created>
  <dcterms:modified xsi:type="dcterms:W3CDTF">2011-06-22T16:28:26Z</dcterms:modified>
</cp:coreProperties>
</file>