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90" d="100"/>
          <a:sy n="90" d="100"/>
        </p:scale>
        <p:origin x="-918" y="1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03F017-3428-440F-8945-479370FC5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F4A947-1963-4986-A212-FF7E89A17E4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07C63-00AD-4021-BE21-39F3DA751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B1BFD-4A9D-47BE-BCF2-35CBC2DEA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95647-236B-430D-B2D2-34E954124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45CF-2C4A-45DF-A929-205F6EF7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C4049-70F1-45B8-A16D-EA134F5CD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93207-9985-4CDC-B2B5-AB979E8D1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B38B0-7B93-4074-98E6-7DD34ED7A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00FAE-E8E1-4FA3-BE4F-F56D047CA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655F6-CDFE-46D3-ADFA-41975F60C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7819A-CB61-4A79-B59A-FCE1DEA1E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7F813-6CEC-4FDD-9D70-E635A8A92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FA222A-2565-49AD-81C4-81FC02E56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50" y="571500"/>
          <a:ext cx="6286542" cy="6447927"/>
        </p:xfrm>
        <a:graphic>
          <a:graphicData uri="http://schemas.openxmlformats.org/drawingml/2006/table">
            <a:tbl>
              <a:tblPr/>
              <a:tblGrid>
                <a:gridCol w="1147353"/>
                <a:gridCol w="1147353"/>
                <a:gridCol w="2844483"/>
                <a:gridCol w="1147353"/>
              </a:tblGrid>
              <a:tr h="7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ProbeID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 Symbol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 Name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Orientation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Clinical PC3 probes positive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ADXCRIH.1569.C1_s_at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RPS27L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ribosomal protein S27-like (RPS27L)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ADXCRAD_BI820604_s_at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MAPK9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mitogen-activated protein kinase 9 (MAPK9) transcript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ADXCRAG_AF536980_at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PDE4D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cAMP-specific phosphodiesterase (PDE4D) mRNA 3 untranslatedregion p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ADXCRIH.4.C1_at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RPS9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ribosomal protein S9 (RPS9)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ADXCRPDRC.2813.C1_s_at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CYB5D2 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cytochrome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b5 domain containing 2 (CYB5D2) mRNA. 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Sense 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ADXCRAD_CA777649_s_at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CCNDBP1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cyclin D-type binding-protein 1 (CCNDBP1) transcript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ADXCRAD_CB146727_s_at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CTDSPL2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CTD (carboxy-terminal domain RNA polymerase II polypeptide A) small phosphatase 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ADXCRPD.7411.C1_s_at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IBRDC3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IBR domain containing 3 (IBRDC3)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ADXCRAD_NM_014350_s_at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TNFAIP8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tumor necrosis factor alpha-induced protein 8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200009_at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GDI2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GDP dissociation inhibitor 2 (GDI2)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Clinical PC3 probes negative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ADXCRAG_BX640769_x_at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RAPGEF2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Rap guanine nucleotide exchange factor (GEF) 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ADXCRAG_AL133646_s_at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GMEB2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glucocorticoid modulatory element binding protein 2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ADXCRAG_AL832400_x_at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NLRP1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NLR family pyrin domain containing 1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ADXCRAG_NM_152345_s_at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ANKRD13B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ankyrin repeat domain 13B (ANKRD13B) mRNA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ADXCRAD_CV571495_x_at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TNFSF14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tumor necrosis factor (ligand)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superfamily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member 14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ADXCRAG_NM_181357_x_at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WDR23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WD repeat domain 23 (WDR23) transcript variant 1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ADXCRPD.15282.C1_at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DTNBP1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Human DNA sequence from clone RP1-147M19 on chromosome 6p22.1-22.3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RDCR072_F07_s_at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TMEM16J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transmembrane protein 16J (TMEM16J)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ADXCRAD_BM700013_s_at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SETD6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SET domain containing 6 (SETD6) mRNA.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ADXCRAD_AF305815_x_at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PIGT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Phosphatidylinositol glycan anchor biosynthesis class T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Sense</a:t>
                      </a:r>
                    </a:p>
                  </a:txBody>
                  <a:tcPr marL="2049" marR="2049" marT="20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432" name="TextBox 2"/>
          <p:cNvSpPr txBox="1">
            <a:spLocks noChangeArrowheads="1"/>
          </p:cNvSpPr>
          <p:nvPr/>
        </p:nvSpPr>
        <p:spPr bwMode="auto">
          <a:xfrm>
            <a:off x="0" y="0"/>
            <a:ext cx="66105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/>
              <a:t>Supplementary Table  </a:t>
            </a:r>
            <a:r>
              <a:rPr lang="en-GB" sz="1200" dirty="0" smtClean="0"/>
              <a:t>2:  unsupervised top 10 positive and negative correlated genes - clinical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</TotalTime>
  <Words>271</Words>
  <Application>Microsoft Office PowerPoint</Application>
  <PresentationFormat>On-screen Show (4:3)</PresentationFormat>
  <Paragraphs>94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Queen's University Belfast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 Allen</dc:creator>
  <cp:lastModifiedBy>Wendy Allen</cp:lastModifiedBy>
  <cp:revision>172</cp:revision>
  <dcterms:created xsi:type="dcterms:W3CDTF">2008-03-12T11:36:15Z</dcterms:created>
  <dcterms:modified xsi:type="dcterms:W3CDTF">2011-09-08T09:31:00Z</dcterms:modified>
</cp:coreProperties>
</file>