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386" y="-9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8B6ABE-690E-44D0-BE55-21871349D38F}" type="datetimeFigureOut">
              <a:rPr lang="pt-BR" smtClean="0"/>
              <a:pPr/>
              <a:t>18/12/2011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91ED6A-FD84-4367-9F61-B052E60B269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1ED6A-FD84-4367-9F61-B052E60B2695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25FD5-4B6B-4312-BE62-B6C673DFAB9A}" type="datetimeFigureOut">
              <a:rPr lang="pt-BR" smtClean="0"/>
              <a:pPr/>
              <a:t>18/12/2011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3748F-8355-49E4-8A4E-9AAAE899180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25FD5-4B6B-4312-BE62-B6C673DFAB9A}" type="datetimeFigureOut">
              <a:rPr lang="pt-BR" smtClean="0"/>
              <a:pPr/>
              <a:t>18/12/2011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3748F-8355-49E4-8A4E-9AAAE899180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25FD5-4B6B-4312-BE62-B6C673DFAB9A}" type="datetimeFigureOut">
              <a:rPr lang="pt-BR" smtClean="0"/>
              <a:pPr/>
              <a:t>18/12/2011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3748F-8355-49E4-8A4E-9AAAE899180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25FD5-4B6B-4312-BE62-B6C673DFAB9A}" type="datetimeFigureOut">
              <a:rPr lang="pt-BR" smtClean="0"/>
              <a:pPr/>
              <a:t>18/12/2011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3748F-8355-49E4-8A4E-9AAAE899180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25FD5-4B6B-4312-BE62-B6C673DFAB9A}" type="datetimeFigureOut">
              <a:rPr lang="pt-BR" smtClean="0"/>
              <a:pPr/>
              <a:t>18/12/2011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3748F-8355-49E4-8A4E-9AAAE899180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25FD5-4B6B-4312-BE62-B6C673DFAB9A}" type="datetimeFigureOut">
              <a:rPr lang="pt-BR" smtClean="0"/>
              <a:pPr/>
              <a:t>18/12/2011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3748F-8355-49E4-8A4E-9AAAE899180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25FD5-4B6B-4312-BE62-B6C673DFAB9A}" type="datetimeFigureOut">
              <a:rPr lang="pt-BR" smtClean="0"/>
              <a:pPr/>
              <a:t>18/12/2011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3748F-8355-49E4-8A4E-9AAAE899180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25FD5-4B6B-4312-BE62-B6C673DFAB9A}" type="datetimeFigureOut">
              <a:rPr lang="pt-BR" smtClean="0"/>
              <a:pPr/>
              <a:t>18/12/2011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3748F-8355-49E4-8A4E-9AAAE899180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25FD5-4B6B-4312-BE62-B6C673DFAB9A}" type="datetimeFigureOut">
              <a:rPr lang="pt-BR" smtClean="0"/>
              <a:pPr/>
              <a:t>18/12/2011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3748F-8355-49E4-8A4E-9AAAE899180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25FD5-4B6B-4312-BE62-B6C673DFAB9A}" type="datetimeFigureOut">
              <a:rPr lang="pt-BR" smtClean="0"/>
              <a:pPr/>
              <a:t>18/12/2011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3748F-8355-49E4-8A4E-9AAAE899180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25FD5-4B6B-4312-BE62-B6C673DFAB9A}" type="datetimeFigureOut">
              <a:rPr lang="pt-BR" smtClean="0"/>
              <a:pPr/>
              <a:t>18/12/2011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3748F-8355-49E4-8A4E-9AAAE899180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25FD5-4B6B-4312-BE62-B6C673DFAB9A}" type="datetimeFigureOut">
              <a:rPr lang="pt-BR" smtClean="0"/>
              <a:pPr/>
              <a:t>18/12/2011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3748F-8355-49E4-8A4E-9AAAE899180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o 10"/>
          <p:cNvGrpSpPr/>
          <p:nvPr/>
        </p:nvGrpSpPr>
        <p:grpSpPr>
          <a:xfrm>
            <a:off x="238092" y="1285860"/>
            <a:ext cx="9501254" cy="4357718"/>
            <a:chOff x="238092" y="142852"/>
            <a:chExt cx="9501254" cy="4357718"/>
          </a:xfrm>
        </p:grpSpPr>
        <p:sp>
          <p:nvSpPr>
            <p:cNvPr id="5" name="CaixaDeTexto 4"/>
            <p:cNvSpPr txBox="1"/>
            <p:nvPr/>
          </p:nvSpPr>
          <p:spPr>
            <a:xfrm>
              <a:off x="4452934" y="571480"/>
              <a:ext cx="7873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1200" dirty="0" smtClean="0">
                  <a:latin typeface="Times New Roman" pitchFamily="18" charset="0"/>
                  <a:cs typeface="Times New Roman" pitchFamily="18" charset="0"/>
                </a:rPr>
                <a:t>Figure 2S</a:t>
              </a:r>
              <a:endParaRPr lang="pt-BR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9" name="Imagem 6" descr="FigS2.tif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38092" y="142852"/>
              <a:ext cx="9501254" cy="43577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tângulo 9"/>
            <p:cNvSpPr/>
            <p:nvPr/>
          </p:nvSpPr>
          <p:spPr bwMode="auto">
            <a:xfrm>
              <a:off x="5149196" y="3869492"/>
              <a:ext cx="223886" cy="1939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pt-BR"/>
            </a:p>
          </p:txBody>
        </p:sp>
        <p:sp>
          <p:nvSpPr>
            <p:cNvPr id="8" name="CaixaDeTexto 9"/>
            <p:cNvSpPr txBox="1">
              <a:spLocks noChangeArrowheads="1"/>
            </p:cNvSpPr>
            <p:nvPr/>
          </p:nvSpPr>
          <p:spPr bwMode="auto">
            <a:xfrm>
              <a:off x="5095876" y="3823444"/>
              <a:ext cx="39626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t-BR" sz="1100" b="1" dirty="0">
                  <a:latin typeface="Times New Roman" pitchFamily="18" charset="0"/>
                  <a:cs typeface="Times New Roman" pitchFamily="18" charset="0"/>
                </a:rPr>
                <a:t>074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</Words>
  <Application>Microsoft Office PowerPoint</Application>
  <PresentationFormat>Papel A4 (210 x 297 mm)</PresentationFormat>
  <Paragraphs>3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Slide 1</vt:lpstr>
    </vt:vector>
  </TitlesOfParts>
  <Company>Unknown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ekabio</dc:creator>
  <cp:lastModifiedBy>ekabio</cp:lastModifiedBy>
  <cp:revision>2</cp:revision>
  <dcterms:created xsi:type="dcterms:W3CDTF">2011-12-01T18:15:26Z</dcterms:created>
  <dcterms:modified xsi:type="dcterms:W3CDTF">2011-12-18T22:36:17Z</dcterms:modified>
</cp:coreProperties>
</file>