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sldIdLst>
    <p:sldId id="265" r:id="rId2"/>
  </p:sldIdLst>
  <p:sldSz cx="6858000" cy="9144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rgbClr val="FF0000"/>
    </p:penClr>
  </p:showPr>
  <p:clrMru>
    <a:srgbClr val="CCCCCC"/>
    <a:srgbClr val="4C4C4C"/>
    <a:srgbClr val="B3B3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inimized" horzBarState="maximized">
    <p:restoredLeft sz="15620"/>
    <p:restoredTop sz="94660"/>
  </p:normalViewPr>
  <p:slideViewPr>
    <p:cSldViewPr snapToGrid="0">
      <p:cViewPr>
        <p:scale>
          <a:sx n="200" d="100"/>
          <a:sy n="200" d="100"/>
        </p:scale>
        <p:origin x="-88" y="-8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DAA63-F59C-474B-9AC8-A7913B3E3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D8C38F-9160-2C47-B50A-7B459F776A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812800"/>
            <a:ext cx="1457325" cy="7315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812800"/>
            <a:ext cx="4219575" cy="7315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8FEA1-0D6F-7E4F-B59E-1EB4691C3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1E25A-B2E7-4F42-A68E-006FFA84F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35727-897B-2D4D-B1A0-8D1D37DE2A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641600"/>
            <a:ext cx="283845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E7853-AD9C-3A40-830B-913623684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D0B96-54C0-9C4B-85ED-24CF2ABF1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67DF9-8275-0046-80F7-AAF2BCC4E1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5B768-1460-EF43-A0C7-856D98B5B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23A61-BD2F-3842-9E80-A31C8FD4B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11D0A-200C-0541-85F0-C823BD60A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12800"/>
            <a:ext cx="5829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641600"/>
            <a:ext cx="58293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8331200"/>
            <a:ext cx="14287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31200"/>
            <a:ext cx="2171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31200"/>
            <a:ext cx="14287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3AE033B-2698-144E-B9AD-85B788C3C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9"/>
          <p:cNvSpPr txBox="1">
            <a:spLocks noChangeArrowheads="1"/>
          </p:cNvSpPr>
          <p:nvPr/>
        </p:nvSpPr>
        <p:spPr bwMode="auto">
          <a:xfrm>
            <a:off x="92075" y="63500"/>
            <a:ext cx="2422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>
                <a:latin typeface="Helvetica" charset="0"/>
              </a:rPr>
              <a:t>Supplemental </a:t>
            </a:r>
            <a:r>
              <a:rPr lang="en-US" sz="1200" b="1" dirty="0" smtClean="0">
                <a:latin typeface="Helvetica" charset="0"/>
              </a:rPr>
              <a:t>Figure</a:t>
            </a:r>
            <a:endParaRPr lang="en-US" sz="1200" b="1" dirty="0">
              <a:latin typeface="Helvetica" charset="0"/>
            </a:endParaRPr>
          </a:p>
        </p:txBody>
      </p:sp>
      <p:pic>
        <p:nvPicPr>
          <p:cNvPr id="20483" name="Picture 3" descr="10132011 nac #2.jpg"/>
          <p:cNvPicPr>
            <a:picLocks noChangeAspect="1"/>
          </p:cNvPicPr>
          <p:nvPr/>
        </p:nvPicPr>
        <p:blipFill>
          <a:blip r:embed="rId2">
            <a:lum bright="-6000"/>
          </a:blip>
          <a:srcRect l="16014" t="4813" r="76025" b="68156"/>
          <a:stretch>
            <a:fillRect/>
          </a:stretch>
        </p:blipFill>
        <p:spPr bwMode="auto">
          <a:xfrm rot="-5400000">
            <a:off x="1900238" y="446088"/>
            <a:ext cx="228600" cy="1676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0484" name="Picture 4" descr="10132011 nac #2 02.jpg"/>
          <p:cNvPicPr>
            <a:picLocks noChangeAspect="1"/>
          </p:cNvPicPr>
          <p:nvPr/>
        </p:nvPicPr>
        <p:blipFill>
          <a:blip r:embed="rId3">
            <a:lum bright="-18000" contrast="14000"/>
          </a:blip>
          <a:srcRect l="69919" t="68843" r="23984" b="3212"/>
          <a:stretch>
            <a:fillRect/>
          </a:stretch>
        </p:blipFill>
        <p:spPr bwMode="auto">
          <a:xfrm rot="-5400000">
            <a:off x="1916113" y="684213"/>
            <a:ext cx="193675" cy="1679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485" name="TextBox 11"/>
          <p:cNvSpPr txBox="1">
            <a:spLocks noChangeArrowheads="1"/>
          </p:cNvSpPr>
          <p:nvPr/>
        </p:nvSpPr>
        <p:spPr bwMode="auto">
          <a:xfrm>
            <a:off x="1625600" y="850900"/>
            <a:ext cx="3825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800" b="1">
                <a:latin typeface="Helvetica" charset="0"/>
              </a:rPr>
              <a:t>Myc</a:t>
            </a:r>
          </a:p>
        </p:txBody>
      </p:sp>
      <p:sp>
        <p:nvSpPr>
          <p:cNvPr id="20486" name="TextBox 12"/>
          <p:cNvSpPr txBox="1">
            <a:spLocks noChangeArrowheads="1"/>
          </p:cNvSpPr>
          <p:nvPr/>
        </p:nvSpPr>
        <p:spPr bwMode="auto">
          <a:xfrm>
            <a:off x="1163638" y="850900"/>
            <a:ext cx="50006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800" b="1">
                <a:latin typeface="Helvetica" charset="0"/>
              </a:rPr>
              <a:t>Vector</a:t>
            </a:r>
          </a:p>
        </p:txBody>
      </p:sp>
      <p:sp>
        <p:nvSpPr>
          <p:cNvPr id="20487" name="TextBox 14"/>
          <p:cNvSpPr txBox="1">
            <a:spLocks noChangeArrowheads="1"/>
          </p:cNvSpPr>
          <p:nvPr/>
        </p:nvSpPr>
        <p:spPr bwMode="auto">
          <a:xfrm>
            <a:off x="457200" y="1001713"/>
            <a:ext cx="2667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800" b="1">
                <a:latin typeface="Helvetica" charset="0"/>
              </a:rPr>
              <a:t>NAC, 10mM:        -       +      -       +      -      +       -      +</a:t>
            </a:r>
          </a:p>
        </p:txBody>
      </p:sp>
      <p:sp>
        <p:nvSpPr>
          <p:cNvPr id="20488" name="TextBox 15"/>
          <p:cNvSpPr txBox="1">
            <a:spLocks noChangeArrowheads="1"/>
          </p:cNvSpPr>
          <p:nvPr/>
        </p:nvSpPr>
        <p:spPr bwMode="auto">
          <a:xfrm>
            <a:off x="1270000" y="698500"/>
            <a:ext cx="6731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800" b="1">
                <a:latin typeface="Helvetica" charset="0"/>
              </a:rPr>
              <a:t>Normoxic</a:t>
            </a:r>
          </a:p>
        </p:txBody>
      </p:sp>
      <p:sp>
        <p:nvSpPr>
          <p:cNvPr id="20489" name="TextBox 16"/>
          <p:cNvSpPr txBox="1">
            <a:spLocks noChangeArrowheads="1"/>
          </p:cNvSpPr>
          <p:nvPr/>
        </p:nvSpPr>
        <p:spPr bwMode="auto">
          <a:xfrm>
            <a:off x="2146300" y="698500"/>
            <a:ext cx="584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800" b="1">
                <a:latin typeface="Helvetica" charset="0"/>
              </a:rPr>
              <a:t>Hypoxic</a:t>
            </a:r>
          </a:p>
        </p:txBody>
      </p:sp>
      <p:sp>
        <p:nvSpPr>
          <p:cNvPr id="20490" name="TextBox 27"/>
          <p:cNvSpPr txBox="1">
            <a:spLocks noChangeArrowheads="1"/>
          </p:cNvSpPr>
          <p:nvPr/>
        </p:nvSpPr>
        <p:spPr bwMode="auto">
          <a:xfrm>
            <a:off x="679450" y="1643063"/>
            <a:ext cx="5508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800" b="1">
                <a:latin typeface="Helvetica" charset="0"/>
              </a:rPr>
              <a:t>GAPDH</a:t>
            </a:r>
          </a:p>
        </p:txBody>
      </p:sp>
      <p:sp>
        <p:nvSpPr>
          <p:cNvPr id="20491" name="TextBox 28"/>
          <p:cNvSpPr txBox="1">
            <a:spLocks noChangeArrowheads="1"/>
          </p:cNvSpPr>
          <p:nvPr/>
        </p:nvSpPr>
        <p:spPr bwMode="auto">
          <a:xfrm>
            <a:off x="774700" y="1169988"/>
            <a:ext cx="4714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800" b="1">
                <a:latin typeface="Helvetica" charset="0"/>
              </a:rPr>
              <a:t>HIF1</a:t>
            </a:r>
            <a:r>
              <a:rPr lang="en-US" sz="800" b="1">
                <a:latin typeface="Symbol" charset="2"/>
              </a:rPr>
              <a:t>α</a:t>
            </a:r>
            <a:endParaRPr lang="en-US" sz="800" b="1">
              <a:latin typeface="Helvetica" charset="0"/>
            </a:endParaRPr>
          </a:p>
        </p:txBody>
      </p:sp>
      <p:sp>
        <p:nvSpPr>
          <p:cNvPr id="20492" name="TextBox 29"/>
          <p:cNvSpPr txBox="1">
            <a:spLocks noChangeArrowheads="1"/>
          </p:cNvSpPr>
          <p:nvPr/>
        </p:nvSpPr>
        <p:spPr bwMode="auto">
          <a:xfrm>
            <a:off x="423863" y="1360488"/>
            <a:ext cx="8689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defTabSz="457200" eaLnBrk="1" hangingPunct="1"/>
            <a:r>
              <a:rPr lang="en-US" sz="800" b="1" dirty="0" smtClean="0">
                <a:latin typeface="Helvetica" charset="0"/>
              </a:rPr>
              <a:t>Hydroxy-P564</a:t>
            </a:r>
          </a:p>
          <a:p>
            <a:pPr algn="ctr" defTabSz="457200" eaLnBrk="1" hangingPunct="1"/>
            <a:r>
              <a:rPr lang="en-US" sz="800" b="1" dirty="0" smtClean="0">
                <a:latin typeface="Helvetica" charset="0"/>
              </a:rPr>
              <a:t>HIF1</a:t>
            </a:r>
            <a:r>
              <a:rPr lang="en-US" sz="800" b="1" dirty="0" smtClean="0">
                <a:latin typeface="Symbol" charset="2"/>
              </a:rPr>
              <a:t>α</a:t>
            </a:r>
            <a:endParaRPr lang="en-US" sz="800" b="1" dirty="0">
              <a:latin typeface="Helvetica" charset="0"/>
            </a:endParaRPr>
          </a:p>
        </p:txBody>
      </p:sp>
      <p:pic>
        <p:nvPicPr>
          <p:cNvPr id="20493" name="Picture 4" descr="10052011 NAC treatment 01.jpg"/>
          <p:cNvPicPr>
            <a:picLocks noChangeAspect="1"/>
          </p:cNvPicPr>
          <p:nvPr/>
        </p:nvPicPr>
        <p:blipFill>
          <a:blip r:embed="rId4">
            <a:lum bright="12000"/>
          </a:blip>
          <a:srcRect l="86736" t="65959" r="9341" b="6471"/>
          <a:stretch>
            <a:fillRect/>
          </a:stretch>
        </p:blipFill>
        <p:spPr bwMode="auto">
          <a:xfrm rot="-5400000">
            <a:off x="1917700" y="904876"/>
            <a:ext cx="193675" cy="1676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494" name="Rectangle 75"/>
          <p:cNvSpPr>
            <a:spLocks noChangeArrowheads="1"/>
          </p:cNvSpPr>
          <p:nvPr/>
        </p:nvSpPr>
        <p:spPr bwMode="auto">
          <a:xfrm>
            <a:off x="1168400" y="1163638"/>
            <a:ext cx="168275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defTabSz="457200" eaLnBrk="1" hangingPunct="1"/>
            <a:endParaRPr lang="en-US" sz="800" b="1">
              <a:solidFill>
                <a:srgbClr val="FFFFFF"/>
              </a:solidFill>
              <a:latin typeface="Helvetica" charset="0"/>
            </a:endParaRPr>
          </a:p>
        </p:txBody>
      </p:sp>
      <p:sp>
        <p:nvSpPr>
          <p:cNvPr id="20495" name="Rectangle 76"/>
          <p:cNvSpPr>
            <a:spLocks noChangeArrowheads="1"/>
          </p:cNvSpPr>
          <p:nvPr/>
        </p:nvSpPr>
        <p:spPr bwMode="auto">
          <a:xfrm>
            <a:off x="1174750" y="1449388"/>
            <a:ext cx="1682750" cy="203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defTabSz="457200" eaLnBrk="1" hangingPunct="1"/>
            <a:endParaRPr lang="en-US" sz="800" b="1">
              <a:solidFill>
                <a:srgbClr val="FFFFFF"/>
              </a:solidFill>
              <a:latin typeface="Helvetica" charset="0"/>
            </a:endParaRPr>
          </a:p>
        </p:txBody>
      </p:sp>
      <p:sp>
        <p:nvSpPr>
          <p:cNvPr id="20496" name="Rectangle 77"/>
          <p:cNvSpPr>
            <a:spLocks noChangeArrowheads="1"/>
          </p:cNvSpPr>
          <p:nvPr/>
        </p:nvSpPr>
        <p:spPr bwMode="auto">
          <a:xfrm>
            <a:off x="1168400" y="1697038"/>
            <a:ext cx="1682750" cy="203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defTabSz="457200" eaLnBrk="1" hangingPunct="1"/>
            <a:endParaRPr lang="en-US" sz="800" b="1">
              <a:solidFill>
                <a:srgbClr val="FFFFFF"/>
              </a:solidFill>
              <a:latin typeface="Helvetica" charset="0"/>
            </a:endParaRPr>
          </a:p>
        </p:txBody>
      </p:sp>
      <p:sp>
        <p:nvSpPr>
          <p:cNvPr id="20497" name="TextBox 11"/>
          <p:cNvSpPr txBox="1">
            <a:spLocks noChangeArrowheads="1"/>
          </p:cNvSpPr>
          <p:nvPr/>
        </p:nvSpPr>
        <p:spPr bwMode="auto">
          <a:xfrm>
            <a:off x="2451100" y="850900"/>
            <a:ext cx="38258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800" b="1">
                <a:latin typeface="Helvetica" charset="0"/>
              </a:rPr>
              <a:t>Myc</a:t>
            </a:r>
          </a:p>
        </p:txBody>
      </p:sp>
      <p:sp>
        <p:nvSpPr>
          <p:cNvPr id="20498" name="TextBox 12"/>
          <p:cNvSpPr txBox="1">
            <a:spLocks noChangeArrowheads="1"/>
          </p:cNvSpPr>
          <p:nvPr/>
        </p:nvSpPr>
        <p:spPr bwMode="auto">
          <a:xfrm>
            <a:off x="1978025" y="850900"/>
            <a:ext cx="5000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800" b="1">
                <a:latin typeface="Helvetica" charset="0"/>
              </a:rPr>
              <a:t>Vector</a:t>
            </a:r>
          </a:p>
        </p:txBody>
      </p:sp>
      <p:cxnSp>
        <p:nvCxnSpPr>
          <p:cNvPr id="81" name="Straight Connector 80"/>
          <p:cNvCxnSpPr/>
          <p:nvPr/>
        </p:nvCxnSpPr>
        <p:spPr>
          <a:xfrm>
            <a:off x="1244600" y="1042988"/>
            <a:ext cx="311150" cy="158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638300" y="1042988"/>
            <a:ext cx="311150" cy="158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063750" y="1042988"/>
            <a:ext cx="311150" cy="158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2463800" y="1042988"/>
            <a:ext cx="311150" cy="158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503" name="Straight Connector 87"/>
          <p:cNvCxnSpPr>
            <a:cxnSpLocks noChangeShapeType="1"/>
          </p:cNvCxnSpPr>
          <p:nvPr/>
        </p:nvCxnSpPr>
        <p:spPr bwMode="auto">
          <a:xfrm rot="10800000" flipH="1" flipV="1">
            <a:off x="1270000" y="895350"/>
            <a:ext cx="62865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504" name="Straight Connector 88"/>
          <p:cNvCxnSpPr>
            <a:cxnSpLocks noChangeShapeType="1"/>
          </p:cNvCxnSpPr>
          <p:nvPr/>
        </p:nvCxnSpPr>
        <p:spPr bwMode="auto">
          <a:xfrm rot="10800000" flipH="1" flipV="1">
            <a:off x="2101850" y="895350"/>
            <a:ext cx="62865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="http://schemas.openxmlformats.org/drawingml/2006/main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48604</TotalTime>
  <Words>26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Slide 1</vt:lpstr>
    </vt:vector>
  </TitlesOfParts>
  <Company>Megan Doe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Megan Doe</dc:creator>
  <cp:lastModifiedBy>Michael Cole</cp:lastModifiedBy>
  <cp:revision>815</cp:revision>
  <dcterms:created xsi:type="dcterms:W3CDTF">2011-12-05T14:37:08Z</dcterms:created>
  <dcterms:modified xsi:type="dcterms:W3CDTF">2011-12-05T14:56:45Z</dcterms:modified>
</cp:coreProperties>
</file>