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124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277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388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57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91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9504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235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209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65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985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40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673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C319E-5970-4173-8C9F-ECFC5BA0FB56}" type="datetimeFigureOut">
              <a:rPr lang="ko-KR" altLang="en-US" smtClean="0"/>
              <a:t>2012-02-08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EFD27-C878-4329-9144-628E04A943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59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123826" y="125414"/>
            <a:ext cx="1585618" cy="46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4" tIns="45703" rIns="91404" bIns="45703">
            <a:spAutoFit/>
          </a:bodyPr>
          <a:lstStyle/>
          <a:p>
            <a:pPr defTabSz="917483"/>
            <a:r>
              <a:rPr lang="en-US" altLang="ko-KR" sz="2400" b="1" dirty="0" smtClean="0">
                <a:latin typeface="helvetica" pitchFamily="34" charset="0"/>
              </a:rPr>
              <a:t>Figure S1</a:t>
            </a:r>
            <a:endParaRPr lang="en-US" altLang="ko-KR" sz="2400" b="1" dirty="0">
              <a:latin typeface="helvetica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32" y="1459992"/>
            <a:ext cx="3297936" cy="393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cnum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JY Heo</dc:creator>
  <cp:lastModifiedBy>Heo JY</cp:lastModifiedBy>
  <cp:revision>2</cp:revision>
  <dcterms:created xsi:type="dcterms:W3CDTF">2011-10-30T16:09:28Z</dcterms:created>
  <dcterms:modified xsi:type="dcterms:W3CDTF">2012-02-08T00:59:48Z</dcterms:modified>
</cp:coreProperties>
</file>