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D9E72-19D8-4A79-9B4E-C02155BD6C35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4DACC-FDE2-4857-978E-32C3F0D32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46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4DACC-FDE2-4857-978E-32C3F0D320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70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4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7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69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3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75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83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31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8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9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02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58BA-C412-41BA-934D-CE08EA2D7AC8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07B6A-7121-479C-A31E-2753827D6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547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Pinto Pereira</dc:creator>
  <cp:lastModifiedBy>Snehal Pinto Pereira</cp:lastModifiedBy>
  <cp:revision>11</cp:revision>
  <dcterms:created xsi:type="dcterms:W3CDTF">2011-07-20T09:59:45Z</dcterms:created>
  <dcterms:modified xsi:type="dcterms:W3CDTF">2011-08-01T15:47:12Z</dcterms:modified>
</cp:coreProperties>
</file>