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 power" initials="c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64CD3-3284-47D4-9093-D7626C3FAE53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8300F-A9BA-461E-9ECA-B31DD2353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56999" y="1754123"/>
            <a:ext cx="240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Log-ratio (bound/input)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94294" y="3156897"/>
            <a:ext cx="273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Modified t-statistic (</a:t>
            </a:r>
            <a:r>
              <a:rPr lang="en-US" dirty="0" err="1" smtClean="0"/>
              <a:t>limma</a:t>
            </a:r>
            <a:r>
              <a:rPr lang="en-US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608" y="2455510"/>
            <a:ext cx="2206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Methylation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estimation (BATMAN)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63984" y="3156897"/>
            <a:ext cx="1708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Probe variability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42677" y="3858284"/>
            <a:ext cx="2836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1000bp window enrichment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26910" y="4559671"/>
            <a:ext cx="5867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Differentially methylated probes </a:t>
            </a:r>
            <a:br>
              <a:rPr lang="en-US" dirty="0" smtClean="0"/>
            </a:br>
            <a:r>
              <a:rPr lang="en-US" dirty="0" smtClean="0"/>
              <a:t>(n=223,359; 976 pass statistical thresholds for childhood SEP)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04898" y="3858284"/>
            <a:ext cx="1684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500 Kb window </a:t>
            </a:r>
            <a:br>
              <a:rPr lang="en-US" dirty="0" smtClean="0"/>
            </a:br>
            <a:r>
              <a:rPr lang="en-US" dirty="0" smtClean="0"/>
              <a:t>enrichment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45019" y="1052736"/>
            <a:ext cx="423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Microarray feature extraction (n=</a:t>
            </a:r>
            <a:r>
              <a:rPr lang="en-GB" dirty="0" smtClean="0"/>
              <a:t>223,359)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592073" y="2455510"/>
            <a:ext cx="2337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Quantile</a:t>
            </a:r>
            <a:r>
              <a:rPr lang="en-US" dirty="0" smtClean="0"/>
              <a:t> normalization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4602527" y="1588095"/>
            <a:ext cx="332055" cy="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4602527" y="2289482"/>
            <a:ext cx="332055" cy="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602527" y="2990869"/>
            <a:ext cx="332055" cy="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4602527" y="3691463"/>
            <a:ext cx="332055" cy="158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4602527" y="4392850"/>
            <a:ext cx="332055" cy="158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2"/>
            <a:endCxn id="11" idx="0"/>
          </p:cNvCxnSpPr>
          <p:nvPr/>
        </p:nvCxnSpPr>
        <p:spPr>
          <a:xfrm rot="16200000" flipH="1">
            <a:off x="5873464" y="1712168"/>
            <a:ext cx="332055" cy="255740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2"/>
            <a:endCxn id="10" idx="0"/>
          </p:cNvCxnSpPr>
          <p:nvPr/>
        </p:nvCxnSpPr>
        <p:spPr>
          <a:xfrm rot="5400000">
            <a:off x="3287862" y="982581"/>
            <a:ext cx="332055" cy="2613803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6" idx="2"/>
            <a:endCxn id="15" idx="0"/>
          </p:cNvCxnSpPr>
          <p:nvPr/>
        </p:nvCxnSpPr>
        <p:spPr>
          <a:xfrm rot="5400000">
            <a:off x="3287862" y="2385355"/>
            <a:ext cx="332055" cy="261380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496140" y="3858284"/>
            <a:ext cx="164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 Mb window </a:t>
            </a:r>
          </a:p>
          <a:p>
            <a:pPr algn="ctr"/>
            <a:r>
              <a:rPr lang="en-US" dirty="0" smtClean="0"/>
              <a:t>enrichment</a:t>
            </a:r>
            <a:endParaRPr lang="en-US" dirty="0"/>
          </a:p>
        </p:txBody>
      </p:sp>
      <p:cxnSp>
        <p:nvCxnSpPr>
          <p:cNvPr id="54" name="Straight Arrow Connector 53"/>
          <p:cNvCxnSpPr>
            <a:stCxn id="11" idx="2"/>
            <a:endCxn id="53" idx="0"/>
          </p:cNvCxnSpPr>
          <p:nvPr/>
        </p:nvCxnSpPr>
        <p:spPr>
          <a:xfrm rot="5400000">
            <a:off x="7152165" y="3692256"/>
            <a:ext cx="332055" cy="158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799402" y="5517232"/>
            <a:ext cx="5922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Differentially </a:t>
            </a:r>
            <a:r>
              <a:rPr lang="en-US" dirty="0"/>
              <a:t>methylated </a:t>
            </a:r>
            <a:r>
              <a:rPr lang="en-US" dirty="0" smtClean="0"/>
              <a:t>promoters </a:t>
            </a:r>
            <a:br>
              <a:rPr lang="en-US" dirty="0" smtClean="0"/>
            </a:br>
            <a:r>
              <a:rPr lang="en-US" dirty="0" smtClean="0"/>
              <a:t>(n=21,022; 1252 pass statistical thresholds for childhood SEP)</a:t>
            </a:r>
            <a:endParaRPr lang="en-US" dirty="0"/>
          </a:p>
        </p:txBody>
      </p:sp>
      <p:cxnSp>
        <p:nvCxnSpPr>
          <p:cNvPr id="60" name="Straight Arrow Connector 59"/>
          <p:cNvCxnSpPr>
            <a:stCxn id="13" idx="2"/>
            <a:endCxn id="59" idx="0"/>
          </p:cNvCxnSpPr>
          <p:nvPr/>
        </p:nvCxnSpPr>
        <p:spPr>
          <a:xfrm rot="5400000">
            <a:off x="4605176" y="5361617"/>
            <a:ext cx="311230" cy="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93197" y="6381328"/>
            <a:ext cx="653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Functional analysis (n= 11,199; 49 with FDR &lt; 0.2 for childhood SEP)</a:t>
            </a:r>
            <a:endParaRPr lang="en-US" dirty="0"/>
          </a:p>
        </p:txBody>
      </p:sp>
      <p:cxnSp>
        <p:nvCxnSpPr>
          <p:cNvPr id="66" name="Straight Arrow Connector 65"/>
          <p:cNvCxnSpPr>
            <a:stCxn id="59" idx="2"/>
            <a:endCxn id="65" idx="0"/>
          </p:cNvCxnSpPr>
          <p:nvPr/>
        </p:nvCxnSpPr>
        <p:spPr>
          <a:xfrm rot="16200000" flipH="1">
            <a:off x="4651908" y="6272444"/>
            <a:ext cx="217765" cy="1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03889" y="311478"/>
            <a:ext cx="533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Figure S4:  </a:t>
            </a:r>
            <a:r>
              <a:rPr lang="en-GB" b="1" dirty="0" smtClean="0"/>
              <a:t>Flowchart summarising microarray analysis</a:t>
            </a:r>
            <a:endParaRPr lang="en-GB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64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msuder</dc:creator>
  <cp:lastModifiedBy> </cp:lastModifiedBy>
  <cp:revision>21</cp:revision>
  <dcterms:created xsi:type="dcterms:W3CDTF">2011-07-22T17:55:19Z</dcterms:created>
  <dcterms:modified xsi:type="dcterms:W3CDTF">2011-08-03T10:15:57Z</dcterms:modified>
</cp:coreProperties>
</file>