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6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4C8954F-2999-4239-9DC1-76F7D8E01EB1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808C7F2-0C65-4C96-9350-A35078C63F5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E585E-378F-4015-8E7A-0BAFC7C14729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19779-A3D4-455A-9AFF-F0E8DACCC3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E585E-378F-4015-8E7A-0BAFC7C14729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19779-A3D4-455A-9AFF-F0E8DACCC3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E585E-378F-4015-8E7A-0BAFC7C14729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19779-A3D4-455A-9AFF-F0E8DACCC3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E585E-378F-4015-8E7A-0BAFC7C14729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19779-A3D4-455A-9AFF-F0E8DACCC3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E585E-378F-4015-8E7A-0BAFC7C14729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19779-A3D4-455A-9AFF-F0E8DACCC3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E585E-378F-4015-8E7A-0BAFC7C14729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19779-A3D4-455A-9AFF-F0E8DACCC3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E585E-378F-4015-8E7A-0BAFC7C14729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19779-A3D4-455A-9AFF-F0E8DACCC3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E585E-378F-4015-8E7A-0BAFC7C14729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19779-A3D4-455A-9AFF-F0E8DACCC3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E585E-378F-4015-8E7A-0BAFC7C14729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19779-A3D4-455A-9AFF-F0E8DACCC3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E585E-378F-4015-8E7A-0BAFC7C14729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19779-A3D4-455A-9AFF-F0E8DACCC3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E585E-378F-4015-8E7A-0BAFC7C14729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19779-A3D4-455A-9AFF-F0E8DACCC3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AE585E-378F-4015-8E7A-0BAFC7C14729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19779-A3D4-455A-9AFF-F0E8DACCC3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755147"/>
            <a:ext cx="4970532" cy="3283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Figure </a:t>
            </a:r>
            <a:r>
              <a:rPr lang="en-US" dirty="0" smtClean="0"/>
              <a:t>S5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ITC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1</dc:title>
  <dc:creator>ITC</dc:creator>
  <cp:lastModifiedBy>ITC</cp:lastModifiedBy>
  <cp:revision>54</cp:revision>
  <dcterms:created xsi:type="dcterms:W3CDTF">2011-09-22T21:27:30Z</dcterms:created>
  <dcterms:modified xsi:type="dcterms:W3CDTF">2011-12-09T18:27:00Z</dcterms:modified>
</cp:coreProperties>
</file>