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60" r:id="rId4"/>
    <p:sldId id="261" r:id="rId5"/>
    <p:sldId id="259" r:id="rId6"/>
    <p:sldId id="257" r:id="rId7"/>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152" y="1362"/>
      </p:cViewPr>
      <p:guideLst>
        <p:guide orient="horz" pos="3120"/>
        <p:guide pos="216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E:\hardeep1\dug1%20purification\gel%20filtration%20data\DUG1%20and%20DUG2%20coexpression%20and%20purification\Book1.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339129483814544"/>
          <c:y val="3.2882035578886491E-2"/>
          <c:w val="0.8049350393700867"/>
          <c:h val="0.79188466025080195"/>
        </c:manualLayout>
      </c:layout>
      <c:scatterChart>
        <c:scatterStyle val="lineMarker"/>
        <c:ser>
          <c:idx val="0"/>
          <c:order val="0"/>
          <c:spPr>
            <a:ln w="12700">
              <a:solidFill>
                <a:sysClr val="windowText" lastClr="000000"/>
              </a:solidFill>
            </a:ln>
          </c:spPr>
          <c:marker>
            <c:symbol val="none"/>
          </c:marker>
          <c:xVal>
            <c:numRef>
              <c:f>Sheet4!$G$1:$G$938</c:f>
              <c:numCache>
                <c:formatCode>General</c:formatCode>
                <c:ptCount val="938"/>
                <c:pt idx="0">
                  <c:v>2.0649999999999999</c:v>
                </c:pt>
                <c:pt idx="1">
                  <c:v>2.194</c:v>
                </c:pt>
                <c:pt idx="2">
                  <c:v>2.323</c:v>
                </c:pt>
                <c:pt idx="3">
                  <c:v>2.4519999999999977</c:v>
                </c:pt>
                <c:pt idx="4">
                  <c:v>2.581</c:v>
                </c:pt>
                <c:pt idx="5">
                  <c:v>2.71</c:v>
                </c:pt>
                <c:pt idx="6">
                  <c:v>2.8389999999999977</c:v>
                </c:pt>
                <c:pt idx="7">
                  <c:v>2.968</c:v>
                </c:pt>
                <c:pt idx="8">
                  <c:v>3.097</c:v>
                </c:pt>
                <c:pt idx="9">
                  <c:v>3.226</c:v>
                </c:pt>
                <c:pt idx="10">
                  <c:v>3.3559999999999977</c:v>
                </c:pt>
                <c:pt idx="11">
                  <c:v>3.4849999999999999</c:v>
                </c:pt>
                <c:pt idx="12">
                  <c:v>3.6139999999999999</c:v>
                </c:pt>
                <c:pt idx="13">
                  <c:v>3.7429999999999999</c:v>
                </c:pt>
                <c:pt idx="14">
                  <c:v>3.8719999999999977</c:v>
                </c:pt>
                <c:pt idx="15">
                  <c:v>4.0010000000000003</c:v>
                </c:pt>
                <c:pt idx="16">
                  <c:v>4.13</c:v>
                </c:pt>
                <c:pt idx="17">
                  <c:v>4.2590000000000003</c:v>
                </c:pt>
                <c:pt idx="18">
                  <c:v>4.3879999999999955</c:v>
                </c:pt>
                <c:pt idx="19">
                  <c:v>4.5169999999999995</c:v>
                </c:pt>
                <c:pt idx="20">
                  <c:v>4.6459999999999955</c:v>
                </c:pt>
                <c:pt idx="21">
                  <c:v>4.7750000000000004</c:v>
                </c:pt>
                <c:pt idx="22">
                  <c:v>4.9039999999999999</c:v>
                </c:pt>
                <c:pt idx="23">
                  <c:v>5.0330000000000004</c:v>
                </c:pt>
                <c:pt idx="24">
                  <c:v>5.1619999999999955</c:v>
                </c:pt>
                <c:pt idx="25">
                  <c:v>5.2910000000000004</c:v>
                </c:pt>
                <c:pt idx="26">
                  <c:v>5.42</c:v>
                </c:pt>
                <c:pt idx="27">
                  <c:v>5.5490000000000004</c:v>
                </c:pt>
                <c:pt idx="28">
                  <c:v>5.6790000000000003</c:v>
                </c:pt>
                <c:pt idx="29">
                  <c:v>5.8079999999999945</c:v>
                </c:pt>
                <c:pt idx="30">
                  <c:v>5.9370000000000003</c:v>
                </c:pt>
                <c:pt idx="31">
                  <c:v>6.0659999999999945</c:v>
                </c:pt>
                <c:pt idx="32">
                  <c:v>6.1949999999999745</c:v>
                </c:pt>
                <c:pt idx="33">
                  <c:v>6.3239999999999945</c:v>
                </c:pt>
                <c:pt idx="34">
                  <c:v>6.4530000000000003</c:v>
                </c:pt>
                <c:pt idx="35">
                  <c:v>6.5819999999999999</c:v>
                </c:pt>
                <c:pt idx="36">
                  <c:v>6.7110000000000003</c:v>
                </c:pt>
                <c:pt idx="37">
                  <c:v>6.84</c:v>
                </c:pt>
                <c:pt idx="38">
                  <c:v>6.9690000000000003</c:v>
                </c:pt>
                <c:pt idx="39">
                  <c:v>7.0979999999999945</c:v>
                </c:pt>
                <c:pt idx="40">
                  <c:v>7.2269999999999985</c:v>
                </c:pt>
                <c:pt idx="41">
                  <c:v>7.3559999999999945</c:v>
                </c:pt>
                <c:pt idx="42">
                  <c:v>7.4850000000000003</c:v>
                </c:pt>
                <c:pt idx="43">
                  <c:v>7.6139999999999946</c:v>
                </c:pt>
                <c:pt idx="44">
                  <c:v>7.7430000000000003</c:v>
                </c:pt>
                <c:pt idx="45">
                  <c:v>7.8730000000000002</c:v>
                </c:pt>
                <c:pt idx="46">
                  <c:v>8.0020000000000007</c:v>
                </c:pt>
                <c:pt idx="47">
                  <c:v>8.1310000000000002</c:v>
                </c:pt>
                <c:pt idx="48">
                  <c:v>8.26</c:v>
                </c:pt>
                <c:pt idx="49">
                  <c:v>8.3890000000000047</c:v>
                </c:pt>
                <c:pt idx="50">
                  <c:v>8.5180000000000025</c:v>
                </c:pt>
                <c:pt idx="51">
                  <c:v>8.6470000000000002</c:v>
                </c:pt>
                <c:pt idx="52">
                  <c:v>8.7760000000000016</c:v>
                </c:pt>
                <c:pt idx="53">
                  <c:v>8.9050000000000047</c:v>
                </c:pt>
                <c:pt idx="54">
                  <c:v>9.0340000000000025</c:v>
                </c:pt>
                <c:pt idx="55">
                  <c:v>9.1630000000000003</c:v>
                </c:pt>
                <c:pt idx="56">
                  <c:v>9.2919999999999998</c:v>
                </c:pt>
                <c:pt idx="57">
                  <c:v>9.4210000000000012</c:v>
                </c:pt>
                <c:pt idx="58">
                  <c:v>9.5500000000000007</c:v>
                </c:pt>
                <c:pt idx="59">
                  <c:v>9.6790000000000003</c:v>
                </c:pt>
                <c:pt idx="60">
                  <c:v>9.8080000000000016</c:v>
                </c:pt>
                <c:pt idx="61">
                  <c:v>9.9370000000000012</c:v>
                </c:pt>
                <c:pt idx="62">
                  <c:v>10.067</c:v>
                </c:pt>
                <c:pt idx="63">
                  <c:v>10.196</c:v>
                </c:pt>
                <c:pt idx="64">
                  <c:v>10.325000000000006</c:v>
                </c:pt>
                <c:pt idx="65">
                  <c:v>10.454000000000002</c:v>
                </c:pt>
                <c:pt idx="66">
                  <c:v>10.583</c:v>
                </c:pt>
                <c:pt idx="67">
                  <c:v>10.712</c:v>
                </c:pt>
                <c:pt idx="68">
                  <c:v>10.841000000000001</c:v>
                </c:pt>
                <c:pt idx="69">
                  <c:v>10.97</c:v>
                </c:pt>
                <c:pt idx="70">
                  <c:v>11.099</c:v>
                </c:pt>
                <c:pt idx="71">
                  <c:v>11.228</c:v>
                </c:pt>
                <c:pt idx="72">
                  <c:v>11.357000000000006</c:v>
                </c:pt>
                <c:pt idx="73">
                  <c:v>11.486000000000002</c:v>
                </c:pt>
                <c:pt idx="74">
                  <c:v>11.615</c:v>
                </c:pt>
                <c:pt idx="75">
                  <c:v>11.744</c:v>
                </c:pt>
                <c:pt idx="76">
                  <c:v>11.873000000000006</c:v>
                </c:pt>
                <c:pt idx="77">
                  <c:v>12.002000000000002</c:v>
                </c:pt>
                <c:pt idx="78">
                  <c:v>12.131</c:v>
                </c:pt>
                <c:pt idx="79">
                  <c:v>12.26</c:v>
                </c:pt>
                <c:pt idx="80">
                  <c:v>12.39</c:v>
                </c:pt>
                <c:pt idx="81">
                  <c:v>12.519</c:v>
                </c:pt>
                <c:pt idx="82">
                  <c:v>12.648</c:v>
                </c:pt>
                <c:pt idx="83">
                  <c:v>12.777000000000001</c:v>
                </c:pt>
                <c:pt idx="84">
                  <c:v>12.906000000000002</c:v>
                </c:pt>
                <c:pt idx="85">
                  <c:v>13.035</c:v>
                </c:pt>
                <c:pt idx="86">
                  <c:v>13.164</c:v>
                </c:pt>
                <c:pt idx="87">
                  <c:v>13.293000000000001</c:v>
                </c:pt>
                <c:pt idx="88">
                  <c:v>13.422000000000002</c:v>
                </c:pt>
                <c:pt idx="89">
                  <c:v>13.551</c:v>
                </c:pt>
                <c:pt idx="90">
                  <c:v>13.68</c:v>
                </c:pt>
                <c:pt idx="91">
                  <c:v>13.809000000000006</c:v>
                </c:pt>
                <c:pt idx="92">
                  <c:v>13.938000000000001</c:v>
                </c:pt>
                <c:pt idx="93">
                  <c:v>14.067</c:v>
                </c:pt>
                <c:pt idx="94">
                  <c:v>14.196</c:v>
                </c:pt>
                <c:pt idx="95">
                  <c:v>14.325000000000006</c:v>
                </c:pt>
                <c:pt idx="96">
                  <c:v>14.454000000000002</c:v>
                </c:pt>
                <c:pt idx="97">
                  <c:v>14.584</c:v>
                </c:pt>
                <c:pt idx="98">
                  <c:v>14.713000000000001</c:v>
                </c:pt>
                <c:pt idx="99">
                  <c:v>14.842000000000002</c:v>
                </c:pt>
                <c:pt idx="100">
                  <c:v>14.971</c:v>
                </c:pt>
                <c:pt idx="101">
                  <c:v>15.1</c:v>
                </c:pt>
                <c:pt idx="102">
                  <c:v>15.228999999999999</c:v>
                </c:pt>
                <c:pt idx="103">
                  <c:v>15.358000000000002</c:v>
                </c:pt>
                <c:pt idx="104">
                  <c:v>15.487</c:v>
                </c:pt>
                <c:pt idx="105">
                  <c:v>15.616</c:v>
                </c:pt>
                <c:pt idx="106">
                  <c:v>15.744999999999999</c:v>
                </c:pt>
                <c:pt idx="107">
                  <c:v>15.874000000000002</c:v>
                </c:pt>
                <c:pt idx="108">
                  <c:v>16.003</c:v>
                </c:pt>
                <c:pt idx="109">
                  <c:v>16.132000000000001</c:v>
                </c:pt>
                <c:pt idx="110">
                  <c:v>16.260999999999989</c:v>
                </c:pt>
                <c:pt idx="111">
                  <c:v>16.39</c:v>
                </c:pt>
                <c:pt idx="112">
                  <c:v>16.518999999999988</c:v>
                </c:pt>
                <c:pt idx="113">
                  <c:v>16.648</c:v>
                </c:pt>
                <c:pt idx="114">
                  <c:v>16.777999999999999</c:v>
                </c:pt>
                <c:pt idx="115">
                  <c:v>16.907</c:v>
                </c:pt>
                <c:pt idx="116">
                  <c:v>17.036000000000001</c:v>
                </c:pt>
                <c:pt idx="117">
                  <c:v>17.164999999999999</c:v>
                </c:pt>
                <c:pt idx="118">
                  <c:v>17.294</c:v>
                </c:pt>
                <c:pt idx="119">
                  <c:v>17.422999999999789</c:v>
                </c:pt>
                <c:pt idx="120">
                  <c:v>17.552</c:v>
                </c:pt>
                <c:pt idx="121">
                  <c:v>17.681000000000001</c:v>
                </c:pt>
                <c:pt idx="122">
                  <c:v>17.809999999999999</c:v>
                </c:pt>
                <c:pt idx="123">
                  <c:v>17.939</c:v>
                </c:pt>
                <c:pt idx="124">
                  <c:v>18.067999999999987</c:v>
                </c:pt>
                <c:pt idx="125">
                  <c:v>18.196999999999999</c:v>
                </c:pt>
                <c:pt idx="126">
                  <c:v>18.326000000000001</c:v>
                </c:pt>
                <c:pt idx="127">
                  <c:v>18.454999999999988</c:v>
                </c:pt>
                <c:pt idx="128">
                  <c:v>18.584</c:v>
                </c:pt>
                <c:pt idx="129">
                  <c:v>18.713000000000001</c:v>
                </c:pt>
                <c:pt idx="130">
                  <c:v>18.841999999999999</c:v>
                </c:pt>
                <c:pt idx="131">
                  <c:v>18.971</c:v>
                </c:pt>
                <c:pt idx="132">
                  <c:v>19.100999999999999</c:v>
                </c:pt>
                <c:pt idx="133">
                  <c:v>19.23</c:v>
                </c:pt>
                <c:pt idx="134">
                  <c:v>19.359000000000005</c:v>
                </c:pt>
                <c:pt idx="135">
                  <c:v>19.487999999999989</c:v>
                </c:pt>
                <c:pt idx="136">
                  <c:v>19.617000000000235</c:v>
                </c:pt>
                <c:pt idx="137">
                  <c:v>19.745999999999889</c:v>
                </c:pt>
                <c:pt idx="138">
                  <c:v>19.875</c:v>
                </c:pt>
                <c:pt idx="139">
                  <c:v>20.004000000000001</c:v>
                </c:pt>
                <c:pt idx="140">
                  <c:v>20.132999999999999</c:v>
                </c:pt>
                <c:pt idx="141">
                  <c:v>20.261999999999986</c:v>
                </c:pt>
                <c:pt idx="142">
                  <c:v>20.390999999999988</c:v>
                </c:pt>
                <c:pt idx="143">
                  <c:v>20.52</c:v>
                </c:pt>
                <c:pt idx="144">
                  <c:v>20.649000000000001</c:v>
                </c:pt>
                <c:pt idx="145">
                  <c:v>20.777999999999999</c:v>
                </c:pt>
                <c:pt idx="146">
                  <c:v>20.907</c:v>
                </c:pt>
                <c:pt idx="147">
                  <c:v>21.036000000000001</c:v>
                </c:pt>
                <c:pt idx="148">
                  <c:v>21.164999999999999</c:v>
                </c:pt>
                <c:pt idx="149">
                  <c:v>21.295000000000002</c:v>
                </c:pt>
                <c:pt idx="150">
                  <c:v>21.423999999999989</c:v>
                </c:pt>
                <c:pt idx="151">
                  <c:v>21.553000000000001</c:v>
                </c:pt>
                <c:pt idx="152">
                  <c:v>21.681999999999999</c:v>
                </c:pt>
                <c:pt idx="153">
                  <c:v>21.811000000000035</c:v>
                </c:pt>
                <c:pt idx="154">
                  <c:v>21.939999999999987</c:v>
                </c:pt>
                <c:pt idx="155">
                  <c:v>22.068999999999889</c:v>
                </c:pt>
                <c:pt idx="156">
                  <c:v>22.198</c:v>
                </c:pt>
                <c:pt idx="157">
                  <c:v>22.327000000000005</c:v>
                </c:pt>
                <c:pt idx="158">
                  <c:v>22.456</c:v>
                </c:pt>
                <c:pt idx="159">
                  <c:v>22.584999999999987</c:v>
                </c:pt>
                <c:pt idx="160">
                  <c:v>22.713999999999999</c:v>
                </c:pt>
                <c:pt idx="161">
                  <c:v>22.843</c:v>
                </c:pt>
                <c:pt idx="162">
                  <c:v>22.971999999999987</c:v>
                </c:pt>
                <c:pt idx="163">
                  <c:v>23.100999999999999</c:v>
                </c:pt>
                <c:pt idx="164">
                  <c:v>23.23</c:v>
                </c:pt>
                <c:pt idx="165">
                  <c:v>23.359000000000005</c:v>
                </c:pt>
                <c:pt idx="166">
                  <c:v>23.488999999999731</c:v>
                </c:pt>
                <c:pt idx="167">
                  <c:v>23.618000000000031</c:v>
                </c:pt>
                <c:pt idx="168">
                  <c:v>23.747</c:v>
                </c:pt>
                <c:pt idx="169">
                  <c:v>23.876000000000001</c:v>
                </c:pt>
                <c:pt idx="170">
                  <c:v>24.004999999999999</c:v>
                </c:pt>
                <c:pt idx="171">
                  <c:v>24.134000000000135</c:v>
                </c:pt>
                <c:pt idx="172">
                  <c:v>24.263000000000002</c:v>
                </c:pt>
                <c:pt idx="173">
                  <c:v>24.391999999999999</c:v>
                </c:pt>
                <c:pt idx="174">
                  <c:v>24.521000000000001</c:v>
                </c:pt>
                <c:pt idx="175">
                  <c:v>24.650000000000031</c:v>
                </c:pt>
                <c:pt idx="176">
                  <c:v>24.779</c:v>
                </c:pt>
                <c:pt idx="177">
                  <c:v>24.907999999999987</c:v>
                </c:pt>
                <c:pt idx="178">
                  <c:v>25.036999999999999</c:v>
                </c:pt>
                <c:pt idx="179">
                  <c:v>25.166</c:v>
                </c:pt>
                <c:pt idx="180">
                  <c:v>25.295000000000002</c:v>
                </c:pt>
                <c:pt idx="181">
                  <c:v>25.423999999999989</c:v>
                </c:pt>
                <c:pt idx="182">
                  <c:v>25.553000000000001</c:v>
                </c:pt>
                <c:pt idx="183">
                  <c:v>25.683</c:v>
                </c:pt>
                <c:pt idx="184">
                  <c:v>25.812000000000001</c:v>
                </c:pt>
                <c:pt idx="185">
                  <c:v>25.940999999999889</c:v>
                </c:pt>
                <c:pt idx="186">
                  <c:v>26.07</c:v>
                </c:pt>
                <c:pt idx="187">
                  <c:v>26.199000000000005</c:v>
                </c:pt>
                <c:pt idx="188">
                  <c:v>26.327999999999999</c:v>
                </c:pt>
                <c:pt idx="189">
                  <c:v>26.457000000000001</c:v>
                </c:pt>
                <c:pt idx="190">
                  <c:v>26.585999999999789</c:v>
                </c:pt>
                <c:pt idx="191">
                  <c:v>26.715</c:v>
                </c:pt>
                <c:pt idx="192">
                  <c:v>26.844000000000001</c:v>
                </c:pt>
                <c:pt idx="193">
                  <c:v>26.972999999999889</c:v>
                </c:pt>
                <c:pt idx="194">
                  <c:v>27.102</c:v>
                </c:pt>
                <c:pt idx="195">
                  <c:v>27.231000000000005</c:v>
                </c:pt>
                <c:pt idx="196">
                  <c:v>27.36</c:v>
                </c:pt>
                <c:pt idx="197">
                  <c:v>27.488999999999731</c:v>
                </c:pt>
                <c:pt idx="198">
                  <c:v>27.618000000000031</c:v>
                </c:pt>
                <c:pt idx="199">
                  <c:v>27.747</c:v>
                </c:pt>
                <c:pt idx="200">
                  <c:v>27.876000000000001</c:v>
                </c:pt>
                <c:pt idx="201">
                  <c:v>28.006</c:v>
                </c:pt>
                <c:pt idx="202">
                  <c:v>28.135000000000005</c:v>
                </c:pt>
                <c:pt idx="203">
                  <c:v>28.263999999999989</c:v>
                </c:pt>
                <c:pt idx="204">
                  <c:v>28.393000000000001</c:v>
                </c:pt>
                <c:pt idx="205">
                  <c:v>28.521999999999988</c:v>
                </c:pt>
                <c:pt idx="206">
                  <c:v>28.651000000000035</c:v>
                </c:pt>
                <c:pt idx="207">
                  <c:v>28.779999999999987</c:v>
                </c:pt>
                <c:pt idx="208">
                  <c:v>28.908999999999889</c:v>
                </c:pt>
                <c:pt idx="209">
                  <c:v>29.038</c:v>
                </c:pt>
                <c:pt idx="210">
                  <c:v>29.167000000000005</c:v>
                </c:pt>
                <c:pt idx="211">
                  <c:v>29.295999999999989</c:v>
                </c:pt>
                <c:pt idx="212">
                  <c:v>29.424999999999986</c:v>
                </c:pt>
                <c:pt idx="213">
                  <c:v>29.553999999999988</c:v>
                </c:pt>
                <c:pt idx="214">
                  <c:v>29.683</c:v>
                </c:pt>
                <c:pt idx="215">
                  <c:v>29.812000000000001</c:v>
                </c:pt>
                <c:pt idx="216">
                  <c:v>29.940999999999889</c:v>
                </c:pt>
                <c:pt idx="217">
                  <c:v>30.07</c:v>
                </c:pt>
                <c:pt idx="218">
                  <c:v>30.2</c:v>
                </c:pt>
                <c:pt idx="219">
                  <c:v>30.329000000000001</c:v>
                </c:pt>
                <c:pt idx="220">
                  <c:v>30.457999999999988</c:v>
                </c:pt>
                <c:pt idx="221">
                  <c:v>30.587</c:v>
                </c:pt>
                <c:pt idx="222">
                  <c:v>30.716000000000001</c:v>
                </c:pt>
                <c:pt idx="223">
                  <c:v>30.844999999999999</c:v>
                </c:pt>
                <c:pt idx="224">
                  <c:v>30.974</c:v>
                </c:pt>
                <c:pt idx="225">
                  <c:v>31.103000000000005</c:v>
                </c:pt>
                <c:pt idx="226">
                  <c:v>31.231999999999999</c:v>
                </c:pt>
                <c:pt idx="227">
                  <c:v>31.361000000000001</c:v>
                </c:pt>
                <c:pt idx="228">
                  <c:v>31.49</c:v>
                </c:pt>
                <c:pt idx="229">
                  <c:v>31.619000000000035</c:v>
                </c:pt>
                <c:pt idx="230">
                  <c:v>31.747999999999987</c:v>
                </c:pt>
                <c:pt idx="231">
                  <c:v>31.876999999999999</c:v>
                </c:pt>
                <c:pt idx="232">
                  <c:v>32.006</c:v>
                </c:pt>
                <c:pt idx="233">
                  <c:v>32.135000000000012</c:v>
                </c:pt>
                <c:pt idx="234">
                  <c:v>32.264000000000003</c:v>
                </c:pt>
                <c:pt idx="235">
                  <c:v>32.394000000000005</c:v>
                </c:pt>
                <c:pt idx="236">
                  <c:v>32.523000000000003</c:v>
                </c:pt>
                <c:pt idx="237">
                  <c:v>32.652000000000001</c:v>
                </c:pt>
                <c:pt idx="238">
                  <c:v>32.781000000000006</c:v>
                </c:pt>
                <c:pt idx="239">
                  <c:v>32.910000000000004</c:v>
                </c:pt>
                <c:pt idx="240">
                  <c:v>33.039000000000001</c:v>
                </c:pt>
                <c:pt idx="241">
                  <c:v>33.168000000000013</c:v>
                </c:pt>
                <c:pt idx="242">
                  <c:v>33.297000000000011</c:v>
                </c:pt>
                <c:pt idx="243">
                  <c:v>33.426000000000002</c:v>
                </c:pt>
                <c:pt idx="244">
                  <c:v>33.555</c:v>
                </c:pt>
                <c:pt idx="245">
                  <c:v>33.684000000000005</c:v>
                </c:pt>
                <c:pt idx="246">
                  <c:v>33.813000000000002</c:v>
                </c:pt>
                <c:pt idx="247">
                  <c:v>33.942</c:v>
                </c:pt>
                <c:pt idx="248">
                  <c:v>34.071000000000005</c:v>
                </c:pt>
                <c:pt idx="249">
                  <c:v>34.200000000000003</c:v>
                </c:pt>
                <c:pt idx="250">
                  <c:v>34.329000000000001</c:v>
                </c:pt>
                <c:pt idx="251">
                  <c:v>34.457999999999998</c:v>
                </c:pt>
                <c:pt idx="252">
                  <c:v>34.587000000000003</c:v>
                </c:pt>
                <c:pt idx="253">
                  <c:v>34.717000000000006</c:v>
                </c:pt>
                <c:pt idx="254">
                  <c:v>34.846000000000004</c:v>
                </c:pt>
                <c:pt idx="255">
                  <c:v>34.975000000000001</c:v>
                </c:pt>
                <c:pt idx="256">
                  <c:v>35.104000000000006</c:v>
                </c:pt>
                <c:pt idx="257">
                  <c:v>35.233000000000011</c:v>
                </c:pt>
                <c:pt idx="258">
                  <c:v>35.362000000000002</c:v>
                </c:pt>
                <c:pt idx="259">
                  <c:v>35.491</c:v>
                </c:pt>
                <c:pt idx="260">
                  <c:v>35.620000000000012</c:v>
                </c:pt>
                <c:pt idx="261">
                  <c:v>35.749000000000002</c:v>
                </c:pt>
                <c:pt idx="262">
                  <c:v>35.878</c:v>
                </c:pt>
                <c:pt idx="263">
                  <c:v>36.007000000000005</c:v>
                </c:pt>
                <c:pt idx="264">
                  <c:v>36.136000000000003</c:v>
                </c:pt>
                <c:pt idx="265">
                  <c:v>36.265000000000263</c:v>
                </c:pt>
                <c:pt idx="266">
                  <c:v>36.394000000000005</c:v>
                </c:pt>
                <c:pt idx="267">
                  <c:v>36.523000000000003</c:v>
                </c:pt>
                <c:pt idx="268">
                  <c:v>36.652000000000001</c:v>
                </c:pt>
                <c:pt idx="269">
                  <c:v>36.781000000000006</c:v>
                </c:pt>
                <c:pt idx="270">
                  <c:v>36.911000000000001</c:v>
                </c:pt>
                <c:pt idx="271">
                  <c:v>37.04</c:v>
                </c:pt>
                <c:pt idx="272">
                  <c:v>37.169000000000011</c:v>
                </c:pt>
                <c:pt idx="273">
                  <c:v>37.298000000000428</c:v>
                </c:pt>
                <c:pt idx="274">
                  <c:v>37.427</c:v>
                </c:pt>
                <c:pt idx="275">
                  <c:v>37.556000000000004</c:v>
                </c:pt>
                <c:pt idx="276">
                  <c:v>37.685000000000002</c:v>
                </c:pt>
                <c:pt idx="277">
                  <c:v>37.813999999999993</c:v>
                </c:pt>
                <c:pt idx="278">
                  <c:v>37.943000000000005</c:v>
                </c:pt>
                <c:pt idx="279">
                  <c:v>38.072000000000003</c:v>
                </c:pt>
                <c:pt idx="280">
                  <c:v>38.201000000000001</c:v>
                </c:pt>
                <c:pt idx="281">
                  <c:v>38.33</c:v>
                </c:pt>
                <c:pt idx="282">
                  <c:v>38.459000000000003</c:v>
                </c:pt>
                <c:pt idx="283">
                  <c:v>38.588000000000001</c:v>
                </c:pt>
                <c:pt idx="284">
                  <c:v>38.717000000000006</c:v>
                </c:pt>
                <c:pt idx="285">
                  <c:v>38.846000000000004</c:v>
                </c:pt>
                <c:pt idx="286">
                  <c:v>38.975000000000001</c:v>
                </c:pt>
                <c:pt idx="287">
                  <c:v>39.105000000000011</c:v>
                </c:pt>
                <c:pt idx="288">
                  <c:v>39.234000000000002</c:v>
                </c:pt>
                <c:pt idx="289">
                  <c:v>39.363</c:v>
                </c:pt>
                <c:pt idx="290">
                  <c:v>39.492000000000012</c:v>
                </c:pt>
                <c:pt idx="291">
                  <c:v>39.621000000000002</c:v>
                </c:pt>
                <c:pt idx="292">
                  <c:v>39.75</c:v>
                </c:pt>
                <c:pt idx="293">
                  <c:v>39.879000000000005</c:v>
                </c:pt>
                <c:pt idx="294">
                  <c:v>40.008000000000003</c:v>
                </c:pt>
                <c:pt idx="295">
                  <c:v>40.137</c:v>
                </c:pt>
                <c:pt idx="296">
                  <c:v>40.266000000000012</c:v>
                </c:pt>
                <c:pt idx="297">
                  <c:v>40.395000000000003</c:v>
                </c:pt>
                <c:pt idx="298">
                  <c:v>40.524000000000001</c:v>
                </c:pt>
                <c:pt idx="299">
                  <c:v>40.653000000000006</c:v>
                </c:pt>
                <c:pt idx="300">
                  <c:v>40.782000000000011</c:v>
                </c:pt>
                <c:pt idx="301">
                  <c:v>40.911000000000001</c:v>
                </c:pt>
                <c:pt idx="302">
                  <c:v>41.04</c:v>
                </c:pt>
                <c:pt idx="303">
                  <c:v>41.169000000000011</c:v>
                </c:pt>
                <c:pt idx="304">
                  <c:v>41.299000000000063</c:v>
                </c:pt>
                <c:pt idx="305">
                  <c:v>41.428000000000011</c:v>
                </c:pt>
                <c:pt idx="306">
                  <c:v>41.557000000000002</c:v>
                </c:pt>
                <c:pt idx="307">
                  <c:v>41.686</c:v>
                </c:pt>
                <c:pt idx="308">
                  <c:v>41.814999999999998</c:v>
                </c:pt>
                <c:pt idx="309">
                  <c:v>41.944000000000003</c:v>
                </c:pt>
                <c:pt idx="310">
                  <c:v>42.073</c:v>
                </c:pt>
                <c:pt idx="311">
                  <c:v>42.202000000000012</c:v>
                </c:pt>
                <c:pt idx="312">
                  <c:v>42.331000000000003</c:v>
                </c:pt>
                <c:pt idx="313">
                  <c:v>42.46</c:v>
                </c:pt>
                <c:pt idx="314">
                  <c:v>42.589000000000006</c:v>
                </c:pt>
                <c:pt idx="315">
                  <c:v>42.718000000000011</c:v>
                </c:pt>
                <c:pt idx="316">
                  <c:v>42.847000000000001</c:v>
                </c:pt>
                <c:pt idx="317">
                  <c:v>42.976000000000006</c:v>
                </c:pt>
                <c:pt idx="318">
                  <c:v>43.105000000000011</c:v>
                </c:pt>
                <c:pt idx="319">
                  <c:v>43.234000000000002</c:v>
                </c:pt>
                <c:pt idx="320">
                  <c:v>43.363</c:v>
                </c:pt>
                <c:pt idx="321">
                  <c:v>43.492000000000012</c:v>
                </c:pt>
                <c:pt idx="322">
                  <c:v>43.622000000000163</c:v>
                </c:pt>
                <c:pt idx="323">
                  <c:v>43.751000000000005</c:v>
                </c:pt>
                <c:pt idx="324">
                  <c:v>43.88</c:v>
                </c:pt>
                <c:pt idx="325">
                  <c:v>44.009</c:v>
                </c:pt>
                <c:pt idx="326">
                  <c:v>44.138000000000012</c:v>
                </c:pt>
                <c:pt idx="327">
                  <c:v>44.267000000000003</c:v>
                </c:pt>
                <c:pt idx="328">
                  <c:v>44.396000000000001</c:v>
                </c:pt>
                <c:pt idx="329">
                  <c:v>44.525000000000013</c:v>
                </c:pt>
                <c:pt idx="330">
                  <c:v>44.654000000000003</c:v>
                </c:pt>
                <c:pt idx="331">
                  <c:v>44.783000000000001</c:v>
                </c:pt>
                <c:pt idx="332">
                  <c:v>44.911999999999999</c:v>
                </c:pt>
                <c:pt idx="333">
                  <c:v>45.041000000000004</c:v>
                </c:pt>
                <c:pt idx="334">
                  <c:v>45.17</c:v>
                </c:pt>
                <c:pt idx="335">
                  <c:v>45.299000000000063</c:v>
                </c:pt>
                <c:pt idx="336">
                  <c:v>45.428000000000011</c:v>
                </c:pt>
                <c:pt idx="337">
                  <c:v>45.557000000000002</c:v>
                </c:pt>
                <c:pt idx="338">
                  <c:v>45.686</c:v>
                </c:pt>
                <c:pt idx="339">
                  <c:v>45.816000000000003</c:v>
                </c:pt>
                <c:pt idx="340">
                  <c:v>45.945</c:v>
                </c:pt>
                <c:pt idx="341">
                  <c:v>46.074000000000005</c:v>
                </c:pt>
                <c:pt idx="342">
                  <c:v>46.203000000000003</c:v>
                </c:pt>
                <c:pt idx="343">
                  <c:v>46.332000000000001</c:v>
                </c:pt>
                <c:pt idx="344">
                  <c:v>46.461000000000006</c:v>
                </c:pt>
                <c:pt idx="345">
                  <c:v>46.59</c:v>
                </c:pt>
                <c:pt idx="346">
                  <c:v>46.719000000000001</c:v>
                </c:pt>
                <c:pt idx="347">
                  <c:v>46.847999999999999</c:v>
                </c:pt>
                <c:pt idx="348">
                  <c:v>46.977000000000004</c:v>
                </c:pt>
                <c:pt idx="349">
                  <c:v>47.106000000000002</c:v>
                </c:pt>
                <c:pt idx="350">
                  <c:v>47.235000000000063</c:v>
                </c:pt>
                <c:pt idx="351">
                  <c:v>47.364000000000004</c:v>
                </c:pt>
                <c:pt idx="352">
                  <c:v>47.493000000000002</c:v>
                </c:pt>
                <c:pt idx="353">
                  <c:v>47.622000000000163</c:v>
                </c:pt>
                <c:pt idx="354">
                  <c:v>47.751000000000005</c:v>
                </c:pt>
                <c:pt idx="355">
                  <c:v>47.88</c:v>
                </c:pt>
                <c:pt idx="356">
                  <c:v>48.01</c:v>
                </c:pt>
                <c:pt idx="357">
                  <c:v>48.139000000000003</c:v>
                </c:pt>
                <c:pt idx="358">
                  <c:v>48.268000000000313</c:v>
                </c:pt>
                <c:pt idx="359">
                  <c:v>48.397000000000006</c:v>
                </c:pt>
                <c:pt idx="360">
                  <c:v>48.526000000000003</c:v>
                </c:pt>
                <c:pt idx="361">
                  <c:v>48.655000000000001</c:v>
                </c:pt>
                <c:pt idx="362">
                  <c:v>48.784000000000006</c:v>
                </c:pt>
                <c:pt idx="363">
                  <c:v>48.913000000000004</c:v>
                </c:pt>
                <c:pt idx="364">
                  <c:v>49.042000000000002</c:v>
                </c:pt>
                <c:pt idx="365">
                  <c:v>49.171000000000006</c:v>
                </c:pt>
                <c:pt idx="366">
                  <c:v>49.3</c:v>
                </c:pt>
                <c:pt idx="367">
                  <c:v>49.429000000000002</c:v>
                </c:pt>
                <c:pt idx="368">
                  <c:v>49.558</c:v>
                </c:pt>
                <c:pt idx="369">
                  <c:v>49.687000000000005</c:v>
                </c:pt>
                <c:pt idx="370">
                  <c:v>49.816000000000003</c:v>
                </c:pt>
                <c:pt idx="371">
                  <c:v>49.945</c:v>
                </c:pt>
                <c:pt idx="372">
                  <c:v>50.074000000000005</c:v>
                </c:pt>
                <c:pt idx="373">
                  <c:v>50.203000000000003</c:v>
                </c:pt>
                <c:pt idx="374">
                  <c:v>50.333000000000006</c:v>
                </c:pt>
                <c:pt idx="375">
                  <c:v>50.462000000000003</c:v>
                </c:pt>
                <c:pt idx="376">
                  <c:v>50.591000000000001</c:v>
                </c:pt>
                <c:pt idx="377">
                  <c:v>50.720000000000013</c:v>
                </c:pt>
                <c:pt idx="378">
                  <c:v>50.849000000000004</c:v>
                </c:pt>
                <c:pt idx="379">
                  <c:v>50.978000000000002</c:v>
                </c:pt>
                <c:pt idx="380">
                  <c:v>51.107000000000006</c:v>
                </c:pt>
                <c:pt idx="381">
                  <c:v>51.236000000000011</c:v>
                </c:pt>
                <c:pt idx="382">
                  <c:v>51.365000000000002</c:v>
                </c:pt>
                <c:pt idx="383">
                  <c:v>51.494</c:v>
                </c:pt>
                <c:pt idx="384">
                  <c:v>51.623000000000012</c:v>
                </c:pt>
                <c:pt idx="385">
                  <c:v>51.752000000000002</c:v>
                </c:pt>
                <c:pt idx="386">
                  <c:v>51.880999999999993</c:v>
                </c:pt>
                <c:pt idx="387">
                  <c:v>52.01</c:v>
                </c:pt>
                <c:pt idx="388">
                  <c:v>52.139000000000003</c:v>
                </c:pt>
                <c:pt idx="389">
                  <c:v>52.268000000000313</c:v>
                </c:pt>
                <c:pt idx="390">
                  <c:v>52.397000000000006</c:v>
                </c:pt>
                <c:pt idx="391">
                  <c:v>52.527000000000001</c:v>
                </c:pt>
                <c:pt idx="392">
                  <c:v>52.656000000000006</c:v>
                </c:pt>
                <c:pt idx="393">
                  <c:v>52.785000000000011</c:v>
                </c:pt>
                <c:pt idx="394">
                  <c:v>52.914000000000001</c:v>
                </c:pt>
                <c:pt idx="395">
                  <c:v>53.043000000000006</c:v>
                </c:pt>
                <c:pt idx="396">
                  <c:v>53.172000000000011</c:v>
                </c:pt>
                <c:pt idx="397">
                  <c:v>53.301000000000002</c:v>
                </c:pt>
                <c:pt idx="398">
                  <c:v>53.43</c:v>
                </c:pt>
                <c:pt idx="399">
                  <c:v>53.559000000000005</c:v>
                </c:pt>
                <c:pt idx="400">
                  <c:v>53.688000000000002</c:v>
                </c:pt>
                <c:pt idx="401">
                  <c:v>53.816999999999993</c:v>
                </c:pt>
                <c:pt idx="402">
                  <c:v>53.946000000000005</c:v>
                </c:pt>
                <c:pt idx="403">
                  <c:v>54.075000000000003</c:v>
                </c:pt>
                <c:pt idx="404">
                  <c:v>54.204000000000001</c:v>
                </c:pt>
                <c:pt idx="405">
                  <c:v>54.333000000000006</c:v>
                </c:pt>
                <c:pt idx="406">
                  <c:v>54.462000000000003</c:v>
                </c:pt>
                <c:pt idx="407">
                  <c:v>54.591000000000001</c:v>
                </c:pt>
                <c:pt idx="408">
                  <c:v>54.721000000000011</c:v>
                </c:pt>
                <c:pt idx="409">
                  <c:v>54.85</c:v>
                </c:pt>
                <c:pt idx="410">
                  <c:v>54.979000000000006</c:v>
                </c:pt>
                <c:pt idx="411">
                  <c:v>55.108000000000011</c:v>
                </c:pt>
                <c:pt idx="412">
                  <c:v>55.237000000000002</c:v>
                </c:pt>
                <c:pt idx="413">
                  <c:v>55.366</c:v>
                </c:pt>
                <c:pt idx="414">
                  <c:v>55.495000000000012</c:v>
                </c:pt>
                <c:pt idx="415">
                  <c:v>55.624000000000002</c:v>
                </c:pt>
                <c:pt idx="416">
                  <c:v>55.753</c:v>
                </c:pt>
                <c:pt idx="417">
                  <c:v>55.881999999999998</c:v>
                </c:pt>
                <c:pt idx="418">
                  <c:v>56.011000000000003</c:v>
                </c:pt>
                <c:pt idx="419">
                  <c:v>56.14</c:v>
                </c:pt>
                <c:pt idx="420">
                  <c:v>56.269000000000013</c:v>
                </c:pt>
                <c:pt idx="421">
                  <c:v>56.398000000000003</c:v>
                </c:pt>
                <c:pt idx="422">
                  <c:v>56.527000000000001</c:v>
                </c:pt>
                <c:pt idx="423">
                  <c:v>56.656000000000006</c:v>
                </c:pt>
                <c:pt idx="424">
                  <c:v>56.785000000000011</c:v>
                </c:pt>
                <c:pt idx="425">
                  <c:v>56.914000000000001</c:v>
                </c:pt>
                <c:pt idx="426">
                  <c:v>57.044000000000004</c:v>
                </c:pt>
                <c:pt idx="427">
                  <c:v>57.173000000000002</c:v>
                </c:pt>
                <c:pt idx="428">
                  <c:v>57.302</c:v>
                </c:pt>
                <c:pt idx="429">
                  <c:v>57.431000000000004</c:v>
                </c:pt>
                <c:pt idx="430">
                  <c:v>57.56</c:v>
                </c:pt>
                <c:pt idx="431">
                  <c:v>57.689</c:v>
                </c:pt>
                <c:pt idx="432">
                  <c:v>57.817999999999998</c:v>
                </c:pt>
                <c:pt idx="433">
                  <c:v>57.947000000000003</c:v>
                </c:pt>
                <c:pt idx="434">
                  <c:v>58.076000000000001</c:v>
                </c:pt>
                <c:pt idx="435">
                  <c:v>58.205000000000013</c:v>
                </c:pt>
                <c:pt idx="436">
                  <c:v>58.334000000000003</c:v>
                </c:pt>
                <c:pt idx="437">
                  <c:v>58.463000000000001</c:v>
                </c:pt>
                <c:pt idx="438">
                  <c:v>58.592000000000013</c:v>
                </c:pt>
                <c:pt idx="439">
                  <c:v>58.721000000000011</c:v>
                </c:pt>
                <c:pt idx="440">
                  <c:v>58.85</c:v>
                </c:pt>
                <c:pt idx="441">
                  <c:v>58.979000000000006</c:v>
                </c:pt>
                <c:pt idx="442">
                  <c:v>59.108000000000011</c:v>
                </c:pt>
                <c:pt idx="443">
                  <c:v>59.238000000000063</c:v>
                </c:pt>
                <c:pt idx="444">
                  <c:v>59.367000000000004</c:v>
                </c:pt>
                <c:pt idx="445">
                  <c:v>59.496000000000002</c:v>
                </c:pt>
                <c:pt idx="446">
                  <c:v>59.625000000000163</c:v>
                </c:pt>
                <c:pt idx="447">
                  <c:v>59.754000000000005</c:v>
                </c:pt>
                <c:pt idx="448">
                  <c:v>59.883000000000003</c:v>
                </c:pt>
                <c:pt idx="449">
                  <c:v>60.012</c:v>
                </c:pt>
                <c:pt idx="450">
                  <c:v>60.141000000000005</c:v>
                </c:pt>
                <c:pt idx="451">
                  <c:v>60.27</c:v>
                </c:pt>
                <c:pt idx="452">
                  <c:v>60.399000000000001</c:v>
                </c:pt>
                <c:pt idx="453">
                  <c:v>60.528000000000013</c:v>
                </c:pt>
                <c:pt idx="454">
                  <c:v>60.657000000000004</c:v>
                </c:pt>
                <c:pt idx="455">
                  <c:v>60.786000000000001</c:v>
                </c:pt>
                <c:pt idx="456">
                  <c:v>60.914999999999999</c:v>
                </c:pt>
                <c:pt idx="457">
                  <c:v>61.044000000000004</c:v>
                </c:pt>
                <c:pt idx="458">
                  <c:v>61.173000000000002</c:v>
                </c:pt>
                <c:pt idx="459">
                  <c:v>61.302</c:v>
                </c:pt>
                <c:pt idx="460">
                  <c:v>61.432000000000002</c:v>
                </c:pt>
                <c:pt idx="461">
                  <c:v>61.561</c:v>
                </c:pt>
                <c:pt idx="462">
                  <c:v>61.690000000000012</c:v>
                </c:pt>
                <c:pt idx="463">
                  <c:v>61.819000000000003</c:v>
                </c:pt>
                <c:pt idx="464">
                  <c:v>61.948</c:v>
                </c:pt>
                <c:pt idx="465">
                  <c:v>62.077000000000005</c:v>
                </c:pt>
                <c:pt idx="466">
                  <c:v>62.206000000000003</c:v>
                </c:pt>
                <c:pt idx="467">
                  <c:v>62.335000000000001</c:v>
                </c:pt>
                <c:pt idx="468">
                  <c:v>62.464000000000006</c:v>
                </c:pt>
                <c:pt idx="469">
                  <c:v>62.593000000000011</c:v>
                </c:pt>
                <c:pt idx="470">
                  <c:v>62.722000000000413</c:v>
                </c:pt>
                <c:pt idx="471">
                  <c:v>62.850999999999999</c:v>
                </c:pt>
                <c:pt idx="472">
                  <c:v>62.98</c:v>
                </c:pt>
                <c:pt idx="473">
                  <c:v>63.109000000000002</c:v>
                </c:pt>
                <c:pt idx="474">
                  <c:v>63.238000000000063</c:v>
                </c:pt>
                <c:pt idx="475">
                  <c:v>63.367000000000004</c:v>
                </c:pt>
                <c:pt idx="476">
                  <c:v>63.496000000000002</c:v>
                </c:pt>
                <c:pt idx="477">
                  <c:v>63.626000000000012</c:v>
                </c:pt>
                <c:pt idx="478">
                  <c:v>63.755000000000003</c:v>
                </c:pt>
                <c:pt idx="479">
                  <c:v>63.883999999999993</c:v>
                </c:pt>
                <c:pt idx="480">
                  <c:v>64.013000000000005</c:v>
                </c:pt>
                <c:pt idx="481">
                  <c:v>64.141999999999996</c:v>
                </c:pt>
                <c:pt idx="482">
                  <c:v>64.271000000000001</c:v>
                </c:pt>
                <c:pt idx="483">
                  <c:v>64.400000000000006</c:v>
                </c:pt>
                <c:pt idx="484">
                  <c:v>64.528999999999982</c:v>
                </c:pt>
                <c:pt idx="485">
                  <c:v>64.657999999999987</c:v>
                </c:pt>
                <c:pt idx="486">
                  <c:v>64.787000000000006</c:v>
                </c:pt>
                <c:pt idx="487">
                  <c:v>64.915999999999997</c:v>
                </c:pt>
                <c:pt idx="488">
                  <c:v>65.045000000000002</c:v>
                </c:pt>
                <c:pt idx="489">
                  <c:v>65.173999999999978</c:v>
                </c:pt>
                <c:pt idx="490">
                  <c:v>65.302999999999983</c:v>
                </c:pt>
                <c:pt idx="491">
                  <c:v>65.432000000000002</c:v>
                </c:pt>
                <c:pt idx="492">
                  <c:v>65.561000000000007</c:v>
                </c:pt>
                <c:pt idx="493">
                  <c:v>65.69</c:v>
                </c:pt>
                <c:pt idx="494">
                  <c:v>65.819000000000003</c:v>
                </c:pt>
                <c:pt idx="495">
                  <c:v>65.949000000000026</c:v>
                </c:pt>
                <c:pt idx="496">
                  <c:v>66.078000000000003</c:v>
                </c:pt>
                <c:pt idx="497">
                  <c:v>66.206999999999994</c:v>
                </c:pt>
                <c:pt idx="498">
                  <c:v>66.335999999999999</c:v>
                </c:pt>
                <c:pt idx="499">
                  <c:v>66.465000000000003</c:v>
                </c:pt>
                <c:pt idx="500">
                  <c:v>66.593999999999994</c:v>
                </c:pt>
                <c:pt idx="501">
                  <c:v>66.722999999999999</c:v>
                </c:pt>
                <c:pt idx="502">
                  <c:v>66.85199999999999</c:v>
                </c:pt>
                <c:pt idx="503">
                  <c:v>66.980999999999995</c:v>
                </c:pt>
                <c:pt idx="504">
                  <c:v>67.11</c:v>
                </c:pt>
                <c:pt idx="505">
                  <c:v>67.239000000000004</c:v>
                </c:pt>
                <c:pt idx="506">
                  <c:v>67.367999999999995</c:v>
                </c:pt>
                <c:pt idx="507">
                  <c:v>67.497000000000227</c:v>
                </c:pt>
                <c:pt idx="508">
                  <c:v>67.625999999999948</c:v>
                </c:pt>
                <c:pt idx="509">
                  <c:v>67.754999999999995</c:v>
                </c:pt>
                <c:pt idx="510">
                  <c:v>67.884</c:v>
                </c:pt>
                <c:pt idx="511">
                  <c:v>68.013000000000005</c:v>
                </c:pt>
                <c:pt idx="512">
                  <c:v>68.143000000000001</c:v>
                </c:pt>
                <c:pt idx="513">
                  <c:v>68.271999999999991</c:v>
                </c:pt>
                <c:pt idx="514">
                  <c:v>68.400999999999996</c:v>
                </c:pt>
                <c:pt idx="515">
                  <c:v>68.53</c:v>
                </c:pt>
                <c:pt idx="516">
                  <c:v>68.658999999999978</c:v>
                </c:pt>
                <c:pt idx="517">
                  <c:v>68.787999999999997</c:v>
                </c:pt>
                <c:pt idx="518">
                  <c:v>68.917000000000527</c:v>
                </c:pt>
                <c:pt idx="519">
                  <c:v>69.046000000000006</c:v>
                </c:pt>
                <c:pt idx="520">
                  <c:v>69.174999999999983</c:v>
                </c:pt>
                <c:pt idx="521">
                  <c:v>69.304000000000002</c:v>
                </c:pt>
                <c:pt idx="522">
                  <c:v>69.433000000000007</c:v>
                </c:pt>
                <c:pt idx="523">
                  <c:v>69.562000000000012</c:v>
                </c:pt>
                <c:pt idx="524">
                  <c:v>69.691000000000003</c:v>
                </c:pt>
                <c:pt idx="525">
                  <c:v>69.819999999999993</c:v>
                </c:pt>
                <c:pt idx="526">
                  <c:v>69.949000000000026</c:v>
                </c:pt>
                <c:pt idx="527">
                  <c:v>70.078000000000003</c:v>
                </c:pt>
                <c:pt idx="528">
                  <c:v>70.206999999999994</c:v>
                </c:pt>
                <c:pt idx="529">
                  <c:v>70.337000000000003</c:v>
                </c:pt>
                <c:pt idx="530">
                  <c:v>70.465999999999994</c:v>
                </c:pt>
                <c:pt idx="531">
                  <c:v>70.595000000000013</c:v>
                </c:pt>
                <c:pt idx="532">
                  <c:v>70.724000000000004</c:v>
                </c:pt>
                <c:pt idx="533">
                  <c:v>70.85299999999998</c:v>
                </c:pt>
                <c:pt idx="534">
                  <c:v>70.982000000000014</c:v>
                </c:pt>
                <c:pt idx="535">
                  <c:v>71.111000000000004</c:v>
                </c:pt>
                <c:pt idx="536">
                  <c:v>71.239999999999995</c:v>
                </c:pt>
                <c:pt idx="537">
                  <c:v>71.369</c:v>
                </c:pt>
                <c:pt idx="538">
                  <c:v>71.498000000000005</c:v>
                </c:pt>
                <c:pt idx="539">
                  <c:v>71.626999999999981</c:v>
                </c:pt>
                <c:pt idx="540">
                  <c:v>71.756</c:v>
                </c:pt>
                <c:pt idx="541">
                  <c:v>71.884999999999991</c:v>
                </c:pt>
                <c:pt idx="542">
                  <c:v>72.013999999999996</c:v>
                </c:pt>
                <c:pt idx="543">
                  <c:v>72.143000000000001</c:v>
                </c:pt>
                <c:pt idx="544">
                  <c:v>72.271999999999991</c:v>
                </c:pt>
                <c:pt idx="545">
                  <c:v>72.400999999999996</c:v>
                </c:pt>
                <c:pt idx="546">
                  <c:v>72.53</c:v>
                </c:pt>
                <c:pt idx="547">
                  <c:v>72.66</c:v>
                </c:pt>
                <c:pt idx="548">
                  <c:v>72.789000000000001</c:v>
                </c:pt>
                <c:pt idx="549">
                  <c:v>72.918000000000006</c:v>
                </c:pt>
                <c:pt idx="550">
                  <c:v>73.046999999999997</c:v>
                </c:pt>
                <c:pt idx="551">
                  <c:v>73.175999999999988</c:v>
                </c:pt>
                <c:pt idx="552">
                  <c:v>73.304999999999993</c:v>
                </c:pt>
                <c:pt idx="553">
                  <c:v>73.433999999999997</c:v>
                </c:pt>
                <c:pt idx="554">
                  <c:v>73.563000000000002</c:v>
                </c:pt>
                <c:pt idx="555">
                  <c:v>73.691999999999993</c:v>
                </c:pt>
                <c:pt idx="556">
                  <c:v>73.820999999999998</c:v>
                </c:pt>
                <c:pt idx="557">
                  <c:v>73.95</c:v>
                </c:pt>
                <c:pt idx="558">
                  <c:v>74.078999999999979</c:v>
                </c:pt>
                <c:pt idx="559">
                  <c:v>74.208000000000013</c:v>
                </c:pt>
                <c:pt idx="560">
                  <c:v>74.337000000000003</c:v>
                </c:pt>
                <c:pt idx="561">
                  <c:v>74.465999999999994</c:v>
                </c:pt>
                <c:pt idx="562">
                  <c:v>74.595000000000013</c:v>
                </c:pt>
                <c:pt idx="563">
                  <c:v>74.724000000000004</c:v>
                </c:pt>
                <c:pt idx="564">
                  <c:v>74.853999999999999</c:v>
                </c:pt>
                <c:pt idx="565">
                  <c:v>74.983000000000004</c:v>
                </c:pt>
                <c:pt idx="566">
                  <c:v>75.111999999999995</c:v>
                </c:pt>
                <c:pt idx="567">
                  <c:v>75.241000000000227</c:v>
                </c:pt>
                <c:pt idx="568">
                  <c:v>75.36999999999999</c:v>
                </c:pt>
                <c:pt idx="569">
                  <c:v>75.498999999999995</c:v>
                </c:pt>
                <c:pt idx="570">
                  <c:v>75.627999999999986</c:v>
                </c:pt>
                <c:pt idx="571">
                  <c:v>75.757000000000005</c:v>
                </c:pt>
                <c:pt idx="572">
                  <c:v>75.885999999999981</c:v>
                </c:pt>
                <c:pt idx="573">
                  <c:v>76.015000000000001</c:v>
                </c:pt>
                <c:pt idx="574">
                  <c:v>76.144000000000005</c:v>
                </c:pt>
                <c:pt idx="575">
                  <c:v>76.272999999999982</c:v>
                </c:pt>
                <c:pt idx="576">
                  <c:v>76.402000000000001</c:v>
                </c:pt>
                <c:pt idx="577">
                  <c:v>76.531000000000006</c:v>
                </c:pt>
                <c:pt idx="578">
                  <c:v>76.66</c:v>
                </c:pt>
                <c:pt idx="579">
                  <c:v>76.789000000000001</c:v>
                </c:pt>
                <c:pt idx="580">
                  <c:v>76.918000000000006</c:v>
                </c:pt>
                <c:pt idx="581">
                  <c:v>77.048000000000002</c:v>
                </c:pt>
                <c:pt idx="582">
                  <c:v>77.176999999999978</c:v>
                </c:pt>
                <c:pt idx="583">
                  <c:v>77.305999999999983</c:v>
                </c:pt>
                <c:pt idx="584">
                  <c:v>77.435000000000002</c:v>
                </c:pt>
                <c:pt idx="585">
                  <c:v>77.563999999999993</c:v>
                </c:pt>
                <c:pt idx="586">
                  <c:v>77.692999999999998</c:v>
                </c:pt>
                <c:pt idx="587">
                  <c:v>77.822000000000003</c:v>
                </c:pt>
                <c:pt idx="588">
                  <c:v>77.950999999999993</c:v>
                </c:pt>
                <c:pt idx="589">
                  <c:v>78.08</c:v>
                </c:pt>
                <c:pt idx="590">
                  <c:v>78.209000000000003</c:v>
                </c:pt>
                <c:pt idx="591">
                  <c:v>78.337999999999994</c:v>
                </c:pt>
                <c:pt idx="592">
                  <c:v>78.467000000000027</c:v>
                </c:pt>
                <c:pt idx="593">
                  <c:v>78.596000000000004</c:v>
                </c:pt>
                <c:pt idx="594">
                  <c:v>78.724999999999994</c:v>
                </c:pt>
                <c:pt idx="595">
                  <c:v>78.853999999999999</c:v>
                </c:pt>
                <c:pt idx="596">
                  <c:v>78.983000000000004</c:v>
                </c:pt>
                <c:pt idx="597">
                  <c:v>79.111999999999995</c:v>
                </c:pt>
                <c:pt idx="598">
                  <c:v>79.241000000000227</c:v>
                </c:pt>
                <c:pt idx="599">
                  <c:v>79.370999999999981</c:v>
                </c:pt>
                <c:pt idx="600">
                  <c:v>79.5</c:v>
                </c:pt>
                <c:pt idx="601">
                  <c:v>79.628999999999948</c:v>
                </c:pt>
                <c:pt idx="602">
                  <c:v>79.757999999999996</c:v>
                </c:pt>
                <c:pt idx="603">
                  <c:v>79.887</c:v>
                </c:pt>
                <c:pt idx="604">
                  <c:v>80.016000000000005</c:v>
                </c:pt>
                <c:pt idx="605">
                  <c:v>80.144999999999996</c:v>
                </c:pt>
                <c:pt idx="606">
                  <c:v>80.274000000000001</c:v>
                </c:pt>
                <c:pt idx="607">
                  <c:v>80.403000000000006</c:v>
                </c:pt>
                <c:pt idx="608">
                  <c:v>80.531999999999996</c:v>
                </c:pt>
                <c:pt idx="609">
                  <c:v>80.661000000000001</c:v>
                </c:pt>
                <c:pt idx="610">
                  <c:v>80.790000000000006</c:v>
                </c:pt>
                <c:pt idx="611">
                  <c:v>80.918999999999997</c:v>
                </c:pt>
                <c:pt idx="612">
                  <c:v>81.048000000000002</c:v>
                </c:pt>
                <c:pt idx="613">
                  <c:v>81.176999999999978</c:v>
                </c:pt>
                <c:pt idx="614">
                  <c:v>81.305999999999983</c:v>
                </c:pt>
                <c:pt idx="615">
                  <c:v>81.435000000000002</c:v>
                </c:pt>
                <c:pt idx="616">
                  <c:v>81.565000000000012</c:v>
                </c:pt>
                <c:pt idx="617">
                  <c:v>81.694000000000003</c:v>
                </c:pt>
                <c:pt idx="618">
                  <c:v>81.822999999999979</c:v>
                </c:pt>
                <c:pt idx="619">
                  <c:v>81.952000000000012</c:v>
                </c:pt>
                <c:pt idx="620">
                  <c:v>82.081000000000003</c:v>
                </c:pt>
                <c:pt idx="621">
                  <c:v>82.210000000000022</c:v>
                </c:pt>
                <c:pt idx="622">
                  <c:v>82.338999999999999</c:v>
                </c:pt>
                <c:pt idx="623">
                  <c:v>82.468000000000004</c:v>
                </c:pt>
                <c:pt idx="624">
                  <c:v>82.596999999999994</c:v>
                </c:pt>
                <c:pt idx="625">
                  <c:v>82.725999999999999</c:v>
                </c:pt>
                <c:pt idx="626">
                  <c:v>82.85499999999999</c:v>
                </c:pt>
                <c:pt idx="627">
                  <c:v>82.983999999999995</c:v>
                </c:pt>
                <c:pt idx="628">
                  <c:v>83.113</c:v>
                </c:pt>
                <c:pt idx="629">
                  <c:v>83.242000000000004</c:v>
                </c:pt>
                <c:pt idx="630">
                  <c:v>83.370999999999981</c:v>
                </c:pt>
                <c:pt idx="631">
                  <c:v>83.5</c:v>
                </c:pt>
                <c:pt idx="632">
                  <c:v>83.628999999999948</c:v>
                </c:pt>
                <c:pt idx="633">
                  <c:v>83.759</c:v>
                </c:pt>
                <c:pt idx="634">
                  <c:v>83.887999999999991</c:v>
                </c:pt>
                <c:pt idx="635">
                  <c:v>84.016999999999996</c:v>
                </c:pt>
                <c:pt idx="636">
                  <c:v>84.146000000000001</c:v>
                </c:pt>
                <c:pt idx="637">
                  <c:v>84.274999999999991</c:v>
                </c:pt>
                <c:pt idx="638">
                  <c:v>84.403999999999996</c:v>
                </c:pt>
                <c:pt idx="639">
                  <c:v>84.533000000000001</c:v>
                </c:pt>
                <c:pt idx="640">
                  <c:v>84.661999999999992</c:v>
                </c:pt>
                <c:pt idx="641">
                  <c:v>84.790999999999997</c:v>
                </c:pt>
                <c:pt idx="642">
                  <c:v>84.92</c:v>
                </c:pt>
                <c:pt idx="643">
                  <c:v>85.049000000000007</c:v>
                </c:pt>
                <c:pt idx="644">
                  <c:v>85.177999999999983</c:v>
                </c:pt>
                <c:pt idx="645">
                  <c:v>85.307000000000002</c:v>
                </c:pt>
                <c:pt idx="646">
                  <c:v>85.436000000000007</c:v>
                </c:pt>
                <c:pt idx="647">
                  <c:v>85.565000000000012</c:v>
                </c:pt>
                <c:pt idx="648">
                  <c:v>85.694000000000003</c:v>
                </c:pt>
                <c:pt idx="649">
                  <c:v>85.822999999999979</c:v>
                </c:pt>
                <c:pt idx="650">
                  <c:v>85.953000000000003</c:v>
                </c:pt>
                <c:pt idx="651">
                  <c:v>86.081999999999994</c:v>
                </c:pt>
                <c:pt idx="652">
                  <c:v>86.211000000000027</c:v>
                </c:pt>
                <c:pt idx="653">
                  <c:v>86.34</c:v>
                </c:pt>
                <c:pt idx="654">
                  <c:v>86.468999999999994</c:v>
                </c:pt>
                <c:pt idx="655">
                  <c:v>86.598000000000013</c:v>
                </c:pt>
                <c:pt idx="656">
                  <c:v>86.727000000000004</c:v>
                </c:pt>
                <c:pt idx="657">
                  <c:v>86.85599999999998</c:v>
                </c:pt>
                <c:pt idx="658">
                  <c:v>86.985000000000014</c:v>
                </c:pt>
                <c:pt idx="659">
                  <c:v>87.114000000000004</c:v>
                </c:pt>
                <c:pt idx="660">
                  <c:v>87.242999999999995</c:v>
                </c:pt>
                <c:pt idx="661">
                  <c:v>87.371999999999986</c:v>
                </c:pt>
                <c:pt idx="662">
                  <c:v>87.501000000000005</c:v>
                </c:pt>
                <c:pt idx="663">
                  <c:v>87.63</c:v>
                </c:pt>
                <c:pt idx="664">
                  <c:v>87.759</c:v>
                </c:pt>
                <c:pt idx="665">
                  <c:v>87.887999999999991</c:v>
                </c:pt>
                <c:pt idx="666">
                  <c:v>88.016999999999996</c:v>
                </c:pt>
                <c:pt idx="667">
                  <c:v>88.146000000000001</c:v>
                </c:pt>
                <c:pt idx="668">
                  <c:v>88.275999999999982</c:v>
                </c:pt>
                <c:pt idx="669">
                  <c:v>88.405000000000001</c:v>
                </c:pt>
                <c:pt idx="670">
                  <c:v>88.534000000000006</c:v>
                </c:pt>
                <c:pt idx="671">
                  <c:v>88.662999999999982</c:v>
                </c:pt>
                <c:pt idx="672">
                  <c:v>88.792000000000002</c:v>
                </c:pt>
                <c:pt idx="673">
                  <c:v>88.921000000000006</c:v>
                </c:pt>
                <c:pt idx="674">
                  <c:v>89.05</c:v>
                </c:pt>
                <c:pt idx="675">
                  <c:v>89.178999999999988</c:v>
                </c:pt>
                <c:pt idx="676">
                  <c:v>89.307999999999993</c:v>
                </c:pt>
                <c:pt idx="677">
                  <c:v>89.437000000000026</c:v>
                </c:pt>
                <c:pt idx="678">
                  <c:v>89.566000000000003</c:v>
                </c:pt>
                <c:pt idx="679">
                  <c:v>89.694999999999993</c:v>
                </c:pt>
                <c:pt idx="680">
                  <c:v>89.823999999999998</c:v>
                </c:pt>
                <c:pt idx="681">
                  <c:v>89.953000000000003</c:v>
                </c:pt>
                <c:pt idx="682">
                  <c:v>90.081999999999994</c:v>
                </c:pt>
                <c:pt idx="683">
                  <c:v>90.211000000000027</c:v>
                </c:pt>
                <c:pt idx="684">
                  <c:v>90.34</c:v>
                </c:pt>
                <c:pt idx="685">
                  <c:v>90.47</c:v>
                </c:pt>
                <c:pt idx="686">
                  <c:v>90.599000000000004</c:v>
                </c:pt>
                <c:pt idx="687">
                  <c:v>90.727999999999994</c:v>
                </c:pt>
                <c:pt idx="688">
                  <c:v>90.856999999999999</c:v>
                </c:pt>
                <c:pt idx="689">
                  <c:v>90.986000000000004</c:v>
                </c:pt>
                <c:pt idx="690">
                  <c:v>91.114999999999995</c:v>
                </c:pt>
                <c:pt idx="691">
                  <c:v>91.244000000000227</c:v>
                </c:pt>
                <c:pt idx="692">
                  <c:v>91.372999999999948</c:v>
                </c:pt>
                <c:pt idx="693">
                  <c:v>91.501999999999995</c:v>
                </c:pt>
                <c:pt idx="694">
                  <c:v>91.631</c:v>
                </c:pt>
                <c:pt idx="695">
                  <c:v>91.76</c:v>
                </c:pt>
                <c:pt idx="696">
                  <c:v>91.888999999999982</c:v>
                </c:pt>
                <c:pt idx="697">
                  <c:v>92.018000000000001</c:v>
                </c:pt>
                <c:pt idx="698">
                  <c:v>92.147000000000006</c:v>
                </c:pt>
                <c:pt idx="699">
                  <c:v>92.275999999999982</c:v>
                </c:pt>
                <c:pt idx="700">
                  <c:v>92.405000000000001</c:v>
                </c:pt>
                <c:pt idx="701">
                  <c:v>92.534000000000006</c:v>
                </c:pt>
                <c:pt idx="702">
                  <c:v>92.664000000000001</c:v>
                </c:pt>
                <c:pt idx="703">
                  <c:v>92.793000000000006</c:v>
                </c:pt>
                <c:pt idx="704">
                  <c:v>92.921999999999997</c:v>
                </c:pt>
                <c:pt idx="705">
                  <c:v>93.051000000000002</c:v>
                </c:pt>
                <c:pt idx="706">
                  <c:v>93.179999999999978</c:v>
                </c:pt>
                <c:pt idx="707">
                  <c:v>93.308999999999983</c:v>
                </c:pt>
                <c:pt idx="708">
                  <c:v>93.438000000000002</c:v>
                </c:pt>
                <c:pt idx="709">
                  <c:v>93.566999999999993</c:v>
                </c:pt>
                <c:pt idx="710">
                  <c:v>93.695999999999998</c:v>
                </c:pt>
                <c:pt idx="711">
                  <c:v>93.825000000000003</c:v>
                </c:pt>
                <c:pt idx="712">
                  <c:v>93.953999999999994</c:v>
                </c:pt>
                <c:pt idx="713">
                  <c:v>94.082999999999998</c:v>
                </c:pt>
                <c:pt idx="714">
                  <c:v>94.212000000000003</c:v>
                </c:pt>
                <c:pt idx="715">
                  <c:v>94.340999999999994</c:v>
                </c:pt>
                <c:pt idx="716">
                  <c:v>94.47</c:v>
                </c:pt>
                <c:pt idx="717">
                  <c:v>94.599000000000004</c:v>
                </c:pt>
                <c:pt idx="718">
                  <c:v>94.727999999999994</c:v>
                </c:pt>
                <c:pt idx="719">
                  <c:v>94.856999999999999</c:v>
                </c:pt>
                <c:pt idx="720">
                  <c:v>94.986999999999995</c:v>
                </c:pt>
                <c:pt idx="721">
                  <c:v>95.116</c:v>
                </c:pt>
                <c:pt idx="722">
                  <c:v>95.245000000000005</c:v>
                </c:pt>
                <c:pt idx="723">
                  <c:v>95.373999999999981</c:v>
                </c:pt>
                <c:pt idx="724">
                  <c:v>95.503</c:v>
                </c:pt>
                <c:pt idx="725">
                  <c:v>95.631999999999991</c:v>
                </c:pt>
                <c:pt idx="726">
                  <c:v>95.760999999999996</c:v>
                </c:pt>
                <c:pt idx="727">
                  <c:v>95.89</c:v>
                </c:pt>
                <c:pt idx="728">
                  <c:v>96.019000000000005</c:v>
                </c:pt>
                <c:pt idx="729">
                  <c:v>96.147999999999996</c:v>
                </c:pt>
                <c:pt idx="730">
                  <c:v>96.277000000000001</c:v>
                </c:pt>
                <c:pt idx="731">
                  <c:v>96.406000000000006</c:v>
                </c:pt>
                <c:pt idx="732">
                  <c:v>96.534999999999997</c:v>
                </c:pt>
                <c:pt idx="733">
                  <c:v>96.664000000000001</c:v>
                </c:pt>
                <c:pt idx="734">
                  <c:v>96.793000000000006</c:v>
                </c:pt>
                <c:pt idx="735">
                  <c:v>96.921999999999997</c:v>
                </c:pt>
                <c:pt idx="736">
                  <c:v>97.051000000000002</c:v>
                </c:pt>
                <c:pt idx="737">
                  <c:v>97.180999999999983</c:v>
                </c:pt>
                <c:pt idx="738">
                  <c:v>97.31</c:v>
                </c:pt>
                <c:pt idx="739">
                  <c:v>97.438999999999993</c:v>
                </c:pt>
                <c:pt idx="740">
                  <c:v>97.568000000000012</c:v>
                </c:pt>
                <c:pt idx="741">
                  <c:v>97.697000000000003</c:v>
                </c:pt>
                <c:pt idx="742">
                  <c:v>97.825999999999979</c:v>
                </c:pt>
                <c:pt idx="743">
                  <c:v>97.955000000000013</c:v>
                </c:pt>
                <c:pt idx="744">
                  <c:v>98.084000000000003</c:v>
                </c:pt>
                <c:pt idx="745">
                  <c:v>98.212999999999994</c:v>
                </c:pt>
                <c:pt idx="746">
                  <c:v>98.342000000000013</c:v>
                </c:pt>
                <c:pt idx="747">
                  <c:v>98.471000000000004</c:v>
                </c:pt>
                <c:pt idx="748">
                  <c:v>98.6</c:v>
                </c:pt>
                <c:pt idx="749">
                  <c:v>98.728999999999999</c:v>
                </c:pt>
                <c:pt idx="750">
                  <c:v>98.85799999999999</c:v>
                </c:pt>
                <c:pt idx="751">
                  <c:v>98.986999999999995</c:v>
                </c:pt>
                <c:pt idx="752">
                  <c:v>99.116</c:v>
                </c:pt>
                <c:pt idx="753">
                  <c:v>99.245000000000005</c:v>
                </c:pt>
                <c:pt idx="754">
                  <c:v>99.374999999999986</c:v>
                </c:pt>
                <c:pt idx="755">
                  <c:v>99.504000000000005</c:v>
                </c:pt>
                <c:pt idx="756">
                  <c:v>99.632999999999981</c:v>
                </c:pt>
                <c:pt idx="757">
                  <c:v>99.762</c:v>
                </c:pt>
                <c:pt idx="758">
                  <c:v>99.891000000000005</c:v>
                </c:pt>
                <c:pt idx="759">
                  <c:v>100.02</c:v>
                </c:pt>
                <c:pt idx="760">
                  <c:v>100.149</c:v>
                </c:pt>
                <c:pt idx="761">
                  <c:v>100.27800000000001</c:v>
                </c:pt>
                <c:pt idx="762">
                  <c:v>100.40700000000002</c:v>
                </c:pt>
                <c:pt idx="763">
                  <c:v>100.536</c:v>
                </c:pt>
                <c:pt idx="764">
                  <c:v>100.66500000000001</c:v>
                </c:pt>
                <c:pt idx="765">
                  <c:v>100.79400000000012</c:v>
                </c:pt>
                <c:pt idx="766">
                  <c:v>100.923</c:v>
                </c:pt>
                <c:pt idx="767">
                  <c:v>101.05200000000001</c:v>
                </c:pt>
                <c:pt idx="768">
                  <c:v>101.181</c:v>
                </c:pt>
                <c:pt idx="769">
                  <c:v>101.31</c:v>
                </c:pt>
                <c:pt idx="770">
                  <c:v>101.43899999999999</c:v>
                </c:pt>
                <c:pt idx="771">
                  <c:v>101.569</c:v>
                </c:pt>
                <c:pt idx="772">
                  <c:v>101.69799999999999</c:v>
                </c:pt>
                <c:pt idx="773">
                  <c:v>101.827</c:v>
                </c:pt>
                <c:pt idx="774">
                  <c:v>101.956</c:v>
                </c:pt>
                <c:pt idx="775">
                  <c:v>102.08499999999999</c:v>
                </c:pt>
                <c:pt idx="776">
                  <c:v>102.21400000000042</c:v>
                </c:pt>
                <c:pt idx="777">
                  <c:v>102.343</c:v>
                </c:pt>
                <c:pt idx="778">
                  <c:v>102.47199999999999</c:v>
                </c:pt>
                <c:pt idx="779">
                  <c:v>102.601</c:v>
                </c:pt>
                <c:pt idx="780">
                  <c:v>102.73</c:v>
                </c:pt>
                <c:pt idx="781">
                  <c:v>102.85899999999998</c:v>
                </c:pt>
                <c:pt idx="782">
                  <c:v>102.988</c:v>
                </c:pt>
                <c:pt idx="783">
                  <c:v>103.117</c:v>
                </c:pt>
                <c:pt idx="784">
                  <c:v>103.24600000000002</c:v>
                </c:pt>
                <c:pt idx="785">
                  <c:v>103.37499999999999</c:v>
                </c:pt>
                <c:pt idx="786">
                  <c:v>103.504</c:v>
                </c:pt>
                <c:pt idx="787">
                  <c:v>103.633</c:v>
                </c:pt>
                <c:pt idx="788">
                  <c:v>103.762</c:v>
                </c:pt>
                <c:pt idx="789">
                  <c:v>103.892</c:v>
                </c:pt>
                <c:pt idx="790">
                  <c:v>104.021</c:v>
                </c:pt>
                <c:pt idx="791">
                  <c:v>104.14999999999999</c:v>
                </c:pt>
                <c:pt idx="792">
                  <c:v>104.279</c:v>
                </c:pt>
                <c:pt idx="793">
                  <c:v>104.408</c:v>
                </c:pt>
                <c:pt idx="794">
                  <c:v>104.53700000000002</c:v>
                </c:pt>
                <c:pt idx="795">
                  <c:v>104.666</c:v>
                </c:pt>
                <c:pt idx="796">
                  <c:v>104.795</c:v>
                </c:pt>
                <c:pt idx="797">
                  <c:v>104.92400000000002</c:v>
                </c:pt>
                <c:pt idx="798">
                  <c:v>105.053</c:v>
                </c:pt>
                <c:pt idx="799">
                  <c:v>105.18199999999999</c:v>
                </c:pt>
                <c:pt idx="800">
                  <c:v>105.31100000000002</c:v>
                </c:pt>
                <c:pt idx="801">
                  <c:v>105.44000000000032</c:v>
                </c:pt>
                <c:pt idx="802">
                  <c:v>105.569</c:v>
                </c:pt>
                <c:pt idx="803">
                  <c:v>105.69799999999999</c:v>
                </c:pt>
                <c:pt idx="804">
                  <c:v>105.827</c:v>
                </c:pt>
                <c:pt idx="805">
                  <c:v>105.956</c:v>
                </c:pt>
                <c:pt idx="806">
                  <c:v>106.086</c:v>
                </c:pt>
                <c:pt idx="807">
                  <c:v>106.215</c:v>
                </c:pt>
                <c:pt idx="808">
                  <c:v>106.34399999999999</c:v>
                </c:pt>
                <c:pt idx="809">
                  <c:v>106.473</c:v>
                </c:pt>
                <c:pt idx="810">
                  <c:v>106.60199999999999</c:v>
                </c:pt>
                <c:pt idx="811">
                  <c:v>106.73099999999999</c:v>
                </c:pt>
                <c:pt idx="812">
                  <c:v>106.86</c:v>
                </c:pt>
                <c:pt idx="813">
                  <c:v>106.989</c:v>
                </c:pt>
                <c:pt idx="814">
                  <c:v>107.11799999999999</c:v>
                </c:pt>
                <c:pt idx="815">
                  <c:v>107.24700000000072</c:v>
                </c:pt>
                <c:pt idx="816">
                  <c:v>107.37599999999998</c:v>
                </c:pt>
                <c:pt idx="817">
                  <c:v>107.505</c:v>
                </c:pt>
                <c:pt idx="818">
                  <c:v>107.634</c:v>
                </c:pt>
                <c:pt idx="819">
                  <c:v>107.76300000000002</c:v>
                </c:pt>
                <c:pt idx="820">
                  <c:v>107.892</c:v>
                </c:pt>
                <c:pt idx="821">
                  <c:v>108.021</c:v>
                </c:pt>
                <c:pt idx="822">
                  <c:v>108.14999999999999</c:v>
                </c:pt>
                <c:pt idx="823">
                  <c:v>108.28</c:v>
                </c:pt>
                <c:pt idx="824">
                  <c:v>108.40900000000002</c:v>
                </c:pt>
                <c:pt idx="825">
                  <c:v>108.538</c:v>
                </c:pt>
                <c:pt idx="826">
                  <c:v>108.667</c:v>
                </c:pt>
                <c:pt idx="827">
                  <c:v>108.79600000000002</c:v>
                </c:pt>
                <c:pt idx="828">
                  <c:v>108.925</c:v>
                </c:pt>
                <c:pt idx="829">
                  <c:v>109.054</c:v>
                </c:pt>
                <c:pt idx="830">
                  <c:v>109.18300000000001</c:v>
                </c:pt>
                <c:pt idx="831">
                  <c:v>109.312</c:v>
                </c:pt>
                <c:pt idx="832">
                  <c:v>109.44100000000081</c:v>
                </c:pt>
                <c:pt idx="833">
                  <c:v>109.57</c:v>
                </c:pt>
                <c:pt idx="834">
                  <c:v>109.699</c:v>
                </c:pt>
                <c:pt idx="835">
                  <c:v>109.82799999999999</c:v>
                </c:pt>
                <c:pt idx="836">
                  <c:v>109.95699999999999</c:v>
                </c:pt>
                <c:pt idx="837">
                  <c:v>110.086</c:v>
                </c:pt>
                <c:pt idx="838">
                  <c:v>110.215</c:v>
                </c:pt>
                <c:pt idx="839">
                  <c:v>110.34399999999999</c:v>
                </c:pt>
                <c:pt idx="840">
                  <c:v>110.473</c:v>
                </c:pt>
                <c:pt idx="841">
                  <c:v>110.60299999999998</c:v>
                </c:pt>
                <c:pt idx="842">
                  <c:v>110.732</c:v>
                </c:pt>
                <c:pt idx="843">
                  <c:v>110.861</c:v>
                </c:pt>
                <c:pt idx="844">
                  <c:v>110.99000000000002</c:v>
                </c:pt>
                <c:pt idx="845">
                  <c:v>111.119</c:v>
                </c:pt>
                <c:pt idx="846">
                  <c:v>111.248</c:v>
                </c:pt>
                <c:pt idx="847">
                  <c:v>111.377</c:v>
                </c:pt>
                <c:pt idx="848">
                  <c:v>111.506</c:v>
                </c:pt>
                <c:pt idx="849">
                  <c:v>111.63500000000001</c:v>
                </c:pt>
                <c:pt idx="850">
                  <c:v>111.76400000000002</c:v>
                </c:pt>
                <c:pt idx="851">
                  <c:v>111.893</c:v>
                </c:pt>
                <c:pt idx="852">
                  <c:v>112.02200000000001</c:v>
                </c:pt>
                <c:pt idx="853">
                  <c:v>112.151</c:v>
                </c:pt>
                <c:pt idx="854">
                  <c:v>112.28</c:v>
                </c:pt>
                <c:pt idx="855">
                  <c:v>112.40900000000002</c:v>
                </c:pt>
                <c:pt idx="856">
                  <c:v>112.538</c:v>
                </c:pt>
                <c:pt idx="857">
                  <c:v>112.667</c:v>
                </c:pt>
                <c:pt idx="858">
                  <c:v>112.79700000000012</c:v>
                </c:pt>
                <c:pt idx="859">
                  <c:v>112.926</c:v>
                </c:pt>
                <c:pt idx="860">
                  <c:v>113.05500000000001</c:v>
                </c:pt>
                <c:pt idx="861">
                  <c:v>113.184</c:v>
                </c:pt>
                <c:pt idx="862">
                  <c:v>113.313</c:v>
                </c:pt>
                <c:pt idx="863">
                  <c:v>113.44200000000002</c:v>
                </c:pt>
                <c:pt idx="864">
                  <c:v>113.571</c:v>
                </c:pt>
                <c:pt idx="865">
                  <c:v>113.7</c:v>
                </c:pt>
                <c:pt idx="866">
                  <c:v>113.82899999999998</c:v>
                </c:pt>
                <c:pt idx="867">
                  <c:v>113.958</c:v>
                </c:pt>
                <c:pt idx="868">
                  <c:v>114.087</c:v>
                </c:pt>
                <c:pt idx="869">
                  <c:v>114.21599999999999</c:v>
                </c:pt>
                <c:pt idx="870">
                  <c:v>114.345</c:v>
                </c:pt>
                <c:pt idx="871">
                  <c:v>114.474</c:v>
                </c:pt>
                <c:pt idx="872">
                  <c:v>114.60299999999998</c:v>
                </c:pt>
                <c:pt idx="873">
                  <c:v>114.732</c:v>
                </c:pt>
                <c:pt idx="874">
                  <c:v>114.861</c:v>
                </c:pt>
                <c:pt idx="875">
                  <c:v>114.99100000000062</c:v>
                </c:pt>
                <c:pt idx="876">
                  <c:v>115.11999999999999</c:v>
                </c:pt>
                <c:pt idx="877">
                  <c:v>115.24900000000002</c:v>
                </c:pt>
                <c:pt idx="878">
                  <c:v>115.37799999999999</c:v>
                </c:pt>
                <c:pt idx="879">
                  <c:v>115.50700000000002</c:v>
                </c:pt>
                <c:pt idx="880">
                  <c:v>115.636</c:v>
                </c:pt>
                <c:pt idx="881">
                  <c:v>115.765</c:v>
                </c:pt>
                <c:pt idx="882">
                  <c:v>115.89400000000002</c:v>
                </c:pt>
                <c:pt idx="883">
                  <c:v>116.023</c:v>
                </c:pt>
                <c:pt idx="884">
                  <c:v>116.15199999999999</c:v>
                </c:pt>
                <c:pt idx="885">
                  <c:v>116.28100000000002</c:v>
                </c:pt>
                <c:pt idx="886">
                  <c:v>116.41000000000012</c:v>
                </c:pt>
                <c:pt idx="887">
                  <c:v>116.539</c:v>
                </c:pt>
                <c:pt idx="888">
                  <c:v>116.66800000000001</c:v>
                </c:pt>
                <c:pt idx="889">
                  <c:v>116.79700000000012</c:v>
                </c:pt>
                <c:pt idx="890">
                  <c:v>116.926</c:v>
                </c:pt>
                <c:pt idx="891">
                  <c:v>117.05500000000001</c:v>
                </c:pt>
                <c:pt idx="892">
                  <c:v>117.184</c:v>
                </c:pt>
                <c:pt idx="893">
                  <c:v>117.31399999999999</c:v>
                </c:pt>
                <c:pt idx="894">
                  <c:v>117.44300000000032</c:v>
                </c:pt>
                <c:pt idx="895">
                  <c:v>117.57199999999999</c:v>
                </c:pt>
                <c:pt idx="896">
                  <c:v>117.70099999999999</c:v>
                </c:pt>
                <c:pt idx="897">
                  <c:v>117.83</c:v>
                </c:pt>
                <c:pt idx="898">
                  <c:v>117.959</c:v>
                </c:pt>
                <c:pt idx="899">
                  <c:v>118.08799999999999</c:v>
                </c:pt>
                <c:pt idx="900">
                  <c:v>118.21700000000052</c:v>
                </c:pt>
                <c:pt idx="901">
                  <c:v>118.346</c:v>
                </c:pt>
                <c:pt idx="902">
                  <c:v>118.47499999999999</c:v>
                </c:pt>
                <c:pt idx="903">
                  <c:v>118.604</c:v>
                </c:pt>
                <c:pt idx="904">
                  <c:v>118.733</c:v>
                </c:pt>
                <c:pt idx="905">
                  <c:v>118.86199999999999</c:v>
                </c:pt>
                <c:pt idx="906">
                  <c:v>118.99100000000062</c:v>
                </c:pt>
                <c:pt idx="907">
                  <c:v>119.11999999999999</c:v>
                </c:pt>
                <c:pt idx="908">
                  <c:v>119.24900000000002</c:v>
                </c:pt>
                <c:pt idx="909">
                  <c:v>119.37799999999999</c:v>
                </c:pt>
                <c:pt idx="910">
                  <c:v>119.508</c:v>
                </c:pt>
                <c:pt idx="911">
                  <c:v>119.637</c:v>
                </c:pt>
                <c:pt idx="912">
                  <c:v>119.76600000000002</c:v>
                </c:pt>
                <c:pt idx="913">
                  <c:v>119.895</c:v>
                </c:pt>
                <c:pt idx="914">
                  <c:v>120.024</c:v>
                </c:pt>
                <c:pt idx="915">
                  <c:v>120.15300000000001</c:v>
                </c:pt>
                <c:pt idx="916">
                  <c:v>120.282</c:v>
                </c:pt>
                <c:pt idx="917">
                  <c:v>120.4110000000008</c:v>
                </c:pt>
              </c:numCache>
            </c:numRef>
          </c:xVal>
          <c:yVal>
            <c:numRef>
              <c:f>Sheet4!$H$1:$H$938</c:f>
              <c:numCache>
                <c:formatCode>General</c:formatCode>
                <c:ptCount val="938"/>
                <c:pt idx="0">
                  <c:v>3.7000000000000172E-2</c:v>
                </c:pt>
                <c:pt idx="1">
                  <c:v>0.16900000000000046</c:v>
                </c:pt>
                <c:pt idx="2">
                  <c:v>0.32700000000000351</c:v>
                </c:pt>
                <c:pt idx="3">
                  <c:v>0.46800000000000008</c:v>
                </c:pt>
                <c:pt idx="4">
                  <c:v>0.46400000000000002</c:v>
                </c:pt>
                <c:pt idx="5">
                  <c:v>0.47900000000000031</c:v>
                </c:pt>
                <c:pt idx="6">
                  <c:v>0.37700000000000311</c:v>
                </c:pt>
                <c:pt idx="7">
                  <c:v>0.36100000000000032</c:v>
                </c:pt>
                <c:pt idx="8">
                  <c:v>0.23300000000000001</c:v>
                </c:pt>
                <c:pt idx="9">
                  <c:v>0.21700000000000041</c:v>
                </c:pt>
                <c:pt idx="10">
                  <c:v>0.14000000000000001</c:v>
                </c:pt>
                <c:pt idx="11">
                  <c:v>0.127</c:v>
                </c:pt>
                <c:pt idx="12">
                  <c:v>6.4000000000000348E-2</c:v>
                </c:pt>
                <c:pt idx="13">
                  <c:v>3.4000000000000002E-2</c:v>
                </c:pt>
                <c:pt idx="14">
                  <c:v>3.9000000000000139E-2</c:v>
                </c:pt>
                <c:pt idx="15">
                  <c:v>0</c:v>
                </c:pt>
                <c:pt idx="16">
                  <c:v>8.0000000000000227E-3</c:v>
                </c:pt>
                <c:pt idx="17">
                  <c:v>-4.1000000000000002E-2</c:v>
                </c:pt>
                <c:pt idx="18">
                  <c:v>-4.2000000000000114E-2</c:v>
                </c:pt>
                <c:pt idx="19">
                  <c:v>-8.6000000000000063E-2</c:v>
                </c:pt>
                <c:pt idx="20">
                  <c:v>-8.1000000000000044E-2</c:v>
                </c:pt>
                <c:pt idx="21">
                  <c:v>-0.13300000000000001</c:v>
                </c:pt>
                <c:pt idx="22">
                  <c:v>-0.12000000000000002</c:v>
                </c:pt>
                <c:pt idx="23">
                  <c:v>-0.16200000000000037</c:v>
                </c:pt>
                <c:pt idx="24">
                  <c:v>-0.16000000000000034</c:v>
                </c:pt>
                <c:pt idx="25">
                  <c:v>-0.17100000000000001</c:v>
                </c:pt>
                <c:pt idx="26">
                  <c:v>-0.16600000000000042</c:v>
                </c:pt>
                <c:pt idx="27">
                  <c:v>-0.18500000000000041</c:v>
                </c:pt>
                <c:pt idx="28">
                  <c:v>-0.22100000000000034</c:v>
                </c:pt>
                <c:pt idx="29">
                  <c:v>-0.22200000000000034</c:v>
                </c:pt>
                <c:pt idx="30">
                  <c:v>-0.255</c:v>
                </c:pt>
                <c:pt idx="31">
                  <c:v>-0.24800000000000041</c:v>
                </c:pt>
                <c:pt idx="32">
                  <c:v>-0.29800000000000032</c:v>
                </c:pt>
                <c:pt idx="33">
                  <c:v>-0.27100000000000002</c:v>
                </c:pt>
                <c:pt idx="34">
                  <c:v>-0.29500000000000032</c:v>
                </c:pt>
                <c:pt idx="35">
                  <c:v>-0.29600000000000032</c:v>
                </c:pt>
                <c:pt idx="36">
                  <c:v>-0.30300000000000032</c:v>
                </c:pt>
                <c:pt idx="37">
                  <c:v>-0.28500000000000031</c:v>
                </c:pt>
                <c:pt idx="38">
                  <c:v>-0.3210000000000035</c:v>
                </c:pt>
                <c:pt idx="39">
                  <c:v>-0.34500000000000103</c:v>
                </c:pt>
                <c:pt idx="40">
                  <c:v>-0.32900000000000362</c:v>
                </c:pt>
                <c:pt idx="41">
                  <c:v>-0.33700000000000402</c:v>
                </c:pt>
                <c:pt idx="42">
                  <c:v>-0.30000000000000032</c:v>
                </c:pt>
                <c:pt idx="43">
                  <c:v>-0.33100000000000396</c:v>
                </c:pt>
                <c:pt idx="44">
                  <c:v>-0.33100000000000396</c:v>
                </c:pt>
                <c:pt idx="45">
                  <c:v>-0.33600000000000402</c:v>
                </c:pt>
                <c:pt idx="46">
                  <c:v>-0.34100000000000097</c:v>
                </c:pt>
                <c:pt idx="47">
                  <c:v>-0.35200000000000031</c:v>
                </c:pt>
                <c:pt idx="48">
                  <c:v>-0.32800000000000351</c:v>
                </c:pt>
                <c:pt idx="49">
                  <c:v>-0.34600000000000114</c:v>
                </c:pt>
                <c:pt idx="50">
                  <c:v>-0.35800000000000032</c:v>
                </c:pt>
                <c:pt idx="51">
                  <c:v>-0.37600000000000311</c:v>
                </c:pt>
                <c:pt idx="52">
                  <c:v>-0.38500000000000351</c:v>
                </c:pt>
                <c:pt idx="53">
                  <c:v>-0.40900000000000031</c:v>
                </c:pt>
                <c:pt idx="54">
                  <c:v>-0.41200000000000031</c:v>
                </c:pt>
                <c:pt idx="55">
                  <c:v>-0.42500000000000032</c:v>
                </c:pt>
                <c:pt idx="56">
                  <c:v>-0.42600000000000032</c:v>
                </c:pt>
                <c:pt idx="57">
                  <c:v>-0.40200000000000002</c:v>
                </c:pt>
                <c:pt idx="58">
                  <c:v>-0.41600000000000031</c:v>
                </c:pt>
                <c:pt idx="59">
                  <c:v>-0.42200000000000032</c:v>
                </c:pt>
                <c:pt idx="60">
                  <c:v>-0.42800000000000032</c:v>
                </c:pt>
                <c:pt idx="61">
                  <c:v>-0.42400000000000032</c:v>
                </c:pt>
                <c:pt idx="62">
                  <c:v>-0.42700000000000032</c:v>
                </c:pt>
                <c:pt idx="63">
                  <c:v>-0.41800000000000032</c:v>
                </c:pt>
                <c:pt idx="64">
                  <c:v>-0.40100000000000002</c:v>
                </c:pt>
                <c:pt idx="65">
                  <c:v>-0.40600000000000008</c:v>
                </c:pt>
                <c:pt idx="66">
                  <c:v>-0.38400000000000351</c:v>
                </c:pt>
                <c:pt idx="67">
                  <c:v>-0.38500000000000351</c:v>
                </c:pt>
                <c:pt idx="68">
                  <c:v>-0.40800000000000008</c:v>
                </c:pt>
                <c:pt idx="69">
                  <c:v>-0.38900000000000351</c:v>
                </c:pt>
                <c:pt idx="70">
                  <c:v>-0.39700000000000402</c:v>
                </c:pt>
                <c:pt idx="71">
                  <c:v>-0.38000000000000334</c:v>
                </c:pt>
                <c:pt idx="72">
                  <c:v>-0.39000000000000351</c:v>
                </c:pt>
                <c:pt idx="73">
                  <c:v>-0.35900000000000032</c:v>
                </c:pt>
                <c:pt idx="74">
                  <c:v>-0.36200000000000032</c:v>
                </c:pt>
                <c:pt idx="75">
                  <c:v>-0.35200000000000031</c:v>
                </c:pt>
                <c:pt idx="76">
                  <c:v>-0.35600000000000032</c:v>
                </c:pt>
                <c:pt idx="77">
                  <c:v>-0.35300000000000031</c:v>
                </c:pt>
                <c:pt idx="78">
                  <c:v>-0.38700000000000351</c:v>
                </c:pt>
                <c:pt idx="79">
                  <c:v>-0.41600000000000031</c:v>
                </c:pt>
                <c:pt idx="80">
                  <c:v>-0.40300000000000002</c:v>
                </c:pt>
                <c:pt idx="81">
                  <c:v>-0.40800000000000008</c:v>
                </c:pt>
                <c:pt idx="82">
                  <c:v>-0.38800000000000351</c:v>
                </c:pt>
                <c:pt idx="83">
                  <c:v>-0.38500000000000351</c:v>
                </c:pt>
                <c:pt idx="84">
                  <c:v>-0.36600000000000038</c:v>
                </c:pt>
                <c:pt idx="85">
                  <c:v>-0.35400000000000031</c:v>
                </c:pt>
                <c:pt idx="86">
                  <c:v>-0.36900000000000038</c:v>
                </c:pt>
                <c:pt idx="87">
                  <c:v>-0.37700000000000311</c:v>
                </c:pt>
                <c:pt idx="88">
                  <c:v>-0.34500000000000103</c:v>
                </c:pt>
                <c:pt idx="89">
                  <c:v>-0.35500000000000032</c:v>
                </c:pt>
                <c:pt idx="90">
                  <c:v>-0.3820000000000035</c:v>
                </c:pt>
                <c:pt idx="91">
                  <c:v>-0.38100000000000345</c:v>
                </c:pt>
                <c:pt idx="92">
                  <c:v>-0.39100000000000357</c:v>
                </c:pt>
                <c:pt idx="93">
                  <c:v>-0.39500000000000401</c:v>
                </c:pt>
                <c:pt idx="94">
                  <c:v>-0.38600000000000351</c:v>
                </c:pt>
                <c:pt idx="95">
                  <c:v>-0.41200000000000031</c:v>
                </c:pt>
                <c:pt idx="96">
                  <c:v>-0.41300000000000031</c:v>
                </c:pt>
                <c:pt idx="97">
                  <c:v>-0.41500000000000031</c:v>
                </c:pt>
                <c:pt idx="98">
                  <c:v>-0.40300000000000002</c:v>
                </c:pt>
                <c:pt idx="99">
                  <c:v>-0.41300000000000031</c:v>
                </c:pt>
                <c:pt idx="100">
                  <c:v>-0.45800000000000002</c:v>
                </c:pt>
                <c:pt idx="101">
                  <c:v>-0.44800000000000073</c:v>
                </c:pt>
                <c:pt idx="102">
                  <c:v>-0.44300000000000067</c:v>
                </c:pt>
                <c:pt idx="103">
                  <c:v>-0.45800000000000002</c:v>
                </c:pt>
                <c:pt idx="104">
                  <c:v>-0.47600000000000031</c:v>
                </c:pt>
                <c:pt idx="105">
                  <c:v>-0.45400000000000001</c:v>
                </c:pt>
                <c:pt idx="106">
                  <c:v>-0.42500000000000032</c:v>
                </c:pt>
                <c:pt idx="107">
                  <c:v>-0.45500000000000002</c:v>
                </c:pt>
                <c:pt idx="108">
                  <c:v>-0.48600000000000032</c:v>
                </c:pt>
                <c:pt idx="109">
                  <c:v>-0.46300000000000002</c:v>
                </c:pt>
                <c:pt idx="110">
                  <c:v>-0.47000000000000008</c:v>
                </c:pt>
                <c:pt idx="111">
                  <c:v>-0.47100000000000031</c:v>
                </c:pt>
                <c:pt idx="112">
                  <c:v>-0.501</c:v>
                </c:pt>
                <c:pt idx="113">
                  <c:v>-0.5</c:v>
                </c:pt>
                <c:pt idx="114">
                  <c:v>-0.50700000000000001</c:v>
                </c:pt>
                <c:pt idx="115">
                  <c:v>-0.51500000000000001</c:v>
                </c:pt>
                <c:pt idx="116">
                  <c:v>-0.502</c:v>
                </c:pt>
                <c:pt idx="117">
                  <c:v>-0.48800000000000032</c:v>
                </c:pt>
                <c:pt idx="118">
                  <c:v>-0.48000000000000032</c:v>
                </c:pt>
                <c:pt idx="119">
                  <c:v>-0.48900000000000032</c:v>
                </c:pt>
                <c:pt idx="120">
                  <c:v>-0.505</c:v>
                </c:pt>
                <c:pt idx="121">
                  <c:v>-0.49600000000000088</c:v>
                </c:pt>
                <c:pt idx="122">
                  <c:v>-0.505</c:v>
                </c:pt>
                <c:pt idx="123">
                  <c:v>-0.51300000000000001</c:v>
                </c:pt>
                <c:pt idx="124">
                  <c:v>-0.51700000000000002</c:v>
                </c:pt>
                <c:pt idx="125">
                  <c:v>-0.48700000000000032</c:v>
                </c:pt>
                <c:pt idx="126">
                  <c:v>-0.48600000000000032</c:v>
                </c:pt>
                <c:pt idx="127">
                  <c:v>-0.46900000000000008</c:v>
                </c:pt>
                <c:pt idx="128">
                  <c:v>-0.47700000000000031</c:v>
                </c:pt>
                <c:pt idx="129">
                  <c:v>-0.48200000000000032</c:v>
                </c:pt>
                <c:pt idx="130">
                  <c:v>-0.48900000000000032</c:v>
                </c:pt>
                <c:pt idx="131">
                  <c:v>-0.48000000000000032</c:v>
                </c:pt>
                <c:pt idx="132">
                  <c:v>-0.46700000000000008</c:v>
                </c:pt>
                <c:pt idx="133">
                  <c:v>-0.46600000000000008</c:v>
                </c:pt>
                <c:pt idx="134">
                  <c:v>-0.48500000000000032</c:v>
                </c:pt>
                <c:pt idx="135">
                  <c:v>-0.49900000000000311</c:v>
                </c:pt>
                <c:pt idx="136">
                  <c:v>-0.504</c:v>
                </c:pt>
                <c:pt idx="137">
                  <c:v>-0.504</c:v>
                </c:pt>
                <c:pt idx="138">
                  <c:v>-0.50700000000000001</c:v>
                </c:pt>
                <c:pt idx="139">
                  <c:v>-0.52400000000000002</c:v>
                </c:pt>
                <c:pt idx="140">
                  <c:v>-0.503</c:v>
                </c:pt>
                <c:pt idx="141">
                  <c:v>-0.51200000000000001</c:v>
                </c:pt>
                <c:pt idx="142">
                  <c:v>-0.51300000000000001</c:v>
                </c:pt>
                <c:pt idx="143">
                  <c:v>-0.51500000000000001</c:v>
                </c:pt>
                <c:pt idx="144">
                  <c:v>-0.49300000000000038</c:v>
                </c:pt>
                <c:pt idx="145">
                  <c:v>-0.47800000000000031</c:v>
                </c:pt>
                <c:pt idx="146">
                  <c:v>-0.48500000000000032</c:v>
                </c:pt>
                <c:pt idx="147">
                  <c:v>-0.49900000000000311</c:v>
                </c:pt>
                <c:pt idx="148">
                  <c:v>-0.49500000000000038</c:v>
                </c:pt>
                <c:pt idx="149">
                  <c:v>-0.51100000000000001</c:v>
                </c:pt>
                <c:pt idx="150">
                  <c:v>-0.50700000000000001</c:v>
                </c:pt>
                <c:pt idx="151">
                  <c:v>-0.51200000000000001</c:v>
                </c:pt>
                <c:pt idx="152">
                  <c:v>-0.50800000000000001</c:v>
                </c:pt>
                <c:pt idx="153">
                  <c:v>-0.51500000000000001</c:v>
                </c:pt>
                <c:pt idx="154">
                  <c:v>-0.52100000000000002</c:v>
                </c:pt>
                <c:pt idx="155">
                  <c:v>-0.502</c:v>
                </c:pt>
                <c:pt idx="156">
                  <c:v>-0.52500000000000002</c:v>
                </c:pt>
                <c:pt idx="157">
                  <c:v>-0.503</c:v>
                </c:pt>
                <c:pt idx="158">
                  <c:v>-0.50800000000000001</c:v>
                </c:pt>
                <c:pt idx="159">
                  <c:v>-0.53400000000000003</c:v>
                </c:pt>
                <c:pt idx="160">
                  <c:v>-0.50900000000000001</c:v>
                </c:pt>
                <c:pt idx="161">
                  <c:v>-0.50700000000000001</c:v>
                </c:pt>
                <c:pt idx="162">
                  <c:v>-0.51600000000000001</c:v>
                </c:pt>
                <c:pt idx="163">
                  <c:v>-0.51800000000000002</c:v>
                </c:pt>
                <c:pt idx="164">
                  <c:v>-0.53900000000000003</c:v>
                </c:pt>
                <c:pt idx="165">
                  <c:v>-0.53300000000000003</c:v>
                </c:pt>
                <c:pt idx="166">
                  <c:v>-0.49800000000000288</c:v>
                </c:pt>
                <c:pt idx="167">
                  <c:v>-0.52300000000000002</c:v>
                </c:pt>
                <c:pt idx="168">
                  <c:v>-0.52700000000000002</c:v>
                </c:pt>
                <c:pt idx="169">
                  <c:v>-0.54300000000000004</c:v>
                </c:pt>
                <c:pt idx="170">
                  <c:v>-0.53300000000000003</c:v>
                </c:pt>
                <c:pt idx="171">
                  <c:v>-0.52</c:v>
                </c:pt>
                <c:pt idx="172">
                  <c:v>-0.54500000000000004</c:v>
                </c:pt>
                <c:pt idx="173">
                  <c:v>-0.55200000000000005</c:v>
                </c:pt>
                <c:pt idx="174">
                  <c:v>-0.58200000000000063</c:v>
                </c:pt>
                <c:pt idx="175">
                  <c:v>-0.57900000000000063</c:v>
                </c:pt>
                <c:pt idx="176">
                  <c:v>-0.59100000000000064</c:v>
                </c:pt>
                <c:pt idx="177">
                  <c:v>-0.58100000000000063</c:v>
                </c:pt>
                <c:pt idx="178">
                  <c:v>-0.58300000000000063</c:v>
                </c:pt>
                <c:pt idx="179">
                  <c:v>-0.58000000000000063</c:v>
                </c:pt>
                <c:pt idx="180">
                  <c:v>-0.56599999999999995</c:v>
                </c:pt>
                <c:pt idx="181">
                  <c:v>-0.58500000000000063</c:v>
                </c:pt>
                <c:pt idx="182">
                  <c:v>-0.59100000000000064</c:v>
                </c:pt>
                <c:pt idx="183">
                  <c:v>-0.61900000000000621</c:v>
                </c:pt>
                <c:pt idx="184">
                  <c:v>-0.59000000000000064</c:v>
                </c:pt>
                <c:pt idx="185">
                  <c:v>-0.57700000000000062</c:v>
                </c:pt>
                <c:pt idx="186">
                  <c:v>-0.56299999999999994</c:v>
                </c:pt>
                <c:pt idx="187">
                  <c:v>-0.56200000000000061</c:v>
                </c:pt>
                <c:pt idx="188">
                  <c:v>-0.57600000000000062</c:v>
                </c:pt>
                <c:pt idx="189">
                  <c:v>-0.56999999999999995</c:v>
                </c:pt>
                <c:pt idx="190">
                  <c:v>-0.56899999999999995</c:v>
                </c:pt>
                <c:pt idx="191">
                  <c:v>-0.56299999999999994</c:v>
                </c:pt>
                <c:pt idx="192">
                  <c:v>-0.57199999999999995</c:v>
                </c:pt>
                <c:pt idx="193">
                  <c:v>-0.55700000000000005</c:v>
                </c:pt>
                <c:pt idx="194">
                  <c:v>-0.55600000000000005</c:v>
                </c:pt>
                <c:pt idx="195">
                  <c:v>-0.54900000000000004</c:v>
                </c:pt>
                <c:pt idx="196">
                  <c:v>-0.55600000000000005</c:v>
                </c:pt>
                <c:pt idx="197">
                  <c:v>-0.56100000000000005</c:v>
                </c:pt>
                <c:pt idx="198">
                  <c:v>-0.56899999999999995</c:v>
                </c:pt>
                <c:pt idx="199">
                  <c:v>-0.55900000000000005</c:v>
                </c:pt>
                <c:pt idx="200">
                  <c:v>-0.56799999999999995</c:v>
                </c:pt>
                <c:pt idx="201">
                  <c:v>-0.55700000000000005</c:v>
                </c:pt>
                <c:pt idx="202">
                  <c:v>-0.56499999999999995</c:v>
                </c:pt>
                <c:pt idx="203">
                  <c:v>-0.58600000000000063</c:v>
                </c:pt>
                <c:pt idx="204">
                  <c:v>-0.57600000000000062</c:v>
                </c:pt>
                <c:pt idx="205">
                  <c:v>-0.60100000000000064</c:v>
                </c:pt>
                <c:pt idx="206">
                  <c:v>-0.57500000000000062</c:v>
                </c:pt>
                <c:pt idx="207">
                  <c:v>-0.58800000000000063</c:v>
                </c:pt>
                <c:pt idx="208">
                  <c:v>-0.58300000000000063</c:v>
                </c:pt>
                <c:pt idx="209">
                  <c:v>-0.57299999999999995</c:v>
                </c:pt>
                <c:pt idx="210">
                  <c:v>-0.61600000000000465</c:v>
                </c:pt>
                <c:pt idx="211">
                  <c:v>-0.62600000000000644</c:v>
                </c:pt>
                <c:pt idx="212">
                  <c:v>-0.62300000000000622</c:v>
                </c:pt>
                <c:pt idx="213">
                  <c:v>-0.61200000000000065</c:v>
                </c:pt>
                <c:pt idx="214">
                  <c:v>-0.60600000000000065</c:v>
                </c:pt>
                <c:pt idx="215">
                  <c:v>-0.60000000000000064</c:v>
                </c:pt>
                <c:pt idx="216">
                  <c:v>-0.56899999999999995</c:v>
                </c:pt>
                <c:pt idx="217">
                  <c:v>-0.58400000000000063</c:v>
                </c:pt>
                <c:pt idx="218">
                  <c:v>-0.58100000000000063</c:v>
                </c:pt>
                <c:pt idx="219">
                  <c:v>-0.60300000000000065</c:v>
                </c:pt>
                <c:pt idx="220">
                  <c:v>-0.61300000000000165</c:v>
                </c:pt>
                <c:pt idx="221">
                  <c:v>-0.60400000000000065</c:v>
                </c:pt>
                <c:pt idx="222">
                  <c:v>-0.58200000000000063</c:v>
                </c:pt>
                <c:pt idx="223">
                  <c:v>-0.57800000000000062</c:v>
                </c:pt>
                <c:pt idx="224">
                  <c:v>-0.59100000000000064</c:v>
                </c:pt>
                <c:pt idx="225">
                  <c:v>-0.60800000000000065</c:v>
                </c:pt>
                <c:pt idx="226">
                  <c:v>-0.60200000000000065</c:v>
                </c:pt>
                <c:pt idx="227">
                  <c:v>-0.57900000000000063</c:v>
                </c:pt>
                <c:pt idx="228">
                  <c:v>-0.56100000000000005</c:v>
                </c:pt>
                <c:pt idx="229">
                  <c:v>-0.55800000000000005</c:v>
                </c:pt>
                <c:pt idx="230">
                  <c:v>-0.53400000000000003</c:v>
                </c:pt>
                <c:pt idx="231">
                  <c:v>-0.52700000000000002</c:v>
                </c:pt>
                <c:pt idx="232">
                  <c:v>-0.54700000000000004</c:v>
                </c:pt>
                <c:pt idx="233">
                  <c:v>-0.54100000000000004</c:v>
                </c:pt>
                <c:pt idx="234">
                  <c:v>-0.52700000000000002</c:v>
                </c:pt>
                <c:pt idx="235">
                  <c:v>-0.54700000000000004</c:v>
                </c:pt>
                <c:pt idx="236">
                  <c:v>-0.54300000000000004</c:v>
                </c:pt>
                <c:pt idx="237">
                  <c:v>-0.52700000000000002</c:v>
                </c:pt>
                <c:pt idx="238">
                  <c:v>-0.52600000000000002</c:v>
                </c:pt>
                <c:pt idx="239">
                  <c:v>-0.55100000000000005</c:v>
                </c:pt>
                <c:pt idx="240">
                  <c:v>-0.51300000000000001</c:v>
                </c:pt>
                <c:pt idx="241">
                  <c:v>-0.51500000000000001</c:v>
                </c:pt>
                <c:pt idx="242">
                  <c:v>-0.52100000000000002</c:v>
                </c:pt>
                <c:pt idx="243">
                  <c:v>-0.53800000000000003</c:v>
                </c:pt>
                <c:pt idx="244">
                  <c:v>-0.53900000000000003</c:v>
                </c:pt>
                <c:pt idx="245">
                  <c:v>-0.51900000000000002</c:v>
                </c:pt>
                <c:pt idx="246">
                  <c:v>-0.53</c:v>
                </c:pt>
                <c:pt idx="247">
                  <c:v>-0.55800000000000005</c:v>
                </c:pt>
                <c:pt idx="248">
                  <c:v>-0.54700000000000004</c:v>
                </c:pt>
                <c:pt idx="249">
                  <c:v>-0.56299999999999994</c:v>
                </c:pt>
                <c:pt idx="250">
                  <c:v>-0.57099999999999995</c:v>
                </c:pt>
                <c:pt idx="251">
                  <c:v>-0.55500000000000005</c:v>
                </c:pt>
                <c:pt idx="252">
                  <c:v>-0.56699999999999995</c:v>
                </c:pt>
                <c:pt idx="253">
                  <c:v>-0.55800000000000005</c:v>
                </c:pt>
                <c:pt idx="254">
                  <c:v>-0.54200000000000004</c:v>
                </c:pt>
                <c:pt idx="255">
                  <c:v>-0.52</c:v>
                </c:pt>
                <c:pt idx="256">
                  <c:v>-0.54100000000000004</c:v>
                </c:pt>
                <c:pt idx="257">
                  <c:v>-0.54700000000000004</c:v>
                </c:pt>
                <c:pt idx="258">
                  <c:v>-0.54900000000000004</c:v>
                </c:pt>
                <c:pt idx="259">
                  <c:v>-0.58500000000000063</c:v>
                </c:pt>
                <c:pt idx="260">
                  <c:v>-0.57700000000000062</c:v>
                </c:pt>
                <c:pt idx="261">
                  <c:v>-0.58800000000000063</c:v>
                </c:pt>
                <c:pt idx="262">
                  <c:v>-0.57299999999999995</c:v>
                </c:pt>
                <c:pt idx="263">
                  <c:v>-0.56899999999999995</c:v>
                </c:pt>
                <c:pt idx="264">
                  <c:v>-0.58000000000000063</c:v>
                </c:pt>
                <c:pt idx="265">
                  <c:v>-0.59600000000000064</c:v>
                </c:pt>
                <c:pt idx="266">
                  <c:v>-0.58600000000000063</c:v>
                </c:pt>
                <c:pt idx="267">
                  <c:v>-0.55300000000000005</c:v>
                </c:pt>
                <c:pt idx="268">
                  <c:v>-0.56799999999999995</c:v>
                </c:pt>
                <c:pt idx="269">
                  <c:v>-0.56399999999999995</c:v>
                </c:pt>
                <c:pt idx="270">
                  <c:v>-0.57700000000000062</c:v>
                </c:pt>
                <c:pt idx="271">
                  <c:v>-0.59100000000000064</c:v>
                </c:pt>
                <c:pt idx="272">
                  <c:v>-0.59300000000000064</c:v>
                </c:pt>
                <c:pt idx="273">
                  <c:v>-0.58000000000000063</c:v>
                </c:pt>
                <c:pt idx="274">
                  <c:v>-0.54700000000000004</c:v>
                </c:pt>
                <c:pt idx="275">
                  <c:v>-0.54300000000000004</c:v>
                </c:pt>
                <c:pt idx="276">
                  <c:v>-0.56799999999999995</c:v>
                </c:pt>
                <c:pt idx="277">
                  <c:v>-0.55500000000000005</c:v>
                </c:pt>
                <c:pt idx="278">
                  <c:v>-0.51100000000000001</c:v>
                </c:pt>
                <c:pt idx="279">
                  <c:v>-0.53200000000000003</c:v>
                </c:pt>
                <c:pt idx="280">
                  <c:v>-0.52</c:v>
                </c:pt>
                <c:pt idx="281">
                  <c:v>-0.51400000000000001</c:v>
                </c:pt>
                <c:pt idx="282">
                  <c:v>-0.5</c:v>
                </c:pt>
                <c:pt idx="283">
                  <c:v>-0.49800000000000288</c:v>
                </c:pt>
                <c:pt idx="284">
                  <c:v>-0.48000000000000032</c:v>
                </c:pt>
                <c:pt idx="285">
                  <c:v>-0.47800000000000031</c:v>
                </c:pt>
                <c:pt idx="286">
                  <c:v>-0.47100000000000031</c:v>
                </c:pt>
                <c:pt idx="287">
                  <c:v>-0.47200000000000031</c:v>
                </c:pt>
                <c:pt idx="288">
                  <c:v>-0.40600000000000008</c:v>
                </c:pt>
                <c:pt idx="289">
                  <c:v>-0.35600000000000032</c:v>
                </c:pt>
                <c:pt idx="290">
                  <c:v>-0.27100000000000002</c:v>
                </c:pt>
                <c:pt idx="291">
                  <c:v>-7.4000000000000288E-2</c:v>
                </c:pt>
                <c:pt idx="292">
                  <c:v>0.13800000000000001</c:v>
                </c:pt>
                <c:pt idx="293">
                  <c:v>0.58600000000000063</c:v>
                </c:pt>
                <c:pt idx="294">
                  <c:v>1.0760000000000001</c:v>
                </c:pt>
                <c:pt idx="295">
                  <c:v>1.8819999999999861</c:v>
                </c:pt>
                <c:pt idx="296">
                  <c:v>2.6709999999999998</c:v>
                </c:pt>
                <c:pt idx="297">
                  <c:v>3.9699999999999998</c:v>
                </c:pt>
                <c:pt idx="298">
                  <c:v>5.4740000000000002</c:v>
                </c:pt>
                <c:pt idx="299">
                  <c:v>7.21</c:v>
                </c:pt>
                <c:pt idx="300">
                  <c:v>9.0970000000000013</c:v>
                </c:pt>
                <c:pt idx="301">
                  <c:v>11.125</c:v>
                </c:pt>
                <c:pt idx="302">
                  <c:v>13.844000000000001</c:v>
                </c:pt>
                <c:pt idx="303">
                  <c:v>15.789</c:v>
                </c:pt>
                <c:pt idx="304">
                  <c:v>18.684999999999999</c:v>
                </c:pt>
                <c:pt idx="305">
                  <c:v>20.193999999999999</c:v>
                </c:pt>
                <c:pt idx="306">
                  <c:v>23.094000000000001</c:v>
                </c:pt>
                <c:pt idx="307">
                  <c:v>24.815000000000001</c:v>
                </c:pt>
                <c:pt idx="308">
                  <c:v>27.036000000000001</c:v>
                </c:pt>
                <c:pt idx="309">
                  <c:v>28.108000000000001</c:v>
                </c:pt>
                <c:pt idx="310">
                  <c:v>29.581</c:v>
                </c:pt>
                <c:pt idx="311">
                  <c:v>30.827999999999999</c:v>
                </c:pt>
                <c:pt idx="312">
                  <c:v>31.381</c:v>
                </c:pt>
                <c:pt idx="313">
                  <c:v>32.21</c:v>
                </c:pt>
                <c:pt idx="314">
                  <c:v>32.417999999999999</c:v>
                </c:pt>
                <c:pt idx="315">
                  <c:v>33.134</c:v>
                </c:pt>
                <c:pt idx="316">
                  <c:v>33.136000000000003</c:v>
                </c:pt>
                <c:pt idx="317">
                  <c:v>33.673000000000002</c:v>
                </c:pt>
                <c:pt idx="318">
                  <c:v>33.687000000000005</c:v>
                </c:pt>
                <c:pt idx="319">
                  <c:v>34.224000000000011</c:v>
                </c:pt>
                <c:pt idx="320">
                  <c:v>34.695000000000213</c:v>
                </c:pt>
                <c:pt idx="321">
                  <c:v>35.335000000000001</c:v>
                </c:pt>
                <c:pt idx="322">
                  <c:v>35.981999999999999</c:v>
                </c:pt>
                <c:pt idx="323">
                  <c:v>36.739000000000011</c:v>
                </c:pt>
                <c:pt idx="324">
                  <c:v>37.838000000000001</c:v>
                </c:pt>
                <c:pt idx="325">
                  <c:v>38.655000000000001</c:v>
                </c:pt>
                <c:pt idx="326">
                  <c:v>39.702000000000012</c:v>
                </c:pt>
                <c:pt idx="327">
                  <c:v>40.389000000000003</c:v>
                </c:pt>
                <c:pt idx="328">
                  <c:v>41.350999999999999</c:v>
                </c:pt>
                <c:pt idx="329">
                  <c:v>41.703000000000003</c:v>
                </c:pt>
                <c:pt idx="330">
                  <c:v>41.972000000000001</c:v>
                </c:pt>
                <c:pt idx="331">
                  <c:v>41.899000000000001</c:v>
                </c:pt>
                <c:pt idx="332">
                  <c:v>41.44</c:v>
                </c:pt>
                <c:pt idx="333">
                  <c:v>40.695000000000213</c:v>
                </c:pt>
                <c:pt idx="334">
                  <c:v>39.588000000000001</c:v>
                </c:pt>
                <c:pt idx="335">
                  <c:v>38.273000000000003</c:v>
                </c:pt>
                <c:pt idx="336">
                  <c:v>36.769000000000013</c:v>
                </c:pt>
                <c:pt idx="337">
                  <c:v>34.772000000000013</c:v>
                </c:pt>
                <c:pt idx="338">
                  <c:v>33.062000000000012</c:v>
                </c:pt>
                <c:pt idx="339">
                  <c:v>30.93</c:v>
                </c:pt>
                <c:pt idx="340">
                  <c:v>29.381</c:v>
                </c:pt>
                <c:pt idx="341">
                  <c:v>27.164999999999999</c:v>
                </c:pt>
                <c:pt idx="342">
                  <c:v>25.564999999999987</c:v>
                </c:pt>
                <c:pt idx="343">
                  <c:v>23.690999999999999</c:v>
                </c:pt>
                <c:pt idx="344">
                  <c:v>22.464999999999989</c:v>
                </c:pt>
                <c:pt idx="345">
                  <c:v>20.957000000000001</c:v>
                </c:pt>
                <c:pt idx="346">
                  <c:v>19.539000000000001</c:v>
                </c:pt>
                <c:pt idx="347">
                  <c:v>18.577999999999999</c:v>
                </c:pt>
                <c:pt idx="348">
                  <c:v>17.52</c:v>
                </c:pt>
                <c:pt idx="349">
                  <c:v>16.864000000000001</c:v>
                </c:pt>
                <c:pt idx="350">
                  <c:v>15.695</c:v>
                </c:pt>
                <c:pt idx="351">
                  <c:v>15.183</c:v>
                </c:pt>
                <c:pt idx="352">
                  <c:v>14.285</c:v>
                </c:pt>
                <c:pt idx="353">
                  <c:v>13.993</c:v>
                </c:pt>
                <c:pt idx="354">
                  <c:v>13.225</c:v>
                </c:pt>
                <c:pt idx="355">
                  <c:v>12.813000000000002</c:v>
                </c:pt>
                <c:pt idx="356">
                  <c:v>12.285</c:v>
                </c:pt>
                <c:pt idx="357">
                  <c:v>12.003</c:v>
                </c:pt>
                <c:pt idx="358">
                  <c:v>11.611000000000001</c:v>
                </c:pt>
                <c:pt idx="359">
                  <c:v>11.155000000000006</c:v>
                </c:pt>
                <c:pt idx="360">
                  <c:v>11.011000000000001</c:v>
                </c:pt>
                <c:pt idx="361">
                  <c:v>10.628</c:v>
                </c:pt>
                <c:pt idx="362">
                  <c:v>10.494</c:v>
                </c:pt>
                <c:pt idx="363">
                  <c:v>10.074</c:v>
                </c:pt>
                <c:pt idx="364">
                  <c:v>9.9460000000000015</c:v>
                </c:pt>
                <c:pt idx="365">
                  <c:v>9.6140000000000008</c:v>
                </c:pt>
                <c:pt idx="366">
                  <c:v>9.5310000000000006</c:v>
                </c:pt>
                <c:pt idx="367">
                  <c:v>9.2640000000000011</c:v>
                </c:pt>
                <c:pt idx="368">
                  <c:v>9.0450000000000017</c:v>
                </c:pt>
                <c:pt idx="369">
                  <c:v>8.8650000000000748</c:v>
                </c:pt>
                <c:pt idx="370">
                  <c:v>8.7140000000000004</c:v>
                </c:pt>
                <c:pt idx="371">
                  <c:v>8.5540000000000003</c:v>
                </c:pt>
                <c:pt idx="372">
                  <c:v>8.3120000000000047</c:v>
                </c:pt>
                <c:pt idx="373">
                  <c:v>8.2110000000000003</c:v>
                </c:pt>
                <c:pt idx="374">
                  <c:v>8.0210000000000008</c:v>
                </c:pt>
                <c:pt idx="375">
                  <c:v>7.9249999999999945</c:v>
                </c:pt>
                <c:pt idx="376">
                  <c:v>7.7350000000000003</c:v>
                </c:pt>
                <c:pt idx="377">
                  <c:v>7.6419999999999995</c:v>
                </c:pt>
                <c:pt idx="378">
                  <c:v>7.4760000000000124</c:v>
                </c:pt>
                <c:pt idx="379">
                  <c:v>7.42</c:v>
                </c:pt>
                <c:pt idx="380">
                  <c:v>7.2709999999999999</c:v>
                </c:pt>
                <c:pt idx="381">
                  <c:v>7.1289999999999845</c:v>
                </c:pt>
                <c:pt idx="382">
                  <c:v>6.9850000000000003</c:v>
                </c:pt>
                <c:pt idx="383">
                  <c:v>6.9080000000000004</c:v>
                </c:pt>
                <c:pt idx="384">
                  <c:v>6.8109999999999955</c:v>
                </c:pt>
                <c:pt idx="385">
                  <c:v>6.6839999999999975</c:v>
                </c:pt>
                <c:pt idx="386">
                  <c:v>6.5979999999999945</c:v>
                </c:pt>
                <c:pt idx="387">
                  <c:v>6.4669999999999996</c:v>
                </c:pt>
                <c:pt idx="388">
                  <c:v>6.38</c:v>
                </c:pt>
                <c:pt idx="389">
                  <c:v>6.2590000000000003</c:v>
                </c:pt>
                <c:pt idx="390">
                  <c:v>6.1649999999999645</c:v>
                </c:pt>
                <c:pt idx="391">
                  <c:v>6.0789999999999997</c:v>
                </c:pt>
                <c:pt idx="392">
                  <c:v>5.9459999999999997</c:v>
                </c:pt>
                <c:pt idx="393">
                  <c:v>5.8849999999999945</c:v>
                </c:pt>
                <c:pt idx="394">
                  <c:v>5.7969999999999997</c:v>
                </c:pt>
                <c:pt idx="395">
                  <c:v>5.6859999999999955</c:v>
                </c:pt>
                <c:pt idx="396">
                  <c:v>5.6039999999999965</c:v>
                </c:pt>
                <c:pt idx="397">
                  <c:v>5.5269999999999975</c:v>
                </c:pt>
                <c:pt idx="398">
                  <c:v>5.4539999999999997</c:v>
                </c:pt>
                <c:pt idx="399">
                  <c:v>5.399</c:v>
                </c:pt>
                <c:pt idx="400">
                  <c:v>5.3039999999999985</c:v>
                </c:pt>
                <c:pt idx="401">
                  <c:v>5.2770000000000001</c:v>
                </c:pt>
                <c:pt idx="402">
                  <c:v>5.181</c:v>
                </c:pt>
                <c:pt idx="403">
                  <c:v>5.1369999999999996</c:v>
                </c:pt>
                <c:pt idx="404">
                  <c:v>5.07</c:v>
                </c:pt>
                <c:pt idx="405">
                  <c:v>5.04</c:v>
                </c:pt>
                <c:pt idx="406">
                  <c:v>4.9649999999999945</c:v>
                </c:pt>
                <c:pt idx="407">
                  <c:v>4.91</c:v>
                </c:pt>
                <c:pt idx="408">
                  <c:v>4.8199999999999985</c:v>
                </c:pt>
                <c:pt idx="409">
                  <c:v>4.8209999999999855</c:v>
                </c:pt>
                <c:pt idx="410">
                  <c:v>4.7549999999999955</c:v>
                </c:pt>
                <c:pt idx="411">
                  <c:v>4.6849999999999845</c:v>
                </c:pt>
                <c:pt idx="412">
                  <c:v>4.6509999999999945</c:v>
                </c:pt>
                <c:pt idx="413">
                  <c:v>4.5919999999999996</c:v>
                </c:pt>
                <c:pt idx="414">
                  <c:v>4.5439999999999996</c:v>
                </c:pt>
                <c:pt idx="415">
                  <c:v>4.5269999999999975</c:v>
                </c:pt>
                <c:pt idx="416">
                  <c:v>4.5049999999999955</c:v>
                </c:pt>
                <c:pt idx="417">
                  <c:v>4.4530000000000003</c:v>
                </c:pt>
                <c:pt idx="418">
                  <c:v>4.4320000000000004</c:v>
                </c:pt>
                <c:pt idx="419">
                  <c:v>4.4219999999999997</c:v>
                </c:pt>
                <c:pt idx="420">
                  <c:v>4.3710000000000004</c:v>
                </c:pt>
                <c:pt idx="421">
                  <c:v>4.3609999999999856</c:v>
                </c:pt>
                <c:pt idx="422">
                  <c:v>4.3129999999999855</c:v>
                </c:pt>
                <c:pt idx="423">
                  <c:v>4.3119999999999985</c:v>
                </c:pt>
                <c:pt idx="424">
                  <c:v>4.282</c:v>
                </c:pt>
                <c:pt idx="425">
                  <c:v>4.2519999999999998</c:v>
                </c:pt>
                <c:pt idx="426">
                  <c:v>4.226</c:v>
                </c:pt>
                <c:pt idx="427">
                  <c:v>4.2720000000000002</c:v>
                </c:pt>
                <c:pt idx="428">
                  <c:v>4.3839999999999995</c:v>
                </c:pt>
                <c:pt idx="429">
                  <c:v>4.399</c:v>
                </c:pt>
                <c:pt idx="430">
                  <c:v>4.3249999999999655</c:v>
                </c:pt>
                <c:pt idx="431">
                  <c:v>4.3259999999999845</c:v>
                </c:pt>
                <c:pt idx="432">
                  <c:v>4.3069999999999995</c:v>
                </c:pt>
                <c:pt idx="433">
                  <c:v>4.2389999999999999</c:v>
                </c:pt>
                <c:pt idx="434">
                  <c:v>4.2629999999999955</c:v>
                </c:pt>
                <c:pt idx="435">
                  <c:v>4.274</c:v>
                </c:pt>
                <c:pt idx="436">
                  <c:v>4.2949999999999955</c:v>
                </c:pt>
                <c:pt idx="437">
                  <c:v>4.3219999999999965</c:v>
                </c:pt>
                <c:pt idx="438">
                  <c:v>4.3780000000000001</c:v>
                </c:pt>
                <c:pt idx="439">
                  <c:v>4.407</c:v>
                </c:pt>
                <c:pt idx="440">
                  <c:v>4.4400000000000004</c:v>
                </c:pt>
                <c:pt idx="441">
                  <c:v>4.5229999999999855</c:v>
                </c:pt>
                <c:pt idx="442">
                  <c:v>4.5619999999999985</c:v>
                </c:pt>
                <c:pt idx="443">
                  <c:v>4.6360000000000001</c:v>
                </c:pt>
                <c:pt idx="444">
                  <c:v>4.7290000000000001</c:v>
                </c:pt>
                <c:pt idx="445">
                  <c:v>4.766</c:v>
                </c:pt>
                <c:pt idx="446">
                  <c:v>4.8410000000000002</c:v>
                </c:pt>
                <c:pt idx="447">
                  <c:v>4.9219999999999997</c:v>
                </c:pt>
                <c:pt idx="448">
                  <c:v>4.9710000000000134</c:v>
                </c:pt>
                <c:pt idx="449">
                  <c:v>5.0369999999999999</c:v>
                </c:pt>
                <c:pt idx="450">
                  <c:v>5.0819999999999999</c:v>
                </c:pt>
                <c:pt idx="451">
                  <c:v>5.1219999999999946</c:v>
                </c:pt>
                <c:pt idx="452">
                  <c:v>5.1760000000000002</c:v>
                </c:pt>
                <c:pt idx="453">
                  <c:v>5.2439999999999998</c:v>
                </c:pt>
                <c:pt idx="454">
                  <c:v>5.2779999999999996</c:v>
                </c:pt>
                <c:pt idx="455">
                  <c:v>5.2960000000000003</c:v>
                </c:pt>
                <c:pt idx="456">
                  <c:v>5.3109999999999955</c:v>
                </c:pt>
                <c:pt idx="457">
                  <c:v>5.33</c:v>
                </c:pt>
                <c:pt idx="458">
                  <c:v>5.343</c:v>
                </c:pt>
                <c:pt idx="459">
                  <c:v>5.3549999999999756</c:v>
                </c:pt>
                <c:pt idx="460">
                  <c:v>5.335</c:v>
                </c:pt>
                <c:pt idx="461">
                  <c:v>5.31</c:v>
                </c:pt>
                <c:pt idx="462">
                  <c:v>5.2939999999999996</c:v>
                </c:pt>
                <c:pt idx="463">
                  <c:v>5.2569999999999997</c:v>
                </c:pt>
                <c:pt idx="464">
                  <c:v>5.226</c:v>
                </c:pt>
                <c:pt idx="465">
                  <c:v>5.1710000000000003</c:v>
                </c:pt>
                <c:pt idx="466">
                  <c:v>5.1069999999999975</c:v>
                </c:pt>
                <c:pt idx="467">
                  <c:v>5.0519999999999996</c:v>
                </c:pt>
                <c:pt idx="468">
                  <c:v>4.9980000000000002</c:v>
                </c:pt>
                <c:pt idx="469">
                  <c:v>4.915</c:v>
                </c:pt>
                <c:pt idx="470">
                  <c:v>4.8339999999999996</c:v>
                </c:pt>
                <c:pt idx="471">
                  <c:v>4.7519999999999998</c:v>
                </c:pt>
                <c:pt idx="472">
                  <c:v>4.6790000000000003</c:v>
                </c:pt>
                <c:pt idx="473">
                  <c:v>4.59</c:v>
                </c:pt>
                <c:pt idx="474">
                  <c:v>4.4950000000000001</c:v>
                </c:pt>
                <c:pt idx="475">
                  <c:v>4.4139999999999997</c:v>
                </c:pt>
                <c:pt idx="476">
                  <c:v>4.3179999999999845</c:v>
                </c:pt>
                <c:pt idx="477">
                  <c:v>4.24</c:v>
                </c:pt>
                <c:pt idx="478">
                  <c:v>4.1499999999999995</c:v>
                </c:pt>
                <c:pt idx="479">
                  <c:v>4.056</c:v>
                </c:pt>
                <c:pt idx="480">
                  <c:v>3.9949999999999997</c:v>
                </c:pt>
                <c:pt idx="481">
                  <c:v>3.8899999999999997</c:v>
                </c:pt>
                <c:pt idx="482">
                  <c:v>3.8329999999999727</c:v>
                </c:pt>
                <c:pt idx="483">
                  <c:v>3.7789999999999999</c:v>
                </c:pt>
                <c:pt idx="484">
                  <c:v>3.7389999999999999</c:v>
                </c:pt>
                <c:pt idx="485">
                  <c:v>3.6989999999999998</c:v>
                </c:pt>
                <c:pt idx="486">
                  <c:v>3.681</c:v>
                </c:pt>
                <c:pt idx="487">
                  <c:v>3.653</c:v>
                </c:pt>
                <c:pt idx="488">
                  <c:v>3.6619999999999999</c:v>
                </c:pt>
                <c:pt idx="489">
                  <c:v>3.69</c:v>
                </c:pt>
                <c:pt idx="490">
                  <c:v>3.746</c:v>
                </c:pt>
                <c:pt idx="491">
                  <c:v>3.8049999999999997</c:v>
                </c:pt>
                <c:pt idx="492">
                  <c:v>3.8839999999999999</c:v>
                </c:pt>
                <c:pt idx="493">
                  <c:v>4.0069999999999997</c:v>
                </c:pt>
                <c:pt idx="494">
                  <c:v>4.1689999999999845</c:v>
                </c:pt>
                <c:pt idx="495">
                  <c:v>4.3390000000000004</c:v>
                </c:pt>
                <c:pt idx="496">
                  <c:v>4.5269999999999975</c:v>
                </c:pt>
                <c:pt idx="497">
                  <c:v>4.7690000000000001</c:v>
                </c:pt>
                <c:pt idx="498">
                  <c:v>5.0330000000000004</c:v>
                </c:pt>
                <c:pt idx="499">
                  <c:v>5.3360000000000003</c:v>
                </c:pt>
                <c:pt idx="500">
                  <c:v>5.64</c:v>
                </c:pt>
                <c:pt idx="501">
                  <c:v>5.9939999999999998</c:v>
                </c:pt>
                <c:pt idx="502">
                  <c:v>6.3760000000000003</c:v>
                </c:pt>
                <c:pt idx="503">
                  <c:v>6.8</c:v>
                </c:pt>
                <c:pt idx="504">
                  <c:v>7.2229999999999945</c:v>
                </c:pt>
                <c:pt idx="505">
                  <c:v>7.7279999999999855</c:v>
                </c:pt>
                <c:pt idx="506">
                  <c:v>8.2040000000000006</c:v>
                </c:pt>
                <c:pt idx="507">
                  <c:v>8.7750000000000004</c:v>
                </c:pt>
                <c:pt idx="508">
                  <c:v>9.3030000000000008</c:v>
                </c:pt>
                <c:pt idx="509">
                  <c:v>9.8790000000000067</c:v>
                </c:pt>
                <c:pt idx="510">
                  <c:v>10.474</c:v>
                </c:pt>
                <c:pt idx="511">
                  <c:v>11.114000000000001</c:v>
                </c:pt>
                <c:pt idx="512">
                  <c:v>11.728999999999999</c:v>
                </c:pt>
                <c:pt idx="513">
                  <c:v>12.328000000000001</c:v>
                </c:pt>
                <c:pt idx="514">
                  <c:v>13.013</c:v>
                </c:pt>
                <c:pt idx="515">
                  <c:v>13.633000000000001</c:v>
                </c:pt>
                <c:pt idx="516">
                  <c:v>14.322000000000006</c:v>
                </c:pt>
                <c:pt idx="517">
                  <c:v>14.925000000000002</c:v>
                </c:pt>
                <c:pt idx="518">
                  <c:v>15.582000000000004</c:v>
                </c:pt>
                <c:pt idx="519">
                  <c:v>16.172999999999988</c:v>
                </c:pt>
                <c:pt idx="520">
                  <c:v>16.802</c:v>
                </c:pt>
                <c:pt idx="521">
                  <c:v>17.356999999999999</c:v>
                </c:pt>
                <c:pt idx="522">
                  <c:v>17.905999999999889</c:v>
                </c:pt>
                <c:pt idx="523">
                  <c:v>18.420000000000002</c:v>
                </c:pt>
                <c:pt idx="524">
                  <c:v>18.885999999999989</c:v>
                </c:pt>
                <c:pt idx="525">
                  <c:v>19.332000000000001</c:v>
                </c:pt>
                <c:pt idx="526">
                  <c:v>19.690000000000001</c:v>
                </c:pt>
                <c:pt idx="527">
                  <c:v>20.064</c:v>
                </c:pt>
                <c:pt idx="528">
                  <c:v>20.332000000000001</c:v>
                </c:pt>
                <c:pt idx="529">
                  <c:v>20.623000000000001</c:v>
                </c:pt>
                <c:pt idx="530">
                  <c:v>20.817000000000135</c:v>
                </c:pt>
                <c:pt idx="531">
                  <c:v>20.961999999999989</c:v>
                </c:pt>
                <c:pt idx="532">
                  <c:v>21.048999999999989</c:v>
                </c:pt>
                <c:pt idx="533">
                  <c:v>21.103999999999999</c:v>
                </c:pt>
                <c:pt idx="534">
                  <c:v>21.084</c:v>
                </c:pt>
                <c:pt idx="535">
                  <c:v>20.998999999999889</c:v>
                </c:pt>
                <c:pt idx="536">
                  <c:v>20.89</c:v>
                </c:pt>
                <c:pt idx="537">
                  <c:v>20.739000000000001</c:v>
                </c:pt>
                <c:pt idx="538">
                  <c:v>20.495999999999889</c:v>
                </c:pt>
                <c:pt idx="539">
                  <c:v>20.239000000000001</c:v>
                </c:pt>
                <c:pt idx="540">
                  <c:v>19.922999999999789</c:v>
                </c:pt>
                <c:pt idx="541">
                  <c:v>19.594999999999999</c:v>
                </c:pt>
                <c:pt idx="542">
                  <c:v>19.183</c:v>
                </c:pt>
                <c:pt idx="543">
                  <c:v>18.792000000000002</c:v>
                </c:pt>
                <c:pt idx="544">
                  <c:v>18.329000000000001</c:v>
                </c:pt>
                <c:pt idx="545">
                  <c:v>17.861000000000001</c:v>
                </c:pt>
                <c:pt idx="546">
                  <c:v>17.335000000000001</c:v>
                </c:pt>
                <c:pt idx="547">
                  <c:v>16.823</c:v>
                </c:pt>
                <c:pt idx="548">
                  <c:v>16.324999999999999</c:v>
                </c:pt>
                <c:pt idx="549">
                  <c:v>15.764000000000001</c:v>
                </c:pt>
                <c:pt idx="550">
                  <c:v>15.244999999999999</c:v>
                </c:pt>
                <c:pt idx="551">
                  <c:v>14.629</c:v>
                </c:pt>
                <c:pt idx="552">
                  <c:v>14.145</c:v>
                </c:pt>
                <c:pt idx="553">
                  <c:v>13.541</c:v>
                </c:pt>
                <c:pt idx="554">
                  <c:v>13.037000000000001</c:v>
                </c:pt>
                <c:pt idx="555">
                  <c:v>12.421000000000001</c:v>
                </c:pt>
                <c:pt idx="556">
                  <c:v>11.892000000000024</c:v>
                </c:pt>
                <c:pt idx="557">
                  <c:v>11.346</c:v>
                </c:pt>
                <c:pt idx="558">
                  <c:v>10.831</c:v>
                </c:pt>
                <c:pt idx="559">
                  <c:v>10.302000000000024</c:v>
                </c:pt>
                <c:pt idx="560">
                  <c:v>9.7690000000000001</c:v>
                </c:pt>
                <c:pt idx="561">
                  <c:v>9.3370000000000015</c:v>
                </c:pt>
                <c:pt idx="562">
                  <c:v>8.8310000000000013</c:v>
                </c:pt>
                <c:pt idx="563">
                  <c:v>8.4740000000000002</c:v>
                </c:pt>
                <c:pt idx="564">
                  <c:v>7.9770000000000003</c:v>
                </c:pt>
                <c:pt idx="565">
                  <c:v>7.6279999999999655</c:v>
                </c:pt>
                <c:pt idx="566">
                  <c:v>7.1959999999999855</c:v>
                </c:pt>
                <c:pt idx="567">
                  <c:v>6.8579999999999846</c:v>
                </c:pt>
                <c:pt idx="568">
                  <c:v>6.4630000000000001</c:v>
                </c:pt>
                <c:pt idx="569">
                  <c:v>6.149</c:v>
                </c:pt>
                <c:pt idx="570">
                  <c:v>5.8599999999999985</c:v>
                </c:pt>
                <c:pt idx="571">
                  <c:v>5.6049999999999756</c:v>
                </c:pt>
                <c:pt idx="572">
                  <c:v>5.3619999999999965</c:v>
                </c:pt>
                <c:pt idx="573">
                  <c:v>5.093</c:v>
                </c:pt>
                <c:pt idx="574">
                  <c:v>4.8890000000000002</c:v>
                </c:pt>
                <c:pt idx="575">
                  <c:v>4.6790000000000003</c:v>
                </c:pt>
                <c:pt idx="576">
                  <c:v>4.5269999999999975</c:v>
                </c:pt>
                <c:pt idx="577">
                  <c:v>4.3419999999999996</c:v>
                </c:pt>
                <c:pt idx="578">
                  <c:v>4.2</c:v>
                </c:pt>
                <c:pt idx="579">
                  <c:v>4.0659999999999945</c:v>
                </c:pt>
                <c:pt idx="580">
                  <c:v>3.9529999999999967</c:v>
                </c:pt>
                <c:pt idx="581">
                  <c:v>3.8349999999999977</c:v>
                </c:pt>
                <c:pt idx="582">
                  <c:v>3.7309999999999999</c:v>
                </c:pt>
                <c:pt idx="583">
                  <c:v>3.6419999999999999</c:v>
                </c:pt>
                <c:pt idx="584">
                  <c:v>3.5579999999999998</c:v>
                </c:pt>
                <c:pt idx="585">
                  <c:v>3.4899999999999998</c:v>
                </c:pt>
                <c:pt idx="586">
                  <c:v>3.4099999999999997</c:v>
                </c:pt>
                <c:pt idx="587">
                  <c:v>3.3619999999999997</c:v>
                </c:pt>
                <c:pt idx="588">
                  <c:v>3.34</c:v>
                </c:pt>
                <c:pt idx="589">
                  <c:v>3.3119999999999967</c:v>
                </c:pt>
                <c:pt idx="590">
                  <c:v>3.2749999999999999</c:v>
                </c:pt>
                <c:pt idx="591">
                  <c:v>3.274</c:v>
                </c:pt>
                <c:pt idx="592">
                  <c:v>3.2440000000000002</c:v>
                </c:pt>
                <c:pt idx="593">
                  <c:v>3.2269999999999999</c:v>
                </c:pt>
                <c:pt idx="594">
                  <c:v>3.202</c:v>
                </c:pt>
                <c:pt idx="595">
                  <c:v>3.194</c:v>
                </c:pt>
                <c:pt idx="596">
                  <c:v>3.1880000000000002</c:v>
                </c:pt>
                <c:pt idx="597">
                  <c:v>3.1749999999999998</c:v>
                </c:pt>
                <c:pt idx="598">
                  <c:v>3.173</c:v>
                </c:pt>
                <c:pt idx="599">
                  <c:v>3.153</c:v>
                </c:pt>
                <c:pt idx="600">
                  <c:v>3.1680000000000001</c:v>
                </c:pt>
                <c:pt idx="601">
                  <c:v>3.1539999999999999</c:v>
                </c:pt>
                <c:pt idx="602">
                  <c:v>3.1189999999999998</c:v>
                </c:pt>
                <c:pt idx="603">
                  <c:v>3.1189999999999998</c:v>
                </c:pt>
                <c:pt idx="604">
                  <c:v>3.1230000000000002</c:v>
                </c:pt>
                <c:pt idx="605">
                  <c:v>3.1119999999999997</c:v>
                </c:pt>
                <c:pt idx="606">
                  <c:v>3.097</c:v>
                </c:pt>
                <c:pt idx="607">
                  <c:v>3.0719999999999987</c:v>
                </c:pt>
                <c:pt idx="608">
                  <c:v>3.0680000000000001</c:v>
                </c:pt>
                <c:pt idx="609">
                  <c:v>3.0719999999999987</c:v>
                </c:pt>
                <c:pt idx="610">
                  <c:v>3.07</c:v>
                </c:pt>
                <c:pt idx="611">
                  <c:v>3.0640000000000001</c:v>
                </c:pt>
                <c:pt idx="612">
                  <c:v>3.0680000000000001</c:v>
                </c:pt>
                <c:pt idx="613">
                  <c:v>3.0449999999999999</c:v>
                </c:pt>
                <c:pt idx="614">
                  <c:v>3.0129999999999977</c:v>
                </c:pt>
                <c:pt idx="615">
                  <c:v>3.004</c:v>
                </c:pt>
                <c:pt idx="616">
                  <c:v>2.9919999999999987</c:v>
                </c:pt>
                <c:pt idx="617">
                  <c:v>2.96</c:v>
                </c:pt>
                <c:pt idx="618">
                  <c:v>2.964</c:v>
                </c:pt>
                <c:pt idx="619">
                  <c:v>2.96</c:v>
                </c:pt>
                <c:pt idx="620">
                  <c:v>2.9630000000000001</c:v>
                </c:pt>
                <c:pt idx="621">
                  <c:v>2.9499999999999997</c:v>
                </c:pt>
                <c:pt idx="622">
                  <c:v>2.9349999999999987</c:v>
                </c:pt>
                <c:pt idx="623">
                  <c:v>2.9079999999999999</c:v>
                </c:pt>
                <c:pt idx="624">
                  <c:v>2.9149999999999987</c:v>
                </c:pt>
                <c:pt idx="625">
                  <c:v>2.8939999999999997</c:v>
                </c:pt>
                <c:pt idx="626">
                  <c:v>2.86</c:v>
                </c:pt>
                <c:pt idx="627">
                  <c:v>2.8339999999999987</c:v>
                </c:pt>
                <c:pt idx="628">
                  <c:v>2.8389999999999977</c:v>
                </c:pt>
                <c:pt idx="629">
                  <c:v>2.7759999999999998</c:v>
                </c:pt>
                <c:pt idx="630">
                  <c:v>2.7359999999999998</c:v>
                </c:pt>
                <c:pt idx="631">
                  <c:v>2.714</c:v>
                </c:pt>
                <c:pt idx="632">
                  <c:v>2.681</c:v>
                </c:pt>
                <c:pt idx="633">
                  <c:v>2.6259999999999999</c:v>
                </c:pt>
                <c:pt idx="634">
                  <c:v>2.5630000000000002</c:v>
                </c:pt>
                <c:pt idx="635">
                  <c:v>2.544</c:v>
                </c:pt>
                <c:pt idx="636">
                  <c:v>2.5249999999999999</c:v>
                </c:pt>
                <c:pt idx="637">
                  <c:v>2.4959999999999987</c:v>
                </c:pt>
                <c:pt idx="638">
                  <c:v>2.4529999999999967</c:v>
                </c:pt>
                <c:pt idx="639">
                  <c:v>2.42</c:v>
                </c:pt>
                <c:pt idx="640">
                  <c:v>2.3719999999999977</c:v>
                </c:pt>
                <c:pt idx="641">
                  <c:v>2.3189999999999977</c:v>
                </c:pt>
                <c:pt idx="642">
                  <c:v>2.2669999999999999</c:v>
                </c:pt>
                <c:pt idx="643">
                  <c:v>2.2269999999999999</c:v>
                </c:pt>
                <c:pt idx="644">
                  <c:v>2.2090000000000001</c:v>
                </c:pt>
                <c:pt idx="645">
                  <c:v>2.194</c:v>
                </c:pt>
                <c:pt idx="646">
                  <c:v>2.1739999999999999</c:v>
                </c:pt>
                <c:pt idx="647">
                  <c:v>2.1389999999999998</c:v>
                </c:pt>
                <c:pt idx="648">
                  <c:v>2.1139999999999999</c:v>
                </c:pt>
                <c:pt idx="649">
                  <c:v>2.0589999999999997</c:v>
                </c:pt>
                <c:pt idx="650">
                  <c:v>2.0529999999999977</c:v>
                </c:pt>
                <c:pt idx="651">
                  <c:v>2.0249999999999999</c:v>
                </c:pt>
                <c:pt idx="652">
                  <c:v>1.9920000000000111</c:v>
                </c:pt>
                <c:pt idx="653">
                  <c:v>1.9740000000000106</c:v>
                </c:pt>
                <c:pt idx="654">
                  <c:v>1.958999999999997</c:v>
                </c:pt>
                <c:pt idx="655">
                  <c:v>1.958999999999997</c:v>
                </c:pt>
                <c:pt idx="656">
                  <c:v>1.942999999999997</c:v>
                </c:pt>
                <c:pt idx="657">
                  <c:v>1.915999999999985</c:v>
                </c:pt>
                <c:pt idx="658">
                  <c:v>1.875</c:v>
                </c:pt>
                <c:pt idx="659">
                  <c:v>1.8680000000000001</c:v>
                </c:pt>
                <c:pt idx="660">
                  <c:v>1.827</c:v>
                </c:pt>
                <c:pt idx="661">
                  <c:v>1.7969999999999899</c:v>
                </c:pt>
                <c:pt idx="662">
                  <c:v>1.7829999999999888</c:v>
                </c:pt>
                <c:pt idx="663">
                  <c:v>1.7609999999999886</c:v>
                </c:pt>
                <c:pt idx="664">
                  <c:v>1.7229999999999872</c:v>
                </c:pt>
                <c:pt idx="665">
                  <c:v>1.700999999999987</c:v>
                </c:pt>
                <c:pt idx="666">
                  <c:v>1.677</c:v>
                </c:pt>
                <c:pt idx="667">
                  <c:v>1.663999999999987</c:v>
                </c:pt>
                <c:pt idx="668">
                  <c:v>1.6220000000000001</c:v>
                </c:pt>
                <c:pt idx="669">
                  <c:v>1.603</c:v>
                </c:pt>
                <c:pt idx="670">
                  <c:v>1.58</c:v>
                </c:pt>
                <c:pt idx="671">
                  <c:v>1.548</c:v>
                </c:pt>
                <c:pt idx="672">
                  <c:v>1.5209999999999861</c:v>
                </c:pt>
                <c:pt idx="673">
                  <c:v>1.5189999999999861</c:v>
                </c:pt>
                <c:pt idx="674">
                  <c:v>1.508</c:v>
                </c:pt>
                <c:pt idx="675">
                  <c:v>1.4589999999999845</c:v>
                </c:pt>
                <c:pt idx="676">
                  <c:v>1.4259999999999751</c:v>
                </c:pt>
                <c:pt idx="677">
                  <c:v>1.3839999999999861</c:v>
                </c:pt>
                <c:pt idx="678">
                  <c:v>1.3680000000000001</c:v>
                </c:pt>
                <c:pt idx="679">
                  <c:v>1.35</c:v>
                </c:pt>
                <c:pt idx="680">
                  <c:v>1.329</c:v>
                </c:pt>
                <c:pt idx="681">
                  <c:v>1.3009999999999875</c:v>
                </c:pt>
                <c:pt idx="682">
                  <c:v>1.27</c:v>
                </c:pt>
                <c:pt idx="683">
                  <c:v>1.268</c:v>
                </c:pt>
                <c:pt idx="684">
                  <c:v>1.254</c:v>
                </c:pt>
                <c:pt idx="685">
                  <c:v>1.23</c:v>
                </c:pt>
                <c:pt idx="686">
                  <c:v>1.1890000000000001</c:v>
                </c:pt>
                <c:pt idx="687">
                  <c:v>1.2</c:v>
                </c:pt>
                <c:pt idx="688">
                  <c:v>1.1850000000000001</c:v>
                </c:pt>
                <c:pt idx="689">
                  <c:v>1.1830000000000001</c:v>
                </c:pt>
                <c:pt idx="690">
                  <c:v>1.1700000000000021</c:v>
                </c:pt>
                <c:pt idx="691">
                  <c:v>1.141</c:v>
                </c:pt>
                <c:pt idx="692">
                  <c:v>1.1220000000000001</c:v>
                </c:pt>
                <c:pt idx="693">
                  <c:v>1.133</c:v>
                </c:pt>
                <c:pt idx="694">
                  <c:v>1.1140000000000001</c:v>
                </c:pt>
                <c:pt idx="695">
                  <c:v>1.117</c:v>
                </c:pt>
                <c:pt idx="696">
                  <c:v>1.127</c:v>
                </c:pt>
                <c:pt idx="697">
                  <c:v>1.115</c:v>
                </c:pt>
                <c:pt idx="698">
                  <c:v>1.111</c:v>
                </c:pt>
                <c:pt idx="699">
                  <c:v>1.111</c:v>
                </c:pt>
                <c:pt idx="700">
                  <c:v>1.117</c:v>
                </c:pt>
                <c:pt idx="701">
                  <c:v>1.1319999999999861</c:v>
                </c:pt>
                <c:pt idx="702">
                  <c:v>1.149</c:v>
                </c:pt>
                <c:pt idx="703">
                  <c:v>1.1619999999999868</c:v>
                </c:pt>
                <c:pt idx="704">
                  <c:v>1.1870000000000001</c:v>
                </c:pt>
                <c:pt idx="705">
                  <c:v>1.1830000000000001</c:v>
                </c:pt>
                <c:pt idx="706">
                  <c:v>1.1919999999999875</c:v>
                </c:pt>
                <c:pt idx="707">
                  <c:v>1.2189999999999845</c:v>
                </c:pt>
                <c:pt idx="708">
                  <c:v>1.23</c:v>
                </c:pt>
                <c:pt idx="709">
                  <c:v>1.2529999999999859</c:v>
                </c:pt>
                <c:pt idx="710">
                  <c:v>1.262</c:v>
                </c:pt>
                <c:pt idx="711">
                  <c:v>1.284</c:v>
                </c:pt>
                <c:pt idx="712">
                  <c:v>1.2909999999999873</c:v>
                </c:pt>
                <c:pt idx="713">
                  <c:v>1.321</c:v>
                </c:pt>
                <c:pt idx="714">
                  <c:v>1.34</c:v>
                </c:pt>
                <c:pt idx="715">
                  <c:v>1.355</c:v>
                </c:pt>
                <c:pt idx="716">
                  <c:v>1.3759999999999859</c:v>
                </c:pt>
                <c:pt idx="717">
                  <c:v>1.381</c:v>
                </c:pt>
                <c:pt idx="718">
                  <c:v>1.4009999999999816</c:v>
                </c:pt>
                <c:pt idx="719">
                  <c:v>1.3919999999999861</c:v>
                </c:pt>
                <c:pt idx="720">
                  <c:v>1.4159999999999748</c:v>
                </c:pt>
                <c:pt idx="721">
                  <c:v>1.4169999999999816</c:v>
                </c:pt>
                <c:pt idx="722">
                  <c:v>1.4279999999999751</c:v>
                </c:pt>
                <c:pt idx="723">
                  <c:v>1.44</c:v>
                </c:pt>
                <c:pt idx="724">
                  <c:v>1.4529999999999843</c:v>
                </c:pt>
                <c:pt idx="725">
                  <c:v>1.478</c:v>
                </c:pt>
                <c:pt idx="726">
                  <c:v>1.4889999999999857</c:v>
                </c:pt>
                <c:pt idx="727">
                  <c:v>1.5</c:v>
                </c:pt>
                <c:pt idx="728">
                  <c:v>1.51</c:v>
                </c:pt>
                <c:pt idx="729">
                  <c:v>1.5349999999999866</c:v>
                </c:pt>
                <c:pt idx="730">
                  <c:v>1.5669999999999875</c:v>
                </c:pt>
                <c:pt idx="731">
                  <c:v>1.599</c:v>
                </c:pt>
                <c:pt idx="732">
                  <c:v>1.6</c:v>
                </c:pt>
                <c:pt idx="733">
                  <c:v>1.621</c:v>
                </c:pt>
                <c:pt idx="734">
                  <c:v>1.6400000000000001</c:v>
                </c:pt>
                <c:pt idx="735">
                  <c:v>1.6559999999999861</c:v>
                </c:pt>
                <c:pt idx="736">
                  <c:v>1.6659999999999873</c:v>
                </c:pt>
                <c:pt idx="737">
                  <c:v>1.6900000000000124</c:v>
                </c:pt>
                <c:pt idx="738">
                  <c:v>1.6990000000000001</c:v>
                </c:pt>
                <c:pt idx="739">
                  <c:v>1.7080000000000024</c:v>
                </c:pt>
                <c:pt idx="740">
                  <c:v>1.7120000000000024</c:v>
                </c:pt>
                <c:pt idx="741">
                  <c:v>1.7220000000000026</c:v>
                </c:pt>
                <c:pt idx="742">
                  <c:v>1.7309999999999872</c:v>
                </c:pt>
                <c:pt idx="743">
                  <c:v>1.7420000000000027</c:v>
                </c:pt>
                <c:pt idx="744">
                  <c:v>1.7480000000000027</c:v>
                </c:pt>
                <c:pt idx="745">
                  <c:v>1.7640000000000027</c:v>
                </c:pt>
                <c:pt idx="746">
                  <c:v>1.7709999999999888</c:v>
                </c:pt>
                <c:pt idx="747">
                  <c:v>1.7480000000000027</c:v>
                </c:pt>
                <c:pt idx="748">
                  <c:v>1.7409999999999888</c:v>
                </c:pt>
                <c:pt idx="749">
                  <c:v>1.7360000000000027</c:v>
                </c:pt>
                <c:pt idx="750">
                  <c:v>1.7600000000000027</c:v>
                </c:pt>
                <c:pt idx="751">
                  <c:v>1.7589999999999886</c:v>
                </c:pt>
                <c:pt idx="752">
                  <c:v>1.7529999999999886</c:v>
                </c:pt>
                <c:pt idx="753">
                  <c:v>1.7400000000000027</c:v>
                </c:pt>
                <c:pt idx="754">
                  <c:v>1.7120000000000024</c:v>
                </c:pt>
                <c:pt idx="755">
                  <c:v>1.6859999999999875</c:v>
                </c:pt>
                <c:pt idx="756">
                  <c:v>1.6559999999999861</c:v>
                </c:pt>
                <c:pt idx="757">
                  <c:v>1.6259999999999859</c:v>
                </c:pt>
                <c:pt idx="758">
                  <c:v>1.615</c:v>
                </c:pt>
                <c:pt idx="759">
                  <c:v>1.6120000000000001</c:v>
                </c:pt>
                <c:pt idx="760">
                  <c:v>1.5780000000000001</c:v>
                </c:pt>
                <c:pt idx="761">
                  <c:v>1.556</c:v>
                </c:pt>
                <c:pt idx="762">
                  <c:v>1.5329999999999862</c:v>
                </c:pt>
                <c:pt idx="763">
                  <c:v>1.5249999999999861</c:v>
                </c:pt>
                <c:pt idx="764">
                  <c:v>1.484999999999985</c:v>
                </c:pt>
                <c:pt idx="765">
                  <c:v>1.448</c:v>
                </c:pt>
                <c:pt idx="766">
                  <c:v>1.4379999999999751</c:v>
                </c:pt>
                <c:pt idx="767">
                  <c:v>1.385</c:v>
                </c:pt>
                <c:pt idx="768">
                  <c:v>1.3540000000000001</c:v>
                </c:pt>
                <c:pt idx="769">
                  <c:v>1.2929999999999875</c:v>
                </c:pt>
                <c:pt idx="770">
                  <c:v>1.2529999999999859</c:v>
                </c:pt>
                <c:pt idx="771">
                  <c:v>1.2329999999999848</c:v>
                </c:pt>
                <c:pt idx="772">
                  <c:v>1.22</c:v>
                </c:pt>
                <c:pt idx="773">
                  <c:v>1.161</c:v>
                </c:pt>
                <c:pt idx="774">
                  <c:v>1.1160000000000001</c:v>
                </c:pt>
                <c:pt idx="775">
                  <c:v>1.071</c:v>
                </c:pt>
                <c:pt idx="776">
                  <c:v>1.038999999999987</c:v>
                </c:pt>
                <c:pt idx="777">
                  <c:v>1.0149999999999861</c:v>
                </c:pt>
                <c:pt idx="778">
                  <c:v>0.97900000000000054</c:v>
                </c:pt>
                <c:pt idx="779">
                  <c:v>0.95200000000000062</c:v>
                </c:pt>
                <c:pt idx="780">
                  <c:v>0.89900000000000146</c:v>
                </c:pt>
                <c:pt idx="781">
                  <c:v>0.88100000000000134</c:v>
                </c:pt>
                <c:pt idx="782">
                  <c:v>0.89200000000000146</c:v>
                </c:pt>
                <c:pt idx="783">
                  <c:v>0.87400000000000622</c:v>
                </c:pt>
                <c:pt idx="784">
                  <c:v>0.85200000000000065</c:v>
                </c:pt>
                <c:pt idx="785">
                  <c:v>0.84200000000000064</c:v>
                </c:pt>
                <c:pt idx="786">
                  <c:v>0.80800000000000005</c:v>
                </c:pt>
                <c:pt idx="787">
                  <c:v>0.77700000000000602</c:v>
                </c:pt>
                <c:pt idx="788">
                  <c:v>0.73800000000000165</c:v>
                </c:pt>
                <c:pt idx="789">
                  <c:v>0.69900000000000206</c:v>
                </c:pt>
                <c:pt idx="790">
                  <c:v>0.67200000000000804</c:v>
                </c:pt>
                <c:pt idx="791">
                  <c:v>0.63800000000000701</c:v>
                </c:pt>
                <c:pt idx="792">
                  <c:v>0.635000000000007</c:v>
                </c:pt>
                <c:pt idx="793">
                  <c:v>0.61200000000000065</c:v>
                </c:pt>
                <c:pt idx="794">
                  <c:v>0.61300000000000165</c:v>
                </c:pt>
                <c:pt idx="795">
                  <c:v>0.58700000000000063</c:v>
                </c:pt>
                <c:pt idx="796">
                  <c:v>0.56000000000000005</c:v>
                </c:pt>
                <c:pt idx="797">
                  <c:v>0.55000000000000004</c:v>
                </c:pt>
                <c:pt idx="798">
                  <c:v>0.53500000000000003</c:v>
                </c:pt>
                <c:pt idx="799">
                  <c:v>0.53800000000000003</c:v>
                </c:pt>
                <c:pt idx="800">
                  <c:v>0.54400000000000004</c:v>
                </c:pt>
                <c:pt idx="801">
                  <c:v>0.54800000000000004</c:v>
                </c:pt>
                <c:pt idx="802">
                  <c:v>0.54700000000000004</c:v>
                </c:pt>
                <c:pt idx="803">
                  <c:v>0.54300000000000004</c:v>
                </c:pt>
                <c:pt idx="804">
                  <c:v>0.55000000000000004</c:v>
                </c:pt>
                <c:pt idx="805">
                  <c:v>0.56399999999999995</c:v>
                </c:pt>
                <c:pt idx="806">
                  <c:v>0.58100000000000063</c:v>
                </c:pt>
                <c:pt idx="807">
                  <c:v>0.60100000000000064</c:v>
                </c:pt>
                <c:pt idx="808">
                  <c:v>0.64500000000000701</c:v>
                </c:pt>
                <c:pt idx="809">
                  <c:v>0.67400000000000804</c:v>
                </c:pt>
                <c:pt idx="810">
                  <c:v>0.67800000000000804</c:v>
                </c:pt>
                <c:pt idx="811">
                  <c:v>0.71100000000000063</c:v>
                </c:pt>
                <c:pt idx="812">
                  <c:v>0.78</c:v>
                </c:pt>
                <c:pt idx="813">
                  <c:v>0.85000000000000064</c:v>
                </c:pt>
                <c:pt idx="814">
                  <c:v>0.89700000000000146</c:v>
                </c:pt>
                <c:pt idx="815">
                  <c:v>0.96400000000000063</c:v>
                </c:pt>
                <c:pt idx="816">
                  <c:v>1.038</c:v>
                </c:pt>
                <c:pt idx="817">
                  <c:v>1.099</c:v>
                </c:pt>
                <c:pt idx="818">
                  <c:v>1.1539999999999861</c:v>
                </c:pt>
                <c:pt idx="819">
                  <c:v>1.208</c:v>
                </c:pt>
                <c:pt idx="820">
                  <c:v>1.282</c:v>
                </c:pt>
                <c:pt idx="821">
                  <c:v>1.383</c:v>
                </c:pt>
                <c:pt idx="822">
                  <c:v>1.468</c:v>
                </c:pt>
                <c:pt idx="823">
                  <c:v>1.554</c:v>
                </c:pt>
                <c:pt idx="824">
                  <c:v>1.6519999999999861</c:v>
                </c:pt>
                <c:pt idx="825">
                  <c:v>1.7369999999999879</c:v>
                </c:pt>
                <c:pt idx="826">
                  <c:v>1.863</c:v>
                </c:pt>
                <c:pt idx="827">
                  <c:v>1.962999999999997</c:v>
                </c:pt>
                <c:pt idx="828">
                  <c:v>2.085</c:v>
                </c:pt>
                <c:pt idx="829">
                  <c:v>2.2210000000000001</c:v>
                </c:pt>
                <c:pt idx="830">
                  <c:v>2.343</c:v>
                </c:pt>
                <c:pt idx="831">
                  <c:v>2.4709999999999988</c:v>
                </c:pt>
                <c:pt idx="832">
                  <c:v>2.6109999999999998</c:v>
                </c:pt>
                <c:pt idx="833">
                  <c:v>2.7359999999999998</c:v>
                </c:pt>
                <c:pt idx="834">
                  <c:v>2.8879999999999999</c:v>
                </c:pt>
                <c:pt idx="835">
                  <c:v>3.0219999999999998</c:v>
                </c:pt>
                <c:pt idx="836">
                  <c:v>3.1850000000000001</c:v>
                </c:pt>
                <c:pt idx="837">
                  <c:v>3.32</c:v>
                </c:pt>
                <c:pt idx="838">
                  <c:v>3.4699999999999998</c:v>
                </c:pt>
                <c:pt idx="839">
                  <c:v>3.63</c:v>
                </c:pt>
                <c:pt idx="840">
                  <c:v>3.782</c:v>
                </c:pt>
                <c:pt idx="841">
                  <c:v>3.9159999999999977</c:v>
                </c:pt>
                <c:pt idx="842">
                  <c:v>4.0910000000000002</c:v>
                </c:pt>
                <c:pt idx="843">
                  <c:v>4.2489999999999997</c:v>
                </c:pt>
                <c:pt idx="844">
                  <c:v>4.4080000000000004</c:v>
                </c:pt>
                <c:pt idx="845">
                  <c:v>4.5669999999999975</c:v>
                </c:pt>
                <c:pt idx="846">
                  <c:v>4.6859999999999955</c:v>
                </c:pt>
                <c:pt idx="847">
                  <c:v>4.8310000000000004</c:v>
                </c:pt>
                <c:pt idx="848">
                  <c:v>4.9889999999999999</c:v>
                </c:pt>
                <c:pt idx="849">
                  <c:v>5.1369999999999996</c:v>
                </c:pt>
                <c:pt idx="850">
                  <c:v>5.2809999999999997</c:v>
                </c:pt>
                <c:pt idx="851">
                  <c:v>5.4039999999999999</c:v>
                </c:pt>
                <c:pt idx="852">
                  <c:v>5.5030000000000001</c:v>
                </c:pt>
                <c:pt idx="853">
                  <c:v>5.6249999999999645</c:v>
                </c:pt>
                <c:pt idx="854">
                  <c:v>5.7229999999999945</c:v>
                </c:pt>
                <c:pt idx="855">
                  <c:v>5.8390000000000004</c:v>
                </c:pt>
                <c:pt idx="856">
                  <c:v>5.91</c:v>
                </c:pt>
                <c:pt idx="857">
                  <c:v>5.9720000000000004</c:v>
                </c:pt>
                <c:pt idx="858">
                  <c:v>6.0419999999999998</c:v>
                </c:pt>
                <c:pt idx="859">
                  <c:v>6.1049999999999756</c:v>
                </c:pt>
                <c:pt idx="860">
                  <c:v>6.14</c:v>
                </c:pt>
                <c:pt idx="861">
                  <c:v>6.1849999999999845</c:v>
                </c:pt>
                <c:pt idx="862">
                  <c:v>6.2160000000000002</c:v>
                </c:pt>
                <c:pt idx="863">
                  <c:v>6.2380000000000004</c:v>
                </c:pt>
                <c:pt idx="864">
                  <c:v>6.2569999999999997</c:v>
                </c:pt>
                <c:pt idx="865">
                  <c:v>6.2939999999999996</c:v>
                </c:pt>
                <c:pt idx="866">
                  <c:v>6.3360000000000003</c:v>
                </c:pt>
                <c:pt idx="867">
                  <c:v>6.3539999999999965</c:v>
                </c:pt>
                <c:pt idx="868">
                  <c:v>6.375</c:v>
                </c:pt>
                <c:pt idx="869">
                  <c:v>6.4009999999999998</c:v>
                </c:pt>
                <c:pt idx="870">
                  <c:v>6.3879999999999955</c:v>
                </c:pt>
                <c:pt idx="871">
                  <c:v>6.4310000000000134</c:v>
                </c:pt>
                <c:pt idx="872">
                  <c:v>6.4509999999999996</c:v>
                </c:pt>
                <c:pt idx="873">
                  <c:v>6.4409999999999998</c:v>
                </c:pt>
                <c:pt idx="874">
                  <c:v>6.4340000000000002</c:v>
                </c:pt>
                <c:pt idx="875">
                  <c:v>6.4300000000000024</c:v>
                </c:pt>
                <c:pt idx="876">
                  <c:v>6.3869999999999996</c:v>
                </c:pt>
                <c:pt idx="877">
                  <c:v>6.359</c:v>
                </c:pt>
                <c:pt idx="878">
                  <c:v>6.3159999999999945</c:v>
                </c:pt>
                <c:pt idx="879">
                  <c:v>6.2619999999999996</c:v>
                </c:pt>
                <c:pt idx="880">
                  <c:v>6.218</c:v>
                </c:pt>
                <c:pt idx="881">
                  <c:v>6.2009999999999996</c:v>
                </c:pt>
                <c:pt idx="882">
                  <c:v>6.1519999999999975</c:v>
                </c:pt>
                <c:pt idx="883">
                  <c:v>6.09</c:v>
                </c:pt>
                <c:pt idx="884">
                  <c:v>6.06</c:v>
                </c:pt>
                <c:pt idx="885">
                  <c:v>6.0269999999999975</c:v>
                </c:pt>
                <c:pt idx="886">
                  <c:v>6.0179999999999945</c:v>
                </c:pt>
                <c:pt idx="887">
                  <c:v>6.0119999999999996</c:v>
                </c:pt>
                <c:pt idx="888">
                  <c:v>6.0289999999999955</c:v>
                </c:pt>
                <c:pt idx="889">
                  <c:v>6.0759999999999996</c:v>
                </c:pt>
                <c:pt idx="890">
                  <c:v>6.1319999999999997</c:v>
                </c:pt>
                <c:pt idx="891">
                  <c:v>6.1909999999999945</c:v>
                </c:pt>
                <c:pt idx="892">
                  <c:v>6.2539999999999996</c:v>
                </c:pt>
                <c:pt idx="893">
                  <c:v>6.351</c:v>
                </c:pt>
                <c:pt idx="894">
                  <c:v>6.4630000000000001</c:v>
                </c:pt>
                <c:pt idx="895">
                  <c:v>6.5789999999999997</c:v>
                </c:pt>
                <c:pt idx="896">
                  <c:v>6.7130000000000001</c:v>
                </c:pt>
                <c:pt idx="897">
                  <c:v>6.8469999999999995</c:v>
                </c:pt>
                <c:pt idx="898">
                  <c:v>7.02</c:v>
                </c:pt>
                <c:pt idx="899">
                  <c:v>7.2</c:v>
                </c:pt>
                <c:pt idx="900">
                  <c:v>7.3599999999999985</c:v>
                </c:pt>
                <c:pt idx="901">
                  <c:v>7.5359999999999996</c:v>
                </c:pt>
                <c:pt idx="902">
                  <c:v>7.7219999999999995</c:v>
                </c:pt>
                <c:pt idx="903">
                  <c:v>7.9039999999999999</c:v>
                </c:pt>
                <c:pt idx="904">
                  <c:v>8.0530000000000008</c:v>
                </c:pt>
                <c:pt idx="905">
                  <c:v>8.2060000000000013</c:v>
                </c:pt>
                <c:pt idx="906">
                  <c:v>8.327</c:v>
                </c:pt>
                <c:pt idx="907">
                  <c:v>8.4520000000000248</c:v>
                </c:pt>
                <c:pt idx="908">
                  <c:v>8.5540000000000003</c:v>
                </c:pt>
                <c:pt idx="909">
                  <c:v>8.6230000000000011</c:v>
                </c:pt>
                <c:pt idx="910">
                  <c:v>8.6630000000000003</c:v>
                </c:pt>
                <c:pt idx="911">
                  <c:v>8.69</c:v>
                </c:pt>
                <c:pt idx="912">
                  <c:v>8.7000000000000011</c:v>
                </c:pt>
                <c:pt idx="913">
                  <c:v>8.6750000000000007</c:v>
                </c:pt>
                <c:pt idx="914">
                  <c:v>8.6160000000000014</c:v>
                </c:pt>
                <c:pt idx="915">
                  <c:v>8.5640000000000001</c:v>
                </c:pt>
                <c:pt idx="916">
                  <c:v>8.4770000000000003</c:v>
                </c:pt>
                <c:pt idx="917">
                  <c:v>8.3690000000000246</c:v>
                </c:pt>
              </c:numCache>
            </c:numRef>
          </c:yVal>
        </c:ser>
        <c:axId val="71314048"/>
        <c:axId val="72504064"/>
      </c:scatterChart>
      <c:valAx>
        <c:axId val="71314048"/>
        <c:scaling>
          <c:orientation val="minMax"/>
          <c:max val="100"/>
        </c:scaling>
        <c:axPos val="b"/>
        <c:title>
          <c:tx>
            <c:rich>
              <a:bodyPr/>
              <a:lstStyle/>
              <a:p>
                <a:pPr>
                  <a:defRPr b="0"/>
                </a:pPr>
                <a:r>
                  <a:rPr lang="en-US" b="0" dirty="0"/>
                  <a:t>E</a:t>
                </a:r>
                <a:r>
                  <a:rPr lang="en-US" b="0" dirty="0" smtClean="0"/>
                  <a:t>lution </a:t>
                </a:r>
                <a:r>
                  <a:rPr lang="en-US" b="0" dirty="0"/>
                  <a:t>volume (ml)</a:t>
                </a:r>
              </a:p>
            </c:rich>
          </c:tx>
          <c:layout/>
        </c:title>
        <c:numFmt formatCode="General" sourceLinked="1"/>
        <c:tickLblPos val="nextTo"/>
        <c:crossAx val="72504064"/>
        <c:crosses val="autoZero"/>
        <c:crossBetween val="midCat"/>
      </c:valAx>
      <c:valAx>
        <c:axId val="72504064"/>
        <c:scaling>
          <c:orientation val="minMax"/>
        </c:scaling>
        <c:axPos val="l"/>
        <c:title>
          <c:tx>
            <c:rich>
              <a:bodyPr rot="-5400000" vert="horz"/>
              <a:lstStyle/>
              <a:p>
                <a:pPr>
                  <a:defRPr b="0"/>
                </a:pPr>
                <a:r>
                  <a:rPr lang="en-US" b="0" dirty="0" smtClean="0"/>
                  <a:t>Absorbance </a:t>
                </a:r>
                <a:r>
                  <a:rPr lang="en-US" b="0" dirty="0"/>
                  <a:t>280nm</a:t>
                </a:r>
              </a:p>
            </c:rich>
          </c:tx>
          <c:layout/>
        </c:title>
        <c:numFmt formatCode="General" sourceLinked="1"/>
        <c:tickLblPos val="nextTo"/>
        <c:crossAx val="71314048"/>
        <c:crosses val="autoZero"/>
        <c:crossBetween val="midCat"/>
      </c:valAx>
    </c:plotArea>
    <c:plotVisOnly val="1"/>
  </c:chart>
  <c:txPr>
    <a:bodyPr/>
    <a:lstStyle/>
    <a:p>
      <a:pPr>
        <a:defRPr sz="1200">
          <a:latin typeface="Times New Roman" pitchFamily="18" charset="0"/>
          <a:cs typeface="Times New Roman" pitchFamily="18" charset="0"/>
        </a:defRPr>
      </a:pPr>
      <a:endParaRPr lang="en-US"/>
    </a:p>
  </c:txPr>
  <c:externalData r:id="rId2"/>
  <c:userShapes r:id="rId3"/>
</c:chartSpace>
</file>

<file path=ppt/drawings/drawing1.xml><?xml version="1.0" encoding="utf-8"?>
<c:userShapes xmlns:c="http://schemas.openxmlformats.org/drawingml/2006/chart">
  <cdr:relSizeAnchor xmlns:cdr="http://schemas.openxmlformats.org/drawingml/2006/chartDrawing">
    <cdr:from>
      <cdr:x>0.625</cdr:x>
      <cdr:y>0.33854</cdr:y>
    </cdr:from>
    <cdr:to>
      <cdr:x>0.635</cdr:x>
      <cdr:y>0.625</cdr:y>
    </cdr:to>
    <cdr:sp macro="" textlink="">
      <cdr:nvSpPr>
        <cdr:cNvPr id="3" name="Straight Arrow Connector 2"/>
        <cdr:cNvSpPr/>
      </cdr:nvSpPr>
      <cdr:spPr>
        <a:xfrm xmlns:a="http://schemas.openxmlformats.org/drawingml/2006/main" rot="16200000" flipH="1">
          <a:off x="2487470" y="1298743"/>
          <a:ext cx="785819" cy="45719"/>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0F0216-02A9-4AAB-888B-D8941470DB5D}" type="datetimeFigureOut">
              <a:rPr lang="en-IN" smtClean="0"/>
              <a:pPr/>
              <a:t>01-01-2012</a:t>
            </a:fld>
            <a:endParaRPr lang="en-IN"/>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4B1212-F1B9-4394-9ED0-CB41F0A00B9C}"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0C4B1212-F1B9-4394-9ED0-CB41F0A00B9C}" type="slidenum">
              <a:rPr lang="en-IN" smtClean="0"/>
              <a:pPr/>
              <a:t>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IN"/>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29697"/>
            <a:ext cx="1157288" cy="1126807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257176" y="529697"/>
            <a:ext cx="3357563" cy="11268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2"/>
            <a:ext cx="5829300" cy="1967442"/>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6"/>
            <a:ext cx="2256235" cy="1678517"/>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2"/>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702CC2-39A4-4700-A64F-7FE7EE2BEF80}" type="datetimeFigureOut">
              <a:rPr lang="en-IN" smtClean="0"/>
              <a:pPr/>
              <a:t>01-01-2012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31536C-BB30-4048-A08A-1DCA1806AF1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55702CC2-39A4-4700-A64F-7FE7EE2BEF80}" type="datetimeFigureOut">
              <a:rPr lang="en-IN" smtClean="0"/>
              <a:pPr/>
              <a:t>01-01-2012</a:t>
            </a:fld>
            <a:endParaRPr lang="en-IN"/>
          </a:p>
        </p:txBody>
      </p:sp>
      <p:sp>
        <p:nvSpPr>
          <p:cNvPr id="5" name="Footer Placeholder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2931536C-BB30-4048-A08A-1DCA1806AF11}"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26" Type="http://schemas.openxmlformats.org/officeDocument/2006/relationships/image" Target="../media/image24.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29"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2.png"/><Relationship Id="rId5" Type="http://schemas.openxmlformats.org/officeDocument/2006/relationships/image" Target="../media/image3.jpeg"/><Relationship Id="rId15" Type="http://schemas.openxmlformats.org/officeDocument/2006/relationships/image" Target="../media/image13.png"/><Relationship Id="rId23" Type="http://schemas.openxmlformats.org/officeDocument/2006/relationships/image" Target="../media/image21.png"/><Relationship Id="rId28" Type="http://schemas.openxmlformats.org/officeDocument/2006/relationships/image" Target="../media/image26.png"/><Relationship Id="rId10" Type="http://schemas.openxmlformats.org/officeDocument/2006/relationships/image" Target="../media/image8.png"/><Relationship Id="rId19" Type="http://schemas.openxmlformats.org/officeDocument/2006/relationships/image" Target="../media/image17.png"/><Relationship Id="rId31" Type="http://schemas.openxmlformats.org/officeDocument/2006/relationships/image" Target="../media/image29.jpe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 Id="rId22" Type="http://schemas.openxmlformats.org/officeDocument/2006/relationships/image" Target="../media/image20.png"/><Relationship Id="rId27" Type="http://schemas.openxmlformats.org/officeDocument/2006/relationships/image" Target="../media/image25.png"/><Relationship Id="rId30"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2.xml"/><Relationship Id="rId4" Type="http://schemas.openxmlformats.org/officeDocument/2006/relationships/image" Target="../media/image33.tiff"/></Relationships>
</file>

<file path=ppt/slides/_rels/slide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664" y="344488"/>
            <a:ext cx="1042465" cy="369332"/>
          </a:xfrm>
          <a:prstGeom prst="rect">
            <a:avLst/>
          </a:prstGeom>
          <a:noFill/>
        </p:spPr>
        <p:txBody>
          <a:bodyPr wrap="none" rtlCol="0">
            <a:spAutoFit/>
          </a:bodyPr>
          <a:lstStyle/>
          <a:p>
            <a:r>
              <a:rPr lang="en-US" dirty="0" smtClean="0"/>
              <a:t>Figure S1</a:t>
            </a:r>
            <a:endParaRPr lang="en-IN" dirty="0"/>
          </a:p>
        </p:txBody>
      </p:sp>
      <p:grpSp>
        <p:nvGrpSpPr>
          <p:cNvPr id="13" name="Group 12"/>
          <p:cNvGrpSpPr/>
          <p:nvPr/>
        </p:nvGrpSpPr>
        <p:grpSpPr>
          <a:xfrm>
            <a:off x="404664" y="992560"/>
            <a:ext cx="6073634" cy="4299898"/>
            <a:chOff x="554254" y="909345"/>
            <a:chExt cx="6073634" cy="4299898"/>
          </a:xfrm>
        </p:grpSpPr>
        <p:pic>
          <p:nvPicPr>
            <p:cNvPr id="14" name="Picture 8"/>
            <p:cNvPicPr preferRelativeResize="0">
              <a:picLocks noChangeArrowheads="1"/>
            </p:cNvPicPr>
            <p:nvPr/>
          </p:nvPicPr>
          <p:blipFill>
            <a:blip r:embed="rId3" cstate="print">
              <a:lum bright="-28000" contrast="28000"/>
            </a:blip>
            <a:srcRect r="21280"/>
            <a:stretch>
              <a:fillRect/>
            </a:stretch>
          </p:blipFill>
          <p:spPr bwMode="auto">
            <a:xfrm>
              <a:off x="1772816" y="937266"/>
              <a:ext cx="1080000" cy="360000"/>
            </a:xfrm>
            <a:prstGeom prst="rect">
              <a:avLst/>
            </a:prstGeom>
            <a:noFill/>
            <a:ln w="9525">
              <a:noFill/>
              <a:miter lim="800000"/>
              <a:headEnd/>
              <a:tailEnd/>
            </a:ln>
          </p:spPr>
        </p:pic>
        <p:pic>
          <p:nvPicPr>
            <p:cNvPr id="15" name="Picture 9"/>
            <p:cNvPicPr preferRelativeResize="0">
              <a:picLocks noChangeArrowheads="1"/>
            </p:cNvPicPr>
            <p:nvPr/>
          </p:nvPicPr>
          <p:blipFill>
            <a:blip r:embed="rId3" cstate="print">
              <a:lum bright="-28000" contrast="28000"/>
            </a:blip>
            <a:srcRect r="21229"/>
            <a:stretch>
              <a:fillRect/>
            </a:stretch>
          </p:blipFill>
          <p:spPr bwMode="auto">
            <a:xfrm>
              <a:off x="1773810" y="1342090"/>
              <a:ext cx="1080000" cy="360000"/>
            </a:xfrm>
            <a:prstGeom prst="rect">
              <a:avLst/>
            </a:prstGeom>
            <a:noFill/>
            <a:ln w="9525">
              <a:noFill/>
              <a:miter lim="800000"/>
              <a:headEnd/>
              <a:tailEnd/>
            </a:ln>
          </p:spPr>
        </p:pic>
        <p:pic>
          <p:nvPicPr>
            <p:cNvPr id="16" name="Picture 10"/>
            <p:cNvPicPr preferRelativeResize="0">
              <a:picLocks noChangeArrowheads="1"/>
            </p:cNvPicPr>
            <p:nvPr/>
          </p:nvPicPr>
          <p:blipFill>
            <a:blip r:embed="rId4" cstate="print">
              <a:lum bright="-28000" contrast="28000"/>
            </a:blip>
            <a:srcRect r="21229"/>
            <a:stretch>
              <a:fillRect/>
            </a:stretch>
          </p:blipFill>
          <p:spPr bwMode="auto">
            <a:xfrm>
              <a:off x="1773810" y="1763628"/>
              <a:ext cx="1080000" cy="360000"/>
            </a:xfrm>
            <a:prstGeom prst="rect">
              <a:avLst/>
            </a:prstGeom>
            <a:noFill/>
            <a:ln w="9525">
              <a:noFill/>
              <a:miter lim="800000"/>
              <a:headEnd/>
              <a:tailEnd/>
            </a:ln>
          </p:spPr>
        </p:pic>
        <p:pic>
          <p:nvPicPr>
            <p:cNvPr id="17" name="Picture 11"/>
            <p:cNvPicPr preferRelativeResize="0">
              <a:picLocks noChangeArrowheads="1"/>
            </p:cNvPicPr>
            <p:nvPr/>
          </p:nvPicPr>
          <p:blipFill>
            <a:blip r:embed="rId5" cstate="print">
              <a:lum bright="-28000" contrast="28000"/>
            </a:blip>
            <a:srcRect r="21229"/>
            <a:stretch>
              <a:fillRect/>
            </a:stretch>
          </p:blipFill>
          <p:spPr bwMode="auto">
            <a:xfrm>
              <a:off x="1773810" y="2165708"/>
              <a:ext cx="1080000" cy="360000"/>
            </a:xfrm>
            <a:prstGeom prst="rect">
              <a:avLst/>
            </a:prstGeom>
            <a:noFill/>
            <a:ln w="9525">
              <a:noFill/>
              <a:miter lim="800000"/>
              <a:headEnd/>
              <a:tailEnd/>
            </a:ln>
          </p:spPr>
        </p:pic>
        <p:pic>
          <p:nvPicPr>
            <p:cNvPr id="18" name="Picture 12"/>
            <p:cNvPicPr preferRelativeResize="0">
              <a:picLocks noChangeArrowheads="1"/>
            </p:cNvPicPr>
            <p:nvPr/>
          </p:nvPicPr>
          <p:blipFill>
            <a:blip r:embed="rId6" cstate="print">
              <a:lum bright="-28000" contrast="28000"/>
            </a:blip>
            <a:srcRect r="20195"/>
            <a:stretch>
              <a:fillRect/>
            </a:stretch>
          </p:blipFill>
          <p:spPr bwMode="auto">
            <a:xfrm>
              <a:off x="1773810" y="4139892"/>
              <a:ext cx="1080000" cy="360000"/>
            </a:xfrm>
            <a:prstGeom prst="rect">
              <a:avLst/>
            </a:prstGeom>
            <a:noFill/>
            <a:ln w="9525">
              <a:noFill/>
              <a:miter lim="800000"/>
              <a:headEnd/>
              <a:tailEnd/>
            </a:ln>
          </p:spPr>
        </p:pic>
        <p:pic>
          <p:nvPicPr>
            <p:cNvPr id="19" name="Picture 13"/>
            <p:cNvPicPr preferRelativeResize="0">
              <a:picLocks noChangeArrowheads="1"/>
            </p:cNvPicPr>
            <p:nvPr/>
          </p:nvPicPr>
          <p:blipFill>
            <a:blip r:embed="rId7" cstate="print">
              <a:lum bright="-28000" contrast="28000"/>
            </a:blip>
            <a:srcRect r="20195"/>
            <a:stretch>
              <a:fillRect/>
            </a:stretch>
          </p:blipFill>
          <p:spPr bwMode="auto">
            <a:xfrm>
              <a:off x="1773810" y="4529900"/>
              <a:ext cx="1080000" cy="360000"/>
            </a:xfrm>
            <a:prstGeom prst="rect">
              <a:avLst/>
            </a:prstGeom>
            <a:noFill/>
            <a:ln w="9525">
              <a:noFill/>
              <a:miter lim="800000"/>
              <a:headEnd/>
              <a:tailEnd/>
            </a:ln>
          </p:spPr>
        </p:pic>
        <p:pic>
          <p:nvPicPr>
            <p:cNvPr id="20" name="Picture 14"/>
            <p:cNvPicPr preferRelativeResize="0">
              <a:picLocks noChangeArrowheads="1"/>
            </p:cNvPicPr>
            <p:nvPr/>
          </p:nvPicPr>
          <p:blipFill>
            <a:blip r:embed="rId8" cstate="print">
              <a:lum bright="-28000" contrast="28000"/>
            </a:blip>
            <a:srcRect r="24775"/>
            <a:stretch>
              <a:fillRect/>
            </a:stretch>
          </p:blipFill>
          <p:spPr bwMode="auto">
            <a:xfrm>
              <a:off x="2997434" y="909345"/>
              <a:ext cx="1080000" cy="360000"/>
            </a:xfrm>
            <a:prstGeom prst="rect">
              <a:avLst/>
            </a:prstGeom>
            <a:noFill/>
            <a:ln w="9525">
              <a:noFill/>
              <a:miter lim="800000"/>
              <a:headEnd/>
              <a:tailEnd/>
            </a:ln>
          </p:spPr>
        </p:pic>
        <p:pic>
          <p:nvPicPr>
            <p:cNvPr id="21" name="Picture 15"/>
            <p:cNvPicPr preferRelativeResize="0">
              <a:picLocks noChangeArrowheads="1"/>
            </p:cNvPicPr>
            <p:nvPr/>
          </p:nvPicPr>
          <p:blipFill>
            <a:blip r:embed="rId9" cstate="print">
              <a:lum bright="-28000" contrast="28000"/>
            </a:blip>
            <a:srcRect r="19189"/>
            <a:stretch>
              <a:fillRect/>
            </a:stretch>
          </p:blipFill>
          <p:spPr bwMode="auto">
            <a:xfrm>
              <a:off x="2998394" y="1310560"/>
              <a:ext cx="1080000" cy="360000"/>
            </a:xfrm>
            <a:prstGeom prst="rect">
              <a:avLst/>
            </a:prstGeom>
            <a:noFill/>
            <a:ln w="9525">
              <a:noFill/>
              <a:miter lim="800000"/>
              <a:headEnd/>
              <a:tailEnd/>
            </a:ln>
          </p:spPr>
        </p:pic>
        <p:pic>
          <p:nvPicPr>
            <p:cNvPr id="22" name="Picture 16"/>
            <p:cNvPicPr preferRelativeResize="0">
              <a:picLocks noChangeArrowheads="1"/>
            </p:cNvPicPr>
            <p:nvPr/>
          </p:nvPicPr>
          <p:blipFill>
            <a:blip r:embed="rId10" cstate="print">
              <a:lum bright="-28000" contrast="28000"/>
            </a:blip>
            <a:srcRect r="25171"/>
            <a:stretch>
              <a:fillRect/>
            </a:stretch>
          </p:blipFill>
          <p:spPr bwMode="auto">
            <a:xfrm>
              <a:off x="2998394" y="1721588"/>
              <a:ext cx="1080000" cy="360000"/>
            </a:xfrm>
            <a:prstGeom prst="rect">
              <a:avLst/>
            </a:prstGeom>
            <a:noFill/>
            <a:ln w="9525">
              <a:noFill/>
              <a:miter lim="800000"/>
              <a:headEnd/>
              <a:tailEnd/>
            </a:ln>
          </p:spPr>
        </p:pic>
        <p:pic>
          <p:nvPicPr>
            <p:cNvPr id="23" name="Picture 17"/>
            <p:cNvPicPr preferRelativeResize="0">
              <a:picLocks noChangeArrowheads="1"/>
            </p:cNvPicPr>
            <p:nvPr/>
          </p:nvPicPr>
          <p:blipFill>
            <a:blip r:embed="rId11" cstate="print">
              <a:lum bright="-28000" contrast="28000"/>
            </a:blip>
            <a:srcRect t="1401" r="24775" b="10500"/>
            <a:stretch>
              <a:fillRect/>
            </a:stretch>
          </p:blipFill>
          <p:spPr bwMode="auto">
            <a:xfrm>
              <a:off x="2998394" y="2113158"/>
              <a:ext cx="1080000" cy="360000"/>
            </a:xfrm>
            <a:prstGeom prst="rect">
              <a:avLst/>
            </a:prstGeom>
            <a:noFill/>
            <a:ln w="9525">
              <a:noFill/>
              <a:miter lim="800000"/>
              <a:headEnd/>
              <a:tailEnd/>
            </a:ln>
          </p:spPr>
        </p:pic>
        <p:pic>
          <p:nvPicPr>
            <p:cNvPr id="24" name="Picture 18"/>
            <p:cNvPicPr preferRelativeResize="0">
              <a:picLocks noChangeArrowheads="1"/>
            </p:cNvPicPr>
            <p:nvPr/>
          </p:nvPicPr>
          <p:blipFill>
            <a:blip r:embed="rId12" cstate="print">
              <a:lum bright="-28000" contrast="28000"/>
            </a:blip>
            <a:srcRect t="2438" r="29073" b="12193"/>
            <a:stretch>
              <a:fillRect/>
            </a:stretch>
          </p:blipFill>
          <p:spPr bwMode="auto">
            <a:xfrm>
              <a:off x="2998394" y="4139892"/>
              <a:ext cx="1080000" cy="360000"/>
            </a:xfrm>
            <a:prstGeom prst="rect">
              <a:avLst/>
            </a:prstGeom>
            <a:noFill/>
            <a:ln w="9525">
              <a:noFill/>
              <a:miter lim="800000"/>
              <a:headEnd/>
              <a:tailEnd/>
            </a:ln>
          </p:spPr>
        </p:pic>
        <p:pic>
          <p:nvPicPr>
            <p:cNvPr id="25" name="Picture 19"/>
            <p:cNvPicPr preferRelativeResize="0">
              <a:picLocks noChangeArrowheads="1"/>
            </p:cNvPicPr>
            <p:nvPr/>
          </p:nvPicPr>
          <p:blipFill>
            <a:blip r:embed="rId13" cstate="print">
              <a:lum bright="-28000" contrast="28000"/>
            </a:blip>
            <a:srcRect t="19844" r="28678"/>
            <a:stretch>
              <a:fillRect/>
            </a:stretch>
          </p:blipFill>
          <p:spPr bwMode="auto">
            <a:xfrm>
              <a:off x="2998394" y="4540410"/>
              <a:ext cx="1080000" cy="360000"/>
            </a:xfrm>
            <a:prstGeom prst="rect">
              <a:avLst/>
            </a:prstGeom>
            <a:noFill/>
            <a:ln w="9525">
              <a:noFill/>
              <a:miter lim="800000"/>
              <a:headEnd/>
              <a:tailEnd/>
            </a:ln>
          </p:spPr>
        </p:pic>
        <p:pic>
          <p:nvPicPr>
            <p:cNvPr id="26" name="Picture 2"/>
            <p:cNvPicPr preferRelativeResize="0">
              <a:picLocks noChangeArrowheads="1"/>
            </p:cNvPicPr>
            <p:nvPr/>
          </p:nvPicPr>
          <p:blipFill>
            <a:blip r:embed="rId14" cstate="print">
              <a:lum bright="-28000" contrast="28000"/>
            </a:blip>
            <a:srcRect r="24315"/>
            <a:stretch>
              <a:fillRect/>
            </a:stretch>
          </p:blipFill>
          <p:spPr bwMode="auto">
            <a:xfrm>
              <a:off x="554254" y="946439"/>
              <a:ext cx="1080000" cy="360000"/>
            </a:xfrm>
            <a:prstGeom prst="rect">
              <a:avLst/>
            </a:prstGeom>
            <a:noFill/>
            <a:ln w="9525">
              <a:noFill/>
              <a:miter lim="800000"/>
              <a:headEnd/>
              <a:tailEnd/>
            </a:ln>
          </p:spPr>
        </p:pic>
        <p:pic>
          <p:nvPicPr>
            <p:cNvPr id="27" name="Picture 3"/>
            <p:cNvPicPr preferRelativeResize="0">
              <a:picLocks noChangeArrowheads="1"/>
            </p:cNvPicPr>
            <p:nvPr/>
          </p:nvPicPr>
          <p:blipFill>
            <a:blip r:embed="rId15" cstate="print">
              <a:lum bright="-28000" contrast="28000"/>
            </a:blip>
            <a:srcRect r="23270"/>
            <a:stretch>
              <a:fillRect/>
            </a:stretch>
          </p:blipFill>
          <p:spPr bwMode="auto">
            <a:xfrm>
              <a:off x="560752" y="1352600"/>
              <a:ext cx="1080000" cy="360000"/>
            </a:xfrm>
            <a:prstGeom prst="rect">
              <a:avLst/>
            </a:prstGeom>
            <a:noFill/>
            <a:ln w="9525">
              <a:noFill/>
              <a:miter lim="800000"/>
              <a:headEnd/>
              <a:tailEnd/>
            </a:ln>
          </p:spPr>
        </p:pic>
        <p:pic>
          <p:nvPicPr>
            <p:cNvPr id="28" name="Picture 4"/>
            <p:cNvPicPr preferRelativeResize="0">
              <a:picLocks noChangeArrowheads="1"/>
            </p:cNvPicPr>
            <p:nvPr/>
          </p:nvPicPr>
          <p:blipFill>
            <a:blip r:embed="rId16" cstate="print">
              <a:lum bright="-28000" contrast="28000"/>
            </a:blip>
            <a:srcRect r="23270"/>
            <a:stretch>
              <a:fillRect/>
            </a:stretch>
          </p:blipFill>
          <p:spPr bwMode="auto">
            <a:xfrm>
              <a:off x="560752" y="1765190"/>
              <a:ext cx="1080000" cy="360000"/>
            </a:xfrm>
            <a:prstGeom prst="rect">
              <a:avLst/>
            </a:prstGeom>
            <a:noFill/>
            <a:ln w="9525">
              <a:noFill/>
              <a:miter lim="800000"/>
              <a:headEnd/>
              <a:tailEnd/>
            </a:ln>
          </p:spPr>
        </p:pic>
        <p:pic>
          <p:nvPicPr>
            <p:cNvPr id="29" name="Picture 5"/>
            <p:cNvPicPr preferRelativeResize="0">
              <a:picLocks noChangeArrowheads="1"/>
            </p:cNvPicPr>
            <p:nvPr/>
          </p:nvPicPr>
          <p:blipFill>
            <a:blip r:embed="rId17" cstate="print">
              <a:lum bright="-28000" contrast="28000"/>
            </a:blip>
            <a:srcRect r="23270"/>
            <a:stretch>
              <a:fillRect/>
            </a:stretch>
          </p:blipFill>
          <p:spPr bwMode="auto">
            <a:xfrm>
              <a:off x="560752" y="2164146"/>
              <a:ext cx="1080000" cy="360000"/>
            </a:xfrm>
            <a:prstGeom prst="rect">
              <a:avLst/>
            </a:prstGeom>
            <a:noFill/>
            <a:ln w="9525">
              <a:noFill/>
              <a:miter lim="800000"/>
              <a:headEnd/>
              <a:tailEnd/>
            </a:ln>
          </p:spPr>
        </p:pic>
        <p:pic>
          <p:nvPicPr>
            <p:cNvPr id="30" name="Picture 6"/>
            <p:cNvPicPr preferRelativeResize="0">
              <a:picLocks noChangeArrowheads="1"/>
            </p:cNvPicPr>
            <p:nvPr/>
          </p:nvPicPr>
          <p:blipFill>
            <a:blip r:embed="rId18" cstate="print">
              <a:lum bright="-28000" contrast="28000"/>
            </a:blip>
            <a:srcRect r="28218"/>
            <a:stretch>
              <a:fillRect/>
            </a:stretch>
          </p:blipFill>
          <p:spPr bwMode="auto">
            <a:xfrm>
              <a:off x="559190" y="4540450"/>
              <a:ext cx="1080000" cy="360000"/>
            </a:xfrm>
            <a:prstGeom prst="rect">
              <a:avLst/>
            </a:prstGeom>
            <a:noFill/>
            <a:ln w="9525">
              <a:noFill/>
              <a:miter lim="800000"/>
              <a:headEnd/>
              <a:tailEnd/>
            </a:ln>
          </p:spPr>
        </p:pic>
        <p:pic>
          <p:nvPicPr>
            <p:cNvPr id="31" name="Picture 7"/>
            <p:cNvPicPr preferRelativeResize="0">
              <a:picLocks noChangeArrowheads="1"/>
            </p:cNvPicPr>
            <p:nvPr/>
          </p:nvPicPr>
          <p:blipFill>
            <a:blip r:embed="rId19" cstate="print">
              <a:lum bright="-28000" contrast="28000"/>
            </a:blip>
            <a:srcRect r="28218"/>
            <a:stretch>
              <a:fillRect/>
            </a:stretch>
          </p:blipFill>
          <p:spPr bwMode="auto">
            <a:xfrm>
              <a:off x="560752" y="4141454"/>
              <a:ext cx="1080000" cy="360000"/>
            </a:xfrm>
            <a:prstGeom prst="rect">
              <a:avLst/>
            </a:prstGeom>
            <a:noFill/>
            <a:ln w="9525">
              <a:noFill/>
              <a:miter lim="800000"/>
              <a:headEnd/>
              <a:tailEnd/>
            </a:ln>
          </p:spPr>
        </p:pic>
        <p:pic>
          <p:nvPicPr>
            <p:cNvPr id="32" name="Picture 20"/>
            <p:cNvPicPr preferRelativeResize="0">
              <a:picLocks noChangeArrowheads="1"/>
            </p:cNvPicPr>
            <p:nvPr/>
          </p:nvPicPr>
          <p:blipFill>
            <a:blip r:embed="rId20" cstate="print">
              <a:lum bright="-28000" contrast="28000"/>
            </a:blip>
            <a:srcRect r="23270"/>
            <a:stretch>
              <a:fillRect/>
            </a:stretch>
          </p:blipFill>
          <p:spPr bwMode="auto">
            <a:xfrm>
              <a:off x="560752" y="2555716"/>
              <a:ext cx="1080000" cy="360000"/>
            </a:xfrm>
            <a:prstGeom prst="rect">
              <a:avLst/>
            </a:prstGeom>
            <a:noFill/>
            <a:ln w="9525">
              <a:noFill/>
              <a:miter lim="800000"/>
              <a:headEnd/>
              <a:tailEnd/>
            </a:ln>
          </p:spPr>
        </p:pic>
        <p:pic>
          <p:nvPicPr>
            <p:cNvPr id="33" name="Picture 21"/>
            <p:cNvPicPr preferRelativeResize="0">
              <a:picLocks noChangeArrowheads="1"/>
            </p:cNvPicPr>
            <p:nvPr/>
          </p:nvPicPr>
          <p:blipFill>
            <a:blip r:embed="rId21" cstate="print">
              <a:lum bright="-28000" contrast="28000"/>
            </a:blip>
            <a:srcRect r="23270"/>
            <a:stretch>
              <a:fillRect/>
            </a:stretch>
          </p:blipFill>
          <p:spPr bwMode="auto">
            <a:xfrm>
              <a:off x="559190" y="3346282"/>
              <a:ext cx="1080000" cy="360000"/>
            </a:xfrm>
            <a:prstGeom prst="rect">
              <a:avLst/>
            </a:prstGeom>
            <a:noFill/>
            <a:ln w="9525">
              <a:noFill/>
              <a:miter lim="800000"/>
              <a:headEnd/>
              <a:tailEnd/>
            </a:ln>
          </p:spPr>
        </p:pic>
        <p:pic>
          <p:nvPicPr>
            <p:cNvPr id="34" name="Picture 22"/>
            <p:cNvPicPr preferRelativeResize="0">
              <a:picLocks noChangeArrowheads="1"/>
            </p:cNvPicPr>
            <p:nvPr/>
          </p:nvPicPr>
          <p:blipFill>
            <a:blip r:embed="rId22" cstate="print">
              <a:lum bright="-28000" contrast="28000"/>
            </a:blip>
            <a:srcRect r="21229"/>
            <a:stretch>
              <a:fillRect/>
            </a:stretch>
          </p:blipFill>
          <p:spPr bwMode="auto">
            <a:xfrm>
              <a:off x="1773810" y="2566226"/>
              <a:ext cx="1080000" cy="360000"/>
            </a:xfrm>
            <a:prstGeom prst="rect">
              <a:avLst/>
            </a:prstGeom>
            <a:noFill/>
            <a:ln w="9525">
              <a:noFill/>
              <a:miter lim="800000"/>
              <a:headEnd/>
              <a:tailEnd/>
            </a:ln>
          </p:spPr>
        </p:pic>
        <p:pic>
          <p:nvPicPr>
            <p:cNvPr id="35" name="Picture 23"/>
            <p:cNvPicPr preferRelativeResize="0">
              <a:picLocks noChangeArrowheads="1"/>
            </p:cNvPicPr>
            <p:nvPr/>
          </p:nvPicPr>
          <p:blipFill>
            <a:blip r:embed="rId23" cstate="print">
              <a:lum bright="-28000" contrast="28000"/>
            </a:blip>
            <a:srcRect r="21625"/>
            <a:stretch>
              <a:fillRect/>
            </a:stretch>
          </p:blipFill>
          <p:spPr bwMode="auto">
            <a:xfrm>
              <a:off x="1773810" y="3356792"/>
              <a:ext cx="1080000" cy="360000"/>
            </a:xfrm>
            <a:prstGeom prst="rect">
              <a:avLst/>
            </a:prstGeom>
            <a:noFill/>
            <a:ln w="9525">
              <a:noFill/>
              <a:miter lim="800000"/>
              <a:headEnd/>
              <a:tailEnd/>
            </a:ln>
          </p:spPr>
        </p:pic>
        <p:pic>
          <p:nvPicPr>
            <p:cNvPr id="36" name="Picture 24"/>
            <p:cNvPicPr preferRelativeResize="0">
              <a:picLocks noChangeArrowheads="1"/>
            </p:cNvPicPr>
            <p:nvPr/>
          </p:nvPicPr>
          <p:blipFill>
            <a:blip r:embed="rId24" cstate="print">
              <a:lum bright="-28000" contrast="28000"/>
            </a:blip>
            <a:srcRect r="24126"/>
            <a:stretch>
              <a:fillRect/>
            </a:stretch>
          </p:blipFill>
          <p:spPr bwMode="auto">
            <a:xfrm>
              <a:off x="2998394" y="2524186"/>
              <a:ext cx="1080000" cy="360000"/>
            </a:xfrm>
            <a:prstGeom prst="rect">
              <a:avLst/>
            </a:prstGeom>
            <a:noFill/>
            <a:ln w="9525">
              <a:noFill/>
              <a:miter lim="800000"/>
              <a:headEnd/>
              <a:tailEnd/>
            </a:ln>
          </p:spPr>
        </p:pic>
        <p:pic>
          <p:nvPicPr>
            <p:cNvPr id="37" name="Picture 25"/>
            <p:cNvPicPr preferRelativeResize="0">
              <a:picLocks noChangeArrowheads="1"/>
            </p:cNvPicPr>
            <p:nvPr/>
          </p:nvPicPr>
          <p:blipFill>
            <a:blip r:embed="rId25" cstate="print">
              <a:lum bright="-28000" contrast="28000"/>
            </a:blip>
            <a:srcRect l="22037"/>
            <a:stretch>
              <a:fillRect/>
            </a:stretch>
          </p:blipFill>
          <p:spPr bwMode="auto">
            <a:xfrm>
              <a:off x="2996952" y="3325302"/>
              <a:ext cx="1080000" cy="360000"/>
            </a:xfrm>
            <a:prstGeom prst="rect">
              <a:avLst/>
            </a:prstGeom>
            <a:noFill/>
            <a:ln w="9525">
              <a:noFill/>
              <a:miter lim="800000"/>
              <a:headEnd/>
              <a:tailEnd/>
            </a:ln>
          </p:spPr>
        </p:pic>
        <p:sp>
          <p:nvSpPr>
            <p:cNvPr id="38" name="TextBox 39"/>
            <p:cNvSpPr txBox="1">
              <a:spLocks noChangeArrowheads="1"/>
            </p:cNvSpPr>
            <p:nvPr/>
          </p:nvSpPr>
          <p:spPr bwMode="auto">
            <a:xfrm>
              <a:off x="3994554" y="941572"/>
              <a:ext cx="1132547" cy="246221"/>
            </a:xfrm>
            <a:prstGeom prst="rect">
              <a:avLst/>
            </a:prstGeom>
            <a:noFill/>
            <a:ln w="9525">
              <a:noFill/>
              <a:miter lim="800000"/>
              <a:headEnd/>
              <a:tailEnd/>
            </a:ln>
          </p:spPr>
          <p:txBody>
            <a:bodyPr wrap="square">
              <a:spAutoFit/>
            </a:bodyPr>
            <a:lstStyle/>
            <a:p>
              <a:r>
                <a:rPr lang="en-US" sz="1000" dirty="0" err="1">
                  <a:latin typeface="Times New Roman" pitchFamily="18" charset="0"/>
                  <a:cs typeface="Times New Roman" pitchFamily="18" charset="0"/>
                </a:rPr>
                <a:t>pEG</a:t>
              </a:r>
              <a:r>
                <a:rPr lang="en-US" sz="1000" dirty="0">
                  <a:latin typeface="Times New Roman" pitchFamily="18" charset="0"/>
                  <a:cs typeface="Times New Roman" pitchFamily="18" charset="0"/>
                </a:rPr>
                <a:t> + </a:t>
              </a:r>
              <a:r>
                <a:rPr lang="en-US" sz="1000" dirty="0" err="1">
                  <a:latin typeface="Times New Roman" pitchFamily="18" charset="0"/>
                  <a:cs typeface="Times New Roman" pitchFamily="18" charset="0"/>
                </a:rPr>
                <a:t>pJG</a:t>
              </a:r>
              <a:endParaRPr lang="en-US" sz="1000" dirty="0">
                <a:latin typeface="Times New Roman" pitchFamily="18" charset="0"/>
                <a:cs typeface="Times New Roman" pitchFamily="18" charset="0"/>
              </a:endParaRPr>
            </a:p>
          </p:txBody>
        </p:sp>
        <p:sp>
          <p:nvSpPr>
            <p:cNvPr id="39" name="TextBox 40"/>
            <p:cNvSpPr txBox="1">
              <a:spLocks noChangeArrowheads="1"/>
            </p:cNvSpPr>
            <p:nvPr/>
          </p:nvSpPr>
          <p:spPr bwMode="auto">
            <a:xfrm>
              <a:off x="3996116" y="1312122"/>
              <a:ext cx="1756935" cy="246221"/>
            </a:xfrm>
            <a:prstGeom prst="rect">
              <a:avLst/>
            </a:prstGeom>
            <a:noFill/>
            <a:ln w="9525">
              <a:noFill/>
              <a:miter lim="800000"/>
              <a:headEnd/>
              <a:tailEnd/>
            </a:ln>
          </p:spPr>
          <p:txBody>
            <a:bodyPr wrap="square">
              <a:spAutoFit/>
            </a:bodyPr>
            <a:lstStyle/>
            <a:p>
              <a:r>
                <a:rPr lang="en-US" sz="1000" dirty="0" err="1">
                  <a:latin typeface="Times New Roman" pitchFamily="18" charset="0"/>
                  <a:cs typeface="Times New Roman" pitchFamily="18" charset="0"/>
                </a:rPr>
                <a:t>pEG</a:t>
              </a:r>
              <a:r>
                <a:rPr lang="en-US" sz="1000" dirty="0">
                  <a:latin typeface="Times New Roman" pitchFamily="18" charset="0"/>
                  <a:cs typeface="Times New Roman" pitchFamily="18" charset="0"/>
                </a:rPr>
                <a:t> + </a:t>
              </a:r>
              <a:r>
                <a:rPr lang="en-US" sz="1000" dirty="0" err="1">
                  <a:latin typeface="Times New Roman" pitchFamily="18" charset="0"/>
                  <a:cs typeface="Times New Roman" pitchFamily="18" charset="0"/>
                </a:rPr>
                <a:t>pJG</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DUG2</a:t>
              </a:r>
              <a:endParaRPr lang="en-US" sz="1000" dirty="0">
                <a:latin typeface="Times New Roman" pitchFamily="18" charset="0"/>
                <a:cs typeface="Times New Roman" pitchFamily="18" charset="0"/>
              </a:endParaRPr>
            </a:p>
          </p:txBody>
        </p:sp>
        <p:sp>
          <p:nvSpPr>
            <p:cNvPr id="40" name="TextBox 41"/>
            <p:cNvSpPr txBox="1">
              <a:spLocks noChangeArrowheads="1"/>
            </p:cNvSpPr>
            <p:nvPr/>
          </p:nvSpPr>
          <p:spPr bwMode="auto">
            <a:xfrm>
              <a:off x="4006626" y="1744170"/>
              <a:ext cx="1755164" cy="246221"/>
            </a:xfrm>
            <a:prstGeom prst="rect">
              <a:avLst/>
            </a:prstGeom>
            <a:noFill/>
            <a:ln w="9525">
              <a:noFill/>
              <a:miter lim="800000"/>
              <a:headEnd/>
              <a:tailEnd/>
            </a:ln>
          </p:spPr>
          <p:txBody>
            <a:bodyPr wrap="square">
              <a:spAutoFit/>
            </a:bodyPr>
            <a:lstStyle/>
            <a:p>
              <a:r>
                <a:rPr lang="en-US" sz="1000" dirty="0" smtClean="0">
                  <a:latin typeface="Times New Roman" pitchFamily="18" charset="0"/>
                  <a:cs typeface="Times New Roman" pitchFamily="18" charset="0"/>
                </a:rPr>
                <a:t>pEGDUG3 </a:t>
              </a: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pJG</a:t>
              </a:r>
              <a:endParaRPr lang="en-US" sz="1000" dirty="0">
                <a:latin typeface="Times New Roman" pitchFamily="18" charset="0"/>
                <a:cs typeface="Times New Roman" pitchFamily="18" charset="0"/>
              </a:endParaRPr>
            </a:p>
          </p:txBody>
        </p:sp>
        <p:sp>
          <p:nvSpPr>
            <p:cNvPr id="41" name="TextBox 42"/>
            <p:cNvSpPr txBox="1">
              <a:spLocks noChangeArrowheads="1"/>
            </p:cNvSpPr>
            <p:nvPr/>
          </p:nvSpPr>
          <p:spPr bwMode="auto">
            <a:xfrm>
              <a:off x="3996116" y="2144688"/>
              <a:ext cx="1674905" cy="246221"/>
            </a:xfrm>
            <a:prstGeom prst="rect">
              <a:avLst/>
            </a:prstGeom>
            <a:noFill/>
            <a:ln w="9525">
              <a:noFill/>
              <a:miter lim="800000"/>
              <a:headEnd/>
              <a:tailEnd/>
            </a:ln>
          </p:spPr>
          <p:txBody>
            <a:bodyPr wrap="square">
              <a:spAutoFit/>
            </a:bodyPr>
            <a:lstStyle/>
            <a:p>
              <a:r>
                <a:rPr lang="en-US" sz="1000" dirty="0" smtClean="0">
                  <a:latin typeface="Times New Roman" pitchFamily="18" charset="0"/>
                  <a:cs typeface="Times New Roman" pitchFamily="18" charset="0"/>
                </a:rPr>
                <a:t>pEGDUG3 </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pJGDUG2</a:t>
              </a:r>
              <a:endParaRPr lang="en-US" sz="1000" dirty="0">
                <a:latin typeface="Times New Roman" pitchFamily="18" charset="0"/>
                <a:cs typeface="Times New Roman" pitchFamily="18" charset="0"/>
              </a:endParaRPr>
            </a:p>
          </p:txBody>
        </p:sp>
        <p:sp>
          <p:nvSpPr>
            <p:cNvPr id="42" name="TextBox 45"/>
            <p:cNvSpPr txBox="1">
              <a:spLocks noChangeArrowheads="1"/>
            </p:cNvSpPr>
            <p:nvPr/>
          </p:nvSpPr>
          <p:spPr bwMode="auto">
            <a:xfrm>
              <a:off x="3996116" y="2504728"/>
              <a:ext cx="2262136" cy="246221"/>
            </a:xfrm>
            <a:prstGeom prst="rect">
              <a:avLst/>
            </a:prstGeom>
            <a:noFill/>
            <a:ln w="9525">
              <a:noFill/>
              <a:miter lim="800000"/>
              <a:headEnd/>
              <a:tailEnd/>
            </a:ln>
          </p:spPr>
          <p:txBody>
            <a:bodyPr wrap="square">
              <a:spAutoFit/>
            </a:bodyPr>
            <a:lstStyle/>
            <a:p>
              <a:r>
                <a:rPr lang="en-US" sz="1000" dirty="0">
                  <a:latin typeface="Times New Roman" pitchFamily="18" charset="0"/>
                  <a:cs typeface="Times New Roman" pitchFamily="18" charset="0"/>
                </a:rPr>
                <a:t>pEG202 + </a:t>
              </a:r>
              <a:r>
                <a:rPr lang="en-US" sz="1000" dirty="0" err="1" smtClean="0">
                  <a:latin typeface="Times New Roman" pitchFamily="18" charset="0"/>
                  <a:cs typeface="Times New Roman" pitchFamily="18" charset="0"/>
                </a:rPr>
                <a:t>pJGDUG</a:t>
              </a:r>
              <a:r>
                <a:rPr lang="en-US" sz="1000" dirty="0" smtClean="0">
                  <a:latin typeface="Times New Roman" pitchFamily="18" charset="0"/>
                  <a:cs typeface="Times New Roman" pitchFamily="18" charset="0"/>
                </a:rPr>
                <a:t> WD40 </a:t>
              </a:r>
              <a:r>
                <a:rPr lang="en-US" sz="1000" dirty="0">
                  <a:latin typeface="Times New Roman" pitchFamily="18" charset="0"/>
                  <a:cs typeface="Times New Roman" pitchFamily="18" charset="0"/>
                </a:rPr>
                <a:t>domain</a:t>
              </a:r>
            </a:p>
          </p:txBody>
        </p:sp>
        <p:sp>
          <p:nvSpPr>
            <p:cNvPr id="43" name="TextBox 46"/>
            <p:cNvSpPr txBox="1">
              <a:spLocks noChangeArrowheads="1"/>
            </p:cNvSpPr>
            <p:nvPr/>
          </p:nvSpPr>
          <p:spPr bwMode="auto">
            <a:xfrm>
              <a:off x="4032132" y="3309285"/>
              <a:ext cx="2595756" cy="246221"/>
            </a:xfrm>
            <a:prstGeom prst="rect">
              <a:avLst/>
            </a:prstGeom>
            <a:noFill/>
            <a:ln w="9525">
              <a:noFill/>
              <a:miter lim="800000"/>
              <a:headEnd/>
              <a:tailEnd/>
            </a:ln>
          </p:spPr>
          <p:txBody>
            <a:bodyPr wrap="square">
              <a:spAutoFit/>
            </a:bodyPr>
            <a:lstStyle/>
            <a:p>
              <a:r>
                <a:rPr lang="en-US" sz="1000" dirty="0" smtClean="0">
                  <a:latin typeface="Times New Roman" pitchFamily="18" charset="0"/>
                  <a:cs typeface="Times New Roman" pitchFamily="18" charset="0"/>
                </a:rPr>
                <a:t>pEGDUG3  </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pJGDUG2 WD40 domain</a:t>
              </a:r>
              <a:endParaRPr lang="en-US" sz="1000" dirty="0">
                <a:latin typeface="Times New Roman" pitchFamily="18" charset="0"/>
                <a:cs typeface="Times New Roman" pitchFamily="18" charset="0"/>
              </a:endParaRPr>
            </a:p>
          </p:txBody>
        </p:sp>
        <p:sp>
          <p:nvSpPr>
            <p:cNvPr id="44" name="TextBox 47"/>
            <p:cNvSpPr txBox="1">
              <a:spLocks noChangeArrowheads="1"/>
            </p:cNvSpPr>
            <p:nvPr/>
          </p:nvSpPr>
          <p:spPr bwMode="auto">
            <a:xfrm>
              <a:off x="3996116" y="4192442"/>
              <a:ext cx="897710" cy="246221"/>
            </a:xfrm>
            <a:prstGeom prst="rect">
              <a:avLst/>
            </a:prstGeom>
            <a:noFill/>
            <a:ln w="9525">
              <a:noFill/>
              <a:miter lim="800000"/>
              <a:headEnd/>
              <a:tailEnd/>
            </a:ln>
          </p:spPr>
          <p:txBody>
            <a:bodyPr wrap="square">
              <a:spAutoFit/>
            </a:bodyPr>
            <a:lstStyle/>
            <a:p>
              <a:r>
                <a:rPr lang="en-US" sz="1000" dirty="0">
                  <a:latin typeface="Times New Roman" pitchFamily="18" charset="0"/>
                  <a:cs typeface="Times New Roman" pitchFamily="18" charset="0"/>
                </a:rPr>
                <a:t>+</a:t>
              </a:r>
              <a:r>
                <a:rPr lang="en-US" sz="1000" dirty="0" err="1" smtClean="0">
                  <a:latin typeface="Times New Roman" pitchFamily="18" charset="0"/>
                  <a:cs typeface="Times New Roman" pitchFamily="18" charset="0"/>
                </a:rPr>
                <a:t>ve</a:t>
              </a:r>
              <a:r>
                <a:rPr lang="en-US" sz="1000" dirty="0" smtClean="0">
                  <a:latin typeface="Times New Roman" pitchFamily="18" charset="0"/>
                  <a:cs typeface="Times New Roman" pitchFamily="18" charset="0"/>
                </a:rPr>
                <a:t> control</a:t>
              </a:r>
              <a:endParaRPr lang="en-US" sz="1000" dirty="0">
                <a:latin typeface="Times New Roman" pitchFamily="18" charset="0"/>
                <a:cs typeface="Times New Roman" pitchFamily="18" charset="0"/>
              </a:endParaRPr>
            </a:p>
          </p:txBody>
        </p:sp>
        <p:sp>
          <p:nvSpPr>
            <p:cNvPr id="45" name="TextBox 48"/>
            <p:cNvSpPr txBox="1">
              <a:spLocks noChangeArrowheads="1"/>
            </p:cNvSpPr>
            <p:nvPr/>
          </p:nvSpPr>
          <p:spPr bwMode="auto">
            <a:xfrm>
              <a:off x="4000356" y="4571711"/>
              <a:ext cx="940812" cy="246221"/>
            </a:xfrm>
            <a:prstGeom prst="rect">
              <a:avLst/>
            </a:prstGeom>
            <a:noFill/>
            <a:ln w="9525">
              <a:noFill/>
              <a:miter lim="800000"/>
              <a:headEnd/>
              <a:tailEnd/>
            </a:ln>
          </p:spPr>
          <p:txBody>
            <a:bodyPr wrap="square">
              <a:spAutoFit/>
            </a:bodyPr>
            <a:lstStyle/>
            <a:p>
              <a:r>
                <a:rPr lang="en-US" sz="1000" dirty="0">
                  <a:latin typeface="Times New Roman" pitchFamily="18" charset="0"/>
                  <a:cs typeface="Times New Roman" pitchFamily="18" charset="0"/>
                </a:rPr>
                <a:t>-</a:t>
              </a:r>
              <a:r>
                <a:rPr lang="en-US" sz="1000" dirty="0" err="1" smtClean="0">
                  <a:latin typeface="Times New Roman" pitchFamily="18" charset="0"/>
                  <a:cs typeface="Times New Roman" pitchFamily="18" charset="0"/>
                </a:rPr>
                <a:t>Ve</a:t>
              </a:r>
              <a:r>
                <a:rPr lang="en-US" sz="1000" dirty="0" smtClean="0">
                  <a:latin typeface="Times New Roman" pitchFamily="18" charset="0"/>
                  <a:cs typeface="Times New Roman" pitchFamily="18" charset="0"/>
                </a:rPr>
                <a:t> control</a:t>
              </a:r>
              <a:endParaRPr lang="en-US" sz="1000" dirty="0">
                <a:latin typeface="Times New Roman" pitchFamily="18" charset="0"/>
                <a:cs typeface="Times New Roman" pitchFamily="18" charset="0"/>
              </a:endParaRPr>
            </a:p>
          </p:txBody>
        </p:sp>
        <p:sp>
          <p:nvSpPr>
            <p:cNvPr id="46" name="TextBox 39"/>
            <p:cNvSpPr txBox="1">
              <a:spLocks noChangeArrowheads="1"/>
            </p:cNvSpPr>
            <p:nvPr/>
          </p:nvSpPr>
          <p:spPr bwMode="auto">
            <a:xfrm>
              <a:off x="718698" y="4830004"/>
              <a:ext cx="1076700" cy="379239"/>
            </a:xfrm>
            <a:prstGeom prst="rect">
              <a:avLst/>
            </a:prstGeom>
            <a:noFill/>
            <a:ln w="9525">
              <a:noFill/>
              <a:miter lim="800000"/>
              <a:headEnd/>
              <a:tailEnd/>
            </a:ln>
          </p:spPr>
          <p:txBody>
            <a:bodyPr wrap="square">
              <a:spAutoFit/>
            </a:bodyPr>
            <a:lstStyle/>
            <a:p>
              <a:r>
                <a:rPr lang="en-US" sz="1200" dirty="0" err="1">
                  <a:latin typeface="Times New Roman" pitchFamily="18" charset="0"/>
                  <a:cs typeface="Times New Roman" pitchFamily="18" charset="0"/>
                </a:rPr>
                <a:t>CM+Leu</a:t>
              </a:r>
              <a:endParaRPr lang="en-US" sz="1200" dirty="0">
                <a:latin typeface="Times New Roman" pitchFamily="18" charset="0"/>
                <a:cs typeface="Times New Roman" pitchFamily="18" charset="0"/>
              </a:endParaRPr>
            </a:p>
          </p:txBody>
        </p:sp>
        <p:sp>
          <p:nvSpPr>
            <p:cNvPr id="47" name="TextBox 40"/>
            <p:cNvSpPr txBox="1">
              <a:spLocks noChangeArrowheads="1"/>
            </p:cNvSpPr>
            <p:nvPr/>
          </p:nvSpPr>
          <p:spPr bwMode="auto">
            <a:xfrm>
              <a:off x="1784320" y="4821056"/>
              <a:ext cx="1222761" cy="379239"/>
            </a:xfrm>
            <a:prstGeom prst="rect">
              <a:avLst/>
            </a:prstGeom>
            <a:noFill/>
            <a:ln w="9525">
              <a:noFill/>
              <a:miter lim="800000"/>
              <a:headEnd/>
              <a:tailEnd/>
            </a:ln>
          </p:spPr>
          <p:txBody>
            <a:bodyPr wrap="square">
              <a:spAutoFit/>
            </a:bodyPr>
            <a:lstStyle/>
            <a:p>
              <a:pPr algn="ctr"/>
              <a:r>
                <a:rPr lang="en-US" sz="1200" dirty="0">
                  <a:latin typeface="Times New Roman" pitchFamily="18" charset="0"/>
                  <a:cs typeface="Times New Roman" pitchFamily="18" charset="0"/>
                </a:rPr>
                <a:t>CM-</a:t>
              </a:r>
              <a:r>
                <a:rPr lang="en-US" sz="1200" dirty="0" err="1">
                  <a:latin typeface="Times New Roman" pitchFamily="18" charset="0"/>
                  <a:cs typeface="Times New Roman" pitchFamily="18" charset="0"/>
                </a:rPr>
                <a:t>Leu</a:t>
              </a:r>
              <a:endParaRPr lang="en-US" sz="1200" dirty="0">
                <a:latin typeface="Times New Roman" pitchFamily="18" charset="0"/>
                <a:cs typeface="Times New Roman" pitchFamily="18" charset="0"/>
              </a:endParaRPr>
            </a:p>
          </p:txBody>
        </p:sp>
        <p:sp>
          <p:nvSpPr>
            <p:cNvPr id="48" name="TextBox 41"/>
            <p:cNvSpPr txBox="1">
              <a:spLocks noChangeArrowheads="1"/>
            </p:cNvSpPr>
            <p:nvPr/>
          </p:nvSpPr>
          <p:spPr bwMode="auto">
            <a:xfrm>
              <a:off x="3059892" y="4828442"/>
              <a:ext cx="1008112" cy="276999"/>
            </a:xfrm>
            <a:prstGeom prst="rect">
              <a:avLst/>
            </a:prstGeom>
            <a:noFill/>
            <a:ln w="9525">
              <a:noFill/>
              <a:miter lim="800000"/>
              <a:headEnd/>
              <a:tailEnd/>
            </a:ln>
          </p:spPr>
          <p:txBody>
            <a:bodyPr wrap="square">
              <a:spAutoFit/>
            </a:bodyPr>
            <a:lstStyle/>
            <a:p>
              <a:pPr algn="ctr"/>
              <a:r>
                <a:rPr lang="en-US" sz="1200" dirty="0" err="1" smtClean="0">
                  <a:latin typeface="Times New Roman" pitchFamily="18" charset="0"/>
                  <a:cs typeface="Times New Roman" pitchFamily="18" charset="0"/>
                </a:rPr>
                <a:t>CM+XGal</a:t>
              </a:r>
              <a:endParaRPr lang="en-US" sz="1200" dirty="0">
                <a:latin typeface="Times New Roman" pitchFamily="18" charset="0"/>
                <a:cs typeface="Times New Roman" pitchFamily="18" charset="0"/>
              </a:endParaRPr>
            </a:p>
          </p:txBody>
        </p:sp>
        <p:pic>
          <p:nvPicPr>
            <p:cNvPr id="49" name="Picture 3"/>
            <p:cNvPicPr preferRelativeResize="0">
              <a:picLocks noChangeArrowheads="1"/>
            </p:cNvPicPr>
            <p:nvPr/>
          </p:nvPicPr>
          <p:blipFill>
            <a:blip r:embed="rId26" cstate="print"/>
            <a:srcRect/>
            <a:stretch>
              <a:fillRect/>
            </a:stretch>
          </p:blipFill>
          <p:spPr bwMode="auto">
            <a:xfrm>
              <a:off x="560752" y="3749884"/>
              <a:ext cx="1080000" cy="360000"/>
            </a:xfrm>
            <a:prstGeom prst="rect">
              <a:avLst/>
            </a:prstGeom>
            <a:noFill/>
            <a:ln w="9525">
              <a:noFill/>
              <a:miter lim="800000"/>
              <a:headEnd/>
              <a:tailEnd/>
            </a:ln>
          </p:spPr>
        </p:pic>
        <p:pic>
          <p:nvPicPr>
            <p:cNvPr id="50" name="Picture 7"/>
            <p:cNvPicPr preferRelativeResize="0">
              <a:picLocks noChangeArrowheads="1"/>
            </p:cNvPicPr>
            <p:nvPr/>
          </p:nvPicPr>
          <p:blipFill>
            <a:blip r:embed="rId27" cstate="print"/>
            <a:srcRect/>
            <a:stretch>
              <a:fillRect/>
            </a:stretch>
          </p:blipFill>
          <p:spPr bwMode="auto">
            <a:xfrm>
              <a:off x="560752" y="2936776"/>
              <a:ext cx="1080000" cy="360000"/>
            </a:xfrm>
            <a:prstGeom prst="rect">
              <a:avLst/>
            </a:prstGeom>
            <a:noFill/>
            <a:ln w="9525">
              <a:noFill/>
              <a:miter lim="800000"/>
              <a:headEnd/>
              <a:tailEnd/>
            </a:ln>
          </p:spPr>
        </p:pic>
        <p:pic>
          <p:nvPicPr>
            <p:cNvPr id="51" name="Picture 10"/>
            <p:cNvPicPr preferRelativeResize="0">
              <a:picLocks noChangeArrowheads="1"/>
            </p:cNvPicPr>
            <p:nvPr/>
          </p:nvPicPr>
          <p:blipFill>
            <a:blip r:embed="rId28" cstate="print"/>
            <a:srcRect/>
            <a:stretch>
              <a:fillRect/>
            </a:stretch>
          </p:blipFill>
          <p:spPr bwMode="auto">
            <a:xfrm>
              <a:off x="1775372" y="3758832"/>
              <a:ext cx="1080000" cy="360000"/>
            </a:xfrm>
            <a:prstGeom prst="rect">
              <a:avLst/>
            </a:prstGeom>
            <a:noFill/>
            <a:ln w="9525">
              <a:noFill/>
              <a:miter lim="800000"/>
              <a:headEnd/>
              <a:tailEnd/>
            </a:ln>
          </p:spPr>
        </p:pic>
        <p:pic>
          <p:nvPicPr>
            <p:cNvPr id="52" name="Picture 13"/>
            <p:cNvPicPr preferRelativeResize="0">
              <a:picLocks noChangeArrowheads="1"/>
            </p:cNvPicPr>
            <p:nvPr/>
          </p:nvPicPr>
          <p:blipFill>
            <a:blip r:embed="rId29" cstate="print"/>
            <a:srcRect/>
            <a:stretch>
              <a:fillRect/>
            </a:stretch>
          </p:blipFill>
          <p:spPr bwMode="auto">
            <a:xfrm>
              <a:off x="1773810" y="2947286"/>
              <a:ext cx="1080000" cy="360000"/>
            </a:xfrm>
            <a:prstGeom prst="rect">
              <a:avLst/>
            </a:prstGeom>
            <a:noFill/>
            <a:ln w="9525">
              <a:noFill/>
              <a:miter lim="800000"/>
              <a:headEnd/>
              <a:tailEnd/>
            </a:ln>
          </p:spPr>
        </p:pic>
        <p:sp>
          <p:nvSpPr>
            <p:cNvPr id="53" name="TextBox 41"/>
            <p:cNvSpPr txBox="1">
              <a:spLocks noChangeArrowheads="1"/>
            </p:cNvSpPr>
            <p:nvPr/>
          </p:nvSpPr>
          <p:spPr bwMode="auto">
            <a:xfrm>
              <a:off x="4017136" y="3775259"/>
              <a:ext cx="2123207" cy="246221"/>
            </a:xfrm>
            <a:prstGeom prst="rect">
              <a:avLst/>
            </a:prstGeom>
            <a:noFill/>
            <a:ln w="9525">
              <a:noFill/>
              <a:miter lim="800000"/>
              <a:headEnd/>
              <a:tailEnd/>
            </a:ln>
          </p:spPr>
          <p:txBody>
            <a:bodyPr wrap="square">
              <a:spAutoFit/>
            </a:bodyPr>
            <a:lstStyle/>
            <a:p>
              <a:r>
                <a:rPr lang="en-US" sz="1000" dirty="0" smtClean="0">
                  <a:latin typeface="Times New Roman" pitchFamily="18" charset="0"/>
                  <a:cs typeface="Times New Roman" pitchFamily="18" charset="0"/>
                </a:rPr>
                <a:t>pEGDUG2 + </a:t>
              </a:r>
              <a:r>
                <a:rPr lang="en-US" sz="1000" dirty="0" err="1">
                  <a:latin typeface="Times New Roman" pitchFamily="18" charset="0"/>
                  <a:cs typeface="Times New Roman" pitchFamily="18" charset="0"/>
                </a:rPr>
                <a:t>pJG</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DUG2</a:t>
              </a:r>
              <a:endParaRPr lang="en-US" sz="1000" dirty="0">
                <a:latin typeface="Times New Roman" pitchFamily="18" charset="0"/>
                <a:cs typeface="Times New Roman" pitchFamily="18" charset="0"/>
              </a:endParaRPr>
            </a:p>
          </p:txBody>
        </p:sp>
        <p:sp>
          <p:nvSpPr>
            <p:cNvPr id="54" name="TextBox 46"/>
            <p:cNvSpPr txBox="1">
              <a:spLocks noChangeArrowheads="1"/>
            </p:cNvSpPr>
            <p:nvPr/>
          </p:nvSpPr>
          <p:spPr bwMode="auto">
            <a:xfrm>
              <a:off x="3996116" y="2936776"/>
              <a:ext cx="1581904" cy="246221"/>
            </a:xfrm>
            <a:prstGeom prst="rect">
              <a:avLst/>
            </a:prstGeom>
            <a:noFill/>
            <a:ln w="9525">
              <a:noFill/>
              <a:miter lim="800000"/>
              <a:headEnd/>
              <a:tailEnd/>
            </a:ln>
          </p:spPr>
          <p:txBody>
            <a:bodyPr wrap="square">
              <a:spAutoFit/>
            </a:bodyPr>
            <a:lstStyle/>
            <a:p>
              <a:r>
                <a:rPr lang="en-US" sz="1000" dirty="0" smtClean="0">
                  <a:latin typeface="Times New Roman" pitchFamily="18" charset="0"/>
                  <a:cs typeface="Times New Roman" pitchFamily="18" charset="0"/>
                </a:rPr>
                <a:t>pEGDUG2 + </a:t>
              </a:r>
              <a:r>
                <a:rPr lang="en-US" sz="1000" dirty="0" err="1" smtClean="0">
                  <a:latin typeface="Times New Roman" pitchFamily="18" charset="0"/>
                  <a:cs typeface="Times New Roman" pitchFamily="18" charset="0"/>
                </a:rPr>
                <a:t>pJG</a:t>
              </a:r>
              <a:endParaRPr lang="en-US" sz="1000" dirty="0">
                <a:latin typeface="Times New Roman" pitchFamily="18" charset="0"/>
                <a:cs typeface="Times New Roman" pitchFamily="18" charset="0"/>
              </a:endParaRPr>
            </a:p>
          </p:txBody>
        </p:sp>
        <p:pic>
          <p:nvPicPr>
            <p:cNvPr id="55" name="Picture 4" descr="F:\hardeep\DSCF1562.JPG"/>
            <p:cNvPicPr preferRelativeResize="0">
              <a:picLocks noChangeArrowheads="1"/>
            </p:cNvPicPr>
            <p:nvPr/>
          </p:nvPicPr>
          <p:blipFill>
            <a:blip r:embed="rId30" cstate="print"/>
            <a:srcRect l="31250" t="41112" r="29375" b="45557"/>
            <a:stretch>
              <a:fillRect/>
            </a:stretch>
          </p:blipFill>
          <p:spPr bwMode="auto">
            <a:xfrm>
              <a:off x="2998394" y="3737812"/>
              <a:ext cx="1080000" cy="360000"/>
            </a:xfrm>
            <a:prstGeom prst="rect">
              <a:avLst/>
            </a:prstGeom>
            <a:noFill/>
            <a:ln w="9525">
              <a:noFill/>
              <a:miter lim="800000"/>
              <a:headEnd/>
              <a:tailEnd/>
            </a:ln>
          </p:spPr>
        </p:pic>
        <p:pic>
          <p:nvPicPr>
            <p:cNvPr id="56" name="Picture 9" descr="F:\hardeep\DSCF1564.JPG"/>
            <p:cNvPicPr preferRelativeResize="0">
              <a:picLocks noChangeArrowheads="1"/>
            </p:cNvPicPr>
            <p:nvPr/>
          </p:nvPicPr>
          <p:blipFill>
            <a:blip r:embed="rId31" cstate="print"/>
            <a:srcRect l="35625" t="46944" r="34375" b="42778"/>
            <a:stretch>
              <a:fillRect/>
            </a:stretch>
          </p:blipFill>
          <p:spPr bwMode="auto">
            <a:xfrm>
              <a:off x="2998394" y="2926266"/>
              <a:ext cx="1080000" cy="360000"/>
            </a:xfrm>
            <a:prstGeom prst="rect">
              <a:avLst/>
            </a:prstGeom>
            <a:noFill/>
            <a:ln w="9525">
              <a:noFill/>
              <a:miter lim="800000"/>
              <a:headEnd/>
              <a:tailEnd/>
            </a:ln>
          </p:spPr>
        </p:pic>
      </p:grpSp>
      <p:sp>
        <p:nvSpPr>
          <p:cNvPr id="57" name="TextBox 56"/>
          <p:cNvSpPr txBox="1"/>
          <p:nvPr/>
        </p:nvSpPr>
        <p:spPr>
          <a:xfrm>
            <a:off x="548680" y="5745088"/>
            <a:ext cx="5832648" cy="1384995"/>
          </a:xfrm>
          <a:prstGeom prst="rect">
            <a:avLst/>
          </a:prstGeom>
          <a:noFill/>
        </p:spPr>
        <p:txBody>
          <a:bodyPr wrap="square" rtlCol="0">
            <a:spAutoFit/>
          </a:bodyPr>
          <a:lstStyle/>
          <a:p>
            <a:pPr algn="just"/>
            <a:r>
              <a:rPr lang="en-US" sz="1200" i="1" dirty="0" smtClean="0">
                <a:latin typeface="Times New Roman" pitchFamily="18" charset="0"/>
                <a:cs typeface="Times New Roman" pitchFamily="18" charset="0"/>
              </a:rPr>
              <a:t>EGY48</a:t>
            </a:r>
            <a:r>
              <a:rPr lang="en-US" sz="1200" dirty="0" smtClean="0">
                <a:latin typeface="Times New Roman" pitchFamily="18" charset="0"/>
                <a:cs typeface="Times New Roman" pitchFamily="18" charset="0"/>
              </a:rPr>
              <a:t> yeast strain was co-transformed with a set of bait (pEG202, pEG202-DUG2 or pEG202-DUG3), prey (pJG45, pJG45-DUG2 or pJG45-DUG2-WD40) and reporter (pSH18-34) plasmids. Transformants were selected on </a:t>
            </a:r>
            <a:r>
              <a:rPr lang="en-US" sz="1200" dirty="0" err="1" smtClean="0">
                <a:latin typeface="Times New Roman" pitchFamily="18" charset="0"/>
                <a:cs typeface="Times New Roman" pitchFamily="18" charset="0"/>
              </a:rPr>
              <a:t>SD+Leucine</a:t>
            </a:r>
            <a:r>
              <a:rPr lang="en-US" sz="1200" dirty="0" smtClean="0">
                <a:latin typeface="Times New Roman" pitchFamily="18" charset="0"/>
                <a:cs typeface="Times New Roman" pitchFamily="18" charset="0"/>
              </a:rPr>
              <a:t> plates and re-patched on </a:t>
            </a:r>
            <a:r>
              <a:rPr lang="en-US" sz="1200" dirty="0" err="1" smtClean="0">
                <a:latin typeface="Times New Roman" pitchFamily="18" charset="0"/>
                <a:cs typeface="Times New Roman" pitchFamily="18" charset="0"/>
              </a:rPr>
              <a:t>CM+Leu</a:t>
            </a:r>
            <a:r>
              <a:rPr lang="en-US" sz="1200" dirty="0" smtClean="0">
                <a:latin typeface="Times New Roman" pitchFamily="18" charset="0"/>
                <a:cs typeface="Times New Roman" pitchFamily="18" charset="0"/>
              </a:rPr>
              <a:t>, CM-</a:t>
            </a:r>
            <a:r>
              <a:rPr lang="en-US" sz="1200" dirty="0" err="1" smtClean="0">
                <a:latin typeface="Times New Roman" pitchFamily="18" charset="0"/>
                <a:cs typeface="Times New Roman" pitchFamily="18" charset="0"/>
              </a:rPr>
              <a:t>Leu</a:t>
            </a:r>
            <a:r>
              <a:rPr lang="en-US" sz="1200" dirty="0" smtClean="0">
                <a:latin typeface="Times New Roman" pitchFamily="18" charset="0"/>
                <a:cs typeface="Times New Roman" pitchFamily="18" charset="0"/>
              </a:rPr>
              <a:t> and </a:t>
            </a:r>
            <a:r>
              <a:rPr lang="en-US" sz="1200" dirty="0" err="1" smtClean="0">
                <a:latin typeface="Times New Roman" pitchFamily="18" charset="0"/>
                <a:cs typeface="Times New Roman" pitchFamily="18" charset="0"/>
              </a:rPr>
              <a:t>CM+Xgal</a:t>
            </a:r>
            <a:r>
              <a:rPr lang="en-US" sz="1200" dirty="0" smtClean="0">
                <a:latin typeface="Times New Roman" pitchFamily="18" charset="0"/>
                <a:cs typeface="Times New Roman" pitchFamily="18" charset="0"/>
              </a:rPr>
              <a:t> plates. Plates were incubated at 30ºC for 4 days and interaction was analyzed by growth on CM-</a:t>
            </a:r>
            <a:r>
              <a:rPr lang="en-US" sz="1200" dirty="0" err="1" smtClean="0">
                <a:latin typeface="Times New Roman" pitchFamily="18" charset="0"/>
                <a:cs typeface="Times New Roman" pitchFamily="18" charset="0"/>
              </a:rPr>
              <a:t>Leu</a:t>
            </a:r>
            <a:r>
              <a:rPr lang="en-US" sz="1200" dirty="0" smtClean="0">
                <a:latin typeface="Times New Roman" pitchFamily="18" charset="0"/>
                <a:cs typeface="Times New Roman" pitchFamily="18" charset="0"/>
              </a:rPr>
              <a:t>  plate and blue </a:t>
            </a:r>
            <a:r>
              <a:rPr lang="en-US" sz="1200" dirty="0" err="1" smtClean="0">
                <a:latin typeface="Times New Roman" pitchFamily="18" charset="0"/>
                <a:cs typeface="Times New Roman" pitchFamily="18" charset="0"/>
              </a:rPr>
              <a:t>colour</a:t>
            </a:r>
            <a:r>
              <a:rPr lang="en-US" sz="1200" dirty="0" smtClean="0">
                <a:latin typeface="Times New Roman" pitchFamily="18" charset="0"/>
                <a:cs typeface="Times New Roman" pitchFamily="18" charset="0"/>
              </a:rPr>
              <a:t> on </a:t>
            </a:r>
            <a:r>
              <a:rPr lang="en-US" sz="1200" dirty="0" err="1" smtClean="0">
                <a:latin typeface="Times New Roman" pitchFamily="18" charset="0"/>
                <a:cs typeface="Times New Roman" pitchFamily="18" charset="0"/>
              </a:rPr>
              <a:t>CM+Xgal</a:t>
            </a:r>
            <a:r>
              <a:rPr lang="en-US" sz="1200" dirty="0" smtClean="0">
                <a:latin typeface="Times New Roman" pitchFamily="18" charset="0"/>
                <a:cs typeface="Times New Roman" pitchFamily="18" charset="0"/>
              </a:rPr>
              <a:t> plates. pSH17-4 and </a:t>
            </a:r>
            <a:r>
              <a:rPr lang="en-US" sz="1200" dirty="0" err="1" smtClean="0">
                <a:latin typeface="Times New Roman" pitchFamily="18" charset="0"/>
                <a:cs typeface="Times New Roman" pitchFamily="18" charset="0"/>
              </a:rPr>
              <a:t>pRF</a:t>
            </a:r>
            <a:r>
              <a:rPr lang="en-US" sz="1200" dirty="0" smtClean="0">
                <a:latin typeface="Times New Roman" pitchFamily="18" charset="0"/>
                <a:cs typeface="Times New Roman" pitchFamily="18" charset="0"/>
              </a:rPr>
              <a:t> HM1 were used as +</a:t>
            </a:r>
            <a:r>
              <a:rPr lang="en-US" sz="1200" dirty="0" err="1" smtClean="0">
                <a:latin typeface="Times New Roman" pitchFamily="18" charset="0"/>
                <a:cs typeface="Times New Roman" pitchFamily="18" charset="0"/>
              </a:rPr>
              <a:t>ve</a:t>
            </a:r>
            <a:r>
              <a:rPr lang="en-US" sz="1200" dirty="0" smtClean="0">
                <a:latin typeface="Times New Roman" pitchFamily="18" charset="0"/>
                <a:cs typeface="Times New Roman" pitchFamily="18" charset="0"/>
              </a:rPr>
              <a:t> and –</a:t>
            </a:r>
            <a:r>
              <a:rPr lang="en-US" sz="1200" dirty="0" err="1" smtClean="0">
                <a:latin typeface="Times New Roman" pitchFamily="18" charset="0"/>
                <a:cs typeface="Times New Roman" pitchFamily="18" charset="0"/>
              </a:rPr>
              <a:t>ve</a:t>
            </a:r>
            <a:r>
              <a:rPr lang="en-US" sz="1200" dirty="0" smtClean="0">
                <a:latin typeface="Times New Roman" pitchFamily="18" charset="0"/>
                <a:cs typeface="Times New Roman" pitchFamily="18" charset="0"/>
              </a:rPr>
              <a:t> controls respectively.</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08720" y="1352600"/>
            <a:ext cx="5372100" cy="3136900"/>
            <a:chOff x="1143000" y="1905000"/>
            <a:chExt cx="5372100" cy="2895600"/>
          </a:xfrm>
        </p:grpSpPr>
        <p:graphicFrame>
          <p:nvGraphicFramePr>
            <p:cNvPr id="5" name="Chart 4"/>
            <p:cNvGraphicFramePr/>
            <p:nvPr/>
          </p:nvGraphicFramePr>
          <p:xfrm>
            <a:off x="1143000" y="20574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a:spLocks noChangeArrowheads="1"/>
            </p:cNvSpPr>
            <p:nvPr/>
          </p:nvSpPr>
          <p:spPr bwMode="auto">
            <a:xfrm>
              <a:off x="4800600" y="3048000"/>
              <a:ext cx="1714500" cy="255691"/>
            </a:xfrm>
            <a:prstGeom prst="rect">
              <a:avLst/>
            </a:prstGeom>
            <a:noFill/>
            <a:ln w="9525">
              <a:noFill/>
              <a:miter lim="800000"/>
              <a:headEnd/>
              <a:tailEnd/>
            </a:ln>
          </p:spPr>
          <p:txBody>
            <a:bodyPr>
              <a:spAutoFit/>
            </a:bodyPr>
            <a:lstStyle/>
            <a:p>
              <a:r>
                <a:rPr lang="en-US" sz="1200" dirty="0">
                  <a:latin typeface="Times New Roman" pitchFamily="18" charset="0"/>
                  <a:cs typeface="Times New Roman" pitchFamily="18" charset="0"/>
                </a:rPr>
                <a:t>Dug1p homodimer</a:t>
              </a:r>
            </a:p>
          </p:txBody>
        </p:sp>
        <p:sp>
          <p:nvSpPr>
            <p:cNvPr id="7" name="TextBox 6"/>
            <p:cNvSpPr txBox="1">
              <a:spLocks noChangeArrowheads="1"/>
            </p:cNvSpPr>
            <p:nvPr/>
          </p:nvSpPr>
          <p:spPr bwMode="auto">
            <a:xfrm>
              <a:off x="3733800" y="2667000"/>
              <a:ext cx="1714500" cy="255691"/>
            </a:xfrm>
            <a:prstGeom prst="rect">
              <a:avLst/>
            </a:prstGeom>
            <a:noFill/>
            <a:ln w="9525">
              <a:noFill/>
              <a:miter lim="800000"/>
              <a:headEnd/>
              <a:tailEnd/>
            </a:ln>
          </p:spPr>
          <p:txBody>
            <a:bodyPr>
              <a:spAutoFit/>
            </a:bodyPr>
            <a:lstStyle/>
            <a:p>
              <a:r>
                <a:rPr lang="en-US" sz="1200" dirty="0">
                  <a:latin typeface="Times New Roman" pitchFamily="18" charset="0"/>
                  <a:cs typeface="Times New Roman" pitchFamily="18" charset="0"/>
                </a:rPr>
                <a:t>Dug2p homodimer</a:t>
              </a:r>
            </a:p>
          </p:txBody>
        </p:sp>
        <p:cxnSp>
          <p:nvCxnSpPr>
            <p:cNvPr id="8" name="Straight Arrow Connector 7"/>
            <p:cNvCxnSpPr/>
            <p:nvPr/>
          </p:nvCxnSpPr>
          <p:spPr>
            <a:xfrm rot="10800000" flipV="1">
              <a:off x="4572000" y="3276600"/>
              <a:ext cx="285750" cy="1428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TextBox 7"/>
            <p:cNvSpPr txBox="1">
              <a:spLocks noChangeArrowheads="1"/>
            </p:cNvSpPr>
            <p:nvPr/>
          </p:nvSpPr>
          <p:spPr bwMode="auto">
            <a:xfrm>
              <a:off x="2514600" y="1905000"/>
              <a:ext cx="1714500" cy="255691"/>
            </a:xfrm>
            <a:prstGeom prst="rect">
              <a:avLst/>
            </a:prstGeom>
            <a:noFill/>
            <a:ln w="9525">
              <a:noFill/>
              <a:miter lim="800000"/>
              <a:headEnd/>
              <a:tailEnd/>
            </a:ln>
          </p:spPr>
          <p:txBody>
            <a:bodyPr>
              <a:spAutoFit/>
            </a:bodyPr>
            <a:lstStyle/>
            <a:p>
              <a:r>
                <a:rPr lang="en-US" sz="1200" dirty="0" smtClean="0">
                  <a:latin typeface="Times New Roman" pitchFamily="18" charset="0"/>
                  <a:cs typeface="Times New Roman" pitchFamily="18" charset="0"/>
                </a:rPr>
                <a:t>Aggregated fraction</a:t>
              </a:r>
              <a:endParaRPr lang="en-US" sz="1200" dirty="0">
                <a:latin typeface="Times New Roman" pitchFamily="18" charset="0"/>
                <a:cs typeface="Times New Roman" pitchFamily="18" charset="0"/>
              </a:endParaRPr>
            </a:p>
          </p:txBody>
        </p:sp>
        <p:cxnSp>
          <p:nvCxnSpPr>
            <p:cNvPr id="10" name="Straight Arrow Connector 9"/>
            <p:cNvCxnSpPr/>
            <p:nvPr/>
          </p:nvCxnSpPr>
          <p:spPr>
            <a:xfrm rot="16200000" flipH="1">
              <a:off x="2933700" y="2247900"/>
              <a:ext cx="3810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692696" y="344488"/>
            <a:ext cx="1042465" cy="369332"/>
          </a:xfrm>
          <a:prstGeom prst="rect">
            <a:avLst/>
          </a:prstGeom>
          <a:noFill/>
        </p:spPr>
        <p:txBody>
          <a:bodyPr wrap="none" rtlCol="0">
            <a:spAutoFit/>
          </a:bodyPr>
          <a:lstStyle/>
          <a:p>
            <a:r>
              <a:rPr lang="en-US" dirty="0" smtClean="0"/>
              <a:t>Figure S2</a:t>
            </a:r>
            <a:endParaRPr lang="en-IN" dirty="0"/>
          </a:p>
        </p:txBody>
      </p:sp>
      <p:sp>
        <p:nvSpPr>
          <p:cNvPr id="11" name="TextBox 10"/>
          <p:cNvSpPr txBox="1"/>
          <p:nvPr/>
        </p:nvSpPr>
        <p:spPr>
          <a:xfrm>
            <a:off x="764704" y="5169024"/>
            <a:ext cx="5400599" cy="1015663"/>
          </a:xfrm>
          <a:prstGeom prst="rect">
            <a:avLst/>
          </a:prstGeom>
          <a:noFill/>
        </p:spPr>
        <p:txBody>
          <a:bodyPr wrap="square" rtlCol="0">
            <a:spAutoFit/>
          </a:bodyPr>
          <a:lstStyle/>
          <a:p>
            <a:pPr algn="just"/>
            <a:r>
              <a:rPr lang="en-IN" sz="1200" dirty="0" smtClean="0">
                <a:latin typeface="Times New Roman" pitchFamily="18" charset="0"/>
                <a:cs typeface="Times New Roman" pitchFamily="18" charset="0"/>
              </a:rPr>
              <a:t>Dug1p does not interact with Dug2p. </a:t>
            </a:r>
            <a:r>
              <a:rPr lang="en-US" sz="1200" dirty="0" smtClean="0">
                <a:latin typeface="Times New Roman" pitchFamily="18" charset="0"/>
                <a:cs typeface="Times New Roman" pitchFamily="18" charset="0"/>
              </a:rPr>
              <a:t>Dug1p and Dug2p were co-expressed and purified from </a:t>
            </a:r>
            <a:r>
              <a:rPr lang="en-US" sz="1200" i="1" dirty="0" smtClean="0">
                <a:latin typeface="Times New Roman" pitchFamily="18" charset="0"/>
                <a:cs typeface="Times New Roman" pitchFamily="18" charset="0"/>
              </a:rPr>
              <a:t>E.coli </a:t>
            </a:r>
            <a:r>
              <a:rPr lang="en-US" sz="1200" dirty="0" smtClean="0">
                <a:latin typeface="Times New Roman" pitchFamily="18" charset="0"/>
                <a:cs typeface="Times New Roman" pitchFamily="18" charset="0"/>
              </a:rPr>
              <a:t>BL21 (DE3) cells. Ni-NTA Co-purified Dug1p and Dug2p was dialyzed against 300mM </a:t>
            </a:r>
            <a:r>
              <a:rPr lang="en-US" sz="1200" dirty="0" err="1" smtClean="0">
                <a:latin typeface="Times New Roman" pitchFamily="18" charset="0"/>
                <a:cs typeface="Times New Roman" pitchFamily="18" charset="0"/>
              </a:rPr>
              <a:t>NaCl</a:t>
            </a:r>
            <a:r>
              <a:rPr lang="en-US" sz="1200" dirty="0" smtClean="0">
                <a:latin typeface="Times New Roman" pitchFamily="18" charset="0"/>
                <a:cs typeface="Times New Roman" pitchFamily="18" charset="0"/>
              </a:rPr>
              <a:t> , 50mM </a:t>
            </a:r>
            <a:r>
              <a:rPr lang="en-US" sz="1200" dirty="0" err="1" smtClean="0">
                <a:latin typeface="Times New Roman" pitchFamily="18" charset="0"/>
                <a:cs typeface="Times New Roman" pitchFamily="18" charset="0"/>
              </a:rPr>
              <a:t>Tris-HCl</a:t>
            </a:r>
            <a:r>
              <a:rPr lang="en-US" sz="1200" dirty="0" smtClean="0">
                <a:latin typeface="Times New Roman" pitchFamily="18" charset="0"/>
                <a:cs typeface="Times New Roman" pitchFamily="18" charset="0"/>
              </a:rPr>
              <a:t> pH.8.0 and loaded on the </a:t>
            </a:r>
            <a:r>
              <a:rPr lang="en-US" sz="1200" dirty="0" err="1" smtClean="0">
                <a:latin typeface="Times New Roman" pitchFamily="18" charset="0"/>
                <a:cs typeface="Times New Roman" pitchFamily="18" charset="0"/>
              </a:rPr>
              <a:t>superdex</a:t>
            </a:r>
            <a:r>
              <a:rPr lang="en-US" sz="1200" dirty="0" smtClean="0">
                <a:latin typeface="Times New Roman" pitchFamily="18" charset="0"/>
                <a:cs typeface="Times New Roman" pitchFamily="18" charset="0"/>
              </a:rPr>
              <a:t> S200 column.  Elution profile was monitored by absorbance at 280nm</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664" y="344488"/>
            <a:ext cx="1042465" cy="369332"/>
          </a:xfrm>
          <a:prstGeom prst="rect">
            <a:avLst/>
          </a:prstGeom>
          <a:noFill/>
        </p:spPr>
        <p:txBody>
          <a:bodyPr wrap="none" rtlCol="0">
            <a:spAutoFit/>
          </a:bodyPr>
          <a:lstStyle/>
          <a:p>
            <a:r>
              <a:rPr lang="en-US" dirty="0" smtClean="0"/>
              <a:t>Figure S3</a:t>
            </a:r>
            <a:endParaRPr lang="en-IN" dirty="0"/>
          </a:p>
        </p:txBody>
      </p:sp>
      <p:pic>
        <p:nvPicPr>
          <p:cNvPr id="5" name="Picture 2" descr="C:\Documents and Settings\imt\My Documents\My Scans\2011-12 (Dec)\scan0013.jpg"/>
          <p:cNvPicPr>
            <a:picLocks noChangeAspect="1" noChangeArrowheads="1"/>
          </p:cNvPicPr>
          <p:nvPr/>
        </p:nvPicPr>
        <p:blipFill>
          <a:blip r:embed="rId2" cstate="print"/>
          <a:srcRect l="14016" t="62500" r="26142" b="10256"/>
          <a:stretch>
            <a:fillRect/>
          </a:stretch>
        </p:blipFill>
        <p:spPr bwMode="auto">
          <a:xfrm flipH="1" flipV="1">
            <a:off x="1676400" y="1676400"/>
            <a:ext cx="2895600" cy="1295400"/>
          </a:xfrm>
          <a:prstGeom prst="rect">
            <a:avLst/>
          </a:prstGeom>
          <a:noFill/>
        </p:spPr>
      </p:pic>
      <p:pic>
        <p:nvPicPr>
          <p:cNvPr id="6" name="Picture 2" descr="C:\Documents and Settings\imt\My Documents\My Scans\2011-12 (Dec)\scan0013.jpg"/>
          <p:cNvPicPr>
            <a:picLocks noChangeAspect="1" noChangeArrowheads="1"/>
          </p:cNvPicPr>
          <p:nvPr/>
        </p:nvPicPr>
        <p:blipFill>
          <a:blip r:embed="rId2" cstate="print"/>
          <a:srcRect l="9291" t="9299" r="26966" b="65792"/>
          <a:stretch>
            <a:fillRect/>
          </a:stretch>
        </p:blipFill>
        <p:spPr bwMode="auto">
          <a:xfrm flipH="1" flipV="1">
            <a:off x="1628800" y="3872880"/>
            <a:ext cx="3124200" cy="1295400"/>
          </a:xfrm>
          <a:prstGeom prst="rect">
            <a:avLst/>
          </a:prstGeom>
          <a:noFill/>
        </p:spPr>
      </p:pic>
      <p:sp>
        <p:nvSpPr>
          <p:cNvPr id="7" name="TextBox 6"/>
          <p:cNvSpPr txBox="1"/>
          <p:nvPr/>
        </p:nvSpPr>
        <p:spPr>
          <a:xfrm rot="18403102">
            <a:off x="1656828" y="1274591"/>
            <a:ext cx="721672" cy="276999"/>
          </a:xfrm>
          <a:prstGeom prst="rect">
            <a:avLst/>
          </a:prstGeom>
          <a:noFill/>
        </p:spPr>
        <p:txBody>
          <a:bodyPr wrap="none" rtlCol="0">
            <a:spAutoFit/>
          </a:bodyPr>
          <a:lstStyle/>
          <a:p>
            <a:r>
              <a:rPr lang="en-US" sz="1200" dirty="0" smtClean="0"/>
              <a:t>p416TEF</a:t>
            </a:r>
            <a:endParaRPr lang="en-US" sz="1200" dirty="0"/>
          </a:p>
        </p:txBody>
      </p:sp>
      <p:sp>
        <p:nvSpPr>
          <p:cNvPr id="8" name="TextBox 7"/>
          <p:cNvSpPr txBox="1"/>
          <p:nvPr/>
        </p:nvSpPr>
        <p:spPr>
          <a:xfrm rot="18403102">
            <a:off x="2098153" y="1256270"/>
            <a:ext cx="801823" cy="276999"/>
          </a:xfrm>
          <a:prstGeom prst="rect">
            <a:avLst/>
          </a:prstGeom>
          <a:noFill/>
        </p:spPr>
        <p:txBody>
          <a:bodyPr wrap="none" rtlCol="0">
            <a:spAutoFit/>
          </a:bodyPr>
          <a:lstStyle/>
          <a:p>
            <a:r>
              <a:rPr lang="en-US" sz="1200" dirty="0" smtClean="0"/>
              <a:t>DUG3 WT</a:t>
            </a:r>
            <a:endParaRPr lang="en-US" sz="1200" dirty="0"/>
          </a:p>
        </p:txBody>
      </p:sp>
      <p:sp>
        <p:nvSpPr>
          <p:cNvPr id="9" name="TextBox 8"/>
          <p:cNvSpPr txBox="1"/>
          <p:nvPr/>
        </p:nvSpPr>
        <p:spPr>
          <a:xfrm rot="18403102">
            <a:off x="2606512" y="1241524"/>
            <a:ext cx="840295" cy="276999"/>
          </a:xfrm>
          <a:prstGeom prst="rect">
            <a:avLst/>
          </a:prstGeom>
          <a:noFill/>
        </p:spPr>
        <p:txBody>
          <a:bodyPr wrap="none" rtlCol="0">
            <a:spAutoFit/>
          </a:bodyPr>
          <a:lstStyle/>
          <a:p>
            <a:r>
              <a:rPr lang="en-US" sz="1200" dirty="0" smtClean="0"/>
              <a:t>DUG3 C2A</a:t>
            </a:r>
            <a:endParaRPr lang="en-US" sz="1200" dirty="0"/>
          </a:p>
        </p:txBody>
      </p:sp>
      <p:sp>
        <p:nvSpPr>
          <p:cNvPr id="10" name="TextBox 9"/>
          <p:cNvSpPr txBox="1"/>
          <p:nvPr/>
        </p:nvSpPr>
        <p:spPr>
          <a:xfrm rot="18403102">
            <a:off x="3070117" y="1212028"/>
            <a:ext cx="920893" cy="276999"/>
          </a:xfrm>
          <a:prstGeom prst="rect">
            <a:avLst/>
          </a:prstGeom>
          <a:noFill/>
        </p:spPr>
        <p:txBody>
          <a:bodyPr wrap="none" rtlCol="0">
            <a:spAutoFit/>
          </a:bodyPr>
          <a:lstStyle/>
          <a:p>
            <a:r>
              <a:rPr lang="en-US" sz="1200" dirty="0" smtClean="0"/>
              <a:t>DUG3 C2AC</a:t>
            </a:r>
            <a:endParaRPr lang="en-US" sz="1200" dirty="0"/>
          </a:p>
        </p:txBody>
      </p:sp>
      <p:sp>
        <p:nvSpPr>
          <p:cNvPr id="11" name="TextBox 10"/>
          <p:cNvSpPr txBox="1"/>
          <p:nvPr/>
        </p:nvSpPr>
        <p:spPr>
          <a:xfrm rot="18403102">
            <a:off x="3619375" y="1209929"/>
            <a:ext cx="920445" cy="276999"/>
          </a:xfrm>
          <a:prstGeom prst="rect">
            <a:avLst/>
          </a:prstGeom>
          <a:noFill/>
        </p:spPr>
        <p:txBody>
          <a:bodyPr wrap="none" rtlCol="0">
            <a:spAutoFit/>
          </a:bodyPr>
          <a:lstStyle/>
          <a:p>
            <a:r>
              <a:rPr lang="en-US" sz="1200" dirty="0" smtClean="0"/>
              <a:t>DUG3 R40A</a:t>
            </a:r>
            <a:endParaRPr lang="en-US" sz="1200" dirty="0"/>
          </a:p>
        </p:txBody>
      </p:sp>
      <p:sp>
        <p:nvSpPr>
          <p:cNvPr id="12" name="TextBox 11"/>
          <p:cNvSpPr txBox="1"/>
          <p:nvPr/>
        </p:nvSpPr>
        <p:spPr>
          <a:xfrm rot="18403102">
            <a:off x="4092896" y="1182532"/>
            <a:ext cx="920445" cy="276999"/>
          </a:xfrm>
          <a:prstGeom prst="rect">
            <a:avLst/>
          </a:prstGeom>
          <a:noFill/>
        </p:spPr>
        <p:txBody>
          <a:bodyPr wrap="none" rtlCol="0">
            <a:spAutoFit/>
          </a:bodyPr>
          <a:lstStyle/>
          <a:p>
            <a:r>
              <a:rPr lang="en-US" sz="1200" dirty="0" smtClean="0"/>
              <a:t>DUG3 R96A</a:t>
            </a:r>
            <a:endParaRPr lang="en-US" sz="1200" dirty="0"/>
          </a:p>
        </p:txBody>
      </p:sp>
      <p:sp>
        <p:nvSpPr>
          <p:cNvPr id="13" name="TextBox 12"/>
          <p:cNvSpPr txBox="1"/>
          <p:nvPr/>
        </p:nvSpPr>
        <p:spPr>
          <a:xfrm rot="18403102">
            <a:off x="1596424" y="3464259"/>
            <a:ext cx="721672" cy="276999"/>
          </a:xfrm>
          <a:prstGeom prst="rect">
            <a:avLst/>
          </a:prstGeom>
          <a:noFill/>
        </p:spPr>
        <p:txBody>
          <a:bodyPr wrap="none" rtlCol="0">
            <a:spAutoFit/>
          </a:bodyPr>
          <a:lstStyle/>
          <a:p>
            <a:r>
              <a:rPr lang="en-US" sz="1200" dirty="0" smtClean="0"/>
              <a:t>p416TEF</a:t>
            </a:r>
            <a:endParaRPr lang="en-US" sz="1200" dirty="0"/>
          </a:p>
        </p:txBody>
      </p:sp>
      <p:sp>
        <p:nvSpPr>
          <p:cNvPr id="14" name="TextBox 13"/>
          <p:cNvSpPr txBox="1"/>
          <p:nvPr/>
        </p:nvSpPr>
        <p:spPr>
          <a:xfrm rot="18403102">
            <a:off x="1951481" y="3458060"/>
            <a:ext cx="801823" cy="276999"/>
          </a:xfrm>
          <a:prstGeom prst="rect">
            <a:avLst/>
          </a:prstGeom>
          <a:noFill/>
        </p:spPr>
        <p:txBody>
          <a:bodyPr wrap="none" rtlCol="0">
            <a:spAutoFit/>
          </a:bodyPr>
          <a:lstStyle/>
          <a:p>
            <a:r>
              <a:rPr lang="en-US" sz="1200" dirty="0" smtClean="0"/>
              <a:t>DUG3 WT</a:t>
            </a:r>
            <a:endParaRPr lang="en-US" sz="1200" dirty="0"/>
          </a:p>
        </p:txBody>
      </p:sp>
      <p:sp>
        <p:nvSpPr>
          <p:cNvPr id="15" name="TextBox 14"/>
          <p:cNvSpPr txBox="1"/>
          <p:nvPr/>
        </p:nvSpPr>
        <p:spPr>
          <a:xfrm rot="18403102">
            <a:off x="2469431" y="3409734"/>
            <a:ext cx="912429" cy="276999"/>
          </a:xfrm>
          <a:prstGeom prst="rect">
            <a:avLst/>
          </a:prstGeom>
          <a:noFill/>
        </p:spPr>
        <p:txBody>
          <a:bodyPr wrap="none" rtlCol="0">
            <a:spAutoFit/>
          </a:bodyPr>
          <a:lstStyle/>
          <a:p>
            <a:r>
              <a:rPr lang="en-US" sz="1200" dirty="0" smtClean="0"/>
              <a:t>DUG3 T99A</a:t>
            </a:r>
            <a:endParaRPr lang="en-US" sz="1200" dirty="0"/>
          </a:p>
        </p:txBody>
      </p:sp>
      <p:sp>
        <p:nvSpPr>
          <p:cNvPr id="16" name="TextBox 15"/>
          <p:cNvSpPr txBox="1"/>
          <p:nvPr/>
        </p:nvSpPr>
        <p:spPr>
          <a:xfrm rot="18403102">
            <a:off x="2951533" y="3365490"/>
            <a:ext cx="1015021" cy="276999"/>
          </a:xfrm>
          <a:prstGeom prst="rect">
            <a:avLst/>
          </a:prstGeom>
          <a:noFill/>
        </p:spPr>
        <p:txBody>
          <a:bodyPr wrap="none" rtlCol="0">
            <a:spAutoFit/>
          </a:bodyPr>
          <a:lstStyle/>
          <a:p>
            <a:r>
              <a:rPr lang="en-US" sz="1200" dirty="0" smtClean="0"/>
              <a:t>DUG3 N121A</a:t>
            </a:r>
            <a:endParaRPr lang="en-US" sz="1200" dirty="0"/>
          </a:p>
        </p:txBody>
      </p:sp>
      <p:sp>
        <p:nvSpPr>
          <p:cNvPr id="17" name="TextBox 16"/>
          <p:cNvSpPr txBox="1"/>
          <p:nvPr/>
        </p:nvSpPr>
        <p:spPr>
          <a:xfrm rot="18403102">
            <a:off x="3516117" y="3378139"/>
            <a:ext cx="1013419" cy="276999"/>
          </a:xfrm>
          <a:prstGeom prst="rect">
            <a:avLst/>
          </a:prstGeom>
          <a:noFill/>
        </p:spPr>
        <p:txBody>
          <a:bodyPr wrap="none" rtlCol="0">
            <a:spAutoFit/>
          </a:bodyPr>
          <a:lstStyle/>
          <a:p>
            <a:r>
              <a:rPr lang="en-US" sz="1200" dirty="0" smtClean="0"/>
              <a:t>DUG3 G122A</a:t>
            </a:r>
            <a:endParaRPr lang="en-US" sz="1200" dirty="0"/>
          </a:p>
        </p:txBody>
      </p:sp>
      <p:sp>
        <p:nvSpPr>
          <p:cNvPr id="18" name="TextBox 17"/>
          <p:cNvSpPr txBox="1"/>
          <p:nvPr/>
        </p:nvSpPr>
        <p:spPr>
          <a:xfrm rot="18403102">
            <a:off x="4033882" y="3365490"/>
            <a:ext cx="1013419" cy="276999"/>
          </a:xfrm>
          <a:prstGeom prst="rect">
            <a:avLst/>
          </a:prstGeom>
          <a:noFill/>
        </p:spPr>
        <p:txBody>
          <a:bodyPr wrap="none" rtlCol="0">
            <a:spAutoFit/>
          </a:bodyPr>
          <a:lstStyle/>
          <a:p>
            <a:r>
              <a:rPr lang="en-US" sz="1200" dirty="0" smtClean="0"/>
              <a:t>DUG3 G151A</a:t>
            </a:r>
            <a:endParaRPr lang="en-US" sz="1200" dirty="0"/>
          </a:p>
        </p:txBody>
      </p:sp>
      <p:cxnSp>
        <p:nvCxnSpPr>
          <p:cNvPr id="20" name="Straight Arrow Connector 19"/>
          <p:cNvCxnSpPr/>
          <p:nvPr/>
        </p:nvCxnSpPr>
        <p:spPr>
          <a:xfrm rot="10800000">
            <a:off x="4753000" y="4435776"/>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4797152" y="2144688"/>
            <a:ext cx="877163" cy="307777"/>
          </a:xfrm>
          <a:prstGeom prst="rect">
            <a:avLst/>
          </a:prstGeom>
          <a:noFill/>
        </p:spPr>
        <p:txBody>
          <a:bodyPr wrap="none" rtlCol="0">
            <a:spAutoFit/>
          </a:bodyPr>
          <a:lstStyle/>
          <a:p>
            <a:r>
              <a:rPr lang="en-US" sz="1400" dirty="0" smtClean="0"/>
              <a:t>Dug3pHA</a:t>
            </a:r>
            <a:endParaRPr lang="en-US" sz="1400" dirty="0"/>
          </a:p>
        </p:txBody>
      </p:sp>
      <p:sp>
        <p:nvSpPr>
          <p:cNvPr id="22" name="TextBox 21"/>
          <p:cNvSpPr txBox="1"/>
          <p:nvPr/>
        </p:nvSpPr>
        <p:spPr>
          <a:xfrm>
            <a:off x="4917688" y="4283376"/>
            <a:ext cx="877163" cy="307777"/>
          </a:xfrm>
          <a:prstGeom prst="rect">
            <a:avLst/>
          </a:prstGeom>
          <a:noFill/>
        </p:spPr>
        <p:txBody>
          <a:bodyPr wrap="none" rtlCol="0">
            <a:spAutoFit/>
          </a:bodyPr>
          <a:lstStyle/>
          <a:p>
            <a:r>
              <a:rPr lang="en-US" sz="1400" dirty="0" smtClean="0"/>
              <a:t>Dug3pHA</a:t>
            </a:r>
            <a:endParaRPr lang="en-US" sz="1400" dirty="0"/>
          </a:p>
        </p:txBody>
      </p:sp>
      <p:cxnSp>
        <p:nvCxnSpPr>
          <p:cNvPr id="23" name="Straight Arrow Connector 22"/>
          <p:cNvCxnSpPr/>
          <p:nvPr/>
        </p:nvCxnSpPr>
        <p:spPr>
          <a:xfrm rot="10800000">
            <a:off x="4604278" y="2286146"/>
            <a:ext cx="228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TextBox 24"/>
          <p:cNvSpPr txBox="1"/>
          <p:nvPr/>
        </p:nvSpPr>
        <p:spPr>
          <a:xfrm>
            <a:off x="548680" y="5745088"/>
            <a:ext cx="5832648" cy="1200329"/>
          </a:xfrm>
          <a:prstGeom prst="rect">
            <a:avLst/>
          </a:prstGeom>
          <a:noFill/>
        </p:spPr>
        <p:txBody>
          <a:bodyPr wrap="square" rtlCol="0">
            <a:spAutoFit/>
          </a:bodyPr>
          <a:lstStyle/>
          <a:p>
            <a:pPr algn="just"/>
            <a:r>
              <a:rPr lang="en-US" sz="1200" dirty="0" smtClean="0">
                <a:latin typeface="Times New Roman" pitchFamily="18" charset="0"/>
                <a:cs typeface="Times New Roman" pitchFamily="18" charset="0"/>
              </a:rPr>
              <a:t>Expression profile of DUG3 mutants: DUG3 wild type and DUG3 </a:t>
            </a:r>
            <a:r>
              <a:rPr lang="en-US" sz="1200" dirty="0" err="1" smtClean="0">
                <a:latin typeface="Times New Roman" pitchFamily="18" charset="0"/>
                <a:cs typeface="Times New Roman" pitchFamily="18" charset="0"/>
              </a:rPr>
              <a:t>GATase</a:t>
            </a:r>
            <a:r>
              <a:rPr lang="en-US" sz="1200" dirty="0" smtClean="0">
                <a:latin typeface="Times New Roman" pitchFamily="18" charset="0"/>
                <a:cs typeface="Times New Roman" pitchFamily="18" charset="0"/>
              </a:rPr>
              <a:t> II mutants were expressed as c-terminally HA tagged proteins in </a:t>
            </a:r>
            <a:r>
              <a:rPr lang="en-US" sz="1200" i="1" dirty="0" smtClean="0">
                <a:latin typeface="Times New Roman" pitchFamily="18" charset="0"/>
                <a:cs typeface="Times New Roman" pitchFamily="18" charset="0"/>
              </a:rPr>
              <a:t>dug3</a:t>
            </a:r>
            <a:r>
              <a:rPr lang="el-GR" sz="1200" i="1" dirty="0" smtClean="0">
                <a:latin typeface="Times New Roman" pitchFamily="18" charset="0"/>
                <a:cs typeface="Times New Roman" pitchFamily="18" charset="0"/>
              </a:rPr>
              <a:t>Δ</a:t>
            </a:r>
            <a:r>
              <a:rPr lang="en-US" sz="1200" dirty="0" smtClean="0">
                <a:latin typeface="Times New Roman" pitchFamily="18" charset="0"/>
                <a:cs typeface="Times New Roman" pitchFamily="18" charset="0"/>
              </a:rPr>
              <a:t> strain. Cells were grown for O.D</a:t>
            </a:r>
            <a:r>
              <a:rPr lang="en-US" sz="1200" baseline="-25000" dirty="0" smtClean="0">
                <a:latin typeface="Times New Roman" pitchFamily="18" charset="0"/>
                <a:cs typeface="Times New Roman" pitchFamily="18" charset="0"/>
              </a:rPr>
              <a:t>600</a:t>
            </a:r>
            <a:r>
              <a:rPr lang="en-US" sz="1200" dirty="0" smtClean="0">
                <a:latin typeface="Times New Roman" pitchFamily="18" charset="0"/>
                <a:cs typeface="Times New Roman" pitchFamily="18" charset="0"/>
              </a:rPr>
              <a:t>=0.5-0.6 in minimally supplemented medium, harvested, </a:t>
            </a:r>
            <a:r>
              <a:rPr lang="en-US" sz="1200" dirty="0" err="1" smtClean="0">
                <a:latin typeface="Times New Roman" pitchFamily="18" charset="0"/>
                <a:cs typeface="Times New Roman" pitchFamily="18" charset="0"/>
              </a:rPr>
              <a:t>lysed</a:t>
            </a:r>
            <a:r>
              <a:rPr lang="en-US" sz="1200" dirty="0" smtClean="0">
                <a:latin typeface="Times New Roman" pitchFamily="18" charset="0"/>
                <a:cs typeface="Times New Roman" pitchFamily="18" charset="0"/>
              </a:rPr>
              <a:t> with glass beads and supernatant collected by centrifugation. Dug3pHA expression in each case is detected in supernatant by western blotting with anti HA monoclonal antibodies. p41TEF is used as negative control. </a:t>
            </a:r>
            <a:endParaRPr lang="en-IN"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Dell\Desktop\GSH paper\GSH paper final for sending\revised MS\figures graph pad\figures final for HPLC\gamma GC-gamma GC.tif"/>
          <p:cNvPicPr preferRelativeResize="0">
            <a:picLocks noChangeArrowheads="1"/>
          </p:cNvPicPr>
          <p:nvPr/>
        </p:nvPicPr>
        <p:blipFill>
          <a:blip r:embed="rId2" cstate="print"/>
          <a:srcRect/>
          <a:stretch>
            <a:fillRect/>
          </a:stretch>
        </p:blipFill>
        <p:spPr bwMode="auto">
          <a:xfrm>
            <a:off x="2061168" y="4074286"/>
            <a:ext cx="2880000" cy="2160000"/>
          </a:xfrm>
          <a:prstGeom prst="rect">
            <a:avLst/>
          </a:prstGeom>
          <a:noFill/>
        </p:spPr>
      </p:pic>
      <p:pic>
        <p:nvPicPr>
          <p:cNvPr id="1028" name="Picture 4" descr="C:\Users\Dell\Desktop\GSH paper\GSH paper final for sending\revised MS\figures graph pad\figures final for HPLC\Cys-Gamma GC.tif"/>
          <p:cNvPicPr preferRelativeResize="0">
            <a:picLocks noChangeArrowheads="1"/>
          </p:cNvPicPr>
          <p:nvPr/>
        </p:nvPicPr>
        <p:blipFill>
          <a:blip r:embed="rId3" cstate="print"/>
          <a:srcRect/>
          <a:stretch>
            <a:fillRect/>
          </a:stretch>
        </p:blipFill>
        <p:spPr bwMode="auto">
          <a:xfrm>
            <a:off x="3646485" y="1305215"/>
            <a:ext cx="2880000" cy="2160000"/>
          </a:xfrm>
          <a:prstGeom prst="rect">
            <a:avLst/>
          </a:prstGeom>
          <a:noFill/>
        </p:spPr>
      </p:pic>
      <p:pic>
        <p:nvPicPr>
          <p:cNvPr id="1026" name="Picture 2" descr="C:\Users\Dell\Desktop\GSH paper\GSH paper final for sending\revised MS\figures graph pad\figures final for HPLC\glu-gamma GC.tif"/>
          <p:cNvPicPr preferRelativeResize="0">
            <a:picLocks noChangeArrowheads="1"/>
          </p:cNvPicPr>
          <p:nvPr/>
        </p:nvPicPr>
        <p:blipFill>
          <a:blip r:embed="rId4" cstate="print"/>
          <a:srcRect/>
          <a:stretch>
            <a:fillRect/>
          </a:stretch>
        </p:blipFill>
        <p:spPr bwMode="auto">
          <a:xfrm>
            <a:off x="621008" y="1376082"/>
            <a:ext cx="2880000" cy="2160000"/>
          </a:xfrm>
          <a:prstGeom prst="rect">
            <a:avLst/>
          </a:prstGeom>
          <a:noFill/>
        </p:spPr>
      </p:pic>
      <p:sp>
        <p:nvSpPr>
          <p:cNvPr id="4" name="TextBox 3"/>
          <p:cNvSpPr txBox="1"/>
          <p:nvPr/>
        </p:nvSpPr>
        <p:spPr>
          <a:xfrm>
            <a:off x="404664" y="344488"/>
            <a:ext cx="1042465" cy="369332"/>
          </a:xfrm>
          <a:prstGeom prst="rect">
            <a:avLst/>
          </a:prstGeom>
          <a:noFill/>
        </p:spPr>
        <p:txBody>
          <a:bodyPr wrap="none" rtlCol="0">
            <a:spAutoFit/>
          </a:bodyPr>
          <a:lstStyle/>
          <a:p>
            <a:r>
              <a:rPr lang="en-US" dirty="0" smtClean="0"/>
              <a:t>Figure S4</a:t>
            </a:r>
            <a:endParaRPr lang="en-IN" dirty="0"/>
          </a:p>
        </p:txBody>
      </p:sp>
      <p:sp>
        <p:nvSpPr>
          <p:cNvPr id="7" name="TextBox 6"/>
          <p:cNvSpPr txBox="1"/>
          <p:nvPr/>
        </p:nvSpPr>
        <p:spPr>
          <a:xfrm>
            <a:off x="1399962" y="992560"/>
            <a:ext cx="1007766" cy="343018"/>
          </a:xfrm>
          <a:prstGeom prst="rect">
            <a:avLst/>
          </a:prstGeom>
          <a:noFill/>
        </p:spPr>
        <p:txBody>
          <a:bodyPr wrap="none" rtlCol="0">
            <a:spAutoFit/>
          </a:bodyPr>
          <a:lstStyle/>
          <a:p>
            <a:r>
              <a:rPr lang="en-US" dirty="0" smtClean="0"/>
              <a:t>Glutamate</a:t>
            </a:r>
            <a:endParaRPr lang="en-IN" dirty="0"/>
          </a:p>
        </p:txBody>
      </p:sp>
      <p:sp>
        <p:nvSpPr>
          <p:cNvPr id="11" name="TextBox 10"/>
          <p:cNvSpPr txBox="1"/>
          <p:nvPr/>
        </p:nvSpPr>
        <p:spPr>
          <a:xfrm>
            <a:off x="4542215" y="1064568"/>
            <a:ext cx="839924" cy="343018"/>
          </a:xfrm>
          <a:prstGeom prst="rect">
            <a:avLst/>
          </a:prstGeom>
          <a:noFill/>
        </p:spPr>
        <p:txBody>
          <a:bodyPr wrap="none" rtlCol="0">
            <a:spAutoFit/>
          </a:bodyPr>
          <a:lstStyle/>
          <a:p>
            <a:r>
              <a:rPr lang="en-US" dirty="0" smtClean="0"/>
              <a:t>Cysteine</a:t>
            </a:r>
            <a:endParaRPr lang="en-IN" dirty="0"/>
          </a:p>
        </p:txBody>
      </p:sp>
      <p:sp>
        <p:nvSpPr>
          <p:cNvPr id="15" name="TextBox 14"/>
          <p:cNvSpPr txBox="1"/>
          <p:nvPr/>
        </p:nvSpPr>
        <p:spPr>
          <a:xfrm>
            <a:off x="3036572" y="3800872"/>
            <a:ext cx="907645" cy="343018"/>
          </a:xfrm>
          <a:prstGeom prst="rect">
            <a:avLst/>
          </a:prstGeom>
          <a:noFill/>
        </p:spPr>
        <p:txBody>
          <a:bodyPr wrap="none" rtlCol="0">
            <a:spAutoFit/>
          </a:bodyPr>
          <a:lstStyle/>
          <a:p>
            <a:r>
              <a:rPr lang="en-US" dirty="0" smtClean="0">
                <a:latin typeface="Symbol" pitchFamily="18" charset="2"/>
              </a:rPr>
              <a:t>g</a:t>
            </a:r>
            <a:r>
              <a:rPr lang="en-US" dirty="0" smtClean="0"/>
              <a:t>-</a:t>
            </a:r>
            <a:r>
              <a:rPr lang="en-US" dirty="0" err="1" smtClean="0"/>
              <a:t>Glu</a:t>
            </a:r>
            <a:r>
              <a:rPr lang="en-US" dirty="0" smtClean="0"/>
              <a:t>-</a:t>
            </a:r>
            <a:r>
              <a:rPr lang="en-US" dirty="0" err="1" smtClean="0"/>
              <a:t>Cys</a:t>
            </a:r>
            <a:endParaRPr lang="en-IN" dirty="0"/>
          </a:p>
        </p:txBody>
      </p:sp>
      <p:sp>
        <p:nvSpPr>
          <p:cNvPr id="17" name="Rectangle 16"/>
          <p:cNvSpPr/>
          <p:nvPr/>
        </p:nvSpPr>
        <p:spPr>
          <a:xfrm>
            <a:off x="476672" y="6609184"/>
            <a:ext cx="6048672" cy="1754326"/>
          </a:xfrm>
          <a:prstGeom prst="rect">
            <a:avLst/>
          </a:prstGeom>
        </p:spPr>
        <p:txBody>
          <a:bodyPr wrap="square">
            <a:spAutoFit/>
          </a:bodyPr>
          <a:lstStyle/>
          <a:p>
            <a:pPr algn="just"/>
            <a:r>
              <a:rPr lang="en-US" sz="1200" dirty="0" smtClean="0">
                <a:latin typeface="Times New Roman" pitchFamily="18" charset="0"/>
                <a:cs typeface="Times New Roman" pitchFamily="18" charset="0"/>
              </a:rPr>
              <a:t>Purified recombinant Dug2p and Dug3p were mixed in 1:1 stochiometry and dialyzed in 300mM </a:t>
            </a:r>
            <a:r>
              <a:rPr lang="en-US" sz="1200" dirty="0" err="1" smtClean="0">
                <a:latin typeface="Times New Roman" pitchFamily="18" charset="0"/>
                <a:cs typeface="Times New Roman" pitchFamily="18" charset="0"/>
              </a:rPr>
              <a:t>NaCl</a:t>
            </a:r>
            <a:r>
              <a:rPr lang="en-US" sz="1200" dirty="0" smtClean="0">
                <a:latin typeface="Times New Roman" pitchFamily="18" charset="0"/>
                <a:cs typeface="Times New Roman" pitchFamily="18" charset="0"/>
              </a:rPr>
              <a:t>, 50mM </a:t>
            </a:r>
            <a:r>
              <a:rPr lang="en-US" sz="1200" dirty="0" err="1" smtClean="0">
                <a:latin typeface="Times New Roman" pitchFamily="18" charset="0"/>
                <a:cs typeface="Times New Roman" pitchFamily="18" charset="0"/>
              </a:rPr>
              <a:t>Tris-HCl</a:t>
            </a:r>
            <a:r>
              <a:rPr lang="en-US" sz="1200" dirty="0" smtClean="0">
                <a:latin typeface="Times New Roman" pitchFamily="18" charset="0"/>
                <a:cs typeface="Times New Roman" pitchFamily="18" charset="0"/>
              </a:rPr>
              <a:t> pH 8.0 to form a Dug2p-Dug3p complex. Dug2p and Dug3p alone were also dialyzed in the same buffer. Increasing amount of Dug2p-Dug3p from 0</a:t>
            </a:r>
            <a:r>
              <a:rPr lang="en-US" sz="1200" dirty="0" smtClean="0">
                <a:latin typeface="Symbol" pitchFamily="18" charset="2"/>
                <a:cs typeface="Times New Roman" pitchFamily="18" charset="0"/>
              </a:rPr>
              <a:t>m</a:t>
            </a:r>
            <a:r>
              <a:rPr lang="en-US" sz="1200" dirty="0" smtClean="0">
                <a:latin typeface="Times New Roman" pitchFamily="18" charset="0"/>
                <a:cs typeface="Times New Roman" pitchFamily="18" charset="0"/>
              </a:rPr>
              <a:t>g to 10</a:t>
            </a:r>
            <a:r>
              <a:rPr lang="en-US" sz="1200" dirty="0" smtClean="0">
                <a:latin typeface="Symbol" pitchFamily="18" charset="2"/>
                <a:cs typeface="Times New Roman" pitchFamily="18" charset="0"/>
              </a:rPr>
              <a:t>m</a:t>
            </a:r>
            <a:r>
              <a:rPr lang="en-US" sz="1200" dirty="0" smtClean="0">
                <a:latin typeface="Times New Roman" pitchFamily="18" charset="0"/>
                <a:cs typeface="Times New Roman" pitchFamily="18" charset="0"/>
              </a:rPr>
              <a:t>g, 10</a:t>
            </a:r>
            <a:r>
              <a:rPr lang="en-US" sz="1200" dirty="0" smtClean="0">
                <a:latin typeface="Symbol" pitchFamily="18" charset="2"/>
                <a:cs typeface="Times New Roman" pitchFamily="18" charset="0"/>
              </a:rPr>
              <a:t>m</a:t>
            </a:r>
            <a:r>
              <a:rPr lang="en-US" sz="1200" dirty="0" smtClean="0">
                <a:latin typeface="Times New Roman" pitchFamily="18" charset="0"/>
                <a:cs typeface="Times New Roman" pitchFamily="18" charset="0"/>
              </a:rPr>
              <a:t>g of Dug2p or 10</a:t>
            </a:r>
            <a:r>
              <a:rPr lang="en-US" sz="1200" dirty="0" smtClean="0">
                <a:latin typeface="Symbol" pitchFamily="18" charset="2"/>
                <a:cs typeface="Times New Roman" pitchFamily="18" charset="0"/>
              </a:rPr>
              <a:t>m</a:t>
            </a:r>
            <a:r>
              <a:rPr lang="en-US" sz="1200" dirty="0" smtClean="0">
                <a:latin typeface="Times New Roman" pitchFamily="18" charset="0"/>
                <a:cs typeface="Times New Roman" pitchFamily="18" charset="0"/>
              </a:rPr>
              <a:t>g of Dug3p were incubated with 10mM </a:t>
            </a:r>
            <a:r>
              <a:rPr lang="en-US" sz="1200" dirty="0" smtClean="0">
                <a:latin typeface="Symbol" pitchFamily="18" charset="2"/>
                <a:cs typeface="Times New Roman" pitchFamily="18" charset="0"/>
              </a:rPr>
              <a:t>g</a:t>
            </a:r>
            <a:r>
              <a:rPr lang="en-US"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Glu</a:t>
            </a:r>
            <a:r>
              <a:rPr lang="en-US"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Cys</a:t>
            </a:r>
            <a:r>
              <a:rPr lang="en-US" sz="1200" dirty="0" smtClean="0">
                <a:latin typeface="Times New Roman" pitchFamily="18" charset="0"/>
                <a:cs typeface="Times New Roman" pitchFamily="18" charset="0"/>
              </a:rPr>
              <a:t> in 300mM </a:t>
            </a:r>
            <a:r>
              <a:rPr lang="en-US" sz="1200" dirty="0" err="1" smtClean="0">
                <a:latin typeface="Times New Roman" pitchFamily="18" charset="0"/>
                <a:cs typeface="Times New Roman" pitchFamily="18" charset="0"/>
              </a:rPr>
              <a:t>NaCl</a:t>
            </a:r>
            <a:r>
              <a:rPr lang="en-US" sz="1200" dirty="0" smtClean="0">
                <a:latin typeface="Times New Roman" pitchFamily="18" charset="0"/>
                <a:cs typeface="Times New Roman" pitchFamily="18" charset="0"/>
              </a:rPr>
              <a:t>, 50mM </a:t>
            </a:r>
            <a:r>
              <a:rPr lang="en-US" sz="1200" dirty="0" err="1" smtClean="0">
                <a:latin typeface="Times New Roman" pitchFamily="18" charset="0"/>
                <a:cs typeface="Times New Roman" pitchFamily="18" charset="0"/>
              </a:rPr>
              <a:t>Tris-HCl</a:t>
            </a:r>
            <a:r>
              <a:rPr lang="en-US" sz="1200" dirty="0" smtClean="0">
                <a:latin typeface="Times New Roman" pitchFamily="18" charset="0"/>
                <a:cs typeface="Times New Roman" pitchFamily="18" charset="0"/>
              </a:rPr>
              <a:t> pH 8.0 at 30°C for one hour and the reaction was terminated by heating at 95°C for 5 minutes. Products of the reaction were analyzed by HPLC using C18 column in 2% </a:t>
            </a:r>
            <a:r>
              <a:rPr lang="en-US" sz="1200" dirty="0" err="1" smtClean="0">
                <a:latin typeface="Times New Roman" pitchFamily="18" charset="0"/>
                <a:cs typeface="Times New Roman" pitchFamily="18" charset="0"/>
              </a:rPr>
              <a:t>perchloric</a:t>
            </a:r>
            <a:r>
              <a:rPr lang="en-US" sz="1200" dirty="0" smtClean="0">
                <a:latin typeface="Times New Roman" pitchFamily="18" charset="0"/>
                <a:cs typeface="Times New Roman" pitchFamily="18" charset="0"/>
              </a:rPr>
              <a:t> acid as solvent. The area of the peak is plotted as function of protein amount. Values are plotted as mean ± SE. </a:t>
            </a:r>
            <a:r>
              <a:rPr lang="en-US" sz="1200" dirty="0" smtClean="0">
                <a:latin typeface="Times New Roman" pitchFamily="18" charset="0"/>
                <a:cs typeface="Times New Roman" pitchFamily="18" charset="0"/>
              </a:rPr>
              <a:t>(A.U, Arbitrary Units x 10</a:t>
            </a:r>
            <a:r>
              <a:rPr lang="en-US" sz="1200" baseline="30000" dirty="0" smtClean="0">
                <a:latin typeface="Times New Roman" pitchFamily="18" charset="0"/>
                <a:cs typeface="Times New Roman" pitchFamily="18" charset="0"/>
              </a:rPr>
              <a:t>5</a:t>
            </a:r>
            <a:r>
              <a:rPr lang="en-US" sz="1200" dirty="0" smtClean="0">
                <a:latin typeface="Times New Roman" pitchFamily="18" charset="0"/>
                <a:cs typeface="Times New Roman" pitchFamily="18" charset="0"/>
              </a:rPr>
              <a:t>)</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p:txBody>
      </p:sp>
      <p:cxnSp>
        <p:nvCxnSpPr>
          <p:cNvPr id="13" name="Straight Connector 12"/>
          <p:cNvCxnSpPr/>
          <p:nvPr/>
        </p:nvCxnSpPr>
        <p:spPr>
          <a:xfrm>
            <a:off x="1191920" y="3113508"/>
            <a:ext cx="1224136" cy="0"/>
          </a:xfrm>
          <a:prstGeom prst="line">
            <a:avLst/>
          </a:prstGeom>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1484784" y="3080792"/>
            <a:ext cx="776175"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Dug2p-Dug3p</a:t>
            </a:r>
            <a:endParaRPr lang="en-IN" sz="800" dirty="0">
              <a:latin typeface="Times New Roman" pitchFamily="18" charset="0"/>
              <a:ea typeface="Adobe Fangsong Std R" pitchFamily="18" charset="-128"/>
              <a:cs typeface="Times New Roman" pitchFamily="18" charset="0"/>
            </a:endParaRPr>
          </a:p>
        </p:txBody>
      </p:sp>
      <p:sp>
        <p:nvSpPr>
          <p:cNvPr id="16" name="TextBox 15"/>
          <p:cNvSpPr txBox="1"/>
          <p:nvPr/>
        </p:nvSpPr>
        <p:spPr>
          <a:xfrm>
            <a:off x="2482428" y="3082772"/>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a:t>
            </a:r>
            <a:endParaRPr lang="en-IN" sz="800" dirty="0">
              <a:latin typeface="Times New Roman" pitchFamily="18" charset="0"/>
              <a:ea typeface="Adobe Fangsong Std R" pitchFamily="18" charset="-128"/>
              <a:cs typeface="Times New Roman" pitchFamily="18" charset="0"/>
            </a:endParaRPr>
          </a:p>
        </p:txBody>
      </p:sp>
      <p:sp>
        <p:nvSpPr>
          <p:cNvPr id="18" name="TextBox 17"/>
          <p:cNvSpPr txBox="1"/>
          <p:nvPr/>
        </p:nvSpPr>
        <p:spPr>
          <a:xfrm>
            <a:off x="2888572" y="3082772"/>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Dug3p</a:t>
            </a:r>
            <a:endParaRPr lang="en-IN" sz="800" dirty="0">
              <a:latin typeface="Times New Roman" pitchFamily="18" charset="0"/>
              <a:ea typeface="Adobe Fangsong Std R" pitchFamily="18" charset="-128"/>
              <a:cs typeface="Times New Roman" pitchFamily="18" charset="0"/>
            </a:endParaRPr>
          </a:p>
        </p:txBody>
      </p:sp>
      <p:cxnSp>
        <p:nvCxnSpPr>
          <p:cNvPr id="19" name="Straight Connector 18"/>
          <p:cNvCxnSpPr/>
          <p:nvPr/>
        </p:nvCxnSpPr>
        <p:spPr>
          <a:xfrm>
            <a:off x="2544704" y="3114380"/>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2961384" y="3119212"/>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4324636" y="3039520"/>
            <a:ext cx="1224136" cy="0"/>
          </a:xfrm>
          <a:prstGeom prst="line">
            <a:avLst/>
          </a:prstGeom>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4617500" y="3006804"/>
            <a:ext cx="776175"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Dug2p-Dug3p</a:t>
            </a:r>
            <a:endParaRPr lang="en-IN" sz="800" dirty="0">
              <a:latin typeface="Times New Roman" pitchFamily="18" charset="0"/>
              <a:ea typeface="Adobe Fangsong Std R" pitchFamily="18" charset="-128"/>
              <a:cs typeface="Times New Roman" pitchFamily="18" charset="0"/>
            </a:endParaRPr>
          </a:p>
        </p:txBody>
      </p:sp>
      <p:sp>
        <p:nvSpPr>
          <p:cNvPr id="23" name="TextBox 22"/>
          <p:cNvSpPr txBox="1"/>
          <p:nvPr/>
        </p:nvSpPr>
        <p:spPr>
          <a:xfrm>
            <a:off x="5551644" y="3008784"/>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a:t>
            </a:r>
            <a:endParaRPr lang="en-IN" sz="800" dirty="0">
              <a:latin typeface="Times New Roman" pitchFamily="18" charset="0"/>
              <a:ea typeface="Adobe Fangsong Std R" pitchFamily="18" charset="-128"/>
              <a:cs typeface="Times New Roman" pitchFamily="18" charset="0"/>
            </a:endParaRPr>
          </a:p>
        </p:txBody>
      </p:sp>
      <p:sp>
        <p:nvSpPr>
          <p:cNvPr id="24" name="TextBox 23"/>
          <p:cNvSpPr txBox="1"/>
          <p:nvPr/>
        </p:nvSpPr>
        <p:spPr>
          <a:xfrm>
            <a:off x="5957788" y="3008784"/>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Dug3p</a:t>
            </a:r>
            <a:endParaRPr lang="en-IN" sz="800" dirty="0">
              <a:latin typeface="Times New Roman" pitchFamily="18" charset="0"/>
              <a:ea typeface="Adobe Fangsong Std R" pitchFamily="18" charset="-128"/>
              <a:cs typeface="Times New Roman" pitchFamily="18" charset="0"/>
            </a:endParaRPr>
          </a:p>
        </p:txBody>
      </p:sp>
      <p:cxnSp>
        <p:nvCxnSpPr>
          <p:cNvPr id="25" name="Straight Connector 24"/>
          <p:cNvCxnSpPr/>
          <p:nvPr/>
        </p:nvCxnSpPr>
        <p:spPr>
          <a:xfrm>
            <a:off x="5613920" y="3040392"/>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6030600" y="3045224"/>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2632080" y="5811712"/>
            <a:ext cx="1224136" cy="0"/>
          </a:xfrm>
          <a:prstGeom prst="line">
            <a:avLst/>
          </a:prstGeom>
        </p:spPr>
        <p:style>
          <a:lnRef idx="1">
            <a:schemeClr val="dk1"/>
          </a:lnRef>
          <a:fillRef idx="0">
            <a:schemeClr val="dk1"/>
          </a:fillRef>
          <a:effectRef idx="0">
            <a:schemeClr val="dk1"/>
          </a:effectRef>
          <a:fontRef idx="minor">
            <a:schemeClr val="tx1"/>
          </a:fontRef>
        </p:style>
      </p:cxnSp>
      <p:sp>
        <p:nvSpPr>
          <p:cNvPr id="28" name="TextBox 27"/>
          <p:cNvSpPr txBox="1"/>
          <p:nvPr/>
        </p:nvSpPr>
        <p:spPr>
          <a:xfrm>
            <a:off x="2924944" y="5778996"/>
            <a:ext cx="776175"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Dug2p-Dug3p</a:t>
            </a:r>
            <a:endParaRPr lang="en-IN" sz="800" dirty="0">
              <a:latin typeface="Times New Roman" pitchFamily="18" charset="0"/>
              <a:ea typeface="Adobe Fangsong Std R" pitchFamily="18" charset="-128"/>
              <a:cs typeface="Times New Roman" pitchFamily="18" charset="0"/>
            </a:endParaRPr>
          </a:p>
        </p:txBody>
      </p:sp>
      <p:sp>
        <p:nvSpPr>
          <p:cNvPr id="29" name="TextBox 28"/>
          <p:cNvSpPr txBox="1"/>
          <p:nvPr/>
        </p:nvSpPr>
        <p:spPr>
          <a:xfrm>
            <a:off x="3922588" y="5780976"/>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Dug2p</a:t>
            </a:r>
            <a:endParaRPr lang="en-IN" sz="800" dirty="0">
              <a:latin typeface="Times New Roman" pitchFamily="18" charset="0"/>
              <a:ea typeface="Adobe Fangsong Std R" pitchFamily="18" charset="-128"/>
              <a:cs typeface="Times New Roman" pitchFamily="18" charset="0"/>
            </a:endParaRPr>
          </a:p>
        </p:txBody>
      </p:sp>
      <p:sp>
        <p:nvSpPr>
          <p:cNvPr id="30" name="TextBox 29"/>
          <p:cNvSpPr txBox="1"/>
          <p:nvPr/>
        </p:nvSpPr>
        <p:spPr>
          <a:xfrm>
            <a:off x="4328732" y="5780976"/>
            <a:ext cx="463588" cy="215444"/>
          </a:xfrm>
          <a:prstGeom prst="rect">
            <a:avLst/>
          </a:prstGeom>
          <a:noFill/>
        </p:spPr>
        <p:txBody>
          <a:bodyPr wrap="none" rtlCol="0">
            <a:spAutoFit/>
          </a:bodyPr>
          <a:lstStyle/>
          <a:p>
            <a:r>
              <a:rPr lang="en-US" sz="800" dirty="0" smtClean="0">
                <a:latin typeface="Times New Roman" pitchFamily="18" charset="0"/>
                <a:ea typeface="Adobe Fangsong Std R" pitchFamily="18" charset="-128"/>
                <a:cs typeface="Times New Roman" pitchFamily="18" charset="0"/>
              </a:rPr>
              <a:t>Dug3p</a:t>
            </a:r>
            <a:endParaRPr lang="en-IN" sz="800" dirty="0">
              <a:latin typeface="Times New Roman" pitchFamily="18" charset="0"/>
              <a:ea typeface="Adobe Fangsong Std R" pitchFamily="18" charset="-128"/>
              <a:cs typeface="Times New Roman" pitchFamily="18" charset="0"/>
            </a:endParaRPr>
          </a:p>
        </p:txBody>
      </p:sp>
      <p:cxnSp>
        <p:nvCxnSpPr>
          <p:cNvPr id="31" name="Straight Connector 30"/>
          <p:cNvCxnSpPr/>
          <p:nvPr/>
        </p:nvCxnSpPr>
        <p:spPr>
          <a:xfrm>
            <a:off x="3984864" y="5812584"/>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4401544" y="5817416"/>
            <a:ext cx="288032"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96752" y="1208584"/>
            <a:ext cx="4094202" cy="2423770"/>
            <a:chOff x="908720" y="5961112"/>
            <a:chExt cx="4094202" cy="2423770"/>
          </a:xfrm>
        </p:grpSpPr>
        <p:pic>
          <p:nvPicPr>
            <p:cNvPr id="5" name="Picture 2"/>
            <p:cNvPicPr>
              <a:picLocks noChangeAspect="1" noChangeArrowheads="1"/>
            </p:cNvPicPr>
            <p:nvPr/>
          </p:nvPicPr>
          <p:blipFill>
            <a:blip r:embed="rId2" cstate="print"/>
            <a:srcRect t="6997" b="23038"/>
            <a:stretch>
              <a:fillRect/>
            </a:stretch>
          </p:blipFill>
          <p:spPr bwMode="auto">
            <a:xfrm flipH="1">
              <a:off x="908720" y="6321152"/>
              <a:ext cx="3048000" cy="2063730"/>
            </a:xfrm>
            <a:prstGeom prst="rect">
              <a:avLst/>
            </a:prstGeom>
            <a:noFill/>
            <a:ln w="9525">
              <a:noFill/>
              <a:miter lim="800000"/>
              <a:headEnd/>
              <a:tailEnd/>
            </a:ln>
            <a:effectLst/>
          </p:spPr>
        </p:pic>
        <p:sp>
          <p:nvSpPr>
            <p:cNvPr id="6" name="TextBox 5"/>
            <p:cNvSpPr txBox="1"/>
            <p:nvPr/>
          </p:nvSpPr>
          <p:spPr>
            <a:xfrm>
              <a:off x="908720" y="5961112"/>
              <a:ext cx="2929880" cy="338554"/>
            </a:xfrm>
            <a:prstGeom prst="rect">
              <a:avLst/>
            </a:prstGeom>
            <a:noFill/>
          </p:spPr>
          <p:txBody>
            <a:bodyPr wrap="square" rtlCol="0">
              <a:spAutoFit/>
            </a:bodyPr>
            <a:lstStyle/>
            <a:p>
              <a:r>
                <a:rPr lang="en-US" sz="1600" dirty="0" smtClean="0"/>
                <a:t> MMW      1         2          3          4       </a:t>
              </a:r>
              <a:endParaRPr lang="en-US" sz="1600" dirty="0"/>
            </a:p>
          </p:txBody>
        </p:sp>
        <p:sp>
          <p:nvSpPr>
            <p:cNvPr id="9" name="TextBox 8"/>
            <p:cNvSpPr txBox="1"/>
            <p:nvPr/>
          </p:nvSpPr>
          <p:spPr>
            <a:xfrm>
              <a:off x="4159303" y="6790020"/>
              <a:ext cx="797013" cy="369332"/>
            </a:xfrm>
            <a:prstGeom prst="rect">
              <a:avLst/>
            </a:prstGeom>
            <a:noFill/>
          </p:spPr>
          <p:txBody>
            <a:bodyPr wrap="none" rtlCol="0">
              <a:spAutoFit/>
            </a:bodyPr>
            <a:lstStyle/>
            <a:p>
              <a:r>
                <a:rPr lang="en-US" dirty="0" smtClean="0"/>
                <a:t>Dug2p</a:t>
              </a:r>
              <a:endParaRPr lang="en-US" dirty="0"/>
            </a:p>
          </p:txBody>
        </p:sp>
        <p:sp>
          <p:nvSpPr>
            <p:cNvPr id="10" name="TextBox 9"/>
            <p:cNvSpPr txBox="1"/>
            <p:nvPr/>
          </p:nvSpPr>
          <p:spPr>
            <a:xfrm>
              <a:off x="4205909" y="7652934"/>
              <a:ext cx="797013" cy="369332"/>
            </a:xfrm>
            <a:prstGeom prst="rect">
              <a:avLst/>
            </a:prstGeom>
            <a:noFill/>
          </p:spPr>
          <p:txBody>
            <a:bodyPr wrap="none" rtlCol="0">
              <a:spAutoFit/>
            </a:bodyPr>
            <a:lstStyle/>
            <a:p>
              <a:r>
                <a:rPr lang="en-US" dirty="0" smtClean="0"/>
                <a:t>Dug3p</a:t>
              </a:r>
              <a:endParaRPr lang="en-US" dirty="0"/>
            </a:p>
          </p:txBody>
        </p:sp>
      </p:grpSp>
      <p:sp>
        <p:nvSpPr>
          <p:cNvPr id="11" name="TextBox 10"/>
          <p:cNvSpPr txBox="1"/>
          <p:nvPr/>
        </p:nvSpPr>
        <p:spPr>
          <a:xfrm>
            <a:off x="404664" y="344488"/>
            <a:ext cx="1042465" cy="369332"/>
          </a:xfrm>
          <a:prstGeom prst="rect">
            <a:avLst/>
          </a:prstGeom>
          <a:noFill/>
        </p:spPr>
        <p:txBody>
          <a:bodyPr wrap="none" rtlCol="0">
            <a:spAutoFit/>
          </a:bodyPr>
          <a:lstStyle/>
          <a:p>
            <a:r>
              <a:rPr lang="en-US" dirty="0" smtClean="0"/>
              <a:t>Figure S5</a:t>
            </a:r>
            <a:endParaRPr lang="en-IN" dirty="0"/>
          </a:p>
        </p:txBody>
      </p:sp>
      <p:cxnSp>
        <p:nvCxnSpPr>
          <p:cNvPr id="15" name="Straight Arrow Connector 14"/>
          <p:cNvCxnSpPr/>
          <p:nvPr/>
        </p:nvCxnSpPr>
        <p:spPr>
          <a:xfrm>
            <a:off x="4221088" y="2216696"/>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a:off x="4293096" y="3080792"/>
            <a:ext cx="28803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970505" y="1603561"/>
            <a:ext cx="401072" cy="261610"/>
          </a:xfrm>
          <a:prstGeom prst="rect">
            <a:avLst/>
          </a:prstGeom>
          <a:noFill/>
        </p:spPr>
        <p:txBody>
          <a:bodyPr wrap="none" rtlCol="0">
            <a:spAutoFit/>
          </a:bodyPr>
          <a:lstStyle/>
          <a:p>
            <a:r>
              <a:rPr lang="en-US" sz="1100" dirty="0" smtClean="0"/>
              <a:t>170</a:t>
            </a:r>
            <a:endParaRPr lang="en-IN" sz="1100" dirty="0"/>
          </a:p>
        </p:txBody>
      </p:sp>
      <p:sp>
        <p:nvSpPr>
          <p:cNvPr id="19" name="TextBox 18"/>
          <p:cNvSpPr txBox="1"/>
          <p:nvPr/>
        </p:nvSpPr>
        <p:spPr>
          <a:xfrm>
            <a:off x="986978" y="1805389"/>
            <a:ext cx="401072" cy="261610"/>
          </a:xfrm>
          <a:prstGeom prst="rect">
            <a:avLst/>
          </a:prstGeom>
          <a:noFill/>
        </p:spPr>
        <p:txBody>
          <a:bodyPr wrap="none" rtlCol="0">
            <a:spAutoFit/>
          </a:bodyPr>
          <a:lstStyle/>
          <a:p>
            <a:r>
              <a:rPr lang="en-US" sz="1100" dirty="0" smtClean="0"/>
              <a:t>130</a:t>
            </a:r>
            <a:endParaRPr lang="en-IN" sz="1100" dirty="0"/>
          </a:p>
        </p:txBody>
      </p:sp>
      <p:sp>
        <p:nvSpPr>
          <p:cNvPr id="20" name="TextBox 19"/>
          <p:cNvSpPr txBox="1"/>
          <p:nvPr/>
        </p:nvSpPr>
        <p:spPr>
          <a:xfrm>
            <a:off x="978594" y="2047966"/>
            <a:ext cx="328936" cy="261610"/>
          </a:xfrm>
          <a:prstGeom prst="rect">
            <a:avLst/>
          </a:prstGeom>
          <a:noFill/>
        </p:spPr>
        <p:txBody>
          <a:bodyPr wrap="none" rtlCol="0">
            <a:spAutoFit/>
          </a:bodyPr>
          <a:lstStyle/>
          <a:p>
            <a:r>
              <a:rPr lang="en-US" sz="1100" dirty="0" smtClean="0"/>
              <a:t>95</a:t>
            </a:r>
            <a:endParaRPr lang="en-IN" sz="1100" dirty="0"/>
          </a:p>
        </p:txBody>
      </p:sp>
      <p:sp>
        <p:nvSpPr>
          <p:cNvPr id="21" name="TextBox 20"/>
          <p:cNvSpPr txBox="1"/>
          <p:nvPr/>
        </p:nvSpPr>
        <p:spPr>
          <a:xfrm>
            <a:off x="980728" y="2288704"/>
            <a:ext cx="328936" cy="261610"/>
          </a:xfrm>
          <a:prstGeom prst="rect">
            <a:avLst/>
          </a:prstGeom>
          <a:noFill/>
        </p:spPr>
        <p:txBody>
          <a:bodyPr wrap="none" rtlCol="0">
            <a:spAutoFit/>
          </a:bodyPr>
          <a:lstStyle/>
          <a:p>
            <a:r>
              <a:rPr lang="en-US" sz="1100" dirty="0" smtClean="0"/>
              <a:t>72</a:t>
            </a:r>
            <a:endParaRPr lang="en-IN" sz="1100" dirty="0"/>
          </a:p>
        </p:txBody>
      </p:sp>
      <p:sp>
        <p:nvSpPr>
          <p:cNvPr id="22" name="TextBox 21"/>
          <p:cNvSpPr txBox="1"/>
          <p:nvPr/>
        </p:nvSpPr>
        <p:spPr>
          <a:xfrm>
            <a:off x="980728" y="2648744"/>
            <a:ext cx="328936" cy="261610"/>
          </a:xfrm>
          <a:prstGeom prst="rect">
            <a:avLst/>
          </a:prstGeom>
          <a:noFill/>
        </p:spPr>
        <p:txBody>
          <a:bodyPr wrap="none" rtlCol="0">
            <a:spAutoFit/>
          </a:bodyPr>
          <a:lstStyle/>
          <a:p>
            <a:r>
              <a:rPr lang="en-US" sz="1100" dirty="0" smtClean="0"/>
              <a:t>55</a:t>
            </a:r>
            <a:endParaRPr lang="en-IN" sz="1100" dirty="0"/>
          </a:p>
        </p:txBody>
      </p:sp>
      <p:sp>
        <p:nvSpPr>
          <p:cNvPr id="23" name="TextBox 22"/>
          <p:cNvSpPr txBox="1"/>
          <p:nvPr/>
        </p:nvSpPr>
        <p:spPr>
          <a:xfrm>
            <a:off x="980728" y="3008784"/>
            <a:ext cx="328936" cy="261610"/>
          </a:xfrm>
          <a:prstGeom prst="rect">
            <a:avLst/>
          </a:prstGeom>
          <a:noFill/>
        </p:spPr>
        <p:txBody>
          <a:bodyPr wrap="none" rtlCol="0">
            <a:spAutoFit/>
          </a:bodyPr>
          <a:lstStyle/>
          <a:p>
            <a:r>
              <a:rPr lang="en-US" sz="1100" dirty="0" smtClean="0"/>
              <a:t>43</a:t>
            </a:r>
            <a:endParaRPr lang="en-IN" sz="1100" dirty="0"/>
          </a:p>
        </p:txBody>
      </p:sp>
      <p:sp>
        <p:nvSpPr>
          <p:cNvPr id="24" name="TextBox 23"/>
          <p:cNvSpPr txBox="1"/>
          <p:nvPr/>
        </p:nvSpPr>
        <p:spPr>
          <a:xfrm>
            <a:off x="980728" y="3296816"/>
            <a:ext cx="328936" cy="261610"/>
          </a:xfrm>
          <a:prstGeom prst="rect">
            <a:avLst/>
          </a:prstGeom>
          <a:noFill/>
        </p:spPr>
        <p:txBody>
          <a:bodyPr wrap="none" rtlCol="0">
            <a:spAutoFit/>
          </a:bodyPr>
          <a:lstStyle/>
          <a:p>
            <a:r>
              <a:rPr lang="en-US" sz="1100" dirty="0" smtClean="0"/>
              <a:t>34</a:t>
            </a:r>
            <a:endParaRPr lang="en-IN" sz="1100" dirty="0"/>
          </a:p>
        </p:txBody>
      </p:sp>
      <p:sp>
        <p:nvSpPr>
          <p:cNvPr id="25" name="TextBox 24"/>
          <p:cNvSpPr txBox="1"/>
          <p:nvPr/>
        </p:nvSpPr>
        <p:spPr>
          <a:xfrm>
            <a:off x="620689" y="4304928"/>
            <a:ext cx="5904656" cy="1015663"/>
          </a:xfrm>
          <a:prstGeom prst="rect">
            <a:avLst/>
          </a:prstGeom>
          <a:noFill/>
        </p:spPr>
        <p:txBody>
          <a:bodyPr wrap="square" rtlCol="0">
            <a:spAutoFit/>
          </a:bodyPr>
          <a:lstStyle/>
          <a:p>
            <a:pPr algn="just"/>
            <a:r>
              <a:rPr lang="en-US" sz="1200" dirty="0" smtClean="0">
                <a:latin typeface="Times New Roman" pitchFamily="18" charset="0"/>
                <a:cs typeface="Times New Roman" pitchFamily="18" charset="0"/>
              </a:rPr>
              <a:t>SDS-PAGE profile of different Dug2p-Dug3p complexes: all the four peaks were collected, loaded on the SDS-PAGE and proteins were stained by CBB-R250 staining. Lane 1, 2, 3 and 4 corresponds to peaks 1, 2, 3 and 4 respectively of figure 5A. MWM stands foe molecular weight marker.  Both Dug2p and Dug3p were present in peak1, 2 and 3. </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476672" y="416496"/>
            <a:ext cx="1095364" cy="369332"/>
          </a:xfrm>
          <a:prstGeom prst="rect">
            <a:avLst/>
          </a:prstGeom>
          <a:noFill/>
        </p:spPr>
        <p:txBody>
          <a:bodyPr wrap="none" rtlCol="0">
            <a:spAutoFit/>
          </a:bodyPr>
          <a:lstStyle/>
          <a:p>
            <a:r>
              <a:rPr lang="en-US" dirty="0" smtClean="0"/>
              <a:t>Figure  S6</a:t>
            </a:r>
            <a:endParaRPr lang="en-IN" dirty="0"/>
          </a:p>
        </p:txBody>
      </p:sp>
      <p:grpSp>
        <p:nvGrpSpPr>
          <p:cNvPr id="16" name="Group 15"/>
          <p:cNvGrpSpPr/>
          <p:nvPr/>
        </p:nvGrpSpPr>
        <p:grpSpPr>
          <a:xfrm>
            <a:off x="764704" y="992560"/>
            <a:ext cx="5193121" cy="3528392"/>
            <a:chOff x="1177703" y="4520952"/>
            <a:chExt cx="5193121" cy="3528392"/>
          </a:xfrm>
        </p:grpSpPr>
        <p:pic>
          <p:nvPicPr>
            <p:cNvPr id="1026" name="Picture 2"/>
            <p:cNvPicPr>
              <a:picLocks noChangeAspect="1" noChangeArrowheads="1"/>
            </p:cNvPicPr>
            <p:nvPr/>
          </p:nvPicPr>
          <p:blipFill>
            <a:blip r:embed="rId2" cstate="print"/>
            <a:srcRect l="277" t="44094" r="59810" b="7672"/>
            <a:stretch>
              <a:fillRect/>
            </a:stretch>
          </p:blipFill>
          <p:spPr bwMode="auto">
            <a:xfrm>
              <a:off x="1177703" y="4520952"/>
              <a:ext cx="5193121" cy="3528392"/>
            </a:xfrm>
            <a:prstGeom prst="rect">
              <a:avLst/>
            </a:prstGeom>
            <a:noFill/>
            <a:ln w="9525">
              <a:noFill/>
              <a:miter lim="800000"/>
              <a:headEnd/>
              <a:tailEnd/>
            </a:ln>
          </p:spPr>
        </p:pic>
        <p:sp>
          <p:nvSpPr>
            <p:cNvPr id="15" name="Rectangle 14"/>
            <p:cNvSpPr/>
            <p:nvPr/>
          </p:nvSpPr>
          <p:spPr>
            <a:xfrm>
              <a:off x="2780928" y="4712593"/>
              <a:ext cx="594000" cy="720000"/>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6" name="TextBox 5"/>
          <p:cNvSpPr txBox="1"/>
          <p:nvPr/>
        </p:nvSpPr>
        <p:spPr>
          <a:xfrm>
            <a:off x="620689" y="5097016"/>
            <a:ext cx="5688632" cy="1384995"/>
          </a:xfrm>
          <a:prstGeom prst="rect">
            <a:avLst/>
          </a:prstGeom>
          <a:noFill/>
        </p:spPr>
        <p:txBody>
          <a:bodyPr wrap="square" rtlCol="0">
            <a:spAutoFit/>
          </a:bodyPr>
          <a:lstStyle/>
          <a:p>
            <a:pPr algn="just"/>
            <a:r>
              <a:rPr lang="en-US" sz="1200" smtClean="0">
                <a:latin typeface="Times New Roman" pitchFamily="18" charset="0"/>
                <a:cs typeface="Times New Roman" pitchFamily="18" charset="0"/>
              </a:rPr>
              <a:t>1 </a:t>
            </a:r>
            <a:r>
              <a:rPr lang="en-US" sz="1200" dirty="0" smtClean="0">
                <a:latin typeface="Times New Roman" pitchFamily="18" charset="0"/>
                <a:cs typeface="Times New Roman" pitchFamily="18" charset="0"/>
              </a:rPr>
              <a:t>kb upstream regions of </a:t>
            </a:r>
            <a:r>
              <a:rPr lang="en-US" sz="1200" i="1" dirty="0" smtClean="0">
                <a:latin typeface="Times New Roman" pitchFamily="18" charset="0"/>
                <a:cs typeface="Times New Roman" pitchFamily="18" charset="0"/>
              </a:rPr>
              <a:t>DUG3</a:t>
            </a:r>
            <a:r>
              <a:rPr lang="en-US" sz="1200" dirty="0" smtClean="0">
                <a:latin typeface="Times New Roman" pitchFamily="18" charset="0"/>
                <a:cs typeface="Times New Roman" pitchFamily="18" charset="0"/>
              </a:rPr>
              <a:t> homologues of different yeast were retrieved from </a:t>
            </a:r>
            <a:r>
              <a:rPr lang="en-US" sz="1200" dirty="0" err="1" smtClean="0">
                <a:latin typeface="Times New Roman" pitchFamily="18" charset="0"/>
                <a:cs typeface="Times New Roman" pitchFamily="18" charset="0"/>
              </a:rPr>
              <a:t>Saccharomyces</a:t>
            </a:r>
            <a:r>
              <a:rPr lang="en-US" sz="1200" dirty="0" smtClean="0">
                <a:latin typeface="Times New Roman" pitchFamily="18" charset="0"/>
                <a:cs typeface="Times New Roman" pitchFamily="18" charset="0"/>
              </a:rPr>
              <a:t> genome database by aligning </a:t>
            </a:r>
            <a:r>
              <a:rPr lang="en-US" sz="1200" i="1" dirty="0" smtClean="0">
                <a:latin typeface="Times New Roman" pitchFamily="18" charset="0"/>
                <a:cs typeface="Times New Roman" pitchFamily="18" charset="0"/>
              </a:rPr>
              <a:t>DUG3</a:t>
            </a:r>
            <a:r>
              <a:rPr lang="en-US" sz="1200" dirty="0" smtClean="0">
                <a:latin typeface="Times New Roman" pitchFamily="18" charset="0"/>
                <a:cs typeface="Times New Roman" pitchFamily="18" charset="0"/>
              </a:rPr>
              <a:t> against fungal species and were analyzed for conserved motifs by </a:t>
            </a:r>
            <a:r>
              <a:rPr lang="en-US" sz="1200" dirty="0" err="1" smtClean="0">
                <a:latin typeface="Times New Roman" pitchFamily="18" charset="0"/>
                <a:cs typeface="Times New Roman" pitchFamily="18" charset="0"/>
              </a:rPr>
              <a:t>clustal</a:t>
            </a:r>
            <a:r>
              <a:rPr lang="en-US" sz="1200" dirty="0" smtClean="0">
                <a:latin typeface="Times New Roman" pitchFamily="18" charset="0"/>
                <a:cs typeface="Times New Roman" pitchFamily="18" charset="0"/>
              </a:rPr>
              <a:t> w alignment. A conserved motif of AAACTGTGG was identifies at -174 region of </a:t>
            </a:r>
            <a:r>
              <a:rPr lang="en-US" sz="1200" i="1" dirty="0" smtClean="0">
                <a:latin typeface="Times New Roman" pitchFamily="18" charset="0"/>
                <a:cs typeface="Times New Roman" pitchFamily="18" charset="0"/>
              </a:rPr>
              <a:t>DUG3</a:t>
            </a:r>
            <a:r>
              <a:rPr lang="en-US" sz="1200" dirty="0" smtClean="0">
                <a:latin typeface="Times New Roman" pitchFamily="18" charset="0"/>
                <a:cs typeface="Times New Roman" pitchFamily="18" charset="0"/>
              </a:rPr>
              <a:t>. S.cer; </a:t>
            </a:r>
            <a:r>
              <a:rPr lang="en-US" sz="1200" i="1" dirty="0" err="1" smtClean="0">
                <a:latin typeface="Times New Roman" pitchFamily="18" charset="0"/>
                <a:cs typeface="Times New Roman" pitchFamily="18" charset="0"/>
              </a:rPr>
              <a:t>Saccharomyces</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cerevisiae</a:t>
            </a:r>
            <a:r>
              <a:rPr lang="en-US" sz="1200" dirty="0" smtClean="0">
                <a:latin typeface="Times New Roman" pitchFamily="18" charset="0"/>
                <a:cs typeface="Times New Roman" pitchFamily="18" charset="0"/>
              </a:rPr>
              <a:t>, S.par; </a:t>
            </a:r>
            <a:r>
              <a:rPr lang="en-US" sz="1200" i="1" dirty="0" err="1" smtClean="0">
                <a:latin typeface="Times New Roman" pitchFamily="18" charset="0"/>
                <a:cs typeface="Times New Roman" pitchFamily="18" charset="0"/>
              </a:rPr>
              <a:t>Saccharomyces</a:t>
            </a:r>
            <a:r>
              <a:rPr lang="en-US" sz="1200" i="1" dirty="0" smtClean="0">
                <a:latin typeface="Times New Roman" pitchFamily="18" charset="0"/>
                <a:cs typeface="Times New Roman" pitchFamily="18" charset="0"/>
              </a:rPr>
              <a:t> paradox</a:t>
            </a:r>
            <a:r>
              <a:rPr lang="en-US" sz="1200" dirty="0" smtClean="0">
                <a:latin typeface="Times New Roman" pitchFamily="18" charset="0"/>
                <a:cs typeface="Times New Roman" pitchFamily="18" charset="0"/>
              </a:rPr>
              <a:t>, S.mik; </a:t>
            </a:r>
            <a:r>
              <a:rPr lang="en-US" sz="1200" i="1" dirty="0" err="1" smtClean="0">
                <a:latin typeface="Times New Roman" pitchFamily="18" charset="0"/>
                <a:cs typeface="Times New Roman" pitchFamily="18" charset="0"/>
              </a:rPr>
              <a:t>Saccharomyces</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mikatae</a:t>
            </a:r>
            <a:r>
              <a:rPr lang="en-US" sz="1200" dirty="0" smtClean="0">
                <a:latin typeface="Times New Roman" pitchFamily="18" charset="0"/>
                <a:cs typeface="Times New Roman" pitchFamily="18" charset="0"/>
              </a:rPr>
              <a:t>, S.bay; </a:t>
            </a:r>
            <a:r>
              <a:rPr lang="en-US" sz="1200" i="1" dirty="0" err="1" smtClean="0">
                <a:latin typeface="Times New Roman" pitchFamily="18" charset="0"/>
                <a:cs typeface="Times New Roman" pitchFamily="18" charset="0"/>
              </a:rPr>
              <a:t>Saccharomyces</a:t>
            </a:r>
            <a:r>
              <a:rPr lang="en-US" sz="1200" i="1" dirty="0" smtClean="0">
                <a:latin typeface="Times New Roman" pitchFamily="18" charset="0"/>
                <a:cs typeface="Times New Roman" pitchFamily="18" charset="0"/>
              </a:rPr>
              <a:t> </a:t>
            </a:r>
            <a:r>
              <a:rPr lang="en-US" sz="1200" i="1" dirty="0" err="1" smtClean="0">
                <a:latin typeface="Times New Roman" pitchFamily="18" charset="0"/>
                <a:cs typeface="Times New Roman" pitchFamily="18" charset="0"/>
              </a:rPr>
              <a:t>bayanus</a:t>
            </a:r>
            <a:endParaRPr lang="en-IN" sz="1200" dirty="0" smtClean="0">
              <a:latin typeface="Times New Roman" pitchFamily="18" charset="0"/>
              <a:cs typeface="Times New Roman" pitchFamily="18" charset="0"/>
            </a:endParaRPr>
          </a:p>
          <a:p>
            <a:pPr algn="just"/>
            <a:endParaRPr lang="en-IN"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160</TotalTime>
  <Words>596</Words>
  <Application>Microsoft Office PowerPoint</Application>
  <PresentationFormat>A4 Paper (210x297 mm)</PresentationFormat>
  <Paragraphs>67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yashpal</dc:creator>
  <cp:lastModifiedBy>yashpal</cp:lastModifiedBy>
  <cp:revision>25</cp:revision>
  <dcterms:created xsi:type="dcterms:W3CDTF">2011-11-07T10:24:37Z</dcterms:created>
  <dcterms:modified xsi:type="dcterms:W3CDTF">2012-01-01T09:28:55Z</dcterms:modified>
</cp:coreProperties>
</file>