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80135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48" y="-90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101" y="2130426"/>
            <a:ext cx="918114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203" y="3886200"/>
            <a:ext cx="75609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ED538-F0DD-48D8-8892-BF27344E6CEC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110DA-8E70-471C-AA9A-E95B912CBD5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85727"/>
              </p:ext>
            </p:extLst>
          </p:nvPr>
        </p:nvGraphicFramePr>
        <p:xfrm>
          <a:off x="-9" y="1628798"/>
          <a:ext cx="10801354" cy="3220602"/>
        </p:xfrm>
        <a:graphic>
          <a:graphicData uri="http://schemas.openxmlformats.org/drawingml/2006/table">
            <a:tbl>
              <a:tblPr/>
              <a:tblGrid>
                <a:gridCol w="603877"/>
                <a:gridCol w="531338"/>
                <a:gridCol w="458473"/>
                <a:gridCol w="458473"/>
                <a:gridCol w="458473"/>
                <a:gridCol w="238788"/>
                <a:gridCol w="458473"/>
                <a:gridCol w="458473"/>
                <a:gridCol w="458473"/>
                <a:gridCol w="458473"/>
                <a:gridCol w="238788"/>
                <a:gridCol w="458473"/>
                <a:gridCol w="458473"/>
                <a:gridCol w="458473"/>
                <a:gridCol w="458473"/>
                <a:gridCol w="238788"/>
                <a:gridCol w="458473"/>
                <a:gridCol w="458473"/>
                <a:gridCol w="458473"/>
                <a:gridCol w="458473"/>
                <a:gridCol w="238788"/>
                <a:gridCol w="458473"/>
                <a:gridCol w="458473"/>
                <a:gridCol w="458473"/>
                <a:gridCol w="458473"/>
              </a:tblGrid>
              <a:tr h="320984"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Toh2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Dad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Male 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09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Male 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77"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0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Mum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0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Female 1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4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Female 2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35" marR="4835" marT="40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865">
                <a:tc>
                  <a:txBody>
                    <a:bodyPr/>
                    <a:lstStyle/>
                    <a:p>
                      <a:pPr algn="ctr" fontAlgn="ctr"/>
                      <a:endParaRPr lang="en-GB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Chr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 (8,069,753-8,410,901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Chr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8 (6,403,202-6,514,083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Chr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13 (21,442,953-21,723,595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Chr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15 (13,473,557-13,681,501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Chr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15 (41,665,068-41,824,603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35" marR="4835" marT="40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454487" y="5611105"/>
            <a:ext cx="437197" cy="280307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4761" y="5581980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Gain</a:t>
            </a:r>
            <a:endParaRPr lang="en-SG"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783202" y="5618365"/>
            <a:ext cx="437197" cy="28030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3476" y="5589240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</a:t>
            </a:r>
            <a:endParaRPr lang="en-SG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S4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64</Words>
  <Application>Microsoft Office PowerPoint</Application>
  <PresentationFormat>Custom</PresentationFormat>
  <Paragraphs>174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Figure S4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File 4</dc:title>
  <dc:creator>WC</dc:creator>
  <cp:lastModifiedBy>Liew Woei Chang</cp:lastModifiedBy>
  <cp:revision>3</cp:revision>
  <dcterms:created xsi:type="dcterms:W3CDTF">2011-07-27T15:10:51Z</dcterms:created>
  <dcterms:modified xsi:type="dcterms:W3CDTF">2012-03-08T04:46:57Z</dcterms:modified>
</cp:coreProperties>
</file>