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3FA7-63D6-4596-8CDF-10242F4B9FE6}" type="datetimeFigureOut">
              <a:rPr lang="en-US" smtClean="0"/>
              <a:t>10/8/2011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69937-342F-49C2-B8D4-1C301ACA77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"/>
          <p:cNvGrpSpPr/>
          <p:nvPr/>
        </p:nvGrpSpPr>
        <p:grpSpPr>
          <a:xfrm>
            <a:off x="1905000" y="1428158"/>
            <a:ext cx="4895851" cy="3674068"/>
            <a:chOff x="1905000" y="1428158"/>
            <a:chExt cx="4895851" cy="3674068"/>
          </a:xfrm>
        </p:grpSpPr>
        <p:pic>
          <p:nvPicPr>
            <p:cNvPr id="22531" name="Picture 3" descr="C:\Users\admin\Desktop\Figure S1.e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05000" y="1428158"/>
              <a:ext cx="4895851" cy="3674068"/>
            </a:xfrm>
            <a:prstGeom prst="rect">
              <a:avLst/>
            </a:prstGeom>
            <a:noFill/>
          </p:spPr>
        </p:pic>
        <p:grpSp>
          <p:nvGrpSpPr>
            <p:cNvPr id="9" name="Group 8"/>
            <p:cNvGrpSpPr/>
            <p:nvPr/>
          </p:nvGrpSpPr>
          <p:grpSpPr>
            <a:xfrm>
              <a:off x="4648200" y="4038600"/>
              <a:ext cx="1412112" cy="593561"/>
              <a:chOff x="5717340" y="3124200"/>
              <a:chExt cx="1412112" cy="593561"/>
            </a:xfrm>
          </p:grpSpPr>
          <p:sp>
            <p:nvSpPr>
              <p:cNvPr id="3" name="Oval 2"/>
              <p:cNvSpPr>
                <a:spLocks noChangeAspect="1"/>
              </p:cNvSpPr>
              <p:nvPr/>
            </p:nvSpPr>
            <p:spPr>
              <a:xfrm>
                <a:off x="5717340" y="3200480"/>
                <a:ext cx="91440" cy="91440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Oval 3"/>
              <p:cNvSpPr>
                <a:spLocks noChangeAspect="1"/>
              </p:cNvSpPr>
              <p:nvPr/>
            </p:nvSpPr>
            <p:spPr>
              <a:xfrm>
                <a:off x="5717340" y="3564754"/>
                <a:ext cx="91440" cy="91440"/>
              </a:xfrm>
              <a:prstGeom prst="ellipse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Oval 4"/>
              <p:cNvSpPr>
                <a:spLocks noChangeAspect="1"/>
              </p:cNvSpPr>
              <p:nvPr/>
            </p:nvSpPr>
            <p:spPr>
              <a:xfrm>
                <a:off x="5717340" y="3385950"/>
                <a:ext cx="91440" cy="9144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791200" y="3124200"/>
                <a:ext cx="8871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Reference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793540" y="3304650"/>
                <a:ext cx="12681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808GT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793540" y="3471540"/>
                <a:ext cx="133591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808TT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</cp:revision>
  <dcterms:created xsi:type="dcterms:W3CDTF">2011-10-08T22:30:21Z</dcterms:created>
  <dcterms:modified xsi:type="dcterms:W3CDTF">2011-10-08T22:31:29Z</dcterms:modified>
</cp:coreProperties>
</file>