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1058866" y="37147"/>
            <a:ext cx="6322471" cy="6400800"/>
            <a:chOff x="1058866" y="37147"/>
            <a:chExt cx="6322471" cy="6400800"/>
          </a:xfrm>
        </p:grpSpPr>
        <p:sp>
          <p:nvSpPr>
            <p:cNvPr id="27654" name="Line 6"/>
            <p:cNvSpPr>
              <a:spLocks noChangeShapeType="1"/>
            </p:cNvSpPr>
            <p:nvPr/>
          </p:nvSpPr>
          <p:spPr bwMode="auto">
            <a:xfrm>
              <a:off x="1747569" y="5895556"/>
              <a:ext cx="5420950" cy="147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5" name="Line 7"/>
            <p:cNvSpPr>
              <a:spLocks noChangeShapeType="1"/>
            </p:cNvSpPr>
            <p:nvPr/>
          </p:nvSpPr>
          <p:spPr bwMode="auto">
            <a:xfrm>
              <a:off x="1747569" y="5895556"/>
              <a:ext cx="1478" cy="59116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6" name="Line 8"/>
            <p:cNvSpPr>
              <a:spLocks noChangeShapeType="1"/>
            </p:cNvSpPr>
            <p:nvPr/>
          </p:nvSpPr>
          <p:spPr bwMode="auto">
            <a:xfrm>
              <a:off x="3101329" y="5895556"/>
              <a:ext cx="1478" cy="59116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7" name="Line 9"/>
            <p:cNvSpPr>
              <a:spLocks noChangeShapeType="1"/>
            </p:cNvSpPr>
            <p:nvPr/>
          </p:nvSpPr>
          <p:spPr bwMode="auto">
            <a:xfrm>
              <a:off x="4455088" y="5895556"/>
              <a:ext cx="1478" cy="59116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8" name="Line 10"/>
            <p:cNvSpPr>
              <a:spLocks noChangeShapeType="1"/>
            </p:cNvSpPr>
            <p:nvPr/>
          </p:nvSpPr>
          <p:spPr bwMode="auto">
            <a:xfrm>
              <a:off x="5808848" y="5895556"/>
              <a:ext cx="1478" cy="59116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9" name="Line 11"/>
            <p:cNvSpPr>
              <a:spLocks noChangeShapeType="1"/>
            </p:cNvSpPr>
            <p:nvPr/>
          </p:nvSpPr>
          <p:spPr bwMode="auto">
            <a:xfrm>
              <a:off x="7168519" y="5895556"/>
              <a:ext cx="1478" cy="59116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60" name="Rectangle 12"/>
            <p:cNvSpPr>
              <a:spLocks noChangeArrowheads="1"/>
            </p:cNvSpPr>
            <p:nvPr/>
          </p:nvSpPr>
          <p:spPr bwMode="auto">
            <a:xfrm>
              <a:off x="1632293" y="6044825"/>
              <a:ext cx="230553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2986052" y="6044825"/>
              <a:ext cx="230553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2" name="Rectangle 14"/>
            <p:cNvSpPr>
              <a:spLocks noChangeArrowheads="1"/>
            </p:cNvSpPr>
            <p:nvPr/>
          </p:nvSpPr>
          <p:spPr bwMode="auto">
            <a:xfrm>
              <a:off x="4356068" y="6044825"/>
              <a:ext cx="198039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3" name="Rectangle 15"/>
            <p:cNvSpPr>
              <a:spLocks noChangeArrowheads="1"/>
            </p:cNvSpPr>
            <p:nvPr/>
          </p:nvSpPr>
          <p:spPr bwMode="auto">
            <a:xfrm>
              <a:off x="5709828" y="6044825"/>
              <a:ext cx="198039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4" name="Rectangle 16"/>
            <p:cNvSpPr>
              <a:spLocks noChangeArrowheads="1"/>
            </p:cNvSpPr>
            <p:nvPr/>
          </p:nvSpPr>
          <p:spPr bwMode="auto">
            <a:xfrm>
              <a:off x="7069499" y="6044825"/>
              <a:ext cx="198039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65" name="Line 17"/>
            <p:cNvSpPr>
              <a:spLocks noChangeShapeType="1"/>
            </p:cNvSpPr>
            <p:nvPr/>
          </p:nvSpPr>
          <p:spPr bwMode="auto">
            <a:xfrm flipV="1">
              <a:off x="1528839" y="255877"/>
              <a:ext cx="1478" cy="5420950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66" name="Line 18"/>
            <p:cNvSpPr>
              <a:spLocks noChangeShapeType="1"/>
            </p:cNvSpPr>
            <p:nvPr/>
          </p:nvSpPr>
          <p:spPr bwMode="auto">
            <a:xfrm flipH="1">
              <a:off x="1463812" y="5676826"/>
              <a:ext cx="65028" cy="147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67" name="Line 19"/>
            <p:cNvSpPr>
              <a:spLocks noChangeShapeType="1"/>
            </p:cNvSpPr>
            <p:nvPr/>
          </p:nvSpPr>
          <p:spPr bwMode="auto">
            <a:xfrm flipH="1">
              <a:off x="1463812" y="4323067"/>
              <a:ext cx="65028" cy="147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68" name="Line 20"/>
            <p:cNvSpPr>
              <a:spLocks noChangeShapeType="1"/>
            </p:cNvSpPr>
            <p:nvPr/>
          </p:nvSpPr>
          <p:spPr bwMode="auto">
            <a:xfrm flipH="1">
              <a:off x="1463812" y="2963396"/>
              <a:ext cx="65028" cy="147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69" name="Line 21"/>
            <p:cNvSpPr>
              <a:spLocks noChangeShapeType="1"/>
            </p:cNvSpPr>
            <p:nvPr/>
          </p:nvSpPr>
          <p:spPr bwMode="auto">
            <a:xfrm flipH="1">
              <a:off x="1463812" y="1609636"/>
              <a:ext cx="65028" cy="147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70" name="Line 22"/>
            <p:cNvSpPr>
              <a:spLocks noChangeShapeType="1"/>
            </p:cNvSpPr>
            <p:nvPr/>
          </p:nvSpPr>
          <p:spPr bwMode="auto">
            <a:xfrm flipH="1">
              <a:off x="1463812" y="255877"/>
              <a:ext cx="65028" cy="147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71" name="Rectangle 23"/>
            <p:cNvSpPr>
              <a:spLocks noChangeArrowheads="1"/>
            </p:cNvSpPr>
            <p:nvPr/>
          </p:nvSpPr>
          <p:spPr bwMode="auto">
            <a:xfrm rot="16200000">
              <a:off x="1261338" y="5602931"/>
              <a:ext cx="230553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2" name="Rectangle 24"/>
            <p:cNvSpPr>
              <a:spLocks noChangeArrowheads="1"/>
            </p:cNvSpPr>
            <p:nvPr/>
          </p:nvSpPr>
          <p:spPr bwMode="auto">
            <a:xfrm rot="16200000">
              <a:off x="1261338" y="4249172"/>
              <a:ext cx="230553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3" name="Rectangle 25"/>
            <p:cNvSpPr>
              <a:spLocks noChangeArrowheads="1"/>
            </p:cNvSpPr>
            <p:nvPr/>
          </p:nvSpPr>
          <p:spPr bwMode="auto">
            <a:xfrm rot="16200000">
              <a:off x="1279073" y="2889501"/>
              <a:ext cx="198039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4" name="Rectangle 26"/>
            <p:cNvSpPr>
              <a:spLocks noChangeArrowheads="1"/>
            </p:cNvSpPr>
            <p:nvPr/>
          </p:nvSpPr>
          <p:spPr bwMode="auto">
            <a:xfrm rot="16200000">
              <a:off x="1279073" y="1535741"/>
              <a:ext cx="198039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5" name="Rectangle 27"/>
            <p:cNvSpPr>
              <a:spLocks noChangeArrowheads="1"/>
            </p:cNvSpPr>
            <p:nvPr/>
          </p:nvSpPr>
          <p:spPr bwMode="auto">
            <a:xfrm rot="16200000">
              <a:off x="1279073" y="180504"/>
              <a:ext cx="198039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6" name="Rectangle 28"/>
            <p:cNvSpPr>
              <a:spLocks noChangeArrowheads="1"/>
            </p:cNvSpPr>
            <p:nvPr/>
          </p:nvSpPr>
          <p:spPr bwMode="auto">
            <a:xfrm>
              <a:off x="1528839" y="37147"/>
              <a:ext cx="5852498" cy="5858409"/>
            </a:xfrm>
            <a:prstGeom prst="rect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77" name="Rectangle 29"/>
            <p:cNvSpPr>
              <a:spLocks noChangeArrowheads="1"/>
            </p:cNvSpPr>
            <p:nvPr/>
          </p:nvSpPr>
          <p:spPr bwMode="auto">
            <a:xfrm>
              <a:off x="4226013" y="6290157"/>
              <a:ext cx="458150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Comp  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8" name="Rectangle 30"/>
            <p:cNvSpPr>
              <a:spLocks noChangeArrowheads="1"/>
            </p:cNvSpPr>
            <p:nvPr/>
          </p:nvSpPr>
          <p:spPr bwMode="auto">
            <a:xfrm rot="16200000">
              <a:off x="903686" y="2889501"/>
              <a:ext cx="458150" cy="147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Comp  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79" name="Rectangle 31"/>
            <p:cNvSpPr>
              <a:spLocks noChangeArrowheads="1"/>
            </p:cNvSpPr>
            <p:nvPr/>
          </p:nvSpPr>
          <p:spPr bwMode="auto">
            <a:xfrm>
              <a:off x="6577714" y="2743189"/>
              <a:ext cx="123432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Trp</a:t>
              </a:r>
              <a:endParaRPr kumimoji="0" lang="en-US" sz="6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0" name="Rectangle 32"/>
            <p:cNvSpPr>
              <a:spLocks noChangeArrowheads="1"/>
            </p:cNvSpPr>
            <p:nvPr/>
          </p:nvSpPr>
          <p:spPr bwMode="auto">
            <a:xfrm>
              <a:off x="6233194" y="2653197"/>
              <a:ext cx="298159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stearate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1" name="Rectangle 33"/>
            <p:cNvSpPr>
              <a:spLocks noChangeArrowheads="1"/>
            </p:cNvSpPr>
            <p:nvPr/>
          </p:nvSpPr>
          <p:spPr bwMode="auto">
            <a:xfrm>
              <a:off x="6284097" y="2376669"/>
              <a:ext cx="338234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palmitate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2" name="Rectangle 34"/>
            <p:cNvSpPr>
              <a:spLocks noChangeArrowheads="1"/>
            </p:cNvSpPr>
            <p:nvPr/>
          </p:nvSpPr>
          <p:spPr bwMode="auto">
            <a:xfrm>
              <a:off x="6201135" y="2533482"/>
              <a:ext cx="362280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gluconate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3" name="Rectangle 35"/>
            <p:cNvSpPr>
              <a:spLocks noChangeArrowheads="1"/>
            </p:cNvSpPr>
            <p:nvPr/>
          </p:nvSpPr>
          <p:spPr bwMode="auto">
            <a:xfrm>
              <a:off x="6281308" y="2604097"/>
              <a:ext cx="163507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CBE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4" name="Rectangle 36"/>
            <p:cNvSpPr>
              <a:spLocks noChangeArrowheads="1"/>
            </p:cNvSpPr>
            <p:nvPr/>
          </p:nvSpPr>
          <p:spPr bwMode="auto">
            <a:xfrm>
              <a:off x="6375770" y="2779497"/>
              <a:ext cx="166713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OHP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5" name="Rectangle 37"/>
            <p:cNvSpPr>
              <a:spLocks noChangeArrowheads="1"/>
            </p:cNvSpPr>
            <p:nvPr/>
          </p:nvSpPr>
          <p:spPr bwMode="auto">
            <a:xfrm>
              <a:off x="6317630" y="2969950"/>
              <a:ext cx="179537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HMG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6" name="Rectangle 38"/>
            <p:cNvSpPr>
              <a:spLocks noChangeArrowheads="1"/>
            </p:cNvSpPr>
            <p:nvPr/>
          </p:nvSpPr>
          <p:spPr bwMode="auto">
            <a:xfrm>
              <a:off x="6361795" y="2459431"/>
              <a:ext cx="259686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224529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7" name="Rectangle 39"/>
            <p:cNvSpPr>
              <a:spLocks noChangeArrowheads="1"/>
            </p:cNvSpPr>
            <p:nvPr/>
          </p:nvSpPr>
          <p:spPr bwMode="auto">
            <a:xfrm>
              <a:off x="6277555" y="2898206"/>
              <a:ext cx="259686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234622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8" name="Rectangle 40"/>
            <p:cNvSpPr>
              <a:spLocks noChangeArrowheads="1"/>
            </p:cNvSpPr>
            <p:nvPr/>
          </p:nvSpPr>
          <p:spPr bwMode="auto">
            <a:xfrm>
              <a:off x="6310069" y="2724087"/>
              <a:ext cx="259686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267652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89" name="Rectangle 41"/>
            <p:cNvSpPr>
              <a:spLocks noChangeArrowheads="1"/>
            </p:cNvSpPr>
            <p:nvPr/>
          </p:nvSpPr>
          <p:spPr bwMode="auto">
            <a:xfrm>
              <a:off x="6239130" y="2839762"/>
              <a:ext cx="259686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267701</a:t>
              </a:r>
              <a:endParaRPr kumimoji="0" lang="en-US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90" name="Rectangle 42"/>
            <p:cNvSpPr>
              <a:spLocks noChangeArrowheads="1"/>
            </p:cNvSpPr>
            <p:nvPr/>
          </p:nvSpPr>
          <p:spPr bwMode="auto">
            <a:xfrm>
              <a:off x="2609186" y="867729"/>
              <a:ext cx="301365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  <a:cs typeface="Arial" pitchFamily="34" charset="0"/>
                </a:rPr>
                <a:t>AUClast</a:t>
              </a:r>
              <a:endParaRPr kumimoji="0" lang="en-US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91" name="Rectangle 43"/>
            <p:cNvSpPr>
              <a:spLocks noChangeArrowheads="1"/>
            </p:cNvSpPr>
            <p:nvPr/>
          </p:nvSpPr>
          <p:spPr bwMode="auto">
            <a:xfrm>
              <a:off x="6485797" y="3678701"/>
              <a:ext cx="254878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  <a:cs typeface="Arial" pitchFamily="34" charset="0"/>
                </a:rPr>
                <a:t>Cl.F.kg</a:t>
              </a:r>
              <a:endParaRPr kumimoji="0" lang="en-US" sz="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92" name="Rectangle 44"/>
            <p:cNvSpPr>
              <a:spLocks noChangeArrowheads="1"/>
            </p:cNvSpPr>
            <p:nvPr/>
          </p:nvSpPr>
          <p:spPr bwMode="auto">
            <a:xfrm>
              <a:off x="7000865" y="2472732"/>
              <a:ext cx="275718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  <a:cs typeface="Arial" pitchFamily="34" charset="0"/>
                </a:rPr>
                <a:t>Vd.F.kg</a:t>
              </a:r>
              <a:endParaRPr kumimoji="0" lang="en-US" sz="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93" name="Rectangle 45"/>
            <p:cNvSpPr>
              <a:spLocks noChangeArrowheads="1"/>
            </p:cNvSpPr>
            <p:nvPr/>
          </p:nvSpPr>
          <p:spPr bwMode="auto">
            <a:xfrm>
              <a:off x="6498877" y="3155523"/>
              <a:ext cx="261290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  <a:cs typeface="Arial" pitchFamily="34" charset="0"/>
                </a:rPr>
                <a:t>Clrenal</a:t>
              </a:r>
              <a:endParaRPr kumimoji="0" lang="en-US" sz="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94" name="Rectangle 46"/>
            <p:cNvSpPr>
              <a:spLocks noChangeArrowheads="1"/>
            </p:cNvSpPr>
            <p:nvPr/>
          </p:nvSpPr>
          <p:spPr bwMode="auto">
            <a:xfrm>
              <a:off x="6468244" y="3258976"/>
              <a:ext cx="206788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1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  <a:cs typeface="Arial" pitchFamily="34" charset="0"/>
                </a:rPr>
                <a:t>Clsec</a:t>
              </a:r>
              <a:endParaRPr kumimoji="0" lang="en-US" sz="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95" name="Line 47"/>
            <p:cNvSpPr>
              <a:spLocks noChangeShapeType="1"/>
            </p:cNvSpPr>
            <p:nvPr/>
          </p:nvSpPr>
          <p:spPr bwMode="auto">
            <a:xfrm>
              <a:off x="1528839" y="2963396"/>
              <a:ext cx="5852498" cy="1478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96" name="Line 48"/>
            <p:cNvSpPr>
              <a:spLocks noChangeShapeType="1"/>
            </p:cNvSpPr>
            <p:nvPr/>
          </p:nvSpPr>
          <p:spPr bwMode="auto">
            <a:xfrm flipV="1">
              <a:off x="4455088" y="37147"/>
              <a:ext cx="1478" cy="5858409"/>
            </a:xfrm>
            <a:prstGeom prst="line">
              <a:avLst/>
            </a:pr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97" name="Freeform 49"/>
            <p:cNvSpPr>
              <a:spLocks/>
            </p:cNvSpPr>
            <p:nvPr/>
          </p:nvSpPr>
          <p:spPr bwMode="auto">
            <a:xfrm>
              <a:off x="1747569" y="255877"/>
              <a:ext cx="5420950" cy="5420950"/>
            </a:xfrm>
            <a:custGeom>
              <a:avLst/>
              <a:gdLst/>
              <a:ahLst/>
              <a:cxnLst>
                <a:cxn ang="0">
                  <a:pos x="840" y="394"/>
                </a:cxn>
                <a:cxn ang="0">
                  <a:pos x="833" y="341"/>
                </a:cxn>
                <a:cxn ang="0">
                  <a:pos x="820" y="289"/>
                </a:cxn>
                <a:cxn ang="0">
                  <a:pos x="800" y="240"/>
                </a:cxn>
                <a:cxn ang="0">
                  <a:pos x="774" y="193"/>
                </a:cxn>
                <a:cxn ang="0">
                  <a:pos x="742" y="150"/>
                </a:cxn>
                <a:cxn ang="0">
                  <a:pos x="706" y="111"/>
                </a:cxn>
                <a:cxn ang="0">
                  <a:pos x="664" y="78"/>
                </a:cxn>
                <a:cxn ang="0">
                  <a:pos x="619" y="50"/>
                </a:cxn>
                <a:cxn ang="0">
                  <a:pos x="570" y="28"/>
                </a:cxn>
                <a:cxn ang="0">
                  <a:pos x="519" y="12"/>
                </a:cxn>
                <a:cxn ang="0">
                  <a:pos x="467" y="2"/>
                </a:cxn>
                <a:cxn ang="0">
                  <a:pos x="414" y="0"/>
                </a:cxn>
                <a:cxn ang="0">
                  <a:pos x="360" y="4"/>
                </a:cxn>
                <a:cxn ang="0">
                  <a:pos x="308" y="15"/>
                </a:cxn>
                <a:cxn ang="0">
                  <a:pos x="258" y="33"/>
                </a:cxn>
                <a:cxn ang="0">
                  <a:pos x="210" y="56"/>
                </a:cxn>
                <a:cxn ang="0">
                  <a:pos x="166" y="86"/>
                </a:cxn>
                <a:cxn ang="0">
                  <a:pos x="125" y="121"/>
                </a:cxn>
                <a:cxn ang="0">
                  <a:pos x="90" y="160"/>
                </a:cxn>
                <a:cxn ang="0">
                  <a:pos x="59" y="204"/>
                </a:cxn>
                <a:cxn ang="0">
                  <a:pos x="35" y="252"/>
                </a:cxn>
                <a:cxn ang="0">
                  <a:pos x="17" y="302"/>
                </a:cxn>
                <a:cxn ang="0">
                  <a:pos x="5" y="354"/>
                </a:cxn>
                <a:cxn ang="0">
                  <a:pos x="0" y="407"/>
                </a:cxn>
                <a:cxn ang="0">
                  <a:pos x="2" y="460"/>
                </a:cxn>
                <a:cxn ang="0">
                  <a:pos x="10" y="513"/>
                </a:cxn>
                <a:cxn ang="0">
                  <a:pos x="25" y="564"/>
                </a:cxn>
                <a:cxn ang="0">
                  <a:pos x="46" y="613"/>
                </a:cxn>
                <a:cxn ang="0">
                  <a:pos x="74" y="659"/>
                </a:cxn>
                <a:cxn ang="0">
                  <a:pos x="107" y="701"/>
                </a:cxn>
                <a:cxn ang="0">
                  <a:pos x="145" y="738"/>
                </a:cxn>
                <a:cxn ang="0">
                  <a:pos x="187" y="771"/>
                </a:cxn>
                <a:cxn ang="0">
                  <a:pos x="233" y="797"/>
                </a:cxn>
                <a:cxn ang="0">
                  <a:pos x="283" y="818"/>
                </a:cxn>
                <a:cxn ang="0">
                  <a:pos x="334" y="832"/>
                </a:cxn>
                <a:cxn ang="0">
                  <a:pos x="387" y="840"/>
                </a:cxn>
                <a:cxn ang="0">
                  <a:pos x="440" y="840"/>
                </a:cxn>
                <a:cxn ang="0">
                  <a:pos x="493" y="835"/>
                </a:cxn>
                <a:cxn ang="0">
                  <a:pos x="545" y="822"/>
                </a:cxn>
                <a:cxn ang="0">
                  <a:pos x="595" y="803"/>
                </a:cxn>
                <a:cxn ang="0">
                  <a:pos x="642" y="778"/>
                </a:cxn>
                <a:cxn ang="0">
                  <a:pos x="685" y="747"/>
                </a:cxn>
                <a:cxn ang="0">
                  <a:pos x="725" y="711"/>
                </a:cxn>
                <a:cxn ang="0">
                  <a:pos x="759" y="670"/>
                </a:cxn>
                <a:cxn ang="0">
                  <a:pos x="788" y="625"/>
                </a:cxn>
                <a:cxn ang="0">
                  <a:pos x="811" y="577"/>
                </a:cxn>
                <a:cxn ang="0">
                  <a:pos x="827" y="526"/>
                </a:cxn>
                <a:cxn ang="0">
                  <a:pos x="837" y="474"/>
                </a:cxn>
                <a:cxn ang="0">
                  <a:pos x="841" y="420"/>
                </a:cxn>
              </a:cxnLst>
              <a:rect l="0" t="0" r="r" b="b"/>
              <a:pathLst>
                <a:path w="841" h="841">
                  <a:moveTo>
                    <a:pt x="841" y="420"/>
                  </a:moveTo>
                  <a:lnTo>
                    <a:pt x="840" y="394"/>
                  </a:lnTo>
                  <a:lnTo>
                    <a:pt x="837" y="367"/>
                  </a:lnTo>
                  <a:lnTo>
                    <a:pt x="833" y="341"/>
                  </a:lnTo>
                  <a:lnTo>
                    <a:pt x="827" y="315"/>
                  </a:lnTo>
                  <a:lnTo>
                    <a:pt x="820" y="289"/>
                  </a:lnTo>
                  <a:lnTo>
                    <a:pt x="811" y="264"/>
                  </a:lnTo>
                  <a:lnTo>
                    <a:pt x="800" y="240"/>
                  </a:lnTo>
                  <a:lnTo>
                    <a:pt x="788" y="216"/>
                  </a:lnTo>
                  <a:lnTo>
                    <a:pt x="774" y="193"/>
                  </a:lnTo>
                  <a:lnTo>
                    <a:pt x="759" y="171"/>
                  </a:lnTo>
                  <a:lnTo>
                    <a:pt x="742" y="150"/>
                  </a:lnTo>
                  <a:lnTo>
                    <a:pt x="725" y="130"/>
                  </a:lnTo>
                  <a:lnTo>
                    <a:pt x="706" y="111"/>
                  </a:lnTo>
                  <a:lnTo>
                    <a:pt x="685" y="94"/>
                  </a:lnTo>
                  <a:lnTo>
                    <a:pt x="664" y="78"/>
                  </a:lnTo>
                  <a:lnTo>
                    <a:pt x="642" y="63"/>
                  </a:lnTo>
                  <a:lnTo>
                    <a:pt x="619" y="50"/>
                  </a:lnTo>
                  <a:lnTo>
                    <a:pt x="595" y="38"/>
                  </a:lnTo>
                  <a:lnTo>
                    <a:pt x="570" y="28"/>
                  </a:lnTo>
                  <a:lnTo>
                    <a:pt x="545" y="19"/>
                  </a:lnTo>
                  <a:lnTo>
                    <a:pt x="519" y="12"/>
                  </a:lnTo>
                  <a:lnTo>
                    <a:pt x="493" y="6"/>
                  </a:lnTo>
                  <a:lnTo>
                    <a:pt x="467" y="2"/>
                  </a:lnTo>
                  <a:lnTo>
                    <a:pt x="440" y="0"/>
                  </a:lnTo>
                  <a:lnTo>
                    <a:pt x="414" y="0"/>
                  </a:lnTo>
                  <a:lnTo>
                    <a:pt x="387" y="1"/>
                  </a:lnTo>
                  <a:lnTo>
                    <a:pt x="360" y="4"/>
                  </a:lnTo>
                  <a:lnTo>
                    <a:pt x="334" y="9"/>
                  </a:lnTo>
                  <a:lnTo>
                    <a:pt x="308" y="15"/>
                  </a:lnTo>
                  <a:lnTo>
                    <a:pt x="283" y="23"/>
                  </a:lnTo>
                  <a:lnTo>
                    <a:pt x="258" y="33"/>
                  </a:lnTo>
                  <a:lnTo>
                    <a:pt x="233" y="44"/>
                  </a:lnTo>
                  <a:lnTo>
                    <a:pt x="210" y="56"/>
                  </a:lnTo>
                  <a:lnTo>
                    <a:pt x="187" y="70"/>
                  </a:lnTo>
                  <a:lnTo>
                    <a:pt x="166" y="86"/>
                  </a:lnTo>
                  <a:lnTo>
                    <a:pt x="145" y="103"/>
                  </a:lnTo>
                  <a:lnTo>
                    <a:pt x="125" y="121"/>
                  </a:lnTo>
                  <a:lnTo>
                    <a:pt x="107" y="140"/>
                  </a:lnTo>
                  <a:lnTo>
                    <a:pt x="90" y="160"/>
                  </a:lnTo>
                  <a:lnTo>
                    <a:pt x="74" y="182"/>
                  </a:lnTo>
                  <a:lnTo>
                    <a:pt x="59" y="204"/>
                  </a:lnTo>
                  <a:lnTo>
                    <a:pt x="46" y="228"/>
                  </a:lnTo>
                  <a:lnTo>
                    <a:pt x="35" y="252"/>
                  </a:lnTo>
                  <a:lnTo>
                    <a:pt x="25" y="277"/>
                  </a:lnTo>
                  <a:lnTo>
                    <a:pt x="17" y="302"/>
                  </a:lnTo>
                  <a:lnTo>
                    <a:pt x="10" y="328"/>
                  </a:lnTo>
                  <a:lnTo>
                    <a:pt x="5" y="354"/>
                  </a:lnTo>
                  <a:lnTo>
                    <a:pt x="2" y="380"/>
                  </a:lnTo>
                  <a:lnTo>
                    <a:pt x="0" y="407"/>
                  </a:lnTo>
                  <a:lnTo>
                    <a:pt x="0" y="434"/>
                  </a:lnTo>
                  <a:lnTo>
                    <a:pt x="2" y="460"/>
                  </a:lnTo>
                  <a:lnTo>
                    <a:pt x="5" y="487"/>
                  </a:lnTo>
                  <a:lnTo>
                    <a:pt x="10" y="513"/>
                  </a:lnTo>
                  <a:lnTo>
                    <a:pt x="17" y="539"/>
                  </a:lnTo>
                  <a:lnTo>
                    <a:pt x="25" y="564"/>
                  </a:lnTo>
                  <a:lnTo>
                    <a:pt x="35" y="589"/>
                  </a:lnTo>
                  <a:lnTo>
                    <a:pt x="46" y="613"/>
                  </a:lnTo>
                  <a:lnTo>
                    <a:pt x="59" y="636"/>
                  </a:lnTo>
                  <a:lnTo>
                    <a:pt x="74" y="659"/>
                  </a:lnTo>
                  <a:lnTo>
                    <a:pt x="90" y="680"/>
                  </a:lnTo>
                  <a:lnTo>
                    <a:pt x="107" y="701"/>
                  </a:lnTo>
                  <a:lnTo>
                    <a:pt x="125" y="720"/>
                  </a:lnTo>
                  <a:lnTo>
                    <a:pt x="145" y="738"/>
                  </a:lnTo>
                  <a:lnTo>
                    <a:pt x="166" y="755"/>
                  </a:lnTo>
                  <a:lnTo>
                    <a:pt x="187" y="771"/>
                  </a:lnTo>
                  <a:lnTo>
                    <a:pt x="210" y="785"/>
                  </a:lnTo>
                  <a:lnTo>
                    <a:pt x="233" y="797"/>
                  </a:lnTo>
                  <a:lnTo>
                    <a:pt x="258" y="808"/>
                  </a:lnTo>
                  <a:lnTo>
                    <a:pt x="283" y="818"/>
                  </a:lnTo>
                  <a:lnTo>
                    <a:pt x="308" y="826"/>
                  </a:lnTo>
                  <a:lnTo>
                    <a:pt x="334" y="832"/>
                  </a:lnTo>
                  <a:lnTo>
                    <a:pt x="360" y="837"/>
                  </a:lnTo>
                  <a:lnTo>
                    <a:pt x="387" y="840"/>
                  </a:lnTo>
                  <a:lnTo>
                    <a:pt x="414" y="841"/>
                  </a:lnTo>
                  <a:lnTo>
                    <a:pt x="440" y="840"/>
                  </a:lnTo>
                  <a:lnTo>
                    <a:pt x="467" y="838"/>
                  </a:lnTo>
                  <a:lnTo>
                    <a:pt x="493" y="835"/>
                  </a:lnTo>
                  <a:lnTo>
                    <a:pt x="519" y="829"/>
                  </a:lnTo>
                  <a:lnTo>
                    <a:pt x="545" y="822"/>
                  </a:lnTo>
                  <a:lnTo>
                    <a:pt x="570" y="813"/>
                  </a:lnTo>
                  <a:lnTo>
                    <a:pt x="595" y="803"/>
                  </a:lnTo>
                  <a:lnTo>
                    <a:pt x="619" y="791"/>
                  </a:lnTo>
                  <a:lnTo>
                    <a:pt x="642" y="778"/>
                  </a:lnTo>
                  <a:lnTo>
                    <a:pt x="664" y="763"/>
                  </a:lnTo>
                  <a:lnTo>
                    <a:pt x="685" y="747"/>
                  </a:lnTo>
                  <a:lnTo>
                    <a:pt x="706" y="729"/>
                  </a:lnTo>
                  <a:lnTo>
                    <a:pt x="725" y="711"/>
                  </a:lnTo>
                  <a:lnTo>
                    <a:pt x="742" y="691"/>
                  </a:lnTo>
                  <a:lnTo>
                    <a:pt x="759" y="670"/>
                  </a:lnTo>
                  <a:lnTo>
                    <a:pt x="774" y="648"/>
                  </a:lnTo>
                  <a:lnTo>
                    <a:pt x="788" y="625"/>
                  </a:lnTo>
                  <a:lnTo>
                    <a:pt x="800" y="601"/>
                  </a:lnTo>
                  <a:lnTo>
                    <a:pt x="811" y="577"/>
                  </a:lnTo>
                  <a:lnTo>
                    <a:pt x="820" y="552"/>
                  </a:lnTo>
                  <a:lnTo>
                    <a:pt x="827" y="526"/>
                  </a:lnTo>
                  <a:lnTo>
                    <a:pt x="833" y="500"/>
                  </a:lnTo>
                  <a:lnTo>
                    <a:pt x="837" y="474"/>
                  </a:lnTo>
                  <a:lnTo>
                    <a:pt x="840" y="447"/>
                  </a:lnTo>
                  <a:lnTo>
                    <a:pt x="841" y="420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98" name="Freeform 50"/>
            <p:cNvSpPr>
              <a:spLocks/>
            </p:cNvSpPr>
            <p:nvPr/>
          </p:nvSpPr>
          <p:spPr bwMode="auto">
            <a:xfrm>
              <a:off x="2560416" y="1068724"/>
              <a:ext cx="3795256" cy="3796734"/>
            </a:xfrm>
            <a:custGeom>
              <a:avLst/>
              <a:gdLst/>
              <a:ahLst/>
              <a:cxnLst>
                <a:cxn ang="0">
                  <a:pos x="588" y="276"/>
                </a:cxn>
                <a:cxn ang="0">
                  <a:pos x="583" y="239"/>
                </a:cxn>
                <a:cxn ang="0">
                  <a:pos x="574" y="203"/>
                </a:cxn>
                <a:cxn ang="0">
                  <a:pos x="560" y="168"/>
                </a:cxn>
                <a:cxn ang="0">
                  <a:pos x="542" y="135"/>
                </a:cxn>
                <a:cxn ang="0">
                  <a:pos x="520" y="105"/>
                </a:cxn>
                <a:cxn ang="0">
                  <a:pos x="494" y="78"/>
                </a:cxn>
                <a:cxn ang="0">
                  <a:pos x="465" y="55"/>
                </a:cxn>
                <a:cxn ang="0">
                  <a:pos x="433" y="35"/>
                </a:cxn>
                <a:cxn ang="0">
                  <a:pos x="399" y="19"/>
                </a:cxn>
                <a:cxn ang="0">
                  <a:pos x="364" y="8"/>
                </a:cxn>
                <a:cxn ang="0">
                  <a:pos x="327" y="2"/>
                </a:cxn>
                <a:cxn ang="0">
                  <a:pos x="290" y="0"/>
                </a:cxn>
                <a:cxn ang="0">
                  <a:pos x="252" y="3"/>
                </a:cxn>
                <a:cxn ang="0">
                  <a:pos x="216" y="11"/>
                </a:cxn>
                <a:cxn ang="0">
                  <a:pos x="180" y="23"/>
                </a:cxn>
                <a:cxn ang="0">
                  <a:pos x="147" y="39"/>
                </a:cxn>
                <a:cxn ang="0">
                  <a:pos x="116" y="60"/>
                </a:cxn>
                <a:cxn ang="0">
                  <a:pos x="88" y="85"/>
                </a:cxn>
                <a:cxn ang="0">
                  <a:pos x="63" y="112"/>
                </a:cxn>
                <a:cxn ang="0">
                  <a:pos x="42" y="143"/>
                </a:cxn>
                <a:cxn ang="0">
                  <a:pos x="25" y="176"/>
                </a:cxn>
                <a:cxn ang="0">
                  <a:pos x="12" y="211"/>
                </a:cxn>
                <a:cxn ang="0">
                  <a:pos x="4" y="248"/>
                </a:cxn>
                <a:cxn ang="0">
                  <a:pos x="0" y="285"/>
                </a:cxn>
                <a:cxn ang="0">
                  <a:pos x="1" y="322"/>
                </a:cxn>
                <a:cxn ang="0">
                  <a:pos x="7" y="359"/>
                </a:cxn>
                <a:cxn ang="0">
                  <a:pos x="18" y="395"/>
                </a:cxn>
                <a:cxn ang="0">
                  <a:pos x="33" y="429"/>
                </a:cxn>
                <a:cxn ang="0">
                  <a:pos x="52" y="461"/>
                </a:cxn>
                <a:cxn ang="0">
                  <a:pos x="75" y="491"/>
                </a:cxn>
                <a:cxn ang="0">
                  <a:pos x="101" y="517"/>
                </a:cxn>
                <a:cxn ang="0">
                  <a:pos x="131" y="539"/>
                </a:cxn>
                <a:cxn ang="0">
                  <a:pos x="163" y="558"/>
                </a:cxn>
                <a:cxn ang="0">
                  <a:pos x="198" y="573"/>
                </a:cxn>
                <a:cxn ang="0">
                  <a:pos x="234" y="583"/>
                </a:cxn>
                <a:cxn ang="0">
                  <a:pos x="271" y="588"/>
                </a:cxn>
                <a:cxn ang="0">
                  <a:pos x="308" y="588"/>
                </a:cxn>
                <a:cxn ang="0">
                  <a:pos x="345" y="584"/>
                </a:cxn>
                <a:cxn ang="0">
                  <a:pos x="382" y="576"/>
                </a:cxn>
                <a:cxn ang="0">
                  <a:pos x="416" y="562"/>
                </a:cxn>
                <a:cxn ang="0">
                  <a:pos x="449" y="545"/>
                </a:cxn>
                <a:cxn ang="0">
                  <a:pos x="480" y="523"/>
                </a:cxn>
                <a:cxn ang="0">
                  <a:pos x="507" y="498"/>
                </a:cxn>
                <a:cxn ang="0">
                  <a:pos x="531" y="469"/>
                </a:cxn>
                <a:cxn ang="0">
                  <a:pos x="551" y="438"/>
                </a:cxn>
                <a:cxn ang="0">
                  <a:pos x="567" y="404"/>
                </a:cxn>
                <a:cxn ang="0">
                  <a:pos x="579" y="368"/>
                </a:cxn>
                <a:cxn ang="0">
                  <a:pos x="586" y="332"/>
                </a:cxn>
                <a:cxn ang="0">
                  <a:pos x="589" y="294"/>
                </a:cxn>
              </a:cxnLst>
              <a:rect l="0" t="0" r="r" b="b"/>
              <a:pathLst>
                <a:path w="589" h="589">
                  <a:moveTo>
                    <a:pt x="589" y="294"/>
                  </a:moveTo>
                  <a:lnTo>
                    <a:pt x="588" y="276"/>
                  </a:lnTo>
                  <a:lnTo>
                    <a:pt x="586" y="257"/>
                  </a:lnTo>
                  <a:lnTo>
                    <a:pt x="583" y="239"/>
                  </a:lnTo>
                  <a:lnTo>
                    <a:pt x="579" y="220"/>
                  </a:lnTo>
                  <a:lnTo>
                    <a:pt x="574" y="203"/>
                  </a:lnTo>
                  <a:lnTo>
                    <a:pt x="567" y="185"/>
                  </a:lnTo>
                  <a:lnTo>
                    <a:pt x="560" y="168"/>
                  </a:lnTo>
                  <a:lnTo>
                    <a:pt x="551" y="151"/>
                  </a:lnTo>
                  <a:lnTo>
                    <a:pt x="542" y="135"/>
                  </a:lnTo>
                  <a:lnTo>
                    <a:pt x="531" y="120"/>
                  </a:lnTo>
                  <a:lnTo>
                    <a:pt x="520" y="105"/>
                  </a:lnTo>
                  <a:lnTo>
                    <a:pt x="507" y="91"/>
                  </a:lnTo>
                  <a:lnTo>
                    <a:pt x="494" y="78"/>
                  </a:lnTo>
                  <a:lnTo>
                    <a:pt x="480" y="66"/>
                  </a:lnTo>
                  <a:lnTo>
                    <a:pt x="465" y="55"/>
                  </a:lnTo>
                  <a:lnTo>
                    <a:pt x="449" y="44"/>
                  </a:lnTo>
                  <a:lnTo>
                    <a:pt x="433" y="35"/>
                  </a:lnTo>
                  <a:lnTo>
                    <a:pt x="416" y="27"/>
                  </a:lnTo>
                  <a:lnTo>
                    <a:pt x="399" y="19"/>
                  </a:lnTo>
                  <a:lnTo>
                    <a:pt x="382" y="13"/>
                  </a:lnTo>
                  <a:lnTo>
                    <a:pt x="364" y="8"/>
                  </a:lnTo>
                  <a:lnTo>
                    <a:pt x="345" y="4"/>
                  </a:lnTo>
                  <a:lnTo>
                    <a:pt x="327" y="2"/>
                  </a:lnTo>
                  <a:lnTo>
                    <a:pt x="308" y="0"/>
                  </a:lnTo>
                  <a:lnTo>
                    <a:pt x="290" y="0"/>
                  </a:lnTo>
                  <a:lnTo>
                    <a:pt x="271" y="1"/>
                  </a:lnTo>
                  <a:lnTo>
                    <a:pt x="252" y="3"/>
                  </a:lnTo>
                  <a:lnTo>
                    <a:pt x="234" y="6"/>
                  </a:lnTo>
                  <a:lnTo>
                    <a:pt x="216" y="11"/>
                  </a:lnTo>
                  <a:lnTo>
                    <a:pt x="198" y="16"/>
                  </a:lnTo>
                  <a:lnTo>
                    <a:pt x="180" y="23"/>
                  </a:lnTo>
                  <a:lnTo>
                    <a:pt x="163" y="31"/>
                  </a:lnTo>
                  <a:lnTo>
                    <a:pt x="147" y="39"/>
                  </a:lnTo>
                  <a:lnTo>
                    <a:pt x="131" y="49"/>
                  </a:lnTo>
                  <a:lnTo>
                    <a:pt x="116" y="60"/>
                  </a:lnTo>
                  <a:lnTo>
                    <a:pt x="101" y="72"/>
                  </a:lnTo>
                  <a:lnTo>
                    <a:pt x="88" y="85"/>
                  </a:lnTo>
                  <a:lnTo>
                    <a:pt x="75" y="98"/>
                  </a:lnTo>
                  <a:lnTo>
                    <a:pt x="63" y="112"/>
                  </a:lnTo>
                  <a:lnTo>
                    <a:pt x="52" y="127"/>
                  </a:lnTo>
                  <a:lnTo>
                    <a:pt x="42" y="143"/>
                  </a:lnTo>
                  <a:lnTo>
                    <a:pt x="33" y="160"/>
                  </a:lnTo>
                  <a:lnTo>
                    <a:pt x="25" y="176"/>
                  </a:lnTo>
                  <a:lnTo>
                    <a:pt x="18" y="194"/>
                  </a:lnTo>
                  <a:lnTo>
                    <a:pt x="12" y="211"/>
                  </a:lnTo>
                  <a:lnTo>
                    <a:pt x="7" y="230"/>
                  </a:lnTo>
                  <a:lnTo>
                    <a:pt x="4" y="248"/>
                  </a:lnTo>
                  <a:lnTo>
                    <a:pt x="1" y="266"/>
                  </a:lnTo>
                  <a:lnTo>
                    <a:pt x="0" y="285"/>
                  </a:lnTo>
                  <a:lnTo>
                    <a:pt x="0" y="304"/>
                  </a:lnTo>
                  <a:lnTo>
                    <a:pt x="1" y="322"/>
                  </a:lnTo>
                  <a:lnTo>
                    <a:pt x="4" y="341"/>
                  </a:lnTo>
                  <a:lnTo>
                    <a:pt x="7" y="359"/>
                  </a:lnTo>
                  <a:lnTo>
                    <a:pt x="12" y="377"/>
                  </a:lnTo>
                  <a:lnTo>
                    <a:pt x="18" y="395"/>
                  </a:lnTo>
                  <a:lnTo>
                    <a:pt x="25" y="412"/>
                  </a:lnTo>
                  <a:lnTo>
                    <a:pt x="33" y="429"/>
                  </a:lnTo>
                  <a:lnTo>
                    <a:pt x="42" y="446"/>
                  </a:lnTo>
                  <a:lnTo>
                    <a:pt x="52" y="461"/>
                  </a:lnTo>
                  <a:lnTo>
                    <a:pt x="63" y="476"/>
                  </a:lnTo>
                  <a:lnTo>
                    <a:pt x="75" y="491"/>
                  </a:lnTo>
                  <a:lnTo>
                    <a:pt x="88" y="504"/>
                  </a:lnTo>
                  <a:lnTo>
                    <a:pt x="101" y="517"/>
                  </a:lnTo>
                  <a:lnTo>
                    <a:pt x="116" y="529"/>
                  </a:lnTo>
                  <a:lnTo>
                    <a:pt x="131" y="539"/>
                  </a:lnTo>
                  <a:lnTo>
                    <a:pt x="147" y="549"/>
                  </a:lnTo>
                  <a:lnTo>
                    <a:pt x="163" y="558"/>
                  </a:lnTo>
                  <a:lnTo>
                    <a:pt x="180" y="566"/>
                  </a:lnTo>
                  <a:lnTo>
                    <a:pt x="198" y="573"/>
                  </a:lnTo>
                  <a:lnTo>
                    <a:pt x="216" y="578"/>
                  </a:lnTo>
                  <a:lnTo>
                    <a:pt x="234" y="583"/>
                  </a:lnTo>
                  <a:lnTo>
                    <a:pt x="252" y="586"/>
                  </a:lnTo>
                  <a:lnTo>
                    <a:pt x="271" y="588"/>
                  </a:lnTo>
                  <a:lnTo>
                    <a:pt x="290" y="589"/>
                  </a:lnTo>
                  <a:lnTo>
                    <a:pt x="308" y="588"/>
                  </a:lnTo>
                  <a:lnTo>
                    <a:pt x="327" y="587"/>
                  </a:lnTo>
                  <a:lnTo>
                    <a:pt x="345" y="584"/>
                  </a:lnTo>
                  <a:lnTo>
                    <a:pt x="364" y="580"/>
                  </a:lnTo>
                  <a:lnTo>
                    <a:pt x="382" y="576"/>
                  </a:lnTo>
                  <a:lnTo>
                    <a:pt x="399" y="569"/>
                  </a:lnTo>
                  <a:lnTo>
                    <a:pt x="416" y="562"/>
                  </a:lnTo>
                  <a:lnTo>
                    <a:pt x="433" y="554"/>
                  </a:lnTo>
                  <a:lnTo>
                    <a:pt x="449" y="545"/>
                  </a:lnTo>
                  <a:lnTo>
                    <a:pt x="465" y="534"/>
                  </a:lnTo>
                  <a:lnTo>
                    <a:pt x="480" y="523"/>
                  </a:lnTo>
                  <a:lnTo>
                    <a:pt x="494" y="511"/>
                  </a:lnTo>
                  <a:lnTo>
                    <a:pt x="507" y="498"/>
                  </a:lnTo>
                  <a:lnTo>
                    <a:pt x="520" y="484"/>
                  </a:lnTo>
                  <a:lnTo>
                    <a:pt x="531" y="469"/>
                  </a:lnTo>
                  <a:lnTo>
                    <a:pt x="542" y="454"/>
                  </a:lnTo>
                  <a:lnTo>
                    <a:pt x="551" y="438"/>
                  </a:lnTo>
                  <a:lnTo>
                    <a:pt x="560" y="421"/>
                  </a:lnTo>
                  <a:lnTo>
                    <a:pt x="567" y="404"/>
                  </a:lnTo>
                  <a:lnTo>
                    <a:pt x="574" y="386"/>
                  </a:lnTo>
                  <a:lnTo>
                    <a:pt x="579" y="368"/>
                  </a:lnTo>
                  <a:lnTo>
                    <a:pt x="583" y="350"/>
                  </a:lnTo>
                  <a:lnTo>
                    <a:pt x="586" y="332"/>
                  </a:lnTo>
                  <a:lnTo>
                    <a:pt x="588" y="313"/>
                  </a:lnTo>
                  <a:lnTo>
                    <a:pt x="589" y="294"/>
                  </a:lnTo>
                </a:path>
              </a:pathLst>
            </a:custGeom>
            <a:noFill/>
            <a:ln w="63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</cp:revision>
  <dcterms:created xsi:type="dcterms:W3CDTF">2011-10-08T22:30:21Z</dcterms:created>
  <dcterms:modified xsi:type="dcterms:W3CDTF">2011-10-08T22:31:48Z</dcterms:modified>
</cp:coreProperties>
</file>