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pPr/>
              <a:t>10/8/2011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pPr/>
              <a:t>10/8/2011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pPr/>
              <a:t>10/8/2011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pPr/>
              <a:t>10/8/2011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pPr/>
              <a:t>10/8/2011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pPr/>
              <a:t>10/8/2011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pPr/>
              <a:t>10/8/2011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pPr/>
              <a:t>10/8/2011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pPr/>
              <a:t>10/8/2011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pPr/>
              <a:t>10/8/2011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pPr/>
              <a:t>10/8/2011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A3FA7-63D6-4596-8CDF-10242F4B9FE6}" type="datetimeFigureOut">
              <a:rPr lang="en-US" smtClean="0"/>
              <a:pPr/>
              <a:t>10/8/2011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69937-342F-49C2-B8D4-1C301ACA77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2971800" y="914400"/>
          <a:ext cx="2987675" cy="3751263"/>
        </p:xfrm>
        <a:graphic>
          <a:graphicData uri="http://schemas.openxmlformats.org/presentationml/2006/ole">
            <p:oleObj spid="_x0000_s2050" name="SPW 8.0 Graph" r:id="rId3" imgW="3004560" imgH="3727080" progId="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490086" y="850887"/>
            <a:ext cx="3048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30828" y="868428"/>
            <a:ext cx="3048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76101" y="2869872"/>
            <a:ext cx="3048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15714" y="2869872"/>
            <a:ext cx="3048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D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SPW 8.0 Graph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5</cp:revision>
  <dcterms:created xsi:type="dcterms:W3CDTF">2011-10-08T22:30:21Z</dcterms:created>
  <dcterms:modified xsi:type="dcterms:W3CDTF">2011-10-08T23:01:45Z</dcterms:modified>
</cp:coreProperties>
</file>