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8B7F-5632-4F39-BB5C-A2704FE78BB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E967D-5E25-4C66-83C3-31A68E227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28600" y="228600"/>
            <a:ext cx="2417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I</a:t>
            </a:r>
            <a:endParaRPr lang="en-US" b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0" y="1143000"/>
            <a:ext cx="8755038" cy="3518733"/>
            <a:chOff x="0" y="1143000"/>
            <a:chExt cx="8755038" cy="3518733"/>
          </a:xfrm>
        </p:grpSpPr>
        <p:sp>
          <p:nvSpPr>
            <p:cNvPr id="13" name="TextBox 12"/>
            <p:cNvSpPr txBox="1"/>
            <p:nvPr/>
          </p:nvSpPr>
          <p:spPr>
            <a:xfrm>
              <a:off x="143300" y="1404583"/>
              <a:ext cx="103746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TGF</a:t>
              </a:r>
              <a:r>
                <a:rPr lang="el-GR" sz="1400" dirty="0" smtClean="0">
                  <a:latin typeface="Arial"/>
                  <a:cs typeface="Arial"/>
                </a:rPr>
                <a:t>β</a:t>
              </a: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(GSE13986)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2428652"/>
              <a:ext cx="103746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TNF</a:t>
              </a:r>
              <a:r>
                <a:rPr lang="el-GR" sz="1400" dirty="0" smtClean="0">
                  <a:latin typeface="Arial"/>
                  <a:cs typeface="Arial"/>
                </a:rPr>
                <a:t>α</a:t>
              </a: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(GSE19272)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100919" y="2364926"/>
              <a:ext cx="3699681" cy="30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76800" y="2381535"/>
              <a:ext cx="3771331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90800" y="1982338"/>
              <a:ext cx="877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Control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24600" y="1982338"/>
              <a:ext cx="1063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TNFalpha</a:t>
              </a:r>
              <a:endParaRPr lang="en-US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43300" y="3004783"/>
              <a:ext cx="8611738" cy="797243"/>
              <a:chOff x="76200" y="5820632"/>
              <a:chExt cx="8611738" cy="79724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76200" y="6125432"/>
                <a:ext cx="103746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Ras</a:t>
                </a:r>
                <a:endParaRPr lang="en-US" sz="1400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(GSE13986)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4" name="Group 68"/>
              <p:cNvGrpSpPr/>
              <p:nvPr/>
            </p:nvGrpSpPr>
            <p:grpSpPr>
              <a:xfrm>
                <a:off x="1067938" y="5820632"/>
                <a:ext cx="7620000" cy="747486"/>
                <a:chOff x="1219200" y="4800600"/>
                <a:chExt cx="7620000" cy="747486"/>
              </a:xfrm>
            </p:grpSpPr>
            <p:pic>
              <p:nvPicPr>
                <p:cNvPr id="25" name="Picture 24" descr="RasGSE13986.jpg"/>
                <p:cNvPicPr>
                  <a:picLocks noChangeAspect="1"/>
                </p:cNvPicPr>
                <p:nvPr/>
              </p:nvPicPr>
              <p:blipFill>
                <a:blip r:embed="rId2" cstate="print"/>
                <a:srcRect l="12857" t="8462" r="9206" b="10648"/>
                <a:stretch>
                  <a:fillRect/>
                </a:stretch>
              </p:blipFill>
              <p:spPr>
                <a:xfrm>
                  <a:off x="1219200" y="5334000"/>
                  <a:ext cx="7620000" cy="214086"/>
                </a:xfrm>
                <a:prstGeom prst="rect">
                  <a:avLst/>
                </a:prstGeom>
              </p:spPr>
            </p:pic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219200" y="5181600"/>
                  <a:ext cx="990600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2249606" y="5158854"/>
                  <a:ext cx="6566848" cy="31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1298812" y="4804012"/>
                  <a:ext cx="8777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Control</a:t>
                  </a:r>
                  <a:endParaRPr lang="en-US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029200" y="4800600"/>
                  <a:ext cx="5100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 smtClean="0"/>
                    <a:t>Ras</a:t>
                  </a:r>
                  <a:endParaRPr lang="en-US" dirty="0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1138450" y="1143000"/>
              <a:ext cx="7162800" cy="659996"/>
              <a:chOff x="1254457" y="3042313"/>
              <a:chExt cx="7162800" cy="659996"/>
            </a:xfrm>
          </p:grpSpPr>
          <p:pic>
            <p:nvPicPr>
              <p:cNvPr id="31" name="Picture 30" descr="GSE13986.TGFbeta"/>
              <p:cNvPicPr>
                <a:picLocks noChangeAspect="1"/>
              </p:cNvPicPr>
              <p:nvPr/>
            </p:nvPicPr>
            <p:blipFill>
              <a:blip r:embed="rId3" cstate="print"/>
              <a:srcRect l="12500" t="5922" r="9167" b="10562"/>
              <a:stretch>
                <a:fillRect/>
              </a:stretch>
            </p:blipFill>
            <p:spPr>
              <a:xfrm>
                <a:off x="1254457" y="3499513"/>
                <a:ext cx="7162800" cy="202796"/>
              </a:xfrm>
              <a:prstGeom prst="rect">
                <a:avLst/>
              </a:prstGeom>
            </p:spPr>
          </p:pic>
          <p:cxnSp>
            <p:nvCxnSpPr>
              <p:cNvPr id="32" name="Straight Connector 31"/>
              <p:cNvCxnSpPr/>
              <p:nvPr/>
            </p:nvCxnSpPr>
            <p:spPr>
              <a:xfrm>
                <a:off x="1353403" y="3423313"/>
                <a:ext cx="2286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3715603" y="3423313"/>
                <a:ext cx="46482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810603" y="3042313"/>
                <a:ext cx="877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Control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620603" y="3042313"/>
                <a:ext cx="962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TGFbeta</a:t>
                </a:r>
                <a:endParaRPr lang="en-US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172500" y="4071583"/>
              <a:ext cx="3390672" cy="590150"/>
              <a:chOff x="5562600" y="5085567"/>
              <a:chExt cx="3390672" cy="590150"/>
            </a:xfrm>
          </p:grpSpPr>
          <p:pic>
            <p:nvPicPr>
              <p:cNvPr id="37" name="Picture 36" descr="colorscale.jpg"/>
              <p:cNvPicPr>
                <a:picLocks noChangeAspect="1"/>
              </p:cNvPicPr>
              <p:nvPr/>
            </p:nvPicPr>
            <p:blipFill>
              <a:blip r:embed="rId4" cstate="print"/>
              <a:srcRect l="12500" t="6738" r="9167" b="10556"/>
              <a:stretch>
                <a:fillRect/>
              </a:stretch>
            </p:blipFill>
            <p:spPr>
              <a:xfrm>
                <a:off x="5646107" y="5085567"/>
                <a:ext cx="3263030" cy="147120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5562600" y="5174442"/>
                <a:ext cx="33906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     0.1    0.2    0.3    0.4    0.5    0.6    0.7    0.8    0.9    </a:t>
                </a:r>
                <a:endParaRPr lang="en-US" sz="12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818334" y="5398718"/>
                <a:ext cx="8742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Color Scale</a:t>
                </a:r>
                <a:endParaRPr lang="en-US" sz="1200" dirty="0"/>
              </a:p>
            </p:txBody>
          </p:sp>
        </p:grpSp>
        <p:pic>
          <p:nvPicPr>
            <p:cNvPr id="43" name="Picture 42" descr="validationGSE19272.MTBTOM"/>
            <p:cNvPicPr>
              <a:picLocks noChangeAspect="1"/>
            </p:cNvPicPr>
            <p:nvPr/>
          </p:nvPicPr>
          <p:blipFill>
            <a:blip r:embed="rId5" cstate="print"/>
            <a:srcRect l="12949" t="8549" r="9632" b="11424"/>
            <a:stretch>
              <a:fillRect/>
            </a:stretch>
          </p:blipFill>
          <p:spPr>
            <a:xfrm>
              <a:off x="1066800" y="2590800"/>
              <a:ext cx="7602794" cy="228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2459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II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2667000" y="914400"/>
            <a:ext cx="4391008" cy="5410200"/>
            <a:chOff x="2667000" y="914400"/>
            <a:chExt cx="4391008" cy="5410200"/>
          </a:xfrm>
        </p:grpSpPr>
        <p:sp>
          <p:nvSpPr>
            <p:cNvPr id="5" name="TextBox 4"/>
            <p:cNvSpPr txBox="1"/>
            <p:nvPr/>
          </p:nvSpPr>
          <p:spPr>
            <a:xfrm>
              <a:off x="2667000" y="914400"/>
              <a:ext cx="3767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A.</a:t>
              </a:r>
              <a:endParaRPr lang="en-US" dirty="0"/>
            </a:p>
          </p:txBody>
        </p:sp>
        <p:pic>
          <p:nvPicPr>
            <p:cNvPr id="7" name="Picture 6" descr="heatmap.GSE7513.jpg"/>
            <p:cNvPicPr>
              <a:picLocks noChangeAspect="1"/>
            </p:cNvPicPr>
            <p:nvPr/>
          </p:nvPicPr>
          <p:blipFill>
            <a:blip r:embed="rId2" cstate="print"/>
            <a:srcRect l="9206" t="7407" r="9524" b="7090"/>
            <a:stretch>
              <a:fillRect/>
            </a:stretch>
          </p:blipFill>
          <p:spPr>
            <a:xfrm>
              <a:off x="3429000" y="1295400"/>
              <a:ext cx="2521058" cy="198927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743200" y="4191000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C.</a:t>
              </a:r>
              <a:endParaRPr lang="en-US" dirty="0"/>
            </a:p>
          </p:txBody>
        </p:sp>
        <p:pic>
          <p:nvPicPr>
            <p:cNvPr id="9" name="Picture 8" descr="GSE688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0" y="4038600"/>
              <a:ext cx="3358789" cy="2286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943600" y="5410200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P= 0.0196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45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Janet Leung</dc:creator>
  <cp:lastModifiedBy> Janet Leung</cp:lastModifiedBy>
  <cp:revision>6</cp:revision>
  <dcterms:created xsi:type="dcterms:W3CDTF">2010-11-26T19:01:52Z</dcterms:created>
  <dcterms:modified xsi:type="dcterms:W3CDTF">2011-03-18T14:53:10Z</dcterms:modified>
</cp:coreProperties>
</file>