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7007225" cy="9288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5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8827-D91F-4C69-88AA-17432293244C}" type="datetimeFigureOut">
              <a:rPr lang="en-US" smtClean="0"/>
              <a:pPr/>
              <a:t>3/7/2007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64350-0B88-4525-A28D-88B70549A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8827-D91F-4C69-88AA-17432293244C}" type="datetimeFigureOut">
              <a:rPr lang="en-US" smtClean="0"/>
              <a:pPr/>
              <a:t>3/7/2007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64350-0B88-4525-A28D-88B70549A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8827-D91F-4C69-88AA-17432293244C}" type="datetimeFigureOut">
              <a:rPr lang="en-US" smtClean="0"/>
              <a:pPr/>
              <a:t>3/7/2007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64350-0B88-4525-A28D-88B70549A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8827-D91F-4C69-88AA-17432293244C}" type="datetimeFigureOut">
              <a:rPr lang="en-US" smtClean="0"/>
              <a:pPr/>
              <a:t>3/7/2007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64350-0B88-4525-A28D-88B70549A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8827-D91F-4C69-88AA-17432293244C}" type="datetimeFigureOut">
              <a:rPr lang="en-US" smtClean="0"/>
              <a:pPr/>
              <a:t>3/7/2007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64350-0B88-4525-A28D-88B70549A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8827-D91F-4C69-88AA-17432293244C}" type="datetimeFigureOut">
              <a:rPr lang="en-US" smtClean="0"/>
              <a:pPr/>
              <a:t>3/7/2007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64350-0B88-4525-A28D-88B70549A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8827-D91F-4C69-88AA-17432293244C}" type="datetimeFigureOut">
              <a:rPr lang="en-US" smtClean="0"/>
              <a:pPr/>
              <a:t>3/7/2007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64350-0B88-4525-A28D-88B70549A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8827-D91F-4C69-88AA-17432293244C}" type="datetimeFigureOut">
              <a:rPr lang="en-US" smtClean="0"/>
              <a:pPr/>
              <a:t>3/7/2007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64350-0B88-4525-A28D-88B70549A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8827-D91F-4C69-88AA-17432293244C}" type="datetimeFigureOut">
              <a:rPr lang="en-US" smtClean="0"/>
              <a:pPr/>
              <a:t>3/7/2007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64350-0B88-4525-A28D-88B70549A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8827-D91F-4C69-88AA-17432293244C}" type="datetimeFigureOut">
              <a:rPr lang="en-US" smtClean="0"/>
              <a:pPr/>
              <a:t>3/7/2007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64350-0B88-4525-A28D-88B70549A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8827-D91F-4C69-88AA-17432293244C}" type="datetimeFigureOut">
              <a:rPr lang="en-US" smtClean="0"/>
              <a:pPr/>
              <a:t>3/7/2007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64350-0B88-4525-A28D-88B70549A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78827-D91F-4C69-88AA-17432293244C}" type="datetimeFigureOut">
              <a:rPr lang="en-US" smtClean="0"/>
              <a:pPr/>
              <a:t>3/7/2007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64350-0B88-4525-A28D-88B70549A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TextBox 322"/>
          <p:cNvSpPr txBox="1"/>
          <p:nvPr/>
        </p:nvSpPr>
        <p:spPr>
          <a:xfrm>
            <a:off x="304800" y="152400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Figure S1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676400" y="2514600"/>
            <a:ext cx="3649567" cy="2684621"/>
            <a:chOff x="1981200" y="2514600"/>
            <a:chExt cx="3649567" cy="2684621"/>
          </a:xfrm>
        </p:grpSpPr>
        <p:sp>
          <p:nvSpPr>
            <p:cNvPr id="320" name="TextBox 319"/>
            <p:cNvSpPr txBox="1"/>
            <p:nvPr/>
          </p:nvSpPr>
          <p:spPr>
            <a:xfrm rot="16200000">
              <a:off x="1346732" y="3843710"/>
              <a:ext cx="1515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% of wild-type control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1042" name="Object 18"/>
            <p:cNvGraphicFramePr>
              <a:graphicFrameLocks noChangeAspect="1"/>
            </p:cNvGraphicFramePr>
            <p:nvPr/>
          </p:nvGraphicFramePr>
          <p:xfrm>
            <a:off x="2187480" y="2514600"/>
            <a:ext cx="3443287" cy="2643187"/>
          </p:xfrm>
          <a:graphic>
            <a:graphicData uri="http://schemas.openxmlformats.org/presentationml/2006/ole">
              <p:oleObj spid="_x0000_s1042" name="SPW 10.0 Graph" r:id="rId3" imgW="3443400" imgH="2642400" progId="SigmaPlotGraphicObject.9">
                <p:embed/>
              </p:oleObj>
            </a:graphicData>
          </a:graphic>
        </p:graphicFrame>
        <p:sp>
          <p:nvSpPr>
            <p:cNvPr id="321" name="TextBox 320"/>
            <p:cNvSpPr txBox="1"/>
            <p:nvPr/>
          </p:nvSpPr>
          <p:spPr>
            <a:xfrm>
              <a:off x="3099320" y="4953000"/>
              <a:ext cx="4058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IgM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" name="TextBox 321"/>
            <p:cNvSpPr txBox="1"/>
            <p:nvPr/>
          </p:nvSpPr>
          <p:spPr>
            <a:xfrm>
              <a:off x="4343400" y="4953000"/>
              <a:ext cx="3978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  <a:sym typeface="Symbol"/>
                </a:rPr>
                <a:t>IgG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SigmaPlot 10.0 Graph</vt:lpstr>
      <vt:lpstr>Slide 1</vt:lpstr>
    </vt:vector>
  </TitlesOfParts>
  <Company>University of South Alabama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Joseph W. Brewer</dc:creator>
  <cp:lastModifiedBy>Joseph W. Brewer</cp:lastModifiedBy>
  <cp:revision>11</cp:revision>
  <dcterms:created xsi:type="dcterms:W3CDTF">2007-02-05T23:33:46Z</dcterms:created>
  <dcterms:modified xsi:type="dcterms:W3CDTF">2007-03-07T23:23:19Z</dcterms:modified>
</cp:coreProperties>
</file>