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52FC7-ADF8-436E-9A07-31DE7B7E1409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AFFB3-95E8-46F4-B170-03E217A27EA5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6148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A0FE09-85CA-44DD-B7FA-CA7356882602}" type="slidenum">
              <a:rPr lang="de-A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A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B5AA7-6694-47A7-940E-DE26FC9207E0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7A9E4-3C53-460A-8BCF-58A301397CDF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79388" y="760413"/>
            <a:ext cx="8713787" cy="4918075"/>
            <a:chOff x="22" y="479"/>
            <a:chExt cx="5489" cy="3098"/>
          </a:xfrm>
        </p:grpSpPr>
        <p:sp>
          <p:nvSpPr>
            <p:cNvPr id="206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94" y="485"/>
              <a:ext cx="5317" cy="3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Group 205"/>
            <p:cNvGrpSpPr>
              <a:grpSpLocks/>
            </p:cNvGrpSpPr>
            <p:nvPr/>
          </p:nvGrpSpPr>
          <p:grpSpPr bwMode="auto">
            <a:xfrm>
              <a:off x="22" y="479"/>
              <a:ext cx="5485" cy="2006"/>
              <a:chOff x="22" y="479"/>
              <a:chExt cx="5485" cy="2006"/>
            </a:xfrm>
          </p:grpSpPr>
          <p:sp>
            <p:nvSpPr>
              <p:cNvPr id="2180" name="Rectangle 5"/>
              <p:cNvSpPr>
                <a:spLocks noChangeArrowheads="1"/>
              </p:cNvSpPr>
              <p:nvPr/>
            </p:nvSpPr>
            <p:spPr bwMode="auto">
              <a:xfrm>
                <a:off x="194" y="485"/>
                <a:ext cx="0" cy="1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1" name="Freeform 6"/>
              <p:cNvSpPr>
                <a:spLocks/>
              </p:cNvSpPr>
              <p:nvPr/>
            </p:nvSpPr>
            <p:spPr bwMode="auto">
              <a:xfrm>
                <a:off x="445" y="785"/>
                <a:ext cx="5062" cy="184"/>
              </a:xfrm>
              <a:custGeom>
                <a:avLst/>
                <a:gdLst>
                  <a:gd name="T0" fmla="*/ 80 w 5046"/>
                  <a:gd name="T1" fmla="*/ 184 h 183"/>
                  <a:gd name="T2" fmla="*/ 162 w 5046"/>
                  <a:gd name="T3" fmla="*/ 184 h 183"/>
                  <a:gd name="T4" fmla="*/ 243 w 5046"/>
                  <a:gd name="T5" fmla="*/ 184 h 183"/>
                  <a:gd name="T6" fmla="*/ 324 w 5046"/>
                  <a:gd name="T7" fmla="*/ 184 h 183"/>
                  <a:gd name="T8" fmla="*/ 405 w 5046"/>
                  <a:gd name="T9" fmla="*/ 184 h 183"/>
                  <a:gd name="T10" fmla="*/ 486 w 5046"/>
                  <a:gd name="T11" fmla="*/ 184 h 183"/>
                  <a:gd name="T12" fmla="*/ 567 w 5046"/>
                  <a:gd name="T13" fmla="*/ 184 h 183"/>
                  <a:gd name="T14" fmla="*/ 634 w 5046"/>
                  <a:gd name="T15" fmla="*/ 184 h 183"/>
                  <a:gd name="T16" fmla="*/ 707 w 5046"/>
                  <a:gd name="T17" fmla="*/ 184 h 183"/>
                  <a:gd name="T18" fmla="*/ 788 w 5046"/>
                  <a:gd name="T19" fmla="*/ 184 h 183"/>
                  <a:gd name="T20" fmla="*/ 870 w 5046"/>
                  <a:gd name="T21" fmla="*/ 184 h 183"/>
                  <a:gd name="T22" fmla="*/ 943 w 5046"/>
                  <a:gd name="T23" fmla="*/ 184 h 183"/>
                  <a:gd name="T24" fmla="*/ 1017 w 5046"/>
                  <a:gd name="T25" fmla="*/ 184 h 183"/>
                  <a:gd name="T26" fmla="*/ 1098 w 5046"/>
                  <a:gd name="T27" fmla="*/ 184 h 183"/>
                  <a:gd name="T28" fmla="*/ 1173 w 5046"/>
                  <a:gd name="T29" fmla="*/ 184 h 183"/>
                  <a:gd name="T30" fmla="*/ 1252 w 5046"/>
                  <a:gd name="T31" fmla="*/ 184 h 183"/>
                  <a:gd name="T32" fmla="*/ 1332 w 5046"/>
                  <a:gd name="T33" fmla="*/ 184 h 183"/>
                  <a:gd name="T34" fmla="*/ 1411 w 5046"/>
                  <a:gd name="T35" fmla="*/ 184 h 183"/>
                  <a:gd name="T36" fmla="*/ 1485 w 5046"/>
                  <a:gd name="T37" fmla="*/ 184 h 183"/>
                  <a:gd name="T38" fmla="*/ 1565 w 5046"/>
                  <a:gd name="T39" fmla="*/ 184 h 183"/>
                  <a:gd name="T40" fmla="*/ 1644 w 5046"/>
                  <a:gd name="T41" fmla="*/ 183 h 183"/>
                  <a:gd name="T42" fmla="*/ 1721 w 5046"/>
                  <a:gd name="T43" fmla="*/ 184 h 183"/>
                  <a:gd name="T44" fmla="*/ 1798 w 5046"/>
                  <a:gd name="T45" fmla="*/ 184 h 183"/>
                  <a:gd name="T46" fmla="*/ 1874 w 5046"/>
                  <a:gd name="T47" fmla="*/ 184 h 183"/>
                  <a:gd name="T48" fmla="*/ 1952 w 5046"/>
                  <a:gd name="T49" fmla="*/ 184 h 183"/>
                  <a:gd name="T50" fmla="*/ 2025 w 5046"/>
                  <a:gd name="T51" fmla="*/ 184 h 183"/>
                  <a:gd name="T52" fmla="*/ 2104 w 5046"/>
                  <a:gd name="T53" fmla="*/ 184 h 183"/>
                  <a:gd name="T54" fmla="*/ 2181 w 5046"/>
                  <a:gd name="T55" fmla="*/ 184 h 183"/>
                  <a:gd name="T56" fmla="*/ 2261 w 5046"/>
                  <a:gd name="T57" fmla="*/ 184 h 183"/>
                  <a:gd name="T58" fmla="*/ 2336 w 5046"/>
                  <a:gd name="T59" fmla="*/ 184 h 183"/>
                  <a:gd name="T60" fmla="*/ 2415 w 5046"/>
                  <a:gd name="T61" fmla="*/ 184 h 183"/>
                  <a:gd name="T62" fmla="*/ 2496 w 5046"/>
                  <a:gd name="T63" fmla="*/ 184 h 183"/>
                  <a:gd name="T64" fmla="*/ 2573 w 5046"/>
                  <a:gd name="T65" fmla="*/ 184 h 183"/>
                  <a:gd name="T66" fmla="*/ 2654 w 5046"/>
                  <a:gd name="T67" fmla="*/ 184 h 183"/>
                  <a:gd name="T68" fmla="*/ 2736 w 5046"/>
                  <a:gd name="T69" fmla="*/ 184 h 183"/>
                  <a:gd name="T70" fmla="*/ 2817 w 5046"/>
                  <a:gd name="T71" fmla="*/ 184 h 183"/>
                  <a:gd name="T72" fmla="*/ 2898 w 5046"/>
                  <a:gd name="T73" fmla="*/ 184 h 183"/>
                  <a:gd name="T74" fmla="*/ 2971 w 5046"/>
                  <a:gd name="T75" fmla="*/ 183 h 183"/>
                  <a:gd name="T76" fmla="*/ 3049 w 5046"/>
                  <a:gd name="T77" fmla="*/ 184 h 183"/>
                  <a:gd name="T78" fmla="*/ 3127 w 5046"/>
                  <a:gd name="T79" fmla="*/ 184 h 183"/>
                  <a:gd name="T80" fmla="*/ 3208 w 5046"/>
                  <a:gd name="T81" fmla="*/ 184 h 183"/>
                  <a:gd name="T82" fmla="*/ 3289 w 5046"/>
                  <a:gd name="T83" fmla="*/ 184 h 183"/>
                  <a:gd name="T84" fmla="*/ 3371 w 5046"/>
                  <a:gd name="T85" fmla="*/ 184 h 183"/>
                  <a:gd name="T86" fmla="*/ 3452 w 5046"/>
                  <a:gd name="T87" fmla="*/ 184 h 183"/>
                  <a:gd name="T88" fmla="*/ 3533 w 5046"/>
                  <a:gd name="T89" fmla="*/ 184 h 183"/>
                  <a:gd name="T90" fmla="*/ 3614 w 5046"/>
                  <a:gd name="T91" fmla="*/ 184 h 183"/>
                  <a:gd name="T92" fmla="*/ 3696 w 5046"/>
                  <a:gd name="T93" fmla="*/ 184 h 183"/>
                  <a:gd name="T94" fmla="*/ 3777 w 5046"/>
                  <a:gd name="T95" fmla="*/ 184 h 183"/>
                  <a:gd name="T96" fmla="*/ 3858 w 5046"/>
                  <a:gd name="T97" fmla="*/ 184 h 183"/>
                  <a:gd name="T98" fmla="*/ 3939 w 5046"/>
                  <a:gd name="T99" fmla="*/ 184 h 183"/>
                  <a:gd name="T100" fmla="*/ 4021 w 5046"/>
                  <a:gd name="T101" fmla="*/ 184 h 183"/>
                  <a:gd name="T102" fmla="*/ 4102 w 5046"/>
                  <a:gd name="T103" fmla="*/ 184 h 183"/>
                  <a:gd name="T104" fmla="*/ 4183 w 5046"/>
                  <a:gd name="T105" fmla="*/ 184 h 183"/>
                  <a:gd name="T106" fmla="*/ 4264 w 5046"/>
                  <a:gd name="T107" fmla="*/ 184 h 183"/>
                  <a:gd name="T108" fmla="*/ 4346 w 5046"/>
                  <a:gd name="T109" fmla="*/ 184 h 183"/>
                  <a:gd name="T110" fmla="*/ 4427 w 5046"/>
                  <a:gd name="T111" fmla="*/ 184 h 183"/>
                  <a:gd name="T112" fmla="*/ 4508 w 5046"/>
                  <a:gd name="T113" fmla="*/ 184 h 183"/>
                  <a:gd name="T114" fmla="*/ 4590 w 5046"/>
                  <a:gd name="T115" fmla="*/ 184 h 183"/>
                  <a:gd name="T116" fmla="*/ 4671 w 5046"/>
                  <a:gd name="T117" fmla="*/ 184 h 183"/>
                  <a:gd name="T118" fmla="*/ 4752 w 5046"/>
                  <a:gd name="T119" fmla="*/ 184 h 183"/>
                  <a:gd name="T120" fmla="*/ 4833 w 5046"/>
                  <a:gd name="T121" fmla="*/ 184 h 183"/>
                  <a:gd name="T122" fmla="*/ 4915 w 5046"/>
                  <a:gd name="T123" fmla="*/ 184 h 183"/>
                  <a:gd name="T124" fmla="*/ 4996 w 5046"/>
                  <a:gd name="T125" fmla="*/ 184 h 18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046"/>
                  <a:gd name="T190" fmla="*/ 0 h 183"/>
                  <a:gd name="T191" fmla="*/ 5046 w 5046"/>
                  <a:gd name="T192" fmla="*/ 183 h 18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046" h="183">
                    <a:moveTo>
                      <a:pt x="0" y="183"/>
                    </a:moveTo>
                    <a:lnTo>
                      <a:pt x="0" y="183"/>
                    </a:lnTo>
                    <a:lnTo>
                      <a:pt x="1" y="183"/>
                    </a:lnTo>
                    <a:lnTo>
                      <a:pt x="2" y="183"/>
                    </a:lnTo>
                    <a:lnTo>
                      <a:pt x="3" y="183"/>
                    </a:lnTo>
                    <a:lnTo>
                      <a:pt x="4" y="183"/>
                    </a:lnTo>
                    <a:lnTo>
                      <a:pt x="5" y="183"/>
                    </a:lnTo>
                    <a:lnTo>
                      <a:pt x="6" y="183"/>
                    </a:lnTo>
                    <a:lnTo>
                      <a:pt x="7" y="183"/>
                    </a:lnTo>
                    <a:lnTo>
                      <a:pt x="8" y="183"/>
                    </a:lnTo>
                    <a:lnTo>
                      <a:pt x="9" y="183"/>
                    </a:lnTo>
                    <a:lnTo>
                      <a:pt x="10" y="183"/>
                    </a:lnTo>
                    <a:lnTo>
                      <a:pt x="11" y="183"/>
                    </a:lnTo>
                    <a:lnTo>
                      <a:pt x="12" y="183"/>
                    </a:lnTo>
                    <a:lnTo>
                      <a:pt x="13" y="183"/>
                    </a:lnTo>
                    <a:lnTo>
                      <a:pt x="14" y="183"/>
                    </a:lnTo>
                    <a:lnTo>
                      <a:pt x="15" y="183"/>
                    </a:lnTo>
                    <a:lnTo>
                      <a:pt x="16" y="183"/>
                    </a:lnTo>
                    <a:lnTo>
                      <a:pt x="17" y="183"/>
                    </a:lnTo>
                    <a:lnTo>
                      <a:pt x="18" y="183"/>
                    </a:lnTo>
                    <a:lnTo>
                      <a:pt x="19" y="183"/>
                    </a:lnTo>
                    <a:lnTo>
                      <a:pt x="20" y="183"/>
                    </a:lnTo>
                    <a:lnTo>
                      <a:pt x="21" y="183"/>
                    </a:lnTo>
                    <a:lnTo>
                      <a:pt x="22" y="183"/>
                    </a:lnTo>
                    <a:lnTo>
                      <a:pt x="23" y="183"/>
                    </a:lnTo>
                    <a:lnTo>
                      <a:pt x="24" y="183"/>
                    </a:lnTo>
                    <a:lnTo>
                      <a:pt x="25" y="183"/>
                    </a:lnTo>
                    <a:lnTo>
                      <a:pt x="26" y="183"/>
                    </a:lnTo>
                    <a:lnTo>
                      <a:pt x="27" y="183"/>
                    </a:lnTo>
                    <a:lnTo>
                      <a:pt x="28" y="183"/>
                    </a:lnTo>
                    <a:lnTo>
                      <a:pt x="29" y="183"/>
                    </a:lnTo>
                    <a:lnTo>
                      <a:pt x="30" y="183"/>
                    </a:lnTo>
                    <a:lnTo>
                      <a:pt x="31" y="183"/>
                    </a:lnTo>
                    <a:lnTo>
                      <a:pt x="32" y="183"/>
                    </a:lnTo>
                    <a:lnTo>
                      <a:pt x="33" y="183"/>
                    </a:lnTo>
                    <a:lnTo>
                      <a:pt x="34" y="183"/>
                    </a:lnTo>
                    <a:lnTo>
                      <a:pt x="35" y="183"/>
                    </a:lnTo>
                    <a:lnTo>
                      <a:pt x="36" y="183"/>
                    </a:lnTo>
                    <a:lnTo>
                      <a:pt x="37" y="183"/>
                    </a:lnTo>
                    <a:lnTo>
                      <a:pt x="38" y="183"/>
                    </a:lnTo>
                    <a:lnTo>
                      <a:pt x="39" y="183"/>
                    </a:lnTo>
                    <a:lnTo>
                      <a:pt x="40" y="183"/>
                    </a:lnTo>
                    <a:lnTo>
                      <a:pt x="41" y="183"/>
                    </a:lnTo>
                    <a:lnTo>
                      <a:pt x="42" y="183"/>
                    </a:lnTo>
                    <a:lnTo>
                      <a:pt x="43" y="183"/>
                    </a:lnTo>
                    <a:lnTo>
                      <a:pt x="44" y="183"/>
                    </a:lnTo>
                    <a:lnTo>
                      <a:pt x="45" y="183"/>
                    </a:lnTo>
                    <a:lnTo>
                      <a:pt x="46" y="183"/>
                    </a:lnTo>
                    <a:lnTo>
                      <a:pt x="47" y="183"/>
                    </a:lnTo>
                    <a:lnTo>
                      <a:pt x="48" y="183"/>
                    </a:lnTo>
                    <a:lnTo>
                      <a:pt x="49" y="183"/>
                    </a:lnTo>
                    <a:lnTo>
                      <a:pt x="50" y="183"/>
                    </a:lnTo>
                    <a:lnTo>
                      <a:pt x="51" y="183"/>
                    </a:lnTo>
                    <a:lnTo>
                      <a:pt x="52" y="183"/>
                    </a:lnTo>
                    <a:lnTo>
                      <a:pt x="53" y="183"/>
                    </a:lnTo>
                    <a:lnTo>
                      <a:pt x="54" y="183"/>
                    </a:lnTo>
                    <a:lnTo>
                      <a:pt x="55" y="183"/>
                    </a:lnTo>
                    <a:lnTo>
                      <a:pt x="56" y="183"/>
                    </a:lnTo>
                    <a:lnTo>
                      <a:pt x="57" y="183"/>
                    </a:lnTo>
                    <a:lnTo>
                      <a:pt x="58" y="183"/>
                    </a:lnTo>
                    <a:lnTo>
                      <a:pt x="59" y="183"/>
                    </a:lnTo>
                    <a:lnTo>
                      <a:pt x="60" y="183"/>
                    </a:lnTo>
                    <a:lnTo>
                      <a:pt x="61" y="183"/>
                    </a:lnTo>
                    <a:lnTo>
                      <a:pt x="62" y="183"/>
                    </a:lnTo>
                    <a:lnTo>
                      <a:pt x="63" y="183"/>
                    </a:lnTo>
                    <a:lnTo>
                      <a:pt x="64" y="183"/>
                    </a:lnTo>
                    <a:lnTo>
                      <a:pt x="65" y="183"/>
                    </a:lnTo>
                    <a:lnTo>
                      <a:pt x="66" y="183"/>
                    </a:lnTo>
                    <a:lnTo>
                      <a:pt x="67" y="183"/>
                    </a:lnTo>
                    <a:lnTo>
                      <a:pt x="68" y="183"/>
                    </a:lnTo>
                    <a:lnTo>
                      <a:pt x="69" y="183"/>
                    </a:lnTo>
                    <a:lnTo>
                      <a:pt x="70" y="183"/>
                    </a:lnTo>
                    <a:lnTo>
                      <a:pt x="71" y="183"/>
                    </a:lnTo>
                    <a:lnTo>
                      <a:pt x="72" y="183"/>
                    </a:lnTo>
                    <a:lnTo>
                      <a:pt x="73" y="183"/>
                    </a:lnTo>
                    <a:lnTo>
                      <a:pt x="74" y="183"/>
                    </a:lnTo>
                    <a:lnTo>
                      <a:pt x="75" y="183"/>
                    </a:lnTo>
                    <a:lnTo>
                      <a:pt x="76" y="183"/>
                    </a:lnTo>
                    <a:lnTo>
                      <a:pt x="77" y="183"/>
                    </a:lnTo>
                    <a:lnTo>
                      <a:pt x="78" y="183"/>
                    </a:lnTo>
                    <a:lnTo>
                      <a:pt x="79" y="183"/>
                    </a:lnTo>
                    <a:lnTo>
                      <a:pt x="80" y="183"/>
                    </a:lnTo>
                    <a:lnTo>
                      <a:pt x="81" y="183"/>
                    </a:lnTo>
                    <a:lnTo>
                      <a:pt x="82" y="183"/>
                    </a:lnTo>
                    <a:lnTo>
                      <a:pt x="83" y="183"/>
                    </a:lnTo>
                    <a:lnTo>
                      <a:pt x="84" y="183"/>
                    </a:lnTo>
                    <a:lnTo>
                      <a:pt x="85" y="183"/>
                    </a:lnTo>
                    <a:lnTo>
                      <a:pt x="86" y="183"/>
                    </a:lnTo>
                    <a:lnTo>
                      <a:pt x="87" y="183"/>
                    </a:lnTo>
                    <a:lnTo>
                      <a:pt x="88" y="183"/>
                    </a:lnTo>
                    <a:lnTo>
                      <a:pt x="89" y="183"/>
                    </a:lnTo>
                    <a:lnTo>
                      <a:pt x="90" y="183"/>
                    </a:lnTo>
                    <a:lnTo>
                      <a:pt x="91" y="183"/>
                    </a:lnTo>
                    <a:lnTo>
                      <a:pt x="92" y="183"/>
                    </a:lnTo>
                    <a:lnTo>
                      <a:pt x="93" y="183"/>
                    </a:lnTo>
                    <a:lnTo>
                      <a:pt x="94" y="183"/>
                    </a:lnTo>
                    <a:lnTo>
                      <a:pt x="95" y="183"/>
                    </a:lnTo>
                    <a:lnTo>
                      <a:pt x="96" y="183"/>
                    </a:lnTo>
                    <a:lnTo>
                      <a:pt x="97" y="183"/>
                    </a:lnTo>
                    <a:lnTo>
                      <a:pt x="98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1" y="183"/>
                    </a:lnTo>
                    <a:lnTo>
                      <a:pt x="102" y="183"/>
                    </a:lnTo>
                    <a:lnTo>
                      <a:pt x="103" y="183"/>
                    </a:lnTo>
                    <a:lnTo>
                      <a:pt x="104" y="183"/>
                    </a:lnTo>
                    <a:lnTo>
                      <a:pt x="105" y="183"/>
                    </a:lnTo>
                    <a:lnTo>
                      <a:pt x="106" y="183"/>
                    </a:lnTo>
                    <a:lnTo>
                      <a:pt x="107" y="183"/>
                    </a:lnTo>
                    <a:lnTo>
                      <a:pt x="108" y="183"/>
                    </a:lnTo>
                    <a:lnTo>
                      <a:pt x="109" y="183"/>
                    </a:lnTo>
                    <a:lnTo>
                      <a:pt x="110" y="183"/>
                    </a:lnTo>
                    <a:lnTo>
                      <a:pt x="111" y="183"/>
                    </a:lnTo>
                    <a:lnTo>
                      <a:pt x="112" y="183"/>
                    </a:lnTo>
                    <a:lnTo>
                      <a:pt x="113" y="183"/>
                    </a:lnTo>
                    <a:lnTo>
                      <a:pt x="114" y="183"/>
                    </a:lnTo>
                    <a:lnTo>
                      <a:pt x="115" y="183"/>
                    </a:lnTo>
                    <a:lnTo>
                      <a:pt x="116" y="183"/>
                    </a:lnTo>
                    <a:lnTo>
                      <a:pt x="117" y="183"/>
                    </a:lnTo>
                    <a:lnTo>
                      <a:pt x="118" y="183"/>
                    </a:lnTo>
                    <a:lnTo>
                      <a:pt x="119" y="183"/>
                    </a:lnTo>
                    <a:lnTo>
                      <a:pt x="120" y="183"/>
                    </a:lnTo>
                    <a:lnTo>
                      <a:pt x="121" y="183"/>
                    </a:lnTo>
                    <a:lnTo>
                      <a:pt x="122" y="183"/>
                    </a:lnTo>
                    <a:lnTo>
                      <a:pt x="123" y="183"/>
                    </a:lnTo>
                    <a:lnTo>
                      <a:pt x="124" y="183"/>
                    </a:lnTo>
                    <a:lnTo>
                      <a:pt x="125" y="183"/>
                    </a:lnTo>
                    <a:lnTo>
                      <a:pt x="126" y="183"/>
                    </a:lnTo>
                    <a:lnTo>
                      <a:pt x="127" y="183"/>
                    </a:lnTo>
                    <a:lnTo>
                      <a:pt x="128" y="183"/>
                    </a:lnTo>
                    <a:lnTo>
                      <a:pt x="129" y="183"/>
                    </a:lnTo>
                    <a:lnTo>
                      <a:pt x="130" y="183"/>
                    </a:lnTo>
                    <a:lnTo>
                      <a:pt x="131" y="183"/>
                    </a:lnTo>
                    <a:lnTo>
                      <a:pt x="132" y="183"/>
                    </a:lnTo>
                    <a:lnTo>
                      <a:pt x="133" y="183"/>
                    </a:lnTo>
                    <a:lnTo>
                      <a:pt x="134" y="183"/>
                    </a:lnTo>
                    <a:lnTo>
                      <a:pt x="135" y="183"/>
                    </a:lnTo>
                    <a:lnTo>
                      <a:pt x="136" y="183"/>
                    </a:lnTo>
                    <a:lnTo>
                      <a:pt x="137" y="183"/>
                    </a:lnTo>
                    <a:lnTo>
                      <a:pt x="138" y="183"/>
                    </a:lnTo>
                    <a:lnTo>
                      <a:pt x="139" y="183"/>
                    </a:lnTo>
                    <a:lnTo>
                      <a:pt x="140" y="183"/>
                    </a:lnTo>
                    <a:lnTo>
                      <a:pt x="141" y="183"/>
                    </a:lnTo>
                    <a:lnTo>
                      <a:pt x="142" y="183"/>
                    </a:lnTo>
                    <a:lnTo>
                      <a:pt x="143" y="183"/>
                    </a:lnTo>
                    <a:lnTo>
                      <a:pt x="144" y="183"/>
                    </a:lnTo>
                    <a:lnTo>
                      <a:pt x="145" y="183"/>
                    </a:lnTo>
                    <a:lnTo>
                      <a:pt x="146" y="183"/>
                    </a:lnTo>
                    <a:lnTo>
                      <a:pt x="147" y="183"/>
                    </a:lnTo>
                    <a:lnTo>
                      <a:pt x="148" y="183"/>
                    </a:lnTo>
                    <a:lnTo>
                      <a:pt x="149" y="183"/>
                    </a:lnTo>
                    <a:lnTo>
                      <a:pt x="150" y="183"/>
                    </a:lnTo>
                    <a:lnTo>
                      <a:pt x="151" y="183"/>
                    </a:lnTo>
                    <a:lnTo>
                      <a:pt x="152" y="183"/>
                    </a:lnTo>
                    <a:lnTo>
                      <a:pt x="153" y="183"/>
                    </a:lnTo>
                    <a:lnTo>
                      <a:pt x="154" y="183"/>
                    </a:lnTo>
                    <a:lnTo>
                      <a:pt x="155" y="183"/>
                    </a:lnTo>
                    <a:lnTo>
                      <a:pt x="156" y="183"/>
                    </a:lnTo>
                    <a:lnTo>
                      <a:pt x="157" y="183"/>
                    </a:lnTo>
                    <a:lnTo>
                      <a:pt x="158" y="183"/>
                    </a:lnTo>
                    <a:lnTo>
                      <a:pt x="159" y="183"/>
                    </a:lnTo>
                    <a:lnTo>
                      <a:pt x="160" y="183"/>
                    </a:lnTo>
                    <a:lnTo>
                      <a:pt x="161" y="183"/>
                    </a:lnTo>
                    <a:lnTo>
                      <a:pt x="162" y="183"/>
                    </a:lnTo>
                    <a:lnTo>
                      <a:pt x="163" y="183"/>
                    </a:lnTo>
                    <a:lnTo>
                      <a:pt x="164" y="183"/>
                    </a:lnTo>
                    <a:lnTo>
                      <a:pt x="165" y="183"/>
                    </a:lnTo>
                    <a:lnTo>
                      <a:pt x="166" y="183"/>
                    </a:lnTo>
                    <a:lnTo>
                      <a:pt x="167" y="183"/>
                    </a:lnTo>
                    <a:lnTo>
                      <a:pt x="168" y="183"/>
                    </a:lnTo>
                    <a:lnTo>
                      <a:pt x="169" y="183"/>
                    </a:lnTo>
                    <a:lnTo>
                      <a:pt x="170" y="183"/>
                    </a:lnTo>
                    <a:lnTo>
                      <a:pt x="171" y="183"/>
                    </a:lnTo>
                    <a:lnTo>
                      <a:pt x="172" y="183"/>
                    </a:lnTo>
                    <a:lnTo>
                      <a:pt x="173" y="183"/>
                    </a:lnTo>
                    <a:lnTo>
                      <a:pt x="174" y="183"/>
                    </a:lnTo>
                    <a:lnTo>
                      <a:pt x="175" y="183"/>
                    </a:lnTo>
                    <a:lnTo>
                      <a:pt x="176" y="183"/>
                    </a:lnTo>
                    <a:lnTo>
                      <a:pt x="177" y="183"/>
                    </a:lnTo>
                    <a:lnTo>
                      <a:pt x="178" y="183"/>
                    </a:lnTo>
                    <a:lnTo>
                      <a:pt x="179" y="183"/>
                    </a:lnTo>
                    <a:lnTo>
                      <a:pt x="180" y="183"/>
                    </a:lnTo>
                    <a:lnTo>
                      <a:pt x="181" y="183"/>
                    </a:lnTo>
                    <a:lnTo>
                      <a:pt x="182" y="183"/>
                    </a:lnTo>
                    <a:lnTo>
                      <a:pt x="183" y="183"/>
                    </a:lnTo>
                    <a:lnTo>
                      <a:pt x="184" y="183"/>
                    </a:lnTo>
                    <a:lnTo>
                      <a:pt x="185" y="183"/>
                    </a:lnTo>
                    <a:lnTo>
                      <a:pt x="186" y="183"/>
                    </a:lnTo>
                    <a:lnTo>
                      <a:pt x="187" y="183"/>
                    </a:lnTo>
                    <a:lnTo>
                      <a:pt x="188" y="183"/>
                    </a:lnTo>
                    <a:lnTo>
                      <a:pt x="189" y="183"/>
                    </a:lnTo>
                    <a:lnTo>
                      <a:pt x="190" y="183"/>
                    </a:lnTo>
                    <a:lnTo>
                      <a:pt x="191" y="183"/>
                    </a:lnTo>
                    <a:lnTo>
                      <a:pt x="192" y="183"/>
                    </a:lnTo>
                    <a:lnTo>
                      <a:pt x="193" y="183"/>
                    </a:lnTo>
                    <a:lnTo>
                      <a:pt x="194" y="183"/>
                    </a:lnTo>
                    <a:lnTo>
                      <a:pt x="195" y="183"/>
                    </a:lnTo>
                    <a:lnTo>
                      <a:pt x="196" y="183"/>
                    </a:lnTo>
                    <a:lnTo>
                      <a:pt x="197" y="183"/>
                    </a:lnTo>
                    <a:lnTo>
                      <a:pt x="198" y="183"/>
                    </a:lnTo>
                    <a:lnTo>
                      <a:pt x="199" y="183"/>
                    </a:lnTo>
                    <a:lnTo>
                      <a:pt x="200" y="183"/>
                    </a:lnTo>
                    <a:lnTo>
                      <a:pt x="201" y="183"/>
                    </a:lnTo>
                    <a:lnTo>
                      <a:pt x="202" y="183"/>
                    </a:lnTo>
                    <a:lnTo>
                      <a:pt x="203" y="183"/>
                    </a:lnTo>
                    <a:lnTo>
                      <a:pt x="204" y="183"/>
                    </a:lnTo>
                    <a:lnTo>
                      <a:pt x="205" y="183"/>
                    </a:lnTo>
                    <a:lnTo>
                      <a:pt x="206" y="183"/>
                    </a:lnTo>
                    <a:lnTo>
                      <a:pt x="207" y="183"/>
                    </a:lnTo>
                    <a:lnTo>
                      <a:pt x="208" y="183"/>
                    </a:lnTo>
                    <a:lnTo>
                      <a:pt x="209" y="183"/>
                    </a:lnTo>
                    <a:lnTo>
                      <a:pt x="210" y="183"/>
                    </a:lnTo>
                    <a:lnTo>
                      <a:pt x="211" y="183"/>
                    </a:lnTo>
                    <a:lnTo>
                      <a:pt x="212" y="183"/>
                    </a:lnTo>
                    <a:lnTo>
                      <a:pt x="213" y="183"/>
                    </a:lnTo>
                    <a:lnTo>
                      <a:pt x="214" y="183"/>
                    </a:lnTo>
                    <a:lnTo>
                      <a:pt x="215" y="183"/>
                    </a:lnTo>
                    <a:lnTo>
                      <a:pt x="216" y="183"/>
                    </a:lnTo>
                    <a:lnTo>
                      <a:pt x="217" y="183"/>
                    </a:lnTo>
                    <a:lnTo>
                      <a:pt x="218" y="183"/>
                    </a:lnTo>
                    <a:lnTo>
                      <a:pt x="219" y="183"/>
                    </a:lnTo>
                    <a:lnTo>
                      <a:pt x="220" y="183"/>
                    </a:lnTo>
                    <a:lnTo>
                      <a:pt x="221" y="183"/>
                    </a:lnTo>
                    <a:lnTo>
                      <a:pt x="222" y="183"/>
                    </a:lnTo>
                    <a:lnTo>
                      <a:pt x="223" y="183"/>
                    </a:lnTo>
                    <a:lnTo>
                      <a:pt x="224" y="183"/>
                    </a:lnTo>
                    <a:lnTo>
                      <a:pt x="225" y="183"/>
                    </a:lnTo>
                    <a:lnTo>
                      <a:pt x="226" y="183"/>
                    </a:lnTo>
                    <a:lnTo>
                      <a:pt x="227" y="183"/>
                    </a:lnTo>
                    <a:lnTo>
                      <a:pt x="228" y="183"/>
                    </a:lnTo>
                    <a:lnTo>
                      <a:pt x="229" y="183"/>
                    </a:lnTo>
                    <a:lnTo>
                      <a:pt x="230" y="183"/>
                    </a:lnTo>
                    <a:lnTo>
                      <a:pt x="231" y="183"/>
                    </a:lnTo>
                    <a:lnTo>
                      <a:pt x="232" y="183"/>
                    </a:lnTo>
                    <a:lnTo>
                      <a:pt x="233" y="183"/>
                    </a:lnTo>
                    <a:lnTo>
                      <a:pt x="234" y="183"/>
                    </a:lnTo>
                    <a:lnTo>
                      <a:pt x="235" y="183"/>
                    </a:lnTo>
                    <a:lnTo>
                      <a:pt x="236" y="183"/>
                    </a:lnTo>
                    <a:lnTo>
                      <a:pt x="237" y="183"/>
                    </a:lnTo>
                    <a:lnTo>
                      <a:pt x="238" y="183"/>
                    </a:lnTo>
                    <a:lnTo>
                      <a:pt x="239" y="183"/>
                    </a:lnTo>
                    <a:lnTo>
                      <a:pt x="240" y="183"/>
                    </a:lnTo>
                    <a:lnTo>
                      <a:pt x="241" y="183"/>
                    </a:lnTo>
                    <a:lnTo>
                      <a:pt x="242" y="183"/>
                    </a:lnTo>
                    <a:lnTo>
                      <a:pt x="243" y="183"/>
                    </a:lnTo>
                    <a:lnTo>
                      <a:pt x="244" y="183"/>
                    </a:lnTo>
                    <a:lnTo>
                      <a:pt x="245" y="183"/>
                    </a:lnTo>
                    <a:lnTo>
                      <a:pt x="246" y="183"/>
                    </a:lnTo>
                    <a:lnTo>
                      <a:pt x="247" y="183"/>
                    </a:lnTo>
                    <a:lnTo>
                      <a:pt x="248" y="183"/>
                    </a:lnTo>
                    <a:lnTo>
                      <a:pt x="249" y="183"/>
                    </a:lnTo>
                    <a:lnTo>
                      <a:pt x="250" y="183"/>
                    </a:lnTo>
                    <a:lnTo>
                      <a:pt x="251" y="183"/>
                    </a:lnTo>
                    <a:lnTo>
                      <a:pt x="252" y="183"/>
                    </a:lnTo>
                    <a:lnTo>
                      <a:pt x="253" y="183"/>
                    </a:lnTo>
                    <a:lnTo>
                      <a:pt x="254" y="183"/>
                    </a:lnTo>
                    <a:lnTo>
                      <a:pt x="255" y="183"/>
                    </a:lnTo>
                    <a:lnTo>
                      <a:pt x="256" y="183"/>
                    </a:lnTo>
                    <a:lnTo>
                      <a:pt x="257" y="183"/>
                    </a:lnTo>
                    <a:lnTo>
                      <a:pt x="258" y="183"/>
                    </a:lnTo>
                    <a:lnTo>
                      <a:pt x="259" y="183"/>
                    </a:lnTo>
                    <a:lnTo>
                      <a:pt x="260" y="183"/>
                    </a:lnTo>
                    <a:lnTo>
                      <a:pt x="261" y="183"/>
                    </a:lnTo>
                    <a:lnTo>
                      <a:pt x="262" y="183"/>
                    </a:lnTo>
                    <a:lnTo>
                      <a:pt x="263" y="183"/>
                    </a:lnTo>
                    <a:lnTo>
                      <a:pt x="264" y="183"/>
                    </a:lnTo>
                    <a:lnTo>
                      <a:pt x="265" y="183"/>
                    </a:lnTo>
                    <a:lnTo>
                      <a:pt x="266" y="183"/>
                    </a:lnTo>
                    <a:lnTo>
                      <a:pt x="267" y="183"/>
                    </a:lnTo>
                    <a:lnTo>
                      <a:pt x="268" y="183"/>
                    </a:lnTo>
                    <a:lnTo>
                      <a:pt x="269" y="183"/>
                    </a:lnTo>
                    <a:lnTo>
                      <a:pt x="270" y="183"/>
                    </a:lnTo>
                    <a:lnTo>
                      <a:pt x="271" y="183"/>
                    </a:lnTo>
                    <a:lnTo>
                      <a:pt x="272" y="183"/>
                    </a:lnTo>
                    <a:lnTo>
                      <a:pt x="273" y="183"/>
                    </a:lnTo>
                    <a:lnTo>
                      <a:pt x="274" y="183"/>
                    </a:lnTo>
                    <a:lnTo>
                      <a:pt x="275" y="183"/>
                    </a:lnTo>
                    <a:lnTo>
                      <a:pt x="276" y="183"/>
                    </a:lnTo>
                    <a:lnTo>
                      <a:pt x="277" y="183"/>
                    </a:lnTo>
                    <a:lnTo>
                      <a:pt x="278" y="183"/>
                    </a:lnTo>
                    <a:lnTo>
                      <a:pt x="279" y="183"/>
                    </a:lnTo>
                    <a:lnTo>
                      <a:pt x="280" y="183"/>
                    </a:lnTo>
                    <a:lnTo>
                      <a:pt x="281" y="183"/>
                    </a:lnTo>
                    <a:lnTo>
                      <a:pt x="282" y="183"/>
                    </a:lnTo>
                    <a:lnTo>
                      <a:pt x="283" y="183"/>
                    </a:lnTo>
                    <a:lnTo>
                      <a:pt x="284" y="183"/>
                    </a:lnTo>
                    <a:lnTo>
                      <a:pt x="285" y="183"/>
                    </a:lnTo>
                    <a:lnTo>
                      <a:pt x="286" y="183"/>
                    </a:lnTo>
                    <a:lnTo>
                      <a:pt x="287" y="183"/>
                    </a:lnTo>
                    <a:lnTo>
                      <a:pt x="288" y="183"/>
                    </a:lnTo>
                    <a:lnTo>
                      <a:pt x="289" y="183"/>
                    </a:lnTo>
                    <a:lnTo>
                      <a:pt x="290" y="183"/>
                    </a:lnTo>
                    <a:lnTo>
                      <a:pt x="291" y="183"/>
                    </a:lnTo>
                    <a:lnTo>
                      <a:pt x="292" y="183"/>
                    </a:lnTo>
                    <a:lnTo>
                      <a:pt x="293" y="183"/>
                    </a:lnTo>
                    <a:lnTo>
                      <a:pt x="294" y="183"/>
                    </a:lnTo>
                    <a:lnTo>
                      <a:pt x="295" y="183"/>
                    </a:lnTo>
                    <a:lnTo>
                      <a:pt x="296" y="183"/>
                    </a:lnTo>
                    <a:lnTo>
                      <a:pt x="297" y="183"/>
                    </a:lnTo>
                    <a:lnTo>
                      <a:pt x="298" y="183"/>
                    </a:lnTo>
                    <a:lnTo>
                      <a:pt x="299" y="183"/>
                    </a:lnTo>
                    <a:lnTo>
                      <a:pt x="300" y="183"/>
                    </a:lnTo>
                    <a:lnTo>
                      <a:pt x="301" y="183"/>
                    </a:lnTo>
                    <a:lnTo>
                      <a:pt x="302" y="183"/>
                    </a:lnTo>
                    <a:lnTo>
                      <a:pt x="303" y="183"/>
                    </a:lnTo>
                    <a:lnTo>
                      <a:pt x="304" y="183"/>
                    </a:lnTo>
                    <a:lnTo>
                      <a:pt x="305" y="183"/>
                    </a:lnTo>
                    <a:lnTo>
                      <a:pt x="306" y="183"/>
                    </a:lnTo>
                    <a:lnTo>
                      <a:pt x="307" y="183"/>
                    </a:lnTo>
                    <a:lnTo>
                      <a:pt x="308" y="183"/>
                    </a:lnTo>
                    <a:lnTo>
                      <a:pt x="309" y="183"/>
                    </a:lnTo>
                    <a:lnTo>
                      <a:pt x="310" y="183"/>
                    </a:lnTo>
                    <a:lnTo>
                      <a:pt x="311" y="183"/>
                    </a:lnTo>
                    <a:lnTo>
                      <a:pt x="312" y="183"/>
                    </a:lnTo>
                    <a:lnTo>
                      <a:pt x="313" y="183"/>
                    </a:lnTo>
                    <a:lnTo>
                      <a:pt x="314" y="183"/>
                    </a:lnTo>
                    <a:lnTo>
                      <a:pt x="315" y="183"/>
                    </a:lnTo>
                    <a:lnTo>
                      <a:pt x="316" y="183"/>
                    </a:lnTo>
                    <a:lnTo>
                      <a:pt x="317" y="183"/>
                    </a:lnTo>
                    <a:lnTo>
                      <a:pt x="318" y="183"/>
                    </a:lnTo>
                    <a:lnTo>
                      <a:pt x="319" y="183"/>
                    </a:lnTo>
                    <a:lnTo>
                      <a:pt x="320" y="183"/>
                    </a:lnTo>
                    <a:lnTo>
                      <a:pt x="321" y="183"/>
                    </a:lnTo>
                    <a:lnTo>
                      <a:pt x="322" y="183"/>
                    </a:lnTo>
                    <a:lnTo>
                      <a:pt x="323" y="183"/>
                    </a:lnTo>
                    <a:lnTo>
                      <a:pt x="324" y="183"/>
                    </a:lnTo>
                    <a:lnTo>
                      <a:pt x="325" y="183"/>
                    </a:lnTo>
                    <a:lnTo>
                      <a:pt x="326" y="183"/>
                    </a:lnTo>
                    <a:lnTo>
                      <a:pt x="327" y="183"/>
                    </a:lnTo>
                    <a:lnTo>
                      <a:pt x="328" y="183"/>
                    </a:lnTo>
                    <a:lnTo>
                      <a:pt x="329" y="183"/>
                    </a:lnTo>
                    <a:lnTo>
                      <a:pt x="330" y="183"/>
                    </a:lnTo>
                    <a:lnTo>
                      <a:pt x="331" y="183"/>
                    </a:lnTo>
                    <a:lnTo>
                      <a:pt x="332" y="183"/>
                    </a:lnTo>
                    <a:lnTo>
                      <a:pt x="333" y="183"/>
                    </a:lnTo>
                    <a:lnTo>
                      <a:pt x="334" y="183"/>
                    </a:lnTo>
                    <a:lnTo>
                      <a:pt x="335" y="183"/>
                    </a:lnTo>
                    <a:lnTo>
                      <a:pt x="336" y="183"/>
                    </a:lnTo>
                    <a:lnTo>
                      <a:pt x="337" y="183"/>
                    </a:lnTo>
                    <a:lnTo>
                      <a:pt x="338" y="183"/>
                    </a:lnTo>
                    <a:lnTo>
                      <a:pt x="339" y="183"/>
                    </a:lnTo>
                    <a:lnTo>
                      <a:pt x="340" y="183"/>
                    </a:lnTo>
                    <a:lnTo>
                      <a:pt x="341" y="183"/>
                    </a:lnTo>
                    <a:lnTo>
                      <a:pt x="342" y="183"/>
                    </a:lnTo>
                    <a:lnTo>
                      <a:pt x="343" y="183"/>
                    </a:lnTo>
                    <a:lnTo>
                      <a:pt x="344" y="183"/>
                    </a:lnTo>
                    <a:lnTo>
                      <a:pt x="345" y="183"/>
                    </a:lnTo>
                    <a:lnTo>
                      <a:pt x="346" y="183"/>
                    </a:lnTo>
                    <a:lnTo>
                      <a:pt x="347" y="183"/>
                    </a:lnTo>
                    <a:lnTo>
                      <a:pt x="348" y="183"/>
                    </a:lnTo>
                    <a:lnTo>
                      <a:pt x="349" y="183"/>
                    </a:lnTo>
                    <a:lnTo>
                      <a:pt x="350" y="183"/>
                    </a:lnTo>
                    <a:lnTo>
                      <a:pt x="351" y="183"/>
                    </a:lnTo>
                    <a:lnTo>
                      <a:pt x="352" y="183"/>
                    </a:lnTo>
                    <a:lnTo>
                      <a:pt x="353" y="183"/>
                    </a:lnTo>
                    <a:lnTo>
                      <a:pt x="354" y="183"/>
                    </a:lnTo>
                    <a:lnTo>
                      <a:pt x="355" y="183"/>
                    </a:lnTo>
                    <a:lnTo>
                      <a:pt x="356" y="183"/>
                    </a:lnTo>
                    <a:lnTo>
                      <a:pt x="357" y="183"/>
                    </a:lnTo>
                    <a:lnTo>
                      <a:pt x="358" y="183"/>
                    </a:lnTo>
                    <a:lnTo>
                      <a:pt x="359" y="183"/>
                    </a:lnTo>
                    <a:lnTo>
                      <a:pt x="360" y="183"/>
                    </a:lnTo>
                    <a:lnTo>
                      <a:pt x="361" y="183"/>
                    </a:lnTo>
                    <a:lnTo>
                      <a:pt x="362" y="183"/>
                    </a:lnTo>
                    <a:lnTo>
                      <a:pt x="363" y="183"/>
                    </a:lnTo>
                    <a:lnTo>
                      <a:pt x="364" y="183"/>
                    </a:lnTo>
                    <a:lnTo>
                      <a:pt x="365" y="183"/>
                    </a:lnTo>
                    <a:lnTo>
                      <a:pt x="366" y="183"/>
                    </a:lnTo>
                    <a:lnTo>
                      <a:pt x="367" y="183"/>
                    </a:lnTo>
                    <a:lnTo>
                      <a:pt x="368" y="183"/>
                    </a:lnTo>
                    <a:lnTo>
                      <a:pt x="369" y="183"/>
                    </a:lnTo>
                    <a:lnTo>
                      <a:pt x="370" y="183"/>
                    </a:lnTo>
                    <a:lnTo>
                      <a:pt x="371" y="183"/>
                    </a:lnTo>
                    <a:lnTo>
                      <a:pt x="372" y="183"/>
                    </a:lnTo>
                    <a:lnTo>
                      <a:pt x="373" y="183"/>
                    </a:lnTo>
                    <a:lnTo>
                      <a:pt x="374" y="183"/>
                    </a:lnTo>
                    <a:lnTo>
                      <a:pt x="375" y="183"/>
                    </a:lnTo>
                    <a:lnTo>
                      <a:pt x="376" y="183"/>
                    </a:lnTo>
                    <a:lnTo>
                      <a:pt x="377" y="183"/>
                    </a:lnTo>
                    <a:lnTo>
                      <a:pt x="378" y="183"/>
                    </a:lnTo>
                    <a:lnTo>
                      <a:pt x="379" y="183"/>
                    </a:lnTo>
                    <a:lnTo>
                      <a:pt x="380" y="183"/>
                    </a:lnTo>
                    <a:lnTo>
                      <a:pt x="381" y="183"/>
                    </a:lnTo>
                    <a:lnTo>
                      <a:pt x="382" y="183"/>
                    </a:lnTo>
                    <a:lnTo>
                      <a:pt x="383" y="183"/>
                    </a:lnTo>
                    <a:lnTo>
                      <a:pt x="384" y="183"/>
                    </a:lnTo>
                    <a:lnTo>
                      <a:pt x="385" y="183"/>
                    </a:lnTo>
                    <a:lnTo>
                      <a:pt x="386" y="183"/>
                    </a:lnTo>
                    <a:lnTo>
                      <a:pt x="387" y="183"/>
                    </a:lnTo>
                    <a:lnTo>
                      <a:pt x="388" y="183"/>
                    </a:lnTo>
                    <a:lnTo>
                      <a:pt x="389" y="183"/>
                    </a:lnTo>
                    <a:lnTo>
                      <a:pt x="390" y="183"/>
                    </a:lnTo>
                    <a:lnTo>
                      <a:pt x="391" y="183"/>
                    </a:lnTo>
                    <a:lnTo>
                      <a:pt x="392" y="183"/>
                    </a:lnTo>
                    <a:lnTo>
                      <a:pt x="393" y="183"/>
                    </a:lnTo>
                    <a:lnTo>
                      <a:pt x="394" y="183"/>
                    </a:lnTo>
                    <a:lnTo>
                      <a:pt x="395" y="183"/>
                    </a:lnTo>
                    <a:lnTo>
                      <a:pt x="396" y="183"/>
                    </a:lnTo>
                    <a:lnTo>
                      <a:pt x="397" y="183"/>
                    </a:lnTo>
                    <a:lnTo>
                      <a:pt x="398" y="183"/>
                    </a:lnTo>
                    <a:lnTo>
                      <a:pt x="399" y="183"/>
                    </a:lnTo>
                    <a:lnTo>
                      <a:pt x="400" y="183"/>
                    </a:lnTo>
                    <a:lnTo>
                      <a:pt x="401" y="183"/>
                    </a:lnTo>
                    <a:lnTo>
                      <a:pt x="402" y="183"/>
                    </a:lnTo>
                    <a:lnTo>
                      <a:pt x="403" y="183"/>
                    </a:lnTo>
                    <a:lnTo>
                      <a:pt x="404" y="183"/>
                    </a:lnTo>
                    <a:lnTo>
                      <a:pt x="405" y="183"/>
                    </a:lnTo>
                    <a:lnTo>
                      <a:pt x="406" y="183"/>
                    </a:lnTo>
                    <a:lnTo>
                      <a:pt x="407" y="183"/>
                    </a:lnTo>
                    <a:lnTo>
                      <a:pt x="408" y="183"/>
                    </a:lnTo>
                    <a:lnTo>
                      <a:pt x="409" y="183"/>
                    </a:lnTo>
                    <a:lnTo>
                      <a:pt x="410" y="183"/>
                    </a:lnTo>
                    <a:lnTo>
                      <a:pt x="411" y="183"/>
                    </a:lnTo>
                    <a:lnTo>
                      <a:pt x="412" y="183"/>
                    </a:lnTo>
                    <a:lnTo>
                      <a:pt x="413" y="183"/>
                    </a:lnTo>
                    <a:lnTo>
                      <a:pt x="414" y="183"/>
                    </a:lnTo>
                    <a:lnTo>
                      <a:pt x="415" y="183"/>
                    </a:lnTo>
                    <a:lnTo>
                      <a:pt x="416" y="183"/>
                    </a:lnTo>
                    <a:lnTo>
                      <a:pt x="417" y="183"/>
                    </a:lnTo>
                    <a:lnTo>
                      <a:pt x="418" y="183"/>
                    </a:lnTo>
                    <a:lnTo>
                      <a:pt x="419" y="183"/>
                    </a:lnTo>
                    <a:lnTo>
                      <a:pt x="419" y="182"/>
                    </a:lnTo>
                    <a:lnTo>
                      <a:pt x="419" y="183"/>
                    </a:lnTo>
                    <a:lnTo>
                      <a:pt x="420" y="183"/>
                    </a:lnTo>
                    <a:lnTo>
                      <a:pt x="421" y="183"/>
                    </a:lnTo>
                    <a:lnTo>
                      <a:pt x="422" y="183"/>
                    </a:lnTo>
                    <a:lnTo>
                      <a:pt x="423" y="183"/>
                    </a:lnTo>
                    <a:lnTo>
                      <a:pt x="424" y="183"/>
                    </a:lnTo>
                    <a:lnTo>
                      <a:pt x="425" y="183"/>
                    </a:lnTo>
                    <a:lnTo>
                      <a:pt x="426" y="183"/>
                    </a:lnTo>
                    <a:lnTo>
                      <a:pt x="427" y="183"/>
                    </a:lnTo>
                    <a:lnTo>
                      <a:pt x="428" y="183"/>
                    </a:lnTo>
                    <a:lnTo>
                      <a:pt x="429" y="183"/>
                    </a:lnTo>
                    <a:lnTo>
                      <a:pt x="430" y="183"/>
                    </a:lnTo>
                    <a:lnTo>
                      <a:pt x="431" y="183"/>
                    </a:lnTo>
                    <a:lnTo>
                      <a:pt x="432" y="183"/>
                    </a:lnTo>
                    <a:lnTo>
                      <a:pt x="433" y="183"/>
                    </a:lnTo>
                    <a:lnTo>
                      <a:pt x="434" y="183"/>
                    </a:lnTo>
                    <a:lnTo>
                      <a:pt x="435" y="183"/>
                    </a:lnTo>
                    <a:lnTo>
                      <a:pt x="436" y="183"/>
                    </a:lnTo>
                    <a:lnTo>
                      <a:pt x="437" y="183"/>
                    </a:lnTo>
                    <a:lnTo>
                      <a:pt x="438" y="183"/>
                    </a:lnTo>
                    <a:lnTo>
                      <a:pt x="439" y="183"/>
                    </a:lnTo>
                    <a:lnTo>
                      <a:pt x="440" y="183"/>
                    </a:lnTo>
                    <a:lnTo>
                      <a:pt x="441" y="183"/>
                    </a:lnTo>
                    <a:lnTo>
                      <a:pt x="442" y="183"/>
                    </a:lnTo>
                    <a:lnTo>
                      <a:pt x="443" y="183"/>
                    </a:lnTo>
                    <a:lnTo>
                      <a:pt x="444" y="183"/>
                    </a:lnTo>
                    <a:lnTo>
                      <a:pt x="445" y="183"/>
                    </a:lnTo>
                    <a:lnTo>
                      <a:pt x="446" y="183"/>
                    </a:lnTo>
                    <a:lnTo>
                      <a:pt x="447" y="183"/>
                    </a:lnTo>
                    <a:lnTo>
                      <a:pt x="448" y="183"/>
                    </a:lnTo>
                    <a:lnTo>
                      <a:pt x="449" y="183"/>
                    </a:lnTo>
                    <a:lnTo>
                      <a:pt x="450" y="183"/>
                    </a:lnTo>
                    <a:lnTo>
                      <a:pt x="451" y="183"/>
                    </a:lnTo>
                    <a:lnTo>
                      <a:pt x="452" y="183"/>
                    </a:lnTo>
                    <a:lnTo>
                      <a:pt x="453" y="183"/>
                    </a:lnTo>
                    <a:lnTo>
                      <a:pt x="454" y="183"/>
                    </a:lnTo>
                    <a:lnTo>
                      <a:pt x="455" y="183"/>
                    </a:lnTo>
                    <a:lnTo>
                      <a:pt x="456" y="183"/>
                    </a:lnTo>
                    <a:lnTo>
                      <a:pt x="457" y="183"/>
                    </a:lnTo>
                    <a:lnTo>
                      <a:pt x="458" y="183"/>
                    </a:lnTo>
                    <a:lnTo>
                      <a:pt x="459" y="183"/>
                    </a:lnTo>
                    <a:lnTo>
                      <a:pt x="460" y="183"/>
                    </a:lnTo>
                    <a:lnTo>
                      <a:pt x="461" y="183"/>
                    </a:lnTo>
                    <a:lnTo>
                      <a:pt x="462" y="183"/>
                    </a:lnTo>
                    <a:lnTo>
                      <a:pt x="463" y="183"/>
                    </a:lnTo>
                    <a:lnTo>
                      <a:pt x="464" y="183"/>
                    </a:lnTo>
                    <a:lnTo>
                      <a:pt x="465" y="183"/>
                    </a:lnTo>
                    <a:lnTo>
                      <a:pt x="466" y="183"/>
                    </a:lnTo>
                    <a:lnTo>
                      <a:pt x="467" y="183"/>
                    </a:lnTo>
                    <a:lnTo>
                      <a:pt x="468" y="183"/>
                    </a:lnTo>
                    <a:lnTo>
                      <a:pt x="469" y="183"/>
                    </a:lnTo>
                    <a:lnTo>
                      <a:pt x="470" y="183"/>
                    </a:lnTo>
                    <a:lnTo>
                      <a:pt x="471" y="183"/>
                    </a:lnTo>
                    <a:lnTo>
                      <a:pt x="472" y="183"/>
                    </a:lnTo>
                    <a:lnTo>
                      <a:pt x="473" y="183"/>
                    </a:lnTo>
                    <a:lnTo>
                      <a:pt x="474" y="183"/>
                    </a:lnTo>
                    <a:lnTo>
                      <a:pt x="475" y="183"/>
                    </a:lnTo>
                    <a:lnTo>
                      <a:pt x="476" y="183"/>
                    </a:lnTo>
                    <a:lnTo>
                      <a:pt x="476" y="182"/>
                    </a:lnTo>
                    <a:lnTo>
                      <a:pt x="477" y="182"/>
                    </a:lnTo>
                    <a:lnTo>
                      <a:pt x="477" y="183"/>
                    </a:lnTo>
                    <a:lnTo>
                      <a:pt x="478" y="183"/>
                    </a:lnTo>
                    <a:lnTo>
                      <a:pt x="479" y="183"/>
                    </a:lnTo>
                    <a:lnTo>
                      <a:pt x="480" y="183"/>
                    </a:lnTo>
                    <a:lnTo>
                      <a:pt x="481" y="183"/>
                    </a:lnTo>
                    <a:lnTo>
                      <a:pt x="482" y="183"/>
                    </a:lnTo>
                    <a:lnTo>
                      <a:pt x="483" y="183"/>
                    </a:lnTo>
                    <a:lnTo>
                      <a:pt x="484" y="183"/>
                    </a:lnTo>
                    <a:lnTo>
                      <a:pt x="485" y="183"/>
                    </a:lnTo>
                    <a:lnTo>
                      <a:pt x="486" y="183"/>
                    </a:lnTo>
                    <a:lnTo>
                      <a:pt x="487" y="183"/>
                    </a:lnTo>
                    <a:lnTo>
                      <a:pt x="488" y="183"/>
                    </a:lnTo>
                    <a:lnTo>
                      <a:pt x="489" y="183"/>
                    </a:lnTo>
                    <a:lnTo>
                      <a:pt x="490" y="183"/>
                    </a:lnTo>
                    <a:lnTo>
                      <a:pt x="491" y="183"/>
                    </a:lnTo>
                    <a:lnTo>
                      <a:pt x="492" y="183"/>
                    </a:lnTo>
                    <a:lnTo>
                      <a:pt x="493" y="183"/>
                    </a:lnTo>
                    <a:lnTo>
                      <a:pt x="494" y="183"/>
                    </a:lnTo>
                    <a:lnTo>
                      <a:pt x="495" y="183"/>
                    </a:lnTo>
                    <a:lnTo>
                      <a:pt x="496" y="183"/>
                    </a:lnTo>
                    <a:lnTo>
                      <a:pt x="497" y="183"/>
                    </a:lnTo>
                    <a:lnTo>
                      <a:pt x="498" y="183"/>
                    </a:lnTo>
                    <a:lnTo>
                      <a:pt x="499" y="183"/>
                    </a:lnTo>
                    <a:lnTo>
                      <a:pt x="500" y="183"/>
                    </a:lnTo>
                    <a:lnTo>
                      <a:pt x="501" y="183"/>
                    </a:lnTo>
                    <a:lnTo>
                      <a:pt x="502" y="183"/>
                    </a:lnTo>
                    <a:lnTo>
                      <a:pt x="503" y="183"/>
                    </a:lnTo>
                    <a:lnTo>
                      <a:pt x="503" y="182"/>
                    </a:lnTo>
                    <a:lnTo>
                      <a:pt x="503" y="183"/>
                    </a:lnTo>
                    <a:lnTo>
                      <a:pt x="504" y="183"/>
                    </a:lnTo>
                    <a:lnTo>
                      <a:pt x="505" y="183"/>
                    </a:lnTo>
                    <a:lnTo>
                      <a:pt x="506" y="183"/>
                    </a:lnTo>
                    <a:lnTo>
                      <a:pt x="507" y="183"/>
                    </a:lnTo>
                    <a:lnTo>
                      <a:pt x="508" y="183"/>
                    </a:lnTo>
                    <a:lnTo>
                      <a:pt x="509" y="183"/>
                    </a:lnTo>
                    <a:lnTo>
                      <a:pt x="510" y="183"/>
                    </a:lnTo>
                    <a:lnTo>
                      <a:pt x="511" y="183"/>
                    </a:lnTo>
                    <a:lnTo>
                      <a:pt x="512" y="183"/>
                    </a:lnTo>
                    <a:lnTo>
                      <a:pt x="513" y="183"/>
                    </a:lnTo>
                    <a:lnTo>
                      <a:pt x="514" y="183"/>
                    </a:lnTo>
                    <a:lnTo>
                      <a:pt x="515" y="183"/>
                    </a:lnTo>
                    <a:lnTo>
                      <a:pt x="516" y="183"/>
                    </a:lnTo>
                    <a:lnTo>
                      <a:pt x="517" y="183"/>
                    </a:lnTo>
                    <a:lnTo>
                      <a:pt x="518" y="183"/>
                    </a:lnTo>
                    <a:lnTo>
                      <a:pt x="519" y="183"/>
                    </a:lnTo>
                    <a:lnTo>
                      <a:pt x="520" y="183"/>
                    </a:lnTo>
                    <a:lnTo>
                      <a:pt x="521" y="183"/>
                    </a:lnTo>
                    <a:lnTo>
                      <a:pt x="522" y="183"/>
                    </a:lnTo>
                    <a:lnTo>
                      <a:pt x="523" y="183"/>
                    </a:lnTo>
                    <a:lnTo>
                      <a:pt x="524" y="183"/>
                    </a:lnTo>
                    <a:lnTo>
                      <a:pt x="525" y="183"/>
                    </a:lnTo>
                    <a:lnTo>
                      <a:pt x="526" y="183"/>
                    </a:lnTo>
                    <a:lnTo>
                      <a:pt x="527" y="183"/>
                    </a:lnTo>
                    <a:lnTo>
                      <a:pt x="528" y="183"/>
                    </a:lnTo>
                    <a:lnTo>
                      <a:pt x="529" y="183"/>
                    </a:lnTo>
                    <a:lnTo>
                      <a:pt x="530" y="183"/>
                    </a:lnTo>
                    <a:lnTo>
                      <a:pt x="531" y="183"/>
                    </a:lnTo>
                    <a:lnTo>
                      <a:pt x="532" y="183"/>
                    </a:lnTo>
                    <a:lnTo>
                      <a:pt x="533" y="183"/>
                    </a:lnTo>
                    <a:lnTo>
                      <a:pt x="534" y="183"/>
                    </a:lnTo>
                    <a:lnTo>
                      <a:pt x="535" y="183"/>
                    </a:lnTo>
                    <a:lnTo>
                      <a:pt x="536" y="183"/>
                    </a:lnTo>
                    <a:lnTo>
                      <a:pt x="537" y="183"/>
                    </a:lnTo>
                    <a:lnTo>
                      <a:pt x="538" y="183"/>
                    </a:lnTo>
                    <a:lnTo>
                      <a:pt x="539" y="183"/>
                    </a:lnTo>
                    <a:lnTo>
                      <a:pt x="540" y="183"/>
                    </a:lnTo>
                    <a:lnTo>
                      <a:pt x="541" y="183"/>
                    </a:lnTo>
                    <a:lnTo>
                      <a:pt x="542" y="183"/>
                    </a:lnTo>
                    <a:lnTo>
                      <a:pt x="543" y="183"/>
                    </a:lnTo>
                    <a:lnTo>
                      <a:pt x="544" y="183"/>
                    </a:lnTo>
                    <a:lnTo>
                      <a:pt x="545" y="183"/>
                    </a:lnTo>
                    <a:lnTo>
                      <a:pt x="546" y="183"/>
                    </a:lnTo>
                    <a:lnTo>
                      <a:pt x="547" y="183"/>
                    </a:lnTo>
                    <a:lnTo>
                      <a:pt x="548" y="183"/>
                    </a:lnTo>
                    <a:lnTo>
                      <a:pt x="549" y="183"/>
                    </a:lnTo>
                    <a:lnTo>
                      <a:pt x="550" y="183"/>
                    </a:lnTo>
                    <a:lnTo>
                      <a:pt x="551" y="183"/>
                    </a:lnTo>
                    <a:lnTo>
                      <a:pt x="552" y="183"/>
                    </a:lnTo>
                    <a:lnTo>
                      <a:pt x="553" y="183"/>
                    </a:lnTo>
                    <a:lnTo>
                      <a:pt x="554" y="183"/>
                    </a:lnTo>
                    <a:lnTo>
                      <a:pt x="555" y="183"/>
                    </a:lnTo>
                    <a:lnTo>
                      <a:pt x="556" y="183"/>
                    </a:lnTo>
                    <a:lnTo>
                      <a:pt x="557" y="183"/>
                    </a:lnTo>
                    <a:lnTo>
                      <a:pt x="558" y="183"/>
                    </a:lnTo>
                    <a:lnTo>
                      <a:pt x="559" y="183"/>
                    </a:lnTo>
                    <a:lnTo>
                      <a:pt x="560" y="183"/>
                    </a:lnTo>
                    <a:lnTo>
                      <a:pt x="561" y="183"/>
                    </a:lnTo>
                    <a:lnTo>
                      <a:pt x="562" y="183"/>
                    </a:lnTo>
                    <a:lnTo>
                      <a:pt x="563" y="183"/>
                    </a:lnTo>
                    <a:lnTo>
                      <a:pt x="563" y="182"/>
                    </a:lnTo>
                    <a:lnTo>
                      <a:pt x="563" y="183"/>
                    </a:lnTo>
                    <a:lnTo>
                      <a:pt x="564" y="183"/>
                    </a:lnTo>
                    <a:lnTo>
                      <a:pt x="565" y="183"/>
                    </a:lnTo>
                    <a:lnTo>
                      <a:pt x="566" y="183"/>
                    </a:lnTo>
                    <a:lnTo>
                      <a:pt x="567" y="183"/>
                    </a:lnTo>
                    <a:lnTo>
                      <a:pt x="568" y="183"/>
                    </a:lnTo>
                    <a:lnTo>
                      <a:pt x="568" y="182"/>
                    </a:lnTo>
                    <a:lnTo>
                      <a:pt x="568" y="183"/>
                    </a:lnTo>
                    <a:lnTo>
                      <a:pt x="569" y="183"/>
                    </a:lnTo>
                    <a:lnTo>
                      <a:pt x="570" y="183"/>
                    </a:lnTo>
                    <a:lnTo>
                      <a:pt x="571" y="183"/>
                    </a:lnTo>
                    <a:lnTo>
                      <a:pt x="572" y="183"/>
                    </a:lnTo>
                    <a:lnTo>
                      <a:pt x="573" y="183"/>
                    </a:lnTo>
                    <a:lnTo>
                      <a:pt x="574" y="183"/>
                    </a:lnTo>
                    <a:lnTo>
                      <a:pt x="575" y="183"/>
                    </a:lnTo>
                    <a:lnTo>
                      <a:pt x="576" y="183"/>
                    </a:lnTo>
                    <a:lnTo>
                      <a:pt x="577" y="183"/>
                    </a:lnTo>
                    <a:lnTo>
                      <a:pt x="578" y="183"/>
                    </a:lnTo>
                    <a:lnTo>
                      <a:pt x="579" y="183"/>
                    </a:lnTo>
                    <a:lnTo>
                      <a:pt x="580" y="183"/>
                    </a:lnTo>
                    <a:lnTo>
                      <a:pt x="580" y="160"/>
                    </a:lnTo>
                    <a:lnTo>
                      <a:pt x="580" y="179"/>
                    </a:lnTo>
                    <a:lnTo>
                      <a:pt x="581" y="179"/>
                    </a:lnTo>
                    <a:lnTo>
                      <a:pt x="581" y="183"/>
                    </a:lnTo>
                    <a:lnTo>
                      <a:pt x="582" y="183"/>
                    </a:lnTo>
                    <a:lnTo>
                      <a:pt x="582" y="174"/>
                    </a:lnTo>
                    <a:lnTo>
                      <a:pt x="582" y="181"/>
                    </a:lnTo>
                    <a:lnTo>
                      <a:pt x="583" y="181"/>
                    </a:lnTo>
                    <a:lnTo>
                      <a:pt x="583" y="183"/>
                    </a:lnTo>
                    <a:lnTo>
                      <a:pt x="583" y="182"/>
                    </a:lnTo>
                    <a:lnTo>
                      <a:pt x="584" y="182"/>
                    </a:lnTo>
                    <a:lnTo>
                      <a:pt x="584" y="183"/>
                    </a:lnTo>
                    <a:lnTo>
                      <a:pt x="584" y="182"/>
                    </a:lnTo>
                    <a:lnTo>
                      <a:pt x="585" y="182"/>
                    </a:lnTo>
                    <a:lnTo>
                      <a:pt x="585" y="183"/>
                    </a:lnTo>
                    <a:lnTo>
                      <a:pt x="586" y="183"/>
                    </a:lnTo>
                    <a:lnTo>
                      <a:pt x="587" y="183"/>
                    </a:lnTo>
                    <a:lnTo>
                      <a:pt x="587" y="182"/>
                    </a:lnTo>
                    <a:lnTo>
                      <a:pt x="588" y="182"/>
                    </a:lnTo>
                    <a:lnTo>
                      <a:pt x="588" y="183"/>
                    </a:lnTo>
                    <a:lnTo>
                      <a:pt x="589" y="183"/>
                    </a:lnTo>
                    <a:lnTo>
                      <a:pt x="590" y="183"/>
                    </a:lnTo>
                    <a:lnTo>
                      <a:pt x="590" y="172"/>
                    </a:lnTo>
                    <a:lnTo>
                      <a:pt x="590" y="182"/>
                    </a:lnTo>
                    <a:lnTo>
                      <a:pt x="591" y="182"/>
                    </a:lnTo>
                    <a:lnTo>
                      <a:pt x="591" y="183"/>
                    </a:lnTo>
                    <a:lnTo>
                      <a:pt x="592" y="183"/>
                    </a:lnTo>
                    <a:lnTo>
                      <a:pt x="592" y="178"/>
                    </a:lnTo>
                    <a:lnTo>
                      <a:pt x="592" y="183"/>
                    </a:lnTo>
                    <a:lnTo>
                      <a:pt x="593" y="183"/>
                    </a:lnTo>
                    <a:lnTo>
                      <a:pt x="593" y="0"/>
                    </a:lnTo>
                    <a:lnTo>
                      <a:pt x="593" y="89"/>
                    </a:lnTo>
                    <a:lnTo>
                      <a:pt x="594" y="89"/>
                    </a:lnTo>
                    <a:lnTo>
                      <a:pt x="594" y="183"/>
                    </a:lnTo>
                    <a:lnTo>
                      <a:pt x="594" y="181"/>
                    </a:lnTo>
                    <a:lnTo>
                      <a:pt x="595" y="181"/>
                    </a:lnTo>
                    <a:lnTo>
                      <a:pt x="595" y="88"/>
                    </a:lnTo>
                    <a:lnTo>
                      <a:pt x="595" y="106"/>
                    </a:lnTo>
                    <a:lnTo>
                      <a:pt x="596" y="106"/>
                    </a:lnTo>
                    <a:lnTo>
                      <a:pt x="596" y="182"/>
                    </a:lnTo>
                    <a:lnTo>
                      <a:pt x="596" y="159"/>
                    </a:lnTo>
                    <a:lnTo>
                      <a:pt x="597" y="159"/>
                    </a:lnTo>
                    <a:lnTo>
                      <a:pt x="597" y="183"/>
                    </a:lnTo>
                    <a:lnTo>
                      <a:pt x="597" y="181"/>
                    </a:lnTo>
                    <a:lnTo>
                      <a:pt x="598" y="181"/>
                    </a:lnTo>
                    <a:lnTo>
                      <a:pt x="598" y="183"/>
                    </a:lnTo>
                    <a:lnTo>
                      <a:pt x="599" y="183"/>
                    </a:lnTo>
                    <a:lnTo>
                      <a:pt x="599" y="178"/>
                    </a:lnTo>
                    <a:lnTo>
                      <a:pt x="599" y="180"/>
                    </a:lnTo>
                    <a:lnTo>
                      <a:pt x="600" y="180"/>
                    </a:lnTo>
                    <a:lnTo>
                      <a:pt x="600" y="183"/>
                    </a:lnTo>
                    <a:lnTo>
                      <a:pt x="600" y="182"/>
                    </a:lnTo>
                    <a:lnTo>
                      <a:pt x="601" y="182"/>
                    </a:lnTo>
                    <a:lnTo>
                      <a:pt x="601" y="183"/>
                    </a:lnTo>
                    <a:lnTo>
                      <a:pt x="601" y="182"/>
                    </a:lnTo>
                    <a:lnTo>
                      <a:pt x="602" y="182"/>
                    </a:lnTo>
                    <a:lnTo>
                      <a:pt x="602" y="183"/>
                    </a:lnTo>
                    <a:lnTo>
                      <a:pt x="603" y="183"/>
                    </a:lnTo>
                    <a:lnTo>
                      <a:pt x="604" y="183"/>
                    </a:lnTo>
                    <a:lnTo>
                      <a:pt x="604" y="181"/>
                    </a:lnTo>
                    <a:lnTo>
                      <a:pt x="604" y="182"/>
                    </a:lnTo>
                    <a:lnTo>
                      <a:pt x="605" y="182"/>
                    </a:lnTo>
                    <a:lnTo>
                      <a:pt x="605" y="183"/>
                    </a:lnTo>
                    <a:lnTo>
                      <a:pt x="605" y="182"/>
                    </a:lnTo>
                    <a:lnTo>
                      <a:pt x="606" y="182"/>
                    </a:lnTo>
                    <a:lnTo>
                      <a:pt x="606" y="183"/>
                    </a:lnTo>
                    <a:lnTo>
                      <a:pt x="607" y="183"/>
                    </a:lnTo>
                    <a:lnTo>
                      <a:pt x="608" y="183"/>
                    </a:lnTo>
                    <a:lnTo>
                      <a:pt x="609" y="183"/>
                    </a:lnTo>
                    <a:lnTo>
                      <a:pt x="610" y="183"/>
                    </a:lnTo>
                    <a:lnTo>
                      <a:pt x="611" y="183"/>
                    </a:lnTo>
                    <a:lnTo>
                      <a:pt x="612" y="183"/>
                    </a:lnTo>
                    <a:lnTo>
                      <a:pt x="613" y="183"/>
                    </a:lnTo>
                    <a:lnTo>
                      <a:pt x="614" y="183"/>
                    </a:lnTo>
                    <a:lnTo>
                      <a:pt x="614" y="181"/>
                    </a:lnTo>
                    <a:lnTo>
                      <a:pt x="614" y="182"/>
                    </a:lnTo>
                    <a:lnTo>
                      <a:pt x="615" y="182"/>
                    </a:lnTo>
                    <a:lnTo>
                      <a:pt x="615" y="183"/>
                    </a:lnTo>
                    <a:lnTo>
                      <a:pt x="615" y="182"/>
                    </a:lnTo>
                    <a:lnTo>
                      <a:pt x="616" y="182"/>
                    </a:lnTo>
                    <a:lnTo>
                      <a:pt x="616" y="183"/>
                    </a:lnTo>
                    <a:lnTo>
                      <a:pt x="617" y="183"/>
                    </a:lnTo>
                    <a:lnTo>
                      <a:pt x="617" y="180"/>
                    </a:lnTo>
                    <a:lnTo>
                      <a:pt x="617" y="183"/>
                    </a:lnTo>
                    <a:lnTo>
                      <a:pt x="618" y="183"/>
                    </a:lnTo>
                    <a:lnTo>
                      <a:pt x="619" y="183"/>
                    </a:lnTo>
                    <a:lnTo>
                      <a:pt x="619" y="181"/>
                    </a:lnTo>
                    <a:lnTo>
                      <a:pt x="620" y="181"/>
                    </a:lnTo>
                    <a:lnTo>
                      <a:pt x="620" y="183"/>
                    </a:lnTo>
                    <a:lnTo>
                      <a:pt x="621" y="183"/>
                    </a:lnTo>
                    <a:lnTo>
                      <a:pt x="621" y="170"/>
                    </a:lnTo>
                    <a:lnTo>
                      <a:pt x="621" y="178"/>
                    </a:lnTo>
                    <a:lnTo>
                      <a:pt x="622" y="178"/>
                    </a:lnTo>
                    <a:lnTo>
                      <a:pt x="622" y="183"/>
                    </a:lnTo>
                    <a:lnTo>
                      <a:pt x="623" y="183"/>
                    </a:lnTo>
                    <a:lnTo>
                      <a:pt x="624" y="183"/>
                    </a:lnTo>
                    <a:lnTo>
                      <a:pt x="624" y="182"/>
                    </a:lnTo>
                    <a:lnTo>
                      <a:pt x="624" y="183"/>
                    </a:lnTo>
                    <a:lnTo>
                      <a:pt x="625" y="183"/>
                    </a:lnTo>
                    <a:lnTo>
                      <a:pt x="626" y="183"/>
                    </a:lnTo>
                    <a:lnTo>
                      <a:pt x="627" y="183"/>
                    </a:lnTo>
                    <a:lnTo>
                      <a:pt x="627" y="181"/>
                    </a:lnTo>
                    <a:lnTo>
                      <a:pt x="627" y="183"/>
                    </a:lnTo>
                    <a:lnTo>
                      <a:pt x="628" y="183"/>
                    </a:lnTo>
                    <a:lnTo>
                      <a:pt x="628" y="179"/>
                    </a:lnTo>
                    <a:lnTo>
                      <a:pt x="628" y="182"/>
                    </a:lnTo>
                    <a:lnTo>
                      <a:pt x="629" y="182"/>
                    </a:lnTo>
                    <a:lnTo>
                      <a:pt x="629" y="183"/>
                    </a:lnTo>
                    <a:lnTo>
                      <a:pt x="630" y="183"/>
                    </a:lnTo>
                    <a:lnTo>
                      <a:pt x="631" y="183"/>
                    </a:lnTo>
                    <a:lnTo>
                      <a:pt x="631" y="182"/>
                    </a:lnTo>
                    <a:lnTo>
                      <a:pt x="631" y="183"/>
                    </a:lnTo>
                    <a:lnTo>
                      <a:pt x="632" y="183"/>
                    </a:lnTo>
                    <a:lnTo>
                      <a:pt x="633" y="183"/>
                    </a:lnTo>
                    <a:lnTo>
                      <a:pt x="634" y="183"/>
                    </a:lnTo>
                    <a:lnTo>
                      <a:pt x="634" y="182"/>
                    </a:lnTo>
                    <a:lnTo>
                      <a:pt x="634" y="183"/>
                    </a:lnTo>
                    <a:lnTo>
                      <a:pt x="635" y="183"/>
                    </a:lnTo>
                    <a:lnTo>
                      <a:pt x="636" y="183"/>
                    </a:lnTo>
                    <a:lnTo>
                      <a:pt x="637" y="183"/>
                    </a:lnTo>
                    <a:lnTo>
                      <a:pt x="637" y="182"/>
                    </a:lnTo>
                    <a:lnTo>
                      <a:pt x="638" y="182"/>
                    </a:lnTo>
                    <a:lnTo>
                      <a:pt x="638" y="183"/>
                    </a:lnTo>
                    <a:lnTo>
                      <a:pt x="639" y="183"/>
                    </a:lnTo>
                    <a:lnTo>
                      <a:pt x="640" y="183"/>
                    </a:lnTo>
                    <a:lnTo>
                      <a:pt x="641" y="183"/>
                    </a:lnTo>
                    <a:lnTo>
                      <a:pt x="641" y="182"/>
                    </a:lnTo>
                    <a:lnTo>
                      <a:pt x="642" y="182"/>
                    </a:lnTo>
                    <a:lnTo>
                      <a:pt x="642" y="183"/>
                    </a:lnTo>
                    <a:lnTo>
                      <a:pt x="642" y="182"/>
                    </a:lnTo>
                    <a:lnTo>
                      <a:pt x="643" y="182"/>
                    </a:lnTo>
                    <a:lnTo>
                      <a:pt x="643" y="183"/>
                    </a:lnTo>
                    <a:lnTo>
                      <a:pt x="644" y="183"/>
                    </a:lnTo>
                    <a:lnTo>
                      <a:pt x="644" y="178"/>
                    </a:lnTo>
                    <a:lnTo>
                      <a:pt x="644" y="179"/>
                    </a:lnTo>
                    <a:lnTo>
                      <a:pt x="645" y="179"/>
                    </a:lnTo>
                    <a:lnTo>
                      <a:pt x="645" y="183"/>
                    </a:lnTo>
                    <a:lnTo>
                      <a:pt x="645" y="179"/>
                    </a:lnTo>
                    <a:lnTo>
                      <a:pt x="646" y="179"/>
                    </a:lnTo>
                    <a:lnTo>
                      <a:pt x="646" y="183"/>
                    </a:lnTo>
                    <a:lnTo>
                      <a:pt x="646" y="182"/>
                    </a:lnTo>
                    <a:lnTo>
                      <a:pt x="647" y="182"/>
                    </a:lnTo>
                    <a:lnTo>
                      <a:pt x="647" y="183"/>
                    </a:lnTo>
                    <a:lnTo>
                      <a:pt x="648" y="183"/>
                    </a:lnTo>
                    <a:lnTo>
                      <a:pt x="648" y="172"/>
                    </a:lnTo>
                    <a:lnTo>
                      <a:pt x="648" y="179"/>
                    </a:lnTo>
                    <a:lnTo>
                      <a:pt x="649" y="179"/>
                    </a:lnTo>
                    <a:lnTo>
                      <a:pt x="649" y="183"/>
                    </a:lnTo>
                    <a:lnTo>
                      <a:pt x="649" y="182"/>
                    </a:lnTo>
                    <a:lnTo>
                      <a:pt x="650" y="182"/>
                    </a:lnTo>
                    <a:lnTo>
                      <a:pt x="650" y="183"/>
                    </a:lnTo>
                    <a:lnTo>
                      <a:pt x="650" y="182"/>
                    </a:lnTo>
                    <a:lnTo>
                      <a:pt x="651" y="182"/>
                    </a:lnTo>
                    <a:lnTo>
                      <a:pt x="651" y="183"/>
                    </a:lnTo>
                    <a:lnTo>
                      <a:pt x="651" y="182"/>
                    </a:lnTo>
                    <a:lnTo>
                      <a:pt x="652" y="182"/>
                    </a:lnTo>
                    <a:lnTo>
                      <a:pt x="652" y="183"/>
                    </a:lnTo>
                    <a:lnTo>
                      <a:pt x="652" y="182"/>
                    </a:lnTo>
                    <a:lnTo>
                      <a:pt x="653" y="182"/>
                    </a:lnTo>
                    <a:lnTo>
                      <a:pt x="653" y="183"/>
                    </a:lnTo>
                    <a:lnTo>
                      <a:pt x="654" y="183"/>
                    </a:lnTo>
                    <a:lnTo>
                      <a:pt x="655" y="183"/>
                    </a:lnTo>
                    <a:lnTo>
                      <a:pt x="656" y="183"/>
                    </a:lnTo>
                    <a:lnTo>
                      <a:pt x="657" y="183"/>
                    </a:lnTo>
                    <a:lnTo>
                      <a:pt x="658" y="183"/>
                    </a:lnTo>
                    <a:lnTo>
                      <a:pt x="658" y="182"/>
                    </a:lnTo>
                    <a:lnTo>
                      <a:pt x="658" y="183"/>
                    </a:lnTo>
                    <a:lnTo>
                      <a:pt x="659" y="183"/>
                    </a:lnTo>
                    <a:lnTo>
                      <a:pt x="660" y="183"/>
                    </a:lnTo>
                    <a:lnTo>
                      <a:pt x="660" y="182"/>
                    </a:lnTo>
                    <a:lnTo>
                      <a:pt x="660" y="183"/>
                    </a:lnTo>
                    <a:lnTo>
                      <a:pt x="661" y="183"/>
                    </a:lnTo>
                    <a:lnTo>
                      <a:pt x="662" y="183"/>
                    </a:lnTo>
                    <a:lnTo>
                      <a:pt x="663" y="183"/>
                    </a:lnTo>
                    <a:lnTo>
                      <a:pt x="663" y="182"/>
                    </a:lnTo>
                    <a:lnTo>
                      <a:pt x="663" y="183"/>
                    </a:lnTo>
                    <a:lnTo>
                      <a:pt x="664" y="183"/>
                    </a:lnTo>
                    <a:lnTo>
                      <a:pt x="665" y="183"/>
                    </a:lnTo>
                    <a:lnTo>
                      <a:pt x="666" y="183"/>
                    </a:lnTo>
                    <a:lnTo>
                      <a:pt x="667" y="183"/>
                    </a:lnTo>
                    <a:lnTo>
                      <a:pt x="668" y="183"/>
                    </a:lnTo>
                    <a:lnTo>
                      <a:pt x="669" y="183"/>
                    </a:lnTo>
                    <a:lnTo>
                      <a:pt x="670" y="183"/>
                    </a:lnTo>
                    <a:lnTo>
                      <a:pt x="671" y="183"/>
                    </a:lnTo>
                    <a:lnTo>
                      <a:pt x="671" y="182"/>
                    </a:lnTo>
                    <a:lnTo>
                      <a:pt x="671" y="183"/>
                    </a:lnTo>
                    <a:lnTo>
                      <a:pt x="672" y="183"/>
                    </a:lnTo>
                    <a:lnTo>
                      <a:pt x="673" y="183"/>
                    </a:lnTo>
                    <a:lnTo>
                      <a:pt x="673" y="182"/>
                    </a:lnTo>
                    <a:lnTo>
                      <a:pt x="673" y="183"/>
                    </a:lnTo>
                    <a:lnTo>
                      <a:pt x="674" y="183"/>
                    </a:lnTo>
                    <a:lnTo>
                      <a:pt x="675" y="183"/>
                    </a:lnTo>
                    <a:lnTo>
                      <a:pt x="676" y="183"/>
                    </a:lnTo>
                    <a:lnTo>
                      <a:pt x="677" y="183"/>
                    </a:lnTo>
                    <a:lnTo>
                      <a:pt x="678" y="183"/>
                    </a:lnTo>
                    <a:lnTo>
                      <a:pt x="679" y="183"/>
                    </a:lnTo>
                    <a:lnTo>
                      <a:pt x="680" y="183"/>
                    </a:lnTo>
                    <a:lnTo>
                      <a:pt x="681" y="183"/>
                    </a:lnTo>
                    <a:lnTo>
                      <a:pt x="682" y="183"/>
                    </a:lnTo>
                    <a:lnTo>
                      <a:pt x="683" y="183"/>
                    </a:lnTo>
                    <a:lnTo>
                      <a:pt x="684" y="183"/>
                    </a:lnTo>
                    <a:lnTo>
                      <a:pt x="685" y="183"/>
                    </a:lnTo>
                    <a:lnTo>
                      <a:pt x="686" y="183"/>
                    </a:lnTo>
                    <a:lnTo>
                      <a:pt x="687" y="183"/>
                    </a:lnTo>
                    <a:lnTo>
                      <a:pt x="687" y="182"/>
                    </a:lnTo>
                    <a:lnTo>
                      <a:pt x="687" y="183"/>
                    </a:lnTo>
                    <a:lnTo>
                      <a:pt x="688" y="183"/>
                    </a:lnTo>
                    <a:lnTo>
                      <a:pt x="689" y="183"/>
                    </a:lnTo>
                    <a:lnTo>
                      <a:pt x="690" y="183"/>
                    </a:lnTo>
                    <a:lnTo>
                      <a:pt x="690" y="182"/>
                    </a:lnTo>
                    <a:lnTo>
                      <a:pt x="691" y="182"/>
                    </a:lnTo>
                    <a:lnTo>
                      <a:pt x="691" y="183"/>
                    </a:lnTo>
                    <a:lnTo>
                      <a:pt x="691" y="182"/>
                    </a:lnTo>
                    <a:lnTo>
                      <a:pt x="692" y="182"/>
                    </a:lnTo>
                    <a:lnTo>
                      <a:pt x="692" y="183"/>
                    </a:lnTo>
                    <a:lnTo>
                      <a:pt x="693" y="183"/>
                    </a:lnTo>
                    <a:lnTo>
                      <a:pt x="694" y="183"/>
                    </a:lnTo>
                    <a:lnTo>
                      <a:pt x="695" y="183"/>
                    </a:lnTo>
                    <a:lnTo>
                      <a:pt x="696" y="183"/>
                    </a:lnTo>
                    <a:lnTo>
                      <a:pt x="697" y="183"/>
                    </a:lnTo>
                    <a:lnTo>
                      <a:pt x="698" y="183"/>
                    </a:lnTo>
                    <a:lnTo>
                      <a:pt x="699" y="183"/>
                    </a:lnTo>
                    <a:lnTo>
                      <a:pt x="700" y="183"/>
                    </a:lnTo>
                    <a:lnTo>
                      <a:pt x="700" y="182"/>
                    </a:lnTo>
                    <a:lnTo>
                      <a:pt x="700" y="183"/>
                    </a:lnTo>
                    <a:lnTo>
                      <a:pt x="701" y="183"/>
                    </a:lnTo>
                    <a:lnTo>
                      <a:pt x="702" y="183"/>
                    </a:lnTo>
                    <a:lnTo>
                      <a:pt x="702" y="182"/>
                    </a:lnTo>
                    <a:lnTo>
                      <a:pt x="702" y="183"/>
                    </a:lnTo>
                    <a:lnTo>
                      <a:pt x="703" y="183"/>
                    </a:lnTo>
                    <a:lnTo>
                      <a:pt x="704" y="183"/>
                    </a:lnTo>
                    <a:lnTo>
                      <a:pt x="704" y="182"/>
                    </a:lnTo>
                    <a:lnTo>
                      <a:pt x="705" y="182"/>
                    </a:lnTo>
                    <a:lnTo>
                      <a:pt x="705" y="183"/>
                    </a:lnTo>
                    <a:lnTo>
                      <a:pt x="706" y="183"/>
                    </a:lnTo>
                    <a:lnTo>
                      <a:pt x="707" y="183"/>
                    </a:lnTo>
                    <a:lnTo>
                      <a:pt x="708" y="183"/>
                    </a:lnTo>
                    <a:lnTo>
                      <a:pt x="708" y="182"/>
                    </a:lnTo>
                    <a:lnTo>
                      <a:pt x="708" y="183"/>
                    </a:lnTo>
                    <a:lnTo>
                      <a:pt x="709" y="183"/>
                    </a:lnTo>
                    <a:lnTo>
                      <a:pt x="710" y="183"/>
                    </a:lnTo>
                    <a:lnTo>
                      <a:pt x="710" y="180"/>
                    </a:lnTo>
                    <a:lnTo>
                      <a:pt x="710" y="183"/>
                    </a:lnTo>
                    <a:lnTo>
                      <a:pt x="711" y="183"/>
                    </a:lnTo>
                    <a:lnTo>
                      <a:pt x="712" y="183"/>
                    </a:lnTo>
                    <a:lnTo>
                      <a:pt x="712" y="181"/>
                    </a:lnTo>
                    <a:lnTo>
                      <a:pt x="712" y="183"/>
                    </a:lnTo>
                    <a:lnTo>
                      <a:pt x="713" y="183"/>
                    </a:lnTo>
                    <a:lnTo>
                      <a:pt x="714" y="183"/>
                    </a:lnTo>
                    <a:lnTo>
                      <a:pt x="714" y="182"/>
                    </a:lnTo>
                    <a:lnTo>
                      <a:pt x="714" y="183"/>
                    </a:lnTo>
                    <a:lnTo>
                      <a:pt x="715" y="183"/>
                    </a:lnTo>
                    <a:lnTo>
                      <a:pt x="716" y="183"/>
                    </a:lnTo>
                    <a:lnTo>
                      <a:pt x="717" y="183"/>
                    </a:lnTo>
                    <a:lnTo>
                      <a:pt x="717" y="182"/>
                    </a:lnTo>
                    <a:lnTo>
                      <a:pt x="717" y="183"/>
                    </a:lnTo>
                    <a:lnTo>
                      <a:pt x="718" y="183"/>
                    </a:lnTo>
                    <a:lnTo>
                      <a:pt x="719" y="183"/>
                    </a:lnTo>
                    <a:lnTo>
                      <a:pt x="719" y="182"/>
                    </a:lnTo>
                    <a:lnTo>
                      <a:pt x="719" y="183"/>
                    </a:lnTo>
                    <a:lnTo>
                      <a:pt x="720" y="183"/>
                    </a:lnTo>
                    <a:lnTo>
                      <a:pt x="721" y="183"/>
                    </a:lnTo>
                    <a:lnTo>
                      <a:pt x="722" y="183"/>
                    </a:lnTo>
                    <a:lnTo>
                      <a:pt x="723" y="183"/>
                    </a:lnTo>
                    <a:lnTo>
                      <a:pt x="724" y="183"/>
                    </a:lnTo>
                    <a:lnTo>
                      <a:pt x="725" y="183"/>
                    </a:lnTo>
                    <a:lnTo>
                      <a:pt x="726" y="183"/>
                    </a:lnTo>
                    <a:lnTo>
                      <a:pt x="727" y="183"/>
                    </a:lnTo>
                    <a:lnTo>
                      <a:pt x="728" y="183"/>
                    </a:lnTo>
                    <a:lnTo>
                      <a:pt x="729" y="183"/>
                    </a:lnTo>
                    <a:lnTo>
                      <a:pt x="730" y="183"/>
                    </a:lnTo>
                    <a:lnTo>
                      <a:pt x="731" y="183"/>
                    </a:lnTo>
                    <a:lnTo>
                      <a:pt x="732" y="183"/>
                    </a:lnTo>
                    <a:lnTo>
                      <a:pt x="733" y="183"/>
                    </a:lnTo>
                    <a:lnTo>
                      <a:pt x="734" y="183"/>
                    </a:lnTo>
                    <a:lnTo>
                      <a:pt x="735" y="183"/>
                    </a:lnTo>
                    <a:lnTo>
                      <a:pt x="736" y="183"/>
                    </a:lnTo>
                    <a:lnTo>
                      <a:pt x="737" y="183"/>
                    </a:lnTo>
                    <a:lnTo>
                      <a:pt x="737" y="182"/>
                    </a:lnTo>
                    <a:lnTo>
                      <a:pt x="737" y="183"/>
                    </a:lnTo>
                    <a:lnTo>
                      <a:pt x="738" y="183"/>
                    </a:lnTo>
                    <a:lnTo>
                      <a:pt x="739" y="183"/>
                    </a:lnTo>
                    <a:lnTo>
                      <a:pt x="739" y="182"/>
                    </a:lnTo>
                    <a:lnTo>
                      <a:pt x="739" y="183"/>
                    </a:lnTo>
                    <a:lnTo>
                      <a:pt x="740" y="183"/>
                    </a:lnTo>
                    <a:lnTo>
                      <a:pt x="741" y="183"/>
                    </a:lnTo>
                    <a:lnTo>
                      <a:pt x="742" y="183"/>
                    </a:lnTo>
                    <a:lnTo>
                      <a:pt x="743" y="183"/>
                    </a:lnTo>
                    <a:lnTo>
                      <a:pt x="744" y="183"/>
                    </a:lnTo>
                    <a:lnTo>
                      <a:pt x="744" y="182"/>
                    </a:lnTo>
                    <a:lnTo>
                      <a:pt x="744" y="183"/>
                    </a:lnTo>
                    <a:lnTo>
                      <a:pt x="745" y="183"/>
                    </a:lnTo>
                    <a:lnTo>
                      <a:pt x="746" y="183"/>
                    </a:lnTo>
                    <a:lnTo>
                      <a:pt x="747" y="183"/>
                    </a:lnTo>
                    <a:lnTo>
                      <a:pt x="748" y="183"/>
                    </a:lnTo>
                    <a:lnTo>
                      <a:pt x="749" y="183"/>
                    </a:lnTo>
                    <a:lnTo>
                      <a:pt x="750" y="183"/>
                    </a:lnTo>
                    <a:lnTo>
                      <a:pt x="751" y="183"/>
                    </a:lnTo>
                    <a:lnTo>
                      <a:pt x="752" y="183"/>
                    </a:lnTo>
                    <a:lnTo>
                      <a:pt x="753" y="183"/>
                    </a:lnTo>
                    <a:lnTo>
                      <a:pt x="754" y="183"/>
                    </a:lnTo>
                    <a:lnTo>
                      <a:pt x="755" y="183"/>
                    </a:lnTo>
                    <a:lnTo>
                      <a:pt x="756" y="183"/>
                    </a:lnTo>
                    <a:lnTo>
                      <a:pt x="757" y="183"/>
                    </a:lnTo>
                    <a:lnTo>
                      <a:pt x="758" y="183"/>
                    </a:lnTo>
                    <a:lnTo>
                      <a:pt x="759" y="183"/>
                    </a:lnTo>
                    <a:lnTo>
                      <a:pt x="760" y="183"/>
                    </a:lnTo>
                    <a:lnTo>
                      <a:pt x="761" y="183"/>
                    </a:lnTo>
                    <a:lnTo>
                      <a:pt x="762" y="183"/>
                    </a:lnTo>
                    <a:lnTo>
                      <a:pt x="763" y="183"/>
                    </a:lnTo>
                    <a:lnTo>
                      <a:pt x="764" y="183"/>
                    </a:lnTo>
                    <a:lnTo>
                      <a:pt x="764" y="182"/>
                    </a:lnTo>
                    <a:lnTo>
                      <a:pt x="764" y="183"/>
                    </a:lnTo>
                    <a:lnTo>
                      <a:pt x="765" y="183"/>
                    </a:lnTo>
                    <a:lnTo>
                      <a:pt x="766" y="183"/>
                    </a:lnTo>
                    <a:lnTo>
                      <a:pt x="767" y="183"/>
                    </a:lnTo>
                    <a:lnTo>
                      <a:pt x="768" y="183"/>
                    </a:lnTo>
                    <a:lnTo>
                      <a:pt x="769" y="183"/>
                    </a:lnTo>
                    <a:lnTo>
                      <a:pt x="770" y="183"/>
                    </a:lnTo>
                    <a:lnTo>
                      <a:pt x="771" y="183"/>
                    </a:lnTo>
                    <a:lnTo>
                      <a:pt x="772" y="183"/>
                    </a:lnTo>
                    <a:lnTo>
                      <a:pt x="773" y="183"/>
                    </a:lnTo>
                    <a:lnTo>
                      <a:pt x="774" y="183"/>
                    </a:lnTo>
                    <a:lnTo>
                      <a:pt x="775" y="183"/>
                    </a:lnTo>
                    <a:lnTo>
                      <a:pt x="776" y="183"/>
                    </a:lnTo>
                    <a:lnTo>
                      <a:pt x="777" y="183"/>
                    </a:lnTo>
                    <a:lnTo>
                      <a:pt x="778" y="183"/>
                    </a:lnTo>
                    <a:lnTo>
                      <a:pt x="778" y="182"/>
                    </a:lnTo>
                    <a:lnTo>
                      <a:pt x="778" y="183"/>
                    </a:lnTo>
                    <a:lnTo>
                      <a:pt x="779" y="183"/>
                    </a:lnTo>
                    <a:lnTo>
                      <a:pt x="780" y="183"/>
                    </a:lnTo>
                    <a:lnTo>
                      <a:pt x="781" y="183"/>
                    </a:lnTo>
                    <a:lnTo>
                      <a:pt x="782" y="183"/>
                    </a:lnTo>
                    <a:lnTo>
                      <a:pt x="783" y="183"/>
                    </a:lnTo>
                    <a:lnTo>
                      <a:pt x="783" y="182"/>
                    </a:lnTo>
                    <a:lnTo>
                      <a:pt x="783" y="183"/>
                    </a:lnTo>
                    <a:lnTo>
                      <a:pt x="784" y="183"/>
                    </a:lnTo>
                    <a:lnTo>
                      <a:pt x="785" y="183"/>
                    </a:lnTo>
                    <a:lnTo>
                      <a:pt x="785" y="182"/>
                    </a:lnTo>
                    <a:lnTo>
                      <a:pt x="785" y="183"/>
                    </a:lnTo>
                    <a:lnTo>
                      <a:pt x="786" y="183"/>
                    </a:lnTo>
                    <a:lnTo>
                      <a:pt x="787" y="183"/>
                    </a:lnTo>
                    <a:lnTo>
                      <a:pt x="788" y="183"/>
                    </a:lnTo>
                    <a:lnTo>
                      <a:pt x="789" y="183"/>
                    </a:lnTo>
                    <a:lnTo>
                      <a:pt x="790" y="183"/>
                    </a:lnTo>
                    <a:lnTo>
                      <a:pt x="791" y="183"/>
                    </a:lnTo>
                    <a:lnTo>
                      <a:pt x="792" y="183"/>
                    </a:lnTo>
                    <a:lnTo>
                      <a:pt x="793" y="183"/>
                    </a:lnTo>
                    <a:lnTo>
                      <a:pt x="794" y="183"/>
                    </a:lnTo>
                    <a:lnTo>
                      <a:pt x="795" y="183"/>
                    </a:lnTo>
                    <a:lnTo>
                      <a:pt x="796" y="183"/>
                    </a:lnTo>
                    <a:lnTo>
                      <a:pt x="797" y="183"/>
                    </a:lnTo>
                    <a:lnTo>
                      <a:pt x="798" y="183"/>
                    </a:lnTo>
                    <a:lnTo>
                      <a:pt x="799" y="183"/>
                    </a:lnTo>
                    <a:lnTo>
                      <a:pt x="800" y="183"/>
                    </a:lnTo>
                    <a:lnTo>
                      <a:pt x="801" y="183"/>
                    </a:lnTo>
                    <a:lnTo>
                      <a:pt x="802" y="183"/>
                    </a:lnTo>
                    <a:lnTo>
                      <a:pt x="802" y="182"/>
                    </a:lnTo>
                    <a:lnTo>
                      <a:pt x="803" y="182"/>
                    </a:lnTo>
                    <a:lnTo>
                      <a:pt x="803" y="183"/>
                    </a:lnTo>
                    <a:lnTo>
                      <a:pt x="804" y="183"/>
                    </a:lnTo>
                    <a:lnTo>
                      <a:pt x="805" y="183"/>
                    </a:lnTo>
                    <a:lnTo>
                      <a:pt x="806" y="183"/>
                    </a:lnTo>
                    <a:lnTo>
                      <a:pt x="807" y="183"/>
                    </a:lnTo>
                    <a:lnTo>
                      <a:pt x="808" y="183"/>
                    </a:lnTo>
                    <a:lnTo>
                      <a:pt x="809" y="183"/>
                    </a:lnTo>
                    <a:lnTo>
                      <a:pt x="810" y="183"/>
                    </a:lnTo>
                    <a:lnTo>
                      <a:pt x="811" y="183"/>
                    </a:lnTo>
                    <a:lnTo>
                      <a:pt x="812" y="183"/>
                    </a:lnTo>
                    <a:lnTo>
                      <a:pt x="813" y="183"/>
                    </a:lnTo>
                    <a:lnTo>
                      <a:pt x="814" y="183"/>
                    </a:lnTo>
                    <a:lnTo>
                      <a:pt x="815" y="183"/>
                    </a:lnTo>
                    <a:lnTo>
                      <a:pt x="816" y="183"/>
                    </a:lnTo>
                    <a:lnTo>
                      <a:pt x="817" y="183"/>
                    </a:lnTo>
                    <a:lnTo>
                      <a:pt x="817" y="182"/>
                    </a:lnTo>
                    <a:lnTo>
                      <a:pt x="817" y="183"/>
                    </a:lnTo>
                    <a:lnTo>
                      <a:pt x="818" y="183"/>
                    </a:lnTo>
                    <a:lnTo>
                      <a:pt x="819" y="183"/>
                    </a:lnTo>
                    <a:lnTo>
                      <a:pt x="820" y="183"/>
                    </a:lnTo>
                    <a:lnTo>
                      <a:pt x="821" y="183"/>
                    </a:lnTo>
                    <a:lnTo>
                      <a:pt x="822" y="183"/>
                    </a:lnTo>
                    <a:lnTo>
                      <a:pt x="823" y="183"/>
                    </a:lnTo>
                    <a:lnTo>
                      <a:pt x="824" y="183"/>
                    </a:lnTo>
                    <a:lnTo>
                      <a:pt x="825" y="183"/>
                    </a:lnTo>
                    <a:lnTo>
                      <a:pt x="826" y="183"/>
                    </a:lnTo>
                    <a:lnTo>
                      <a:pt x="827" y="183"/>
                    </a:lnTo>
                    <a:lnTo>
                      <a:pt x="828" y="183"/>
                    </a:lnTo>
                    <a:lnTo>
                      <a:pt x="829" y="183"/>
                    </a:lnTo>
                    <a:lnTo>
                      <a:pt x="830" y="183"/>
                    </a:lnTo>
                    <a:lnTo>
                      <a:pt x="831" y="183"/>
                    </a:lnTo>
                    <a:lnTo>
                      <a:pt x="832" y="183"/>
                    </a:lnTo>
                    <a:lnTo>
                      <a:pt x="833" y="183"/>
                    </a:lnTo>
                    <a:lnTo>
                      <a:pt x="834" y="183"/>
                    </a:lnTo>
                    <a:lnTo>
                      <a:pt x="835" y="183"/>
                    </a:lnTo>
                    <a:lnTo>
                      <a:pt x="836" y="183"/>
                    </a:lnTo>
                    <a:lnTo>
                      <a:pt x="837" y="183"/>
                    </a:lnTo>
                    <a:lnTo>
                      <a:pt x="837" y="182"/>
                    </a:lnTo>
                    <a:lnTo>
                      <a:pt x="837" y="183"/>
                    </a:lnTo>
                    <a:lnTo>
                      <a:pt x="838" y="183"/>
                    </a:lnTo>
                    <a:lnTo>
                      <a:pt x="839" y="183"/>
                    </a:lnTo>
                    <a:lnTo>
                      <a:pt x="839" y="182"/>
                    </a:lnTo>
                    <a:lnTo>
                      <a:pt x="839" y="183"/>
                    </a:lnTo>
                    <a:lnTo>
                      <a:pt x="840" y="183"/>
                    </a:lnTo>
                    <a:lnTo>
                      <a:pt x="841" y="183"/>
                    </a:lnTo>
                    <a:lnTo>
                      <a:pt x="841" y="182"/>
                    </a:lnTo>
                    <a:lnTo>
                      <a:pt x="841" y="183"/>
                    </a:lnTo>
                    <a:lnTo>
                      <a:pt x="842" y="183"/>
                    </a:lnTo>
                    <a:lnTo>
                      <a:pt x="843" y="183"/>
                    </a:lnTo>
                    <a:lnTo>
                      <a:pt x="844" y="183"/>
                    </a:lnTo>
                    <a:lnTo>
                      <a:pt x="845" y="183"/>
                    </a:lnTo>
                    <a:lnTo>
                      <a:pt x="846" y="183"/>
                    </a:lnTo>
                    <a:lnTo>
                      <a:pt x="847" y="183"/>
                    </a:lnTo>
                    <a:lnTo>
                      <a:pt x="848" y="183"/>
                    </a:lnTo>
                    <a:lnTo>
                      <a:pt x="849" y="183"/>
                    </a:lnTo>
                    <a:lnTo>
                      <a:pt x="850" y="183"/>
                    </a:lnTo>
                    <a:lnTo>
                      <a:pt x="851" y="183"/>
                    </a:lnTo>
                    <a:lnTo>
                      <a:pt x="852" y="183"/>
                    </a:lnTo>
                    <a:lnTo>
                      <a:pt x="853" y="183"/>
                    </a:lnTo>
                    <a:lnTo>
                      <a:pt x="854" y="183"/>
                    </a:lnTo>
                    <a:lnTo>
                      <a:pt x="855" y="183"/>
                    </a:lnTo>
                    <a:lnTo>
                      <a:pt x="856" y="183"/>
                    </a:lnTo>
                    <a:lnTo>
                      <a:pt x="857" y="183"/>
                    </a:lnTo>
                    <a:lnTo>
                      <a:pt x="858" y="183"/>
                    </a:lnTo>
                    <a:lnTo>
                      <a:pt x="859" y="183"/>
                    </a:lnTo>
                    <a:lnTo>
                      <a:pt x="860" y="183"/>
                    </a:lnTo>
                    <a:lnTo>
                      <a:pt x="861" y="183"/>
                    </a:lnTo>
                    <a:lnTo>
                      <a:pt x="862" y="183"/>
                    </a:lnTo>
                    <a:lnTo>
                      <a:pt x="863" y="183"/>
                    </a:lnTo>
                    <a:lnTo>
                      <a:pt x="864" y="183"/>
                    </a:lnTo>
                    <a:lnTo>
                      <a:pt x="865" y="183"/>
                    </a:lnTo>
                    <a:lnTo>
                      <a:pt x="866" y="183"/>
                    </a:lnTo>
                    <a:lnTo>
                      <a:pt x="867" y="183"/>
                    </a:lnTo>
                    <a:lnTo>
                      <a:pt x="868" y="183"/>
                    </a:lnTo>
                    <a:lnTo>
                      <a:pt x="869" y="183"/>
                    </a:lnTo>
                    <a:lnTo>
                      <a:pt x="870" y="183"/>
                    </a:lnTo>
                    <a:lnTo>
                      <a:pt x="871" y="183"/>
                    </a:lnTo>
                    <a:lnTo>
                      <a:pt x="872" y="183"/>
                    </a:lnTo>
                    <a:lnTo>
                      <a:pt x="873" y="183"/>
                    </a:lnTo>
                    <a:lnTo>
                      <a:pt x="874" y="183"/>
                    </a:lnTo>
                    <a:lnTo>
                      <a:pt x="875" y="183"/>
                    </a:lnTo>
                    <a:lnTo>
                      <a:pt x="876" y="183"/>
                    </a:lnTo>
                    <a:lnTo>
                      <a:pt x="877" y="183"/>
                    </a:lnTo>
                    <a:lnTo>
                      <a:pt x="878" y="183"/>
                    </a:lnTo>
                    <a:lnTo>
                      <a:pt x="879" y="183"/>
                    </a:lnTo>
                    <a:lnTo>
                      <a:pt x="880" y="183"/>
                    </a:lnTo>
                    <a:lnTo>
                      <a:pt x="881" y="183"/>
                    </a:lnTo>
                    <a:lnTo>
                      <a:pt x="882" y="183"/>
                    </a:lnTo>
                    <a:lnTo>
                      <a:pt x="883" y="183"/>
                    </a:lnTo>
                    <a:lnTo>
                      <a:pt x="884" y="183"/>
                    </a:lnTo>
                    <a:lnTo>
                      <a:pt x="885" y="183"/>
                    </a:lnTo>
                    <a:lnTo>
                      <a:pt x="885" y="182"/>
                    </a:lnTo>
                    <a:lnTo>
                      <a:pt x="885" y="183"/>
                    </a:lnTo>
                    <a:lnTo>
                      <a:pt x="886" y="183"/>
                    </a:lnTo>
                    <a:lnTo>
                      <a:pt x="887" y="183"/>
                    </a:lnTo>
                    <a:lnTo>
                      <a:pt x="888" y="183"/>
                    </a:lnTo>
                    <a:lnTo>
                      <a:pt x="888" y="182"/>
                    </a:lnTo>
                    <a:lnTo>
                      <a:pt x="888" y="183"/>
                    </a:lnTo>
                    <a:lnTo>
                      <a:pt x="889" y="183"/>
                    </a:lnTo>
                    <a:lnTo>
                      <a:pt x="890" y="183"/>
                    </a:lnTo>
                    <a:lnTo>
                      <a:pt x="891" y="183"/>
                    </a:lnTo>
                    <a:lnTo>
                      <a:pt x="892" y="183"/>
                    </a:lnTo>
                    <a:lnTo>
                      <a:pt x="893" y="183"/>
                    </a:lnTo>
                    <a:lnTo>
                      <a:pt x="894" y="183"/>
                    </a:lnTo>
                    <a:lnTo>
                      <a:pt x="894" y="182"/>
                    </a:lnTo>
                    <a:lnTo>
                      <a:pt x="895" y="182"/>
                    </a:lnTo>
                    <a:lnTo>
                      <a:pt x="895" y="183"/>
                    </a:lnTo>
                    <a:lnTo>
                      <a:pt x="896" y="183"/>
                    </a:lnTo>
                    <a:lnTo>
                      <a:pt x="897" y="183"/>
                    </a:lnTo>
                    <a:lnTo>
                      <a:pt x="897" y="182"/>
                    </a:lnTo>
                    <a:lnTo>
                      <a:pt x="897" y="183"/>
                    </a:lnTo>
                    <a:lnTo>
                      <a:pt x="898" y="183"/>
                    </a:lnTo>
                    <a:lnTo>
                      <a:pt x="898" y="179"/>
                    </a:lnTo>
                    <a:lnTo>
                      <a:pt x="898" y="183"/>
                    </a:lnTo>
                    <a:lnTo>
                      <a:pt x="899" y="183"/>
                    </a:lnTo>
                    <a:lnTo>
                      <a:pt x="899" y="176"/>
                    </a:lnTo>
                    <a:lnTo>
                      <a:pt x="899" y="179"/>
                    </a:lnTo>
                    <a:lnTo>
                      <a:pt x="900" y="179"/>
                    </a:lnTo>
                    <a:lnTo>
                      <a:pt x="900" y="183"/>
                    </a:lnTo>
                    <a:lnTo>
                      <a:pt x="901" y="183"/>
                    </a:lnTo>
                    <a:lnTo>
                      <a:pt x="902" y="183"/>
                    </a:lnTo>
                    <a:lnTo>
                      <a:pt x="902" y="182"/>
                    </a:lnTo>
                    <a:lnTo>
                      <a:pt x="903" y="182"/>
                    </a:lnTo>
                    <a:lnTo>
                      <a:pt x="903" y="183"/>
                    </a:lnTo>
                    <a:lnTo>
                      <a:pt x="903" y="182"/>
                    </a:lnTo>
                    <a:lnTo>
                      <a:pt x="904" y="182"/>
                    </a:lnTo>
                    <a:lnTo>
                      <a:pt x="904" y="183"/>
                    </a:lnTo>
                    <a:lnTo>
                      <a:pt x="904" y="182"/>
                    </a:lnTo>
                    <a:lnTo>
                      <a:pt x="905" y="182"/>
                    </a:lnTo>
                    <a:lnTo>
                      <a:pt x="905" y="183"/>
                    </a:lnTo>
                    <a:lnTo>
                      <a:pt x="906" y="183"/>
                    </a:lnTo>
                    <a:lnTo>
                      <a:pt x="907" y="183"/>
                    </a:lnTo>
                    <a:lnTo>
                      <a:pt x="908" y="183"/>
                    </a:lnTo>
                    <a:lnTo>
                      <a:pt x="908" y="182"/>
                    </a:lnTo>
                    <a:lnTo>
                      <a:pt x="909" y="182"/>
                    </a:lnTo>
                    <a:lnTo>
                      <a:pt x="909" y="183"/>
                    </a:lnTo>
                    <a:lnTo>
                      <a:pt x="910" y="183"/>
                    </a:lnTo>
                    <a:lnTo>
                      <a:pt x="910" y="181"/>
                    </a:lnTo>
                    <a:lnTo>
                      <a:pt x="910" y="183"/>
                    </a:lnTo>
                    <a:lnTo>
                      <a:pt x="911" y="183"/>
                    </a:lnTo>
                    <a:lnTo>
                      <a:pt x="912" y="183"/>
                    </a:lnTo>
                    <a:lnTo>
                      <a:pt x="912" y="182"/>
                    </a:lnTo>
                    <a:lnTo>
                      <a:pt x="912" y="183"/>
                    </a:lnTo>
                    <a:lnTo>
                      <a:pt x="913" y="183"/>
                    </a:lnTo>
                    <a:lnTo>
                      <a:pt x="914" y="183"/>
                    </a:lnTo>
                    <a:lnTo>
                      <a:pt x="914" y="182"/>
                    </a:lnTo>
                    <a:lnTo>
                      <a:pt x="914" y="183"/>
                    </a:lnTo>
                    <a:lnTo>
                      <a:pt x="915" y="183"/>
                    </a:lnTo>
                    <a:lnTo>
                      <a:pt x="916" y="183"/>
                    </a:lnTo>
                    <a:lnTo>
                      <a:pt x="917" y="183"/>
                    </a:lnTo>
                    <a:lnTo>
                      <a:pt x="918" y="183"/>
                    </a:lnTo>
                    <a:lnTo>
                      <a:pt x="919" y="183"/>
                    </a:lnTo>
                    <a:lnTo>
                      <a:pt x="919" y="182"/>
                    </a:lnTo>
                    <a:lnTo>
                      <a:pt x="920" y="182"/>
                    </a:lnTo>
                    <a:lnTo>
                      <a:pt x="920" y="183"/>
                    </a:lnTo>
                    <a:lnTo>
                      <a:pt x="920" y="182"/>
                    </a:lnTo>
                    <a:lnTo>
                      <a:pt x="921" y="182"/>
                    </a:lnTo>
                    <a:lnTo>
                      <a:pt x="921" y="183"/>
                    </a:lnTo>
                    <a:lnTo>
                      <a:pt x="921" y="182"/>
                    </a:lnTo>
                    <a:lnTo>
                      <a:pt x="922" y="182"/>
                    </a:lnTo>
                    <a:lnTo>
                      <a:pt x="922" y="183"/>
                    </a:lnTo>
                    <a:lnTo>
                      <a:pt x="923" y="183"/>
                    </a:lnTo>
                    <a:lnTo>
                      <a:pt x="924" y="183"/>
                    </a:lnTo>
                    <a:lnTo>
                      <a:pt x="924" y="179"/>
                    </a:lnTo>
                    <a:lnTo>
                      <a:pt x="924" y="181"/>
                    </a:lnTo>
                    <a:lnTo>
                      <a:pt x="925" y="181"/>
                    </a:lnTo>
                    <a:lnTo>
                      <a:pt x="925" y="183"/>
                    </a:lnTo>
                    <a:lnTo>
                      <a:pt x="925" y="181"/>
                    </a:lnTo>
                    <a:lnTo>
                      <a:pt x="926" y="181"/>
                    </a:lnTo>
                    <a:lnTo>
                      <a:pt x="926" y="183"/>
                    </a:lnTo>
                    <a:lnTo>
                      <a:pt x="927" y="183"/>
                    </a:lnTo>
                    <a:lnTo>
                      <a:pt x="927" y="179"/>
                    </a:lnTo>
                    <a:lnTo>
                      <a:pt x="927" y="183"/>
                    </a:lnTo>
                    <a:lnTo>
                      <a:pt x="928" y="183"/>
                    </a:lnTo>
                    <a:lnTo>
                      <a:pt x="929" y="183"/>
                    </a:lnTo>
                    <a:lnTo>
                      <a:pt x="929" y="181"/>
                    </a:lnTo>
                    <a:lnTo>
                      <a:pt x="929" y="183"/>
                    </a:lnTo>
                    <a:lnTo>
                      <a:pt x="930" y="183"/>
                    </a:lnTo>
                    <a:lnTo>
                      <a:pt x="931" y="183"/>
                    </a:lnTo>
                    <a:lnTo>
                      <a:pt x="931" y="182"/>
                    </a:lnTo>
                    <a:lnTo>
                      <a:pt x="931" y="183"/>
                    </a:lnTo>
                    <a:lnTo>
                      <a:pt x="932" y="183"/>
                    </a:lnTo>
                    <a:lnTo>
                      <a:pt x="933" y="183"/>
                    </a:lnTo>
                    <a:lnTo>
                      <a:pt x="934" y="183"/>
                    </a:lnTo>
                    <a:lnTo>
                      <a:pt x="935" y="183"/>
                    </a:lnTo>
                    <a:lnTo>
                      <a:pt x="936" y="183"/>
                    </a:lnTo>
                    <a:lnTo>
                      <a:pt x="937" y="183"/>
                    </a:lnTo>
                    <a:lnTo>
                      <a:pt x="938" y="183"/>
                    </a:lnTo>
                    <a:lnTo>
                      <a:pt x="939" y="183"/>
                    </a:lnTo>
                    <a:lnTo>
                      <a:pt x="940" y="183"/>
                    </a:lnTo>
                    <a:lnTo>
                      <a:pt x="941" y="183"/>
                    </a:lnTo>
                    <a:lnTo>
                      <a:pt x="942" y="183"/>
                    </a:lnTo>
                    <a:lnTo>
                      <a:pt x="943" y="183"/>
                    </a:lnTo>
                    <a:lnTo>
                      <a:pt x="944" y="183"/>
                    </a:lnTo>
                    <a:lnTo>
                      <a:pt x="944" y="182"/>
                    </a:lnTo>
                    <a:lnTo>
                      <a:pt x="945" y="182"/>
                    </a:lnTo>
                    <a:lnTo>
                      <a:pt x="945" y="183"/>
                    </a:lnTo>
                    <a:lnTo>
                      <a:pt x="945" y="182"/>
                    </a:lnTo>
                    <a:lnTo>
                      <a:pt x="946" y="182"/>
                    </a:lnTo>
                    <a:lnTo>
                      <a:pt x="946" y="183"/>
                    </a:lnTo>
                    <a:lnTo>
                      <a:pt x="947" y="183"/>
                    </a:lnTo>
                    <a:lnTo>
                      <a:pt x="947" y="180"/>
                    </a:lnTo>
                    <a:lnTo>
                      <a:pt x="947" y="183"/>
                    </a:lnTo>
                    <a:lnTo>
                      <a:pt x="948" y="183"/>
                    </a:lnTo>
                    <a:lnTo>
                      <a:pt x="948" y="153"/>
                    </a:lnTo>
                    <a:lnTo>
                      <a:pt x="948" y="163"/>
                    </a:lnTo>
                    <a:lnTo>
                      <a:pt x="949" y="163"/>
                    </a:lnTo>
                    <a:lnTo>
                      <a:pt x="949" y="183"/>
                    </a:lnTo>
                    <a:lnTo>
                      <a:pt x="949" y="178"/>
                    </a:lnTo>
                    <a:lnTo>
                      <a:pt x="950" y="178"/>
                    </a:lnTo>
                    <a:lnTo>
                      <a:pt x="950" y="183"/>
                    </a:lnTo>
                    <a:lnTo>
                      <a:pt x="951" y="183"/>
                    </a:lnTo>
                    <a:lnTo>
                      <a:pt x="951" y="175"/>
                    </a:lnTo>
                    <a:lnTo>
                      <a:pt x="951" y="181"/>
                    </a:lnTo>
                    <a:lnTo>
                      <a:pt x="952" y="181"/>
                    </a:lnTo>
                    <a:lnTo>
                      <a:pt x="952" y="183"/>
                    </a:lnTo>
                    <a:lnTo>
                      <a:pt x="952" y="181"/>
                    </a:lnTo>
                    <a:lnTo>
                      <a:pt x="953" y="181"/>
                    </a:lnTo>
                    <a:lnTo>
                      <a:pt x="953" y="183"/>
                    </a:lnTo>
                    <a:lnTo>
                      <a:pt x="953" y="182"/>
                    </a:lnTo>
                    <a:lnTo>
                      <a:pt x="954" y="182"/>
                    </a:lnTo>
                    <a:lnTo>
                      <a:pt x="954" y="183"/>
                    </a:lnTo>
                    <a:lnTo>
                      <a:pt x="955" y="183"/>
                    </a:lnTo>
                    <a:lnTo>
                      <a:pt x="956" y="183"/>
                    </a:lnTo>
                    <a:lnTo>
                      <a:pt x="957" y="183"/>
                    </a:lnTo>
                    <a:lnTo>
                      <a:pt x="958" y="183"/>
                    </a:lnTo>
                    <a:lnTo>
                      <a:pt x="959" y="183"/>
                    </a:lnTo>
                    <a:lnTo>
                      <a:pt x="960" y="183"/>
                    </a:lnTo>
                    <a:lnTo>
                      <a:pt x="960" y="182"/>
                    </a:lnTo>
                    <a:lnTo>
                      <a:pt x="960" y="183"/>
                    </a:lnTo>
                    <a:lnTo>
                      <a:pt x="961" y="183"/>
                    </a:lnTo>
                    <a:lnTo>
                      <a:pt x="962" y="183"/>
                    </a:lnTo>
                    <a:lnTo>
                      <a:pt x="963" y="183"/>
                    </a:lnTo>
                    <a:lnTo>
                      <a:pt x="963" y="182"/>
                    </a:lnTo>
                    <a:lnTo>
                      <a:pt x="964" y="182"/>
                    </a:lnTo>
                    <a:lnTo>
                      <a:pt x="964" y="183"/>
                    </a:lnTo>
                    <a:lnTo>
                      <a:pt x="964" y="182"/>
                    </a:lnTo>
                    <a:lnTo>
                      <a:pt x="965" y="182"/>
                    </a:lnTo>
                    <a:lnTo>
                      <a:pt x="965" y="183"/>
                    </a:lnTo>
                    <a:lnTo>
                      <a:pt x="966" y="183"/>
                    </a:lnTo>
                    <a:lnTo>
                      <a:pt x="967" y="183"/>
                    </a:lnTo>
                    <a:lnTo>
                      <a:pt x="968" y="183"/>
                    </a:lnTo>
                    <a:lnTo>
                      <a:pt x="969" y="183"/>
                    </a:lnTo>
                    <a:lnTo>
                      <a:pt x="970" y="183"/>
                    </a:lnTo>
                    <a:lnTo>
                      <a:pt x="971" y="183"/>
                    </a:lnTo>
                    <a:lnTo>
                      <a:pt x="972" y="183"/>
                    </a:lnTo>
                    <a:lnTo>
                      <a:pt x="973" y="183"/>
                    </a:lnTo>
                    <a:lnTo>
                      <a:pt x="974" y="183"/>
                    </a:lnTo>
                    <a:lnTo>
                      <a:pt x="975" y="183"/>
                    </a:lnTo>
                    <a:lnTo>
                      <a:pt x="976" y="183"/>
                    </a:lnTo>
                    <a:lnTo>
                      <a:pt x="977" y="183"/>
                    </a:lnTo>
                    <a:lnTo>
                      <a:pt x="978" y="183"/>
                    </a:lnTo>
                    <a:lnTo>
                      <a:pt x="979" y="183"/>
                    </a:lnTo>
                    <a:lnTo>
                      <a:pt x="980" y="183"/>
                    </a:lnTo>
                    <a:lnTo>
                      <a:pt x="981" y="183"/>
                    </a:lnTo>
                    <a:lnTo>
                      <a:pt x="982" y="183"/>
                    </a:lnTo>
                    <a:lnTo>
                      <a:pt x="983" y="183"/>
                    </a:lnTo>
                    <a:lnTo>
                      <a:pt x="984" y="183"/>
                    </a:lnTo>
                    <a:lnTo>
                      <a:pt x="985" y="183"/>
                    </a:lnTo>
                    <a:lnTo>
                      <a:pt x="986" y="183"/>
                    </a:lnTo>
                    <a:lnTo>
                      <a:pt x="987" y="183"/>
                    </a:lnTo>
                    <a:lnTo>
                      <a:pt x="988" y="183"/>
                    </a:lnTo>
                    <a:lnTo>
                      <a:pt x="989" y="183"/>
                    </a:lnTo>
                    <a:lnTo>
                      <a:pt x="990" y="183"/>
                    </a:lnTo>
                    <a:lnTo>
                      <a:pt x="991" y="183"/>
                    </a:lnTo>
                    <a:lnTo>
                      <a:pt x="992" y="183"/>
                    </a:lnTo>
                    <a:lnTo>
                      <a:pt x="993" y="183"/>
                    </a:lnTo>
                    <a:lnTo>
                      <a:pt x="994" y="183"/>
                    </a:lnTo>
                    <a:lnTo>
                      <a:pt x="995" y="183"/>
                    </a:lnTo>
                    <a:lnTo>
                      <a:pt x="996" y="183"/>
                    </a:lnTo>
                    <a:lnTo>
                      <a:pt x="997" y="183"/>
                    </a:lnTo>
                    <a:lnTo>
                      <a:pt x="998" y="183"/>
                    </a:lnTo>
                    <a:lnTo>
                      <a:pt x="998" y="182"/>
                    </a:lnTo>
                    <a:lnTo>
                      <a:pt x="998" y="183"/>
                    </a:lnTo>
                    <a:lnTo>
                      <a:pt x="999" y="183"/>
                    </a:lnTo>
                    <a:lnTo>
                      <a:pt x="1000" y="183"/>
                    </a:lnTo>
                    <a:lnTo>
                      <a:pt x="1000" y="182"/>
                    </a:lnTo>
                    <a:lnTo>
                      <a:pt x="1001" y="182"/>
                    </a:lnTo>
                    <a:lnTo>
                      <a:pt x="1001" y="183"/>
                    </a:lnTo>
                    <a:lnTo>
                      <a:pt x="1001" y="182"/>
                    </a:lnTo>
                    <a:lnTo>
                      <a:pt x="1002" y="182"/>
                    </a:lnTo>
                    <a:lnTo>
                      <a:pt x="1002" y="183"/>
                    </a:lnTo>
                    <a:lnTo>
                      <a:pt x="1003" y="183"/>
                    </a:lnTo>
                    <a:lnTo>
                      <a:pt x="1004" y="183"/>
                    </a:lnTo>
                    <a:lnTo>
                      <a:pt x="1004" y="182"/>
                    </a:lnTo>
                    <a:lnTo>
                      <a:pt x="1005" y="182"/>
                    </a:lnTo>
                    <a:lnTo>
                      <a:pt x="1005" y="183"/>
                    </a:lnTo>
                    <a:lnTo>
                      <a:pt x="1006" y="183"/>
                    </a:lnTo>
                    <a:lnTo>
                      <a:pt x="1007" y="183"/>
                    </a:lnTo>
                    <a:lnTo>
                      <a:pt x="1008" y="183"/>
                    </a:lnTo>
                    <a:lnTo>
                      <a:pt x="1009" y="183"/>
                    </a:lnTo>
                    <a:lnTo>
                      <a:pt x="1010" y="183"/>
                    </a:lnTo>
                    <a:lnTo>
                      <a:pt x="1011" y="183"/>
                    </a:lnTo>
                    <a:lnTo>
                      <a:pt x="1012" y="183"/>
                    </a:lnTo>
                    <a:lnTo>
                      <a:pt x="1013" y="183"/>
                    </a:lnTo>
                    <a:lnTo>
                      <a:pt x="1014" y="183"/>
                    </a:lnTo>
                    <a:lnTo>
                      <a:pt x="1015" y="183"/>
                    </a:lnTo>
                    <a:lnTo>
                      <a:pt x="1016" y="183"/>
                    </a:lnTo>
                    <a:lnTo>
                      <a:pt x="1017" y="183"/>
                    </a:lnTo>
                    <a:lnTo>
                      <a:pt x="1018" y="183"/>
                    </a:lnTo>
                    <a:lnTo>
                      <a:pt x="1019" y="183"/>
                    </a:lnTo>
                    <a:lnTo>
                      <a:pt x="1019" y="182"/>
                    </a:lnTo>
                    <a:lnTo>
                      <a:pt x="1019" y="183"/>
                    </a:lnTo>
                    <a:lnTo>
                      <a:pt x="1020" y="183"/>
                    </a:lnTo>
                    <a:lnTo>
                      <a:pt x="1021" y="183"/>
                    </a:lnTo>
                    <a:lnTo>
                      <a:pt x="1022" y="183"/>
                    </a:lnTo>
                    <a:lnTo>
                      <a:pt x="1023" y="183"/>
                    </a:lnTo>
                    <a:lnTo>
                      <a:pt x="1024" y="183"/>
                    </a:lnTo>
                    <a:lnTo>
                      <a:pt x="1025" y="183"/>
                    </a:lnTo>
                    <a:lnTo>
                      <a:pt x="1026" y="183"/>
                    </a:lnTo>
                    <a:lnTo>
                      <a:pt x="1027" y="183"/>
                    </a:lnTo>
                    <a:lnTo>
                      <a:pt x="1028" y="183"/>
                    </a:lnTo>
                    <a:lnTo>
                      <a:pt x="1029" y="183"/>
                    </a:lnTo>
                    <a:lnTo>
                      <a:pt x="1029" y="182"/>
                    </a:lnTo>
                    <a:lnTo>
                      <a:pt x="1029" y="183"/>
                    </a:lnTo>
                    <a:lnTo>
                      <a:pt x="1030" y="183"/>
                    </a:lnTo>
                    <a:lnTo>
                      <a:pt x="1031" y="183"/>
                    </a:lnTo>
                    <a:lnTo>
                      <a:pt x="1031" y="182"/>
                    </a:lnTo>
                    <a:lnTo>
                      <a:pt x="1031" y="183"/>
                    </a:lnTo>
                    <a:lnTo>
                      <a:pt x="1032" y="183"/>
                    </a:lnTo>
                    <a:lnTo>
                      <a:pt x="1033" y="183"/>
                    </a:lnTo>
                    <a:lnTo>
                      <a:pt x="1034" y="183"/>
                    </a:lnTo>
                    <a:lnTo>
                      <a:pt x="1035" y="183"/>
                    </a:lnTo>
                    <a:lnTo>
                      <a:pt x="1036" y="183"/>
                    </a:lnTo>
                    <a:lnTo>
                      <a:pt x="1037" y="183"/>
                    </a:lnTo>
                    <a:lnTo>
                      <a:pt x="1038" y="183"/>
                    </a:lnTo>
                    <a:lnTo>
                      <a:pt x="1039" y="183"/>
                    </a:lnTo>
                    <a:lnTo>
                      <a:pt x="1040" y="183"/>
                    </a:lnTo>
                    <a:lnTo>
                      <a:pt x="1041" y="183"/>
                    </a:lnTo>
                    <a:lnTo>
                      <a:pt x="1042" y="183"/>
                    </a:lnTo>
                    <a:lnTo>
                      <a:pt x="1043" y="183"/>
                    </a:lnTo>
                    <a:lnTo>
                      <a:pt x="1044" y="183"/>
                    </a:lnTo>
                    <a:lnTo>
                      <a:pt x="1045" y="183"/>
                    </a:lnTo>
                    <a:lnTo>
                      <a:pt x="1046" y="183"/>
                    </a:lnTo>
                    <a:lnTo>
                      <a:pt x="1047" y="183"/>
                    </a:lnTo>
                    <a:lnTo>
                      <a:pt x="1048" y="183"/>
                    </a:lnTo>
                    <a:lnTo>
                      <a:pt x="1048" y="182"/>
                    </a:lnTo>
                    <a:lnTo>
                      <a:pt x="1048" y="183"/>
                    </a:lnTo>
                    <a:lnTo>
                      <a:pt x="1049" y="183"/>
                    </a:lnTo>
                    <a:lnTo>
                      <a:pt x="1050" y="183"/>
                    </a:lnTo>
                    <a:lnTo>
                      <a:pt x="1051" y="183"/>
                    </a:lnTo>
                    <a:lnTo>
                      <a:pt x="1052" y="183"/>
                    </a:lnTo>
                    <a:lnTo>
                      <a:pt x="1053" y="183"/>
                    </a:lnTo>
                    <a:lnTo>
                      <a:pt x="1053" y="182"/>
                    </a:lnTo>
                    <a:lnTo>
                      <a:pt x="1053" y="183"/>
                    </a:lnTo>
                    <a:lnTo>
                      <a:pt x="1054" y="183"/>
                    </a:lnTo>
                    <a:lnTo>
                      <a:pt x="1055" y="183"/>
                    </a:lnTo>
                    <a:lnTo>
                      <a:pt x="1056" y="183"/>
                    </a:lnTo>
                    <a:lnTo>
                      <a:pt x="1057" y="183"/>
                    </a:lnTo>
                    <a:lnTo>
                      <a:pt x="1058" y="183"/>
                    </a:lnTo>
                    <a:lnTo>
                      <a:pt x="1059" y="183"/>
                    </a:lnTo>
                    <a:lnTo>
                      <a:pt x="1060" y="183"/>
                    </a:lnTo>
                    <a:lnTo>
                      <a:pt x="1061" y="183"/>
                    </a:lnTo>
                    <a:lnTo>
                      <a:pt x="1062" y="183"/>
                    </a:lnTo>
                    <a:lnTo>
                      <a:pt x="1063" y="183"/>
                    </a:lnTo>
                    <a:lnTo>
                      <a:pt x="1064" y="183"/>
                    </a:lnTo>
                    <a:lnTo>
                      <a:pt x="1065" y="183"/>
                    </a:lnTo>
                    <a:lnTo>
                      <a:pt x="1066" y="183"/>
                    </a:lnTo>
                    <a:lnTo>
                      <a:pt x="1067" y="183"/>
                    </a:lnTo>
                    <a:lnTo>
                      <a:pt x="1068" y="183"/>
                    </a:lnTo>
                    <a:lnTo>
                      <a:pt x="1069" y="183"/>
                    </a:lnTo>
                    <a:lnTo>
                      <a:pt x="1070" y="183"/>
                    </a:lnTo>
                    <a:lnTo>
                      <a:pt x="1071" y="183"/>
                    </a:lnTo>
                    <a:lnTo>
                      <a:pt x="1072" y="183"/>
                    </a:lnTo>
                    <a:lnTo>
                      <a:pt x="1073" y="183"/>
                    </a:lnTo>
                    <a:lnTo>
                      <a:pt x="1074" y="183"/>
                    </a:lnTo>
                    <a:lnTo>
                      <a:pt x="1075" y="183"/>
                    </a:lnTo>
                    <a:lnTo>
                      <a:pt x="1076" y="183"/>
                    </a:lnTo>
                    <a:lnTo>
                      <a:pt x="1077" y="183"/>
                    </a:lnTo>
                    <a:lnTo>
                      <a:pt x="1078" y="183"/>
                    </a:lnTo>
                    <a:lnTo>
                      <a:pt x="1079" y="183"/>
                    </a:lnTo>
                    <a:lnTo>
                      <a:pt x="1080" y="183"/>
                    </a:lnTo>
                    <a:lnTo>
                      <a:pt x="1081" y="183"/>
                    </a:lnTo>
                    <a:lnTo>
                      <a:pt x="1082" y="183"/>
                    </a:lnTo>
                    <a:lnTo>
                      <a:pt x="1083" y="183"/>
                    </a:lnTo>
                    <a:lnTo>
                      <a:pt x="1084" y="183"/>
                    </a:lnTo>
                    <a:lnTo>
                      <a:pt x="1085" y="183"/>
                    </a:lnTo>
                    <a:lnTo>
                      <a:pt x="1085" y="182"/>
                    </a:lnTo>
                    <a:lnTo>
                      <a:pt x="1085" y="183"/>
                    </a:lnTo>
                    <a:lnTo>
                      <a:pt x="1086" y="183"/>
                    </a:lnTo>
                    <a:lnTo>
                      <a:pt x="1087" y="183"/>
                    </a:lnTo>
                    <a:lnTo>
                      <a:pt x="1087" y="182"/>
                    </a:lnTo>
                    <a:lnTo>
                      <a:pt x="1087" y="183"/>
                    </a:lnTo>
                    <a:lnTo>
                      <a:pt x="1088" y="183"/>
                    </a:lnTo>
                    <a:lnTo>
                      <a:pt x="1089" y="183"/>
                    </a:lnTo>
                    <a:lnTo>
                      <a:pt x="1090" y="183"/>
                    </a:lnTo>
                    <a:lnTo>
                      <a:pt x="1091" y="183"/>
                    </a:lnTo>
                    <a:lnTo>
                      <a:pt x="1092" y="183"/>
                    </a:lnTo>
                    <a:lnTo>
                      <a:pt x="1093" y="183"/>
                    </a:lnTo>
                    <a:lnTo>
                      <a:pt x="1094" y="183"/>
                    </a:lnTo>
                    <a:lnTo>
                      <a:pt x="1095" y="183"/>
                    </a:lnTo>
                    <a:lnTo>
                      <a:pt x="1096" y="183"/>
                    </a:lnTo>
                    <a:lnTo>
                      <a:pt x="1097" y="183"/>
                    </a:lnTo>
                    <a:lnTo>
                      <a:pt x="1098" y="183"/>
                    </a:lnTo>
                    <a:lnTo>
                      <a:pt x="1099" y="183"/>
                    </a:lnTo>
                    <a:lnTo>
                      <a:pt x="1100" y="183"/>
                    </a:lnTo>
                    <a:lnTo>
                      <a:pt x="1101" y="183"/>
                    </a:lnTo>
                    <a:lnTo>
                      <a:pt x="1102" y="183"/>
                    </a:lnTo>
                    <a:lnTo>
                      <a:pt x="1103" y="183"/>
                    </a:lnTo>
                    <a:lnTo>
                      <a:pt x="1103" y="171"/>
                    </a:lnTo>
                    <a:lnTo>
                      <a:pt x="1103" y="182"/>
                    </a:lnTo>
                    <a:lnTo>
                      <a:pt x="1104" y="182"/>
                    </a:lnTo>
                    <a:lnTo>
                      <a:pt x="1104" y="183"/>
                    </a:lnTo>
                    <a:lnTo>
                      <a:pt x="1105" y="183"/>
                    </a:lnTo>
                    <a:lnTo>
                      <a:pt x="1105" y="176"/>
                    </a:lnTo>
                    <a:lnTo>
                      <a:pt x="1105" y="181"/>
                    </a:lnTo>
                    <a:lnTo>
                      <a:pt x="1106" y="181"/>
                    </a:lnTo>
                    <a:lnTo>
                      <a:pt x="1106" y="183"/>
                    </a:lnTo>
                    <a:lnTo>
                      <a:pt x="1106" y="181"/>
                    </a:lnTo>
                    <a:lnTo>
                      <a:pt x="1107" y="181"/>
                    </a:lnTo>
                    <a:lnTo>
                      <a:pt x="1107" y="183"/>
                    </a:lnTo>
                    <a:lnTo>
                      <a:pt x="1107" y="182"/>
                    </a:lnTo>
                    <a:lnTo>
                      <a:pt x="1108" y="182"/>
                    </a:lnTo>
                    <a:lnTo>
                      <a:pt x="1108" y="183"/>
                    </a:lnTo>
                    <a:lnTo>
                      <a:pt x="1109" y="183"/>
                    </a:lnTo>
                    <a:lnTo>
                      <a:pt x="1110" y="183"/>
                    </a:lnTo>
                    <a:lnTo>
                      <a:pt x="1111" y="183"/>
                    </a:lnTo>
                    <a:lnTo>
                      <a:pt x="1112" y="183"/>
                    </a:lnTo>
                    <a:lnTo>
                      <a:pt x="1113" y="183"/>
                    </a:lnTo>
                    <a:lnTo>
                      <a:pt x="1114" y="183"/>
                    </a:lnTo>
                    <a:lnTo>
                      <a:pt x="1115" y="183"/>
                    </a:lnTo>
                    <a:lnTo>
                      <a:pt x="1116" y="183"/>
                    </a:lnTo>
                    <a:lnTo>
                      <a:pt x="1117" y="183"/>
                    </a:lnTo>
                    <a:lnTo>
                      <a:pt x="1118" y="183"/>
                    </a:lnTo>
                    <a:lnTo>
                      <a:pt x="1119" y="183"/>
                    </a:lnTo>
                    <a:lnTo>
                      <a:pt x="1120" y="183"/>
                    </a:lnTo>
                    <a:lnTo>
                      <a:pt x="1121" y="183"/>
                    </a:lnTo>
                    <a:lnTo>
                      <a:pt x="1122" y="183"/>
                    </a:lnTo>
                    <a:lnTo>
                      <a:pt x="1123" y="183"/>
                    </a:lnTo>
                    <a:lnTo>
                      <a:pt x="1124" y="183"/>
                    </a:lnTo>
                    <a:lnTo>
                      <a:pt x="1124" y="182"/>
                    </a:lnTo>
                    <a:lnTo>
                      <a:pt x="1124" y="183"/>
                    </a:lnTo>
                    <a:lnTo>
                      <a:pt x="1125" y="183"/>
                    </a:lnTo>
                    <a:lnTo>
                      <a:pt x="1126" y="183"/>
                    </a:lnTo>
                    <a:lnTo>
                      <a:pt x="1126" y="182"/>
                    </a:lnTo>
                    <a:lnTo>
                      <a:pt x="1127" y="182"/>
                    </a:lnTo>
                    <a:lnTo>
                      <a:pt x="1127" y="183"/>
                    </a:lnTo>
                    <a:lnTo>
                      <a:pt x="1128" y="183"/>
                    </a:lnTo>
                    <a:lnTo>
                      <a:pt x="1129" y="183"/>
                    </a:lnTo>
                    <a:lnTo>
                      <a:pt x="1129" y="182"/>
                    </a:lnTo>
                    <a:lnTo>
                      <a:pt x="1129" y="183"/>
                    </a:lnTo>
                    <a:lnTo>
                      <a:pt x="1130" y="183"/>
                    </a:lnTo>
                    <a:lnTo>
                      <a:pt x="1131" y="183"/>
                    </a:lnTo>
                    <a:lnTo>
                      <a:pt x="1131" y="182"/>
                    </a:lnTo>
                    <a:lnTo>
                      <a:pt x="1132" y="182"/>
                    </a:lnTo>
                    <a:lnTo>
                      <a:pt x="1132" y="183"/>
                    </a:lnTo>
                    <a:lnTo>
                      <a:pt x="1133" y="183"/>
                    </a:lnTo>
                    <a:lnTo>
                      <a:pt x="1134" y="183"/>
                    </a:lnTo>
                    <a:lnTo>
                      <a:pt x="1135" y="183"/>
                    </a:lnTo>
                    <a:lnTo>
                      <a:pt x="1136" y="183"/>
                    </a:lnTo>
                    <a:lnTo>
                      <a:pt x="1137" y="183"/>
                    </a:lnTo>
                    <a:lnTo>
                      <a:pt x="1138" y="183"/>
                    </a:lnTo>
                    <a:lnTo>
                      <a:pt x="1139" y="183"/>
                    </a:lnTo>
                    <a:lnTo>
                      <a:pt x="1140" y="183"/>
                    </a:lnTo>
                    <a:lnTo>
                      <a:pt x="1141" y="183"/>
                    </a:lnTo>
                    <a:lnTo>
                      <a:pt x="1142" y="183"/>
                    </a:lnTo>
                    <a:lnTo>
                      <a:pt x="1143" y="183"/>
                    </a:lnTo>
                    <a:lnTo>
                      <a:pt x="1144" y="183"/>
                    </a:lnTo>
                    <a:lnTo>
                      <a:pt x="1145" y="183"/>
                    </a:lnTo>
                    <a:lnTo>
                      <a:pt x="1146" y="183"/>
                    </a:lnTo>
                    <a:lnTo>
                      <a:pt x="1147" y="183"/>
                    </a:lnTo>
                    <a:lnTo>
                      <a:pt x="1148" y="183"/>
                    </a:lnTo>
                    <a:lnTo>
                      <a:pt x="1149" y="183"/>
                    </a:lnTo>
                    <a:lnTo>
                      <a:pt x="1150" y="183"/>
                    </a:lnTo>
                    <a:lnTo>
                      <a:pt x="1151" y="183"/>
                    </a:lnTo>
                    <a:lnTo>
                      <a:pt x="1151" y="178"/>
                    </a:lnTo>
                    <a:lnTo>
                      <a:pt x="1151" y="180"/>
                    </a:lnTo>
                    <a:lnTo>
                      <a:pt x="1152" y="180"/>
                    </a:lnTo>
                    <a:lnTo>
                      <a:pt x="1152" y="183"/>
                    </a:lnTo>
                    <a:lnTo>
                      <a:pt x="1153" y="183"/>
                    </a:lnTo>
                    <a:lnTo>
                      <a:pt x="1153" y="179"/>
                    </a:lnTo>
                    <a:lnTo>
                      <a:pt x="1153" y="182"/>
                    </a:lnTo>
                    <a:lnTo>
                      <a:pt x="1154" y="182"/>
                    </a:lnTo>
                    <a:lnTo>
                      <a:pt x="1154" y="183"/>
                    </a:lnTo>
                    <a:lnTo>
                      <a:pt x="1154" y="182"/>
                    </a:lnTo>
                    <a:lnTo>
                      <a:pt x="1155" y="182"/>
                    </a:lnTo>
                    <a:lnTo>
                      <a:pt x="1155" y="183"/>
                    </a:lnTo>
                    <a:lnTo>
                      <a:pt x="1155" y="182"/>
                    </a:lnTo>
                    <a:lnTo>
                      <a:pt x="1156" y="182"/>
                    </a:lnTo>
                    <a:lnTo>
                      <a:pt x="1156" y="183"/>
                    </a:lnTo>
                    <a:lnTo>
                      <a:pt x="1156" y="182"/>
                    </a:lnTo>
                    <a:lnTo>
                      <a:pt x="1157" y="182"/>
                    </a:lnTo>
                    <a:lnTo>
                      <a:pt x="1157" y="183"/>
                    </a:lnTo>
                    <a:lnTo>
                      <a:pt x="1157" y="182"/>
                    </a:lnTo>
                    <a:lnTo>
                      <a:pt x="1158" y="182"/>
                    </a:lnTo>
                    <a:lnTo>
                      <a:pt x="1158" y="183"/>
                    </a:lnTo>
                    <a:lnTo>
                      <a:pt x="1159" y="183"/>
                    </a:lnTo>
                    <a:lnTo>
                      <a:pt x="1160" y="183"/>
                    </a:lnTo>
                    <a:lnTo>
                      <a:pt x="1160" y="182"/>
                    </a:lnTo>
                    <a:lnTo>
                      <a:pt x="1160" y="183"/>
                    </a:lnTo>
                    <a:lnTo>
                      <a:pt x="1161" y="183"/>
                    </a:lnTo>
                    <a:lnTo>
                      <a:pt x="1162" y="183"/>
                    </a:lnTo>
                    <a:lnTo>
                      <a:pt x="1163" y="183"/>
                    </a:lnTo>
                    <a:lnTo>
                      <a:pt x="1164" y="183"/>
                    </a:lnTo>
                    <a:lnTo>
                      <a:pt x="1165" y="183"/>
                    </a:lnTo>
                    <a:lnTo>
                      <a:pt x="1166" y="183"/>
                    </a:lnTo>
                    <a:lnTo>
                      <a:pt x="1167" y="183"/>
                    </a:lnTo>
                    <a:lnTo>
                      <a:pt x="1168" y="183"/>
                    </a:lnTo>
                    <a:lnTo>
                      <a:pt x="1169" y="183"/>
                    </a:lnTo>
                    <a:lnTo>
                      <a:pt x="1170" y="183"/>
                    </a:lnTo>
                    <a:lnTo>
                      <a:pt x="1171" y="183"/>
                    </a:lnTo>
                    <a:lnTo>
                      <a:pt x="1172" y="183"/>
                    </a:lnTo>
                    <a:lnTo>
                      <a:pt x="1173" y="183"/>
                    </a:lnTo>
                    <a:lnTo>
                      <a:pt x="1174" y="183"/>
                    </a:lnTo>
                    <a:lnTo>
                      <a:pt x="1175" y="183"/>
                    </a:lnTo>
                    <a:lnTo>
                      <a:pt x="1175" y="182"/>
                    </a:lnTo>
                    <a:lnTo>
                      <a:pt x="1176" y="182"/>
                    </a:lnTo>
                    <a:lnTo>
                      <a:pt x="1176" y="183"/>
                    </a:lnTo>
                    <a:lnTo>
                      <a:pt x="1177" y="183"/>
                    </a:lnTo>
                    <a:lnTo>
                      <a:pt x="1178" y="183"/>
                    </a:lnTo>
                    <a:lnTo>
                      <a:pt x="1179" y="183"/>
                    </a:lnTo>
                    <a:lnTo>
                      <a:pt x="1180" y="183"/>
                    </a:lnTo>
                    <a:lnTo>
                      <a:pt x="1181" y="183"/>
                    </a:lnTo>
                    <a:lnTo>
                      <a:pt x="1182" y="183"/>
                    </a:lnTo>
                    <a:lnTo>
                      <a:pt x="1183" y="183"/>
                    </a:lnTo>
                    <a:lnTo>
                      <a:pt x="1184" y="183"/>
                    </a:lnTo>
                    <a:lnTo>
                      <a:pt x="1185" y="183"/>
                    </a:lnTo>
                    <a:lnTo>
                      <a:pt x="1186" y="183"/>
                    </a:lnTo>
                    <a:lnTo>
                      <a:pt x="1187" y="183"/>
                    </a:lnTo>
                    <a:lnTo>
                      <a:pt x="1188" y="183"/>
                    </a:lnTo>
                    <a:lnTo>
                      <a:pt x="1188" y="182"/>
                    </a:lnTo>
                    <a:lnTo>
                      <a:pt x="1189" y="182"/>
                    </a:lnTo>
                    <a:lnTo>
                      <a:pt x="1189" y="183"/>
                    </a:lnTo>
                    <a:lnTo>
                      <a:pt x="1190" y="183"/>
                    </a:lnTo>
                    <a:lnTo>
                      <a:pt x="1191" y="183"/>
                    </a:lnTo>
                    <a:lnTo>
                      <a:pt x="1192" y="183"/>
                    </a:lnTo>
                    <a:lnTo>
                      <a:pt x="1193" y="183"/>
                    </a:lnTo>
                    <a:lnTo>
                      <a:pt x="1194" y="183"/>
                    </a:lnTo>
                    <a:lnTo>
                      <a:pt x="1195" y="183"/>
                    </a:lnTo>
                    <a:lnTo>
                      <a:pt x="1196" y="183"/>
                    </a:lnTo>
                    <a:lnTo>
                      <a:pt x="1197" y="183"/>
                    </a:lnTo>
                    <a:lnTo>
                      <a:pt x="1198" y="183"/>
                    </a:lnTo>
                    <a:lnTo>
                      <a:pt x="1199" y="183"/>
                    </a:lnTo>
                    <a:lnTo>
                      <a:pt x="1200" y="183"/>
                    </a:lnTo>
                    <a:lnTo>
                      <a:pt x="1201" y="183"/>
                    </a:lnTo>
                    <a:lnTo>
                      <a:pt x="1202" y="183"/>
                    </a:lnTo>
                    <a:lnTo>
                      <a:pt x="1203" y="183"/>
                    </a:lnTo>
                    <a:lnTo>
                      <a:pt x="1204" y="183"/>
                    </a:lnTo>
                    <a:lnTo>
                      <a:pt x="1205" y="183"/>
                    </a:lnTo>
                    <a:lnTo>
                      <a:pt x="1206" y="183"/>
                    </a:lnTo>
                    <a:lnTo>
                      <a:pt x="1207" y="183"/>
                    </a:lnTo>
                    <a:lnTo>
                      <a:pt x="1208" y="183"/>
                    </a:lnTo>
                    <a:lnTo>
                      <a:pt x="1209" y="183"/>
                    </a:lnTo>
                    <a:lnTo>
                      <a:pt x="1210" y="183"/>
                    </a:lnTo>
                    <a:lnTo>
                      <a:pt x="1211" y="183"/>
                    </a:lnTo>
                    <a:lnTo>
                      <a:pt x="1212" y="183"/>
                    </a:lnTo>
                    <a:lnTo>
                      <a:pt x="1213" y="183"/>
                    </a:lnTo>
                    <a:lnTo>
                      <a:pt x="1214" y="183"/>
                    </a:lnTo>
                    <a:lnTo>
                      <a:pt x="1215" y="183"/>
                    </a:lnTo>
                    <a:lnTo>
                      <a:pt x="1216" y="183"/>
                    </a:lnTo>
                    <a:lnTo>
                      <a:pt x="1217" y="183"/>
                    </a:lnTo>
                    <a:lnTo>
                      <a:pt x="1218" y="183"/>
                    </a:lnTo>
                    <a:lnTo>
                      <a:pt x="1219" y="183"/>
                    </a:lnTo>
                    <a:lnTo>
                      <a:pt x="1220" y="183"/>
                    </a:lnTo>
                    <a:lnTo>
                      <a:pt x="1221" y="183"/>
                    </a:lnTo>
                    <a:lnTo>
                      <a:pt x="1222" y="183"/>
                    </a:lnTo>
                    <a:lnTo>
                      <a:pt x="1223" y="183"/>
                    </a:lnTo>
                    <a:lnTo>
                      <a:pt x="1224" y="183"/>
                    </a:lnTo>
                    <a:lnTo>
                      <a:pt x="1225" y="183"/>
                    </a:lnTo>
                    <a:lnTo>
                      <a:pt x="1226" y="183"/>
                    </a:lnTo>
                    <a:lnTo>
                      <a:pt x="1227" y="183"/>
                    </a:lnTo>
                    <a:lnTo>
                      <a:pt x="1228" y="183"/>
                    </a:lnTo>
                    <a:lnTo>
                      <a:pt x="1229" y="183"/>
                    </a:lnTo>
                    <a:lnTo>
                      <a:pt x="1230" y="183"/>
                    </a:lnTo>
                    <a:lnTo>
                      <a:pt x="1231" y="183"/>
                    </a:lnTo>
                    <a:lnTo>
                      <a:pt x="1232" y="183"/>
                    </a:lnTo>
                    <a:lnTo>
                      <a:pt x="1233" y="183"/>
                    </a:lnTo>
                    <a:lnTo>
                      <a:pt x="1234" y="183"/>
                    </a:lnTo>
                    <a:lnTo>
                      <a:pt x="1235" y="183"/>
                    </a:lnTo>
                    <a:lnTo>
                      <a:pt x="1236" y="183"/>
                    </a:lnTo>
                    <a:lnTo>
                      <a:pt x="1237" y="183"/>
                    </a:lnTo>
                    <a:lnTo>
                      <a:pt x="1238" y="183"/>
                    </a:lnTo>
                    <a:lnTo>
                      <a:pt x="1239" y="183"/>
                    </a:lnTo>
                    <a:lnTo>
                      <a:pt x="1240" y="183"/>
                    </a:lnTo>
                    <a:lnTo>
                      <a:pt x="1241" y="183"/>
                    </a:lnTo>
                    <a:lnTo>
                      <a:pt x="1242" y="183"/>
                    </a:lnTo>
                    <a:lnTo>
                      <a:pt x="1243" y="183"/>
                    </a:lnTo>
                    <a:lnTo>
                      <a:pt x="1244" y="183"/>
                    </a:lnTo>
                    <a:lnTo>
                      <a:pt x="1245" y="183"/>
                    </a:lnTo>
                    <a:lnTo>
                      <a:pt x="1245" y="182"/>
                    </a:lnTo>
                    <a:lnTo>
                      <a:pt x="1246" y="182"/>
                    </a:lnTo>
                    <a:lnTo>
                      <a:pt x="1246" y="183"/>
                    </a:lnTo>
                    <a:lnTo>
                      <a:pt x="1247" y="183"/>
                    </a:lnTo>
                    <a:lnTo>
                      <a:pt x="1248" y="183"/>
                    </a:lnTo>
                    <a:lnTo>
                      <a:pt x="1249" y="183"/>
                    </a:lnTo>
                    <a:lnTo>
                      <a:pt x="1250" y="183"/>
                    </a:lnTo>
                    <a:lnTo>
                      <a:pt x="1251" y="183"/>
                    </a:lnTo>
                    <a:lnTo>
                      <a:pt x="1252" y="183"/>
                    </a:lnTo>
                    <a:lnTo>
                      <a:pt x="1253" y="183"/>
                    </a:lnTo>
                    <a:lnTo>
                      <a:pt x="1254" y="183"/>
                    </a:lnTo>
                    <a:lnTo>
                      <a:pt x="1255" y="183"/>
                    </a:lnTo>
                    <a:lnTo>
                      <a:pt x="1256" y="183"/>
                    </a:lnTo>
                    <a:lnTo>
                      <a:pt x="1257" y="183"/>
                    </a:lnTo>
                    <a:lnTo>
                      <a:pt x="1258" y="183"/>
                    </a:lnTo>
                    <a:lnTo>
                      <a:pt x="1259" y="183"/>
                    </a:lnTo>
                    <a:lnTo>
                      <a:pt x="1260" y="183"/>
                    </a:lnTo>
                    <a:lnTo>
                      <a:pt x="1261" y="183"/>
                    </a:lnTo>
                    <a:lnTo>
                      <a:pt x="1262" y="183"/>
                    </a:lnTo>
                    <a:lnTo>
                      <a:pt x="1263" y="183"/>
                    </a:lnTo>
                    <a:lnTo>
                      <a:pt x="1264" y="183"/>
                    </a:lnTo>
                    <a:lnTo>
                      <a:pt x="1265" y="183"/>
                    </a:lnTo>
                    <a:lnTo>
                      <a:pt x="1266" y="183"/>
                    </a:lnTo>
                    <a:lnTo>
                      <a:pt x="1267" y="183"/>
                    </a:lnTo>
                    <a:lnTo>
                      <a:pt x="1268" y="183"/>
                    </a:lnTo>
                    <a:lnTo>
                      <a:pt x="1269" y="183"/>
                    </a:lnTo>
                    <a:lnTo>
                      <a:pt x="1270" y="183"/>
                    </a:lnTo>
                    <a:lnTo>
                      <a:pt x="1271" y="183"/>
                    </a:lnTo>
                    <a:lnTo>
                      <a:pt x="1272" y="183"/>
                    </a:lnTo>
                    <a:lnTo>
                      <a:pt x="1273" y="183"/>
                    </a:lnTo>
                    <a:lnTo>
                      <a:pt x="1274" y="183"/>
                    </a:lnTo>
                    <a:lnTo>
                      <a:pt x="1275" y="183"/>
                    </a:lnTo>
                    <a:lnTo>
                      <a:pt x="1276" y="183"/>
                    </a:lnTo>
                    <a:lnTo>
                      <a:pt x="1277" y="183"/>
                    </a:lnTo>
                    <a:lnTo>
                      <a:pt x="1278" y="183"/>
                    </a:lnTo>
                    <a:lnTo>
                      <a:pt x="1279" y="183"/>
                    </a:lnTo>
                    <a:lnTo>
                      <a:pt x="1280" y="183"/>
                    </a:lnTo>
                    <a:lnTo>
                      <a:pt x="1281" y="183"/>
                    </a:lnTo>
                    <a:lnTo>
                      <a:pt x="1282" y="183"/>
                    </a:lnTo>
                    <a:lnTo>
                      <a:pt x="1283" y="183"/>
                    </a:lnTo>
                    <a:lnTo>
                      <a:pt x="1284" y="183"/>
                    </a:lnTo>
                    <a:lnTo>
                      <a:pt x="1285" y="183"/>
                    </a:lnTo>
                    <a:lnTo>
                      <a:pt x="1286" y="183"/>
                    </a:lnTo>
                    <a:lnTo>
                      <a:pt x="1287" y="183"/>
                    </a:lnTo>
                    <a:lnTo>
                      <a:pt x="1288" y="183"/>
                    </a:lnTo>
                    <a:lnTo>
                      <a:pt x="1289" y="183"/>
                    </a:lnTo>
                    <a:lnTo>
                      <a:pt x="1290" y="183"/>
                    </a:lnTo>
                    <a:lnTo>
                      <a:pt x="1291" y="183"/>
                    </a:lnTo>
                    <a:lnTo>
                      <a:pt x="1292" y="183"/>
                    </a:lnTo>
                    <a:lnTo>
                      <a:pt x="1292" y="182"/>
                    </a:lnTo>
                    <a:lnTo>
                      <a:pt x="1293" y="182"/>
                    </a:lnTo>
                    <a:lnTo>
                      <a:pt x="1293" y="183"/>
                    </a:lnTo>
                    <a:lnTo>
                      <a:pt x="1294" y="183"/>
                    </a:lnTo>
                    <a:lnTo>
                      <a:pt x="1294" y="181"/>
                    </a:lnTo>
                    <a:lnTo>
                      <a:pt x="1294" y="182"/>
                    </a:lnTo>
                    <a:lnTo>
                      <a:pt x="1295" y="182"/>
                    </a:lnTo>
                    <a:lnTo>
                      <a:pt x="1295" y="183"/>
                    </a:lnTo>
                    <a:lnTo>
                      <a:pt x="1296" y="183"/>
                    </a:lnTo>
                    <a:lnTo>
                      <a:pt x="1297" y="183"/>
                    </a:lnTo>
                    <a:lnTo>
                      <a:pt x="1297" y="182"/>
                    </a:lnTo>
                    <a:lnTo>
                      <a:pt x="1297" y="183"/>
                    </a:lnTo>
                    <a:lnTo>
                      <a:pt x="1298" y="183"/>
                    </a:lnTo>
                    <a:lnTo>
                      <a:pt x="1299" y="183"/>
                    </a:lnTo>
                    <a:lnTo>
                      <a:pt x="1300" y="183"/>
                    </a:lnTo>
                    <a:lnTo>
                      <a:pt x="1301" y="183"/>
                    </a:lnTo>
                    <a:lnTo>
                      <a:pt x="1302" y="183"/>
                    </a:lnTo>
                    <a:lnTo>
                      <a:pt x="1303" y="183"/>
                    </a:lnTo>
                    <a:lnTo>
                      <a:pt x="1304" y="183"/>
                    </a:lnTo>
                    <a:lnTo>
                      <a:pt x="1305" y="183"/>
                    </a:lnTo>
                    <a:lnTo>
                      <a:pt x="1306" y="183"/>
                    </a:lnTo>
                    <a:lnTo>
                      <a:pt x="1307" y="183"/>
                    </a:lnTo>
                    <a:lnTo>
                      <a:pt x="1308" y="183"/>
                    </a:lnTo>
                    <a:lnTo>
                      <a:pt x="1309" y="183"/>
                    </a:lnTo>
                    <a:lnTo>
                      <a:pt x="1310" y="183"/>
                    </a:lnTo>
                    <a:lnTo>
                      <a:pt x="1311" y="183"/>
                    </a:lnTo>
                    <a:lnTo>
                      <a:pt x="1312" y="183"/>
                    </a:lnTo>
                    <a:lnTo>
                      <a:pt x="1313" y="183"/>
                    </a:lnTo>
                    <a:lnTo>
                      <a:pt x="1314" y="183"/>
                    </a:lnTo>
                    <a:lnTo>
                      <a:pt x="1315" y="183"/>
                    </a:lnTo>
                    <a:lnTo>
                      <a:pt x="1316" y="183"/>
                    </a:lnTo>
                    <a:lnTo>
                      <a:pt x="1317" y="183"/>
                    </a:lnTo>
                    <a:lnTo>
                      <a:pt x="1317" y="178"/>
                    </a:lnTo>
                    <a:lnTo>
                      <a:pt x="1317" y="183"/>
                    </a:lnTo>
                    <a:lnTo>
                      <a:pt x="1318" y="183"/>
                    </a:lnTo>
                    <a:lnTo>
                      <a:pt x="1319" y="183"/>
                    </a:lnTo>
                    <a:lnTo>
                      <a:pt x="1319" y="180"/>
                    </a:lnTo>
                    <a:lnTo>
                      <a:pt x="1319" y="183"/>
                    </a:lnTo>
                    <a:lnTo>
                      <a:pt x="1320" y="183"/>
                    </a:lnTo>
                    <a:lnTo>
                      <a:pt x="1321" y="183"/>
                    </a:lnTo>
                    <a:lnTo>
                      <a:pt x="1321" y="182"/>
                    </a:lnTo>
                    <a:lnTo>
                      <a:pt x="1321" y="183"/>
                    </a:lnTo>
                    <a:lnTo>
                      <a:pt x="1322" y="183"/>
                    </a:lnTo>
                    <a:lnTo>
                      <a:pt x="1323" y="183"/>
                    </a:lnTo>
                    <a:lnTo>
                      <a:pt x="1324" y="183"/>
                    </a:lnTo>
                    <a:lnTo>
                      <a:pt x="1325" y="183"/>
                    </a:lnTo>
                    <a:lnTo>
                      <a:pt x="1326" y="183"/>
                    </a:lnTo>
                    <a:lnTo>
                      <a:pt x="1327" y="183"/>
                    </a:lnTo>
                    <a:lnTo>
                      <a:pt x="1328" y="183"/>
                    </a:lnTo>
                    <a:lnTo>
                      <a:pt x="1329" y="183"/>
                    </a:lnTo>
                    <a:lnTo>
                      <a:pt x="1330" y="183"/>
                    </a:lnTo>
                    <a:lnTo>
                      <a:pt x="1331" y="183"/>
                    </a:lnTo>
                    <a:lnTo>
                      <a:pt x="1332" y="183"/>
                    </a:lnTo>
                    <a:lnTo>
                      <a:pt x="1333" y="183"/>
                    </a:lnTo>
                    <a:lnTo>
                      <a:pt x="1334" y="183"/>
                    </a:lnTo>
                    <a:lnTo>
                      <a:pt x="1335" y="183"/>
                    </a:lnTo>
                    <a:lnTo>
                      <a:pt x="1336" y="183"/>
                    </a:lnTo>
                    <a:lnTo>
                      <a:pt x="1337" y="183"/>
                    </a:lnTo>
                    <a:lnTo>
                      <a:pt x="1338" y="183"/>
                    </a:lnTo>
                    <a:lnTo>
                      <a:pt x="1339" y="183"/>
                    </a:lnTo>
                    <a:lnTo>
                      <a:pt x="1339" y="180"/>
                    </a:lnTo>
                    <a:lnTo>
                      <a:pt x="1339" y="183"/>
                    </a:lnTo>
                    <a:lnTo>
                      <a:pt x="1340" y="183"/>
                    </a:lnTo>
                    <a:lnTo>
                      <a:pt x="1341" y="183"/>
                    </a:lnTo>
                    <a:lnTo>
                      <a:pt x="1341" y="181"/>
                    </a:lnTo>
                    <a:lnTo>
                      <a:pt x="1341" y="182"/>
                    </a:lnTo>
                    <a:lnTo>
                      <a:pt x="1342" y="182"/>
                    </a:lnTo>
                    <a:lnTo>
                      <a:pt x="1342" y="183"/>
                    </a:lnTo>
                    <a:lnTo>
                      <a:pt x="1343" y="183"/>
                    </a:lnTo>
                    <a:lnTo>
                      <a:pt x="1344" y="183"/>
                    </a:lnTo>
                    <a:lnTo>
                      <a:pt x="1345" y="183"/>
                    </a:lnTo>
                    <a:lnTo>
                      <a:pt x="1346" y="183"/>
                    </a:lnTo>
                    <a:lnTo>
                      <a:pt x="1347" y="183"/>
                    </a:lnTo>
                    <a:lnTo>
                      <a:pt x="1348" y="183"/>
                    </a:lnTo>
                    <a:lnTo>
                      <a:pt x="1349" y="183"/>
                    </a:lnTo>
                    <a:lnTo>
                      <a:pt x="1350" y="183"/>
                    </a:lnTo>
                    <a:lnTo>
                      <a:pt x="1351" y="183"/>
                    </a:lnTo>
                    <a:lnTo>
                      <a:pt x="1352" y="183"/>
                    </a:lnTo>
                    <a:lnTo>
                      <a:pt x="1353" y="183"/>
                    </a:lnTo>
                    <a:lnTo>
                      <a:pt x="1354" y="183"/>
                    </a:lnTo>
                    <a:lnTo>
                      <a:pt x="1355" y="183"/>
                    </a:lnTo>
                    <a:lnTo>
                      <a:pt x="1356" y="183"/>
                    </a:lnTo>
                    <a:lnTo>
                      <a:pt x="1357" y="183"/>
                    </a:lnTo>
                    <a:lnTo>
                      <a:pt x="1358" y="183"/>
                    </a:lnTo>
                    <a:lnTo>
                      <a:pt x="1359" y="183"/>
                    </a:lnTo>
                    <a:lnTo>
                      <a:pt x="1360" y="183"/>
                    </a:lnTo>
                    <a:lnTo>
                      <a:pt x="1361" y="183"/>
                    </a:lnTo>
                    <a:lnTo>
                      <a:pt x="1362" y="183"/>
                    </a:lnTo>
                    <a:lnTo>
                      <a:pt x="1363" y="183"/>
                    </a:lnTo>
                    <a:lnTo>
                      <a:pt x="1364" y="183"/>
                    </a:lnTo>
                    <a:lnTo>
                      <a:pt x="1365" y="183"/>
                    </a:lnTo>
                    <a:lnTo>
                      <a:pt x="1366" y="183"/>
                    </a:lnTo>
                    <a:lnTo>
                      <a:pt x="1367" y="183"/>
                    </a:lnTo>
                    <a:lnTo>
                      <a:pt x="1368" y="183"/>
                    </a:lnTo>
                    <a:lnTo>
                      <a:pt x="1368" y="181"/>
                    </a:lnTo>
                    <a:lnTo>
                      <a:pt x="1368" y="183"/>
                    </a:lnTo>
                    <a:lnTo>
                      <a:pt x="1369" y="183"/>
                    </a:lnTo>
                    <a:lnTo>
                      <a:pt x="1370" y="183"/>
                    </a:lnTo>
                    <a:lnTo>
                      <a:pt x="1370" y="180"/>
                    </a:lnTo>
                    <a:lnTo>
                      <a:pt x="1370" y="182"/>
                    </a:lnTo>
                    <a:lnTo>
                      <a:pt x="1371" y="182"/>
                    </a:lnTo>
                    <a:lnTo>
                      <a:pt x="1371" y="183"/>
                    </a:lnTo>
                    <a:lnTo>
                      <a:pt x="1371" y="182"/>
                    </a:lnTo>
                    <a:lnTo>
                      <a:pt x="1372" y="182"/>
                    </a:lnTo>
                    <a:lnTo>
                      <a:pt x="1372" y="183"/>
                    </a:lnTo>
                    <a:lnTo>
                      <a:pt x="1373" y="183"/>
                    </a:lnTo>
                    <a:lnTo>
                      <a:pt x="1374" y="183"/>
                    </a:lnTo>
                    <a:lnTo>
                      <a:pt x="1375" y="183"/>
                    </a:lnTo>
                    <a:lnTo>
                      <a:pt x="1376" y="183"/>
                    </a:lnTo>
                    <a:lnTo>
                      <a:pt x="1377" y="183"/>
                    </a:lnTo>
                    <a:lnTo>
                      <a:pt x="1378" y="183"/>
                    </a:lnTo>
                    <a:lnTo>
                      <a:pt x="1379" y="183"/>
                    </a:lnTo>
                    <a:lnTo>
                      <a:pt x="1380" y="183"/>
                    </a:lnTo>
                    <a:lnTo>
                      <a:pt x="1381" y="183"/>
                    </a:lnTo>
                    <a:lnTo>
                      <a:pt x="1382" y="183"/>
                    </a:lnTo>
                    <a:lnTo>
                      <a:pt x="1383" y="183"/>
                    </a:lnTo>
                    <a:lnTo>
                      <a:pt x="1384" y="183"/>
                    </a:lnTo>
                    <a:lnTo>
                      <a:pt x="1385" y="183"/>
                    </a:lnTo>
                    <a:lnTo>
                      <a:pt x="1386" y="183"/>
                    </a:lnTo>
                    <a:lnTo>
                      <a:pt x="1387" y="183"/>
                    </a:lnTo>
                    <a:lnTo>
                      <a:pt x="1388" y="183"/>
                    </a:lnTo>
                    <a:lnTo>
                      <a:pt x="1389" y="183"/>
                    </a:lnTo>
                    <a:lnTo>
                      <a:pt x="1390" y="183"/>
                    </a:lnTo>
                    <a:lnTo>
                      <a:pt x="1390" y="181"/>
                    </a:lnTo>
                    <a:lnTo>
                      <a:pt x="1390" y="183"/>
                    </a:lnTo>
                    <a:lnTo>
                      <a:pt x="1391" y="183"/>
                    </a:lnTo>
                    <a:lnTo>
                      <a:pt x="1392" y="183"/>
                    </a:lnTo>
                    <a:lnTo>
                      <a:pt x="1392" y="182"/>
                    </a:lnTo>
                    <a:lnTo>
                      <a:pt x="1393" y="182"/>
                    </a:lnTo>
                    <a:lnTo>
                      <a:pt x="1393" y="183"/>
                    </a:lnTo>
                    <a:lnTo>
                      <a:pt x="1394" y="183"/>
                    </a:lnTo>
                    <a:lnTo>
                      <a:pt x="1395" y="183"/>
                    </a:lnTo>
                    <a:lnTo>
                      <a:pt x="1395" y="182"/>
                    </a:lnTo>
                    <a:lnTo>
                      <a:pt x="1395" y="183"/>
                    </a:lnTo>
                    <a:lnTo>
                      <a:pt x="1396" y="183"/>
                    </a:lnTo>
                    <a:lnTo>
                      <a:pt x="1397" y="183"/>
                    </a:lnTo>
                    <a:lnTo>
                      <a:pt x="1397" y="182"/>
                    </a:lnTo>
                    <a:lnTo>
                      <a:pt x="1397" y="183"/>
                    </a:lnTo>
                    <a:lnTo>
                      <a:pt x="1398" y="183"/>
                    </a:lnTo>
                    <a:lnTo>
                      <a:pt x="1399" y="183"/>
                    </a:lnTo>
                    <a:lnTo>
                      <a:pt x="1400" y="183"/>
                    </a:lnTo>
                    <a:lnTo>
                      <a:pt x="1401" y="183"/>
                    </a:lnTo>
                    <a:lnTo>
                      <a:pt x="1402" y="183"/>
                    </a:lnTo>
                    <a:lnTo>
                      <a:pt x="1403" y="183"/>
                    </a:lnTo>
                    <a:lnTo>
                      <a:pt x="1404" y="183"/>
                    </a:lnTo>
                    <a:lnTo>
                      <a:pt x="1405" y="183"/>
                    </a:lnTo>
                    <a:lnTo>
                      <a:pt x="1406" y="183"/>
                    </a:lnTo>
                    <a:lnTo>
                      <a:pt x="1407" y="183"/>
                    </a:lnTo>
                    <a:lnTo>
                      <a:pt x="1408" y="183"/>
                    </a:lnTo>
                    <a:lnTo>
                      <a:pt x="1408" y="182"/>
                    </a:lnTo>
                    <a:lnTo>
                      <a:pt x="1409" y="182"/>
                    </a:lnTo>
                    <a:lnTo>
                      <a:pt x="1409" y="183"/>
                    </a:lnTo>
                    <a:lnTo>
                      <a:pt x="1409" y="182"/>
                    </a:lnTo>
                    <a:lnTo>
                      <a:pt x="1410" y="182"/>
                    </a:lnTo>
                    <a:lnTo>
                      <a:pt x="1410" y="183"/>
                    </a:lnTo>
                    <a:lnTo>
                      <a:pt x="1410" y="182"/>
                    </a:lnTo>
                    <a:lnTo>
                      <a:pt x="1411" y="182"/>
                    </a:lnTo>
                    <a:lnTo>
                      <a:pt x="1411" y="183"/>
                    </a:lnTo>
                    <a:lnTo>
                      <a:pt x="1411" y="182"/>
                    </a:lnTo>
                    <a:lnTo>
                      <a:pt x="1412" y="182"/>
                    </a:lnTo>
                    <a:lnTo>
                      <a:pt x="1412" y="183"/>
                    </a:lnTo>
                    <a:lnTo>
                      <a:pt x="1413" y="183"/>
                    </a:lnTo>
                    <a:lnTo>
                      <a:pt x="1414" y="183"/>
                    </a:lnTo>
                    <a:lnTo>
                      <a:pt x="1415" y="183"/>
                    </a:lnTo>
                    <a:lnTo>
                      <a:pt x="1416" y="183"/>
                    </a:lnTo>
                    <a:lnTo>
                      <a:pt x="1417" y="183"/>
                    </a:lnTo>
                    <a:lnTo>
                      <a:pt x="1418" y="183"/>
                    </a:lnTo>
                    <a:lnTo>
                      <a:pt x="1419" y="183"/>
                    </a:lnTo>
                    <a:lnTo>
                      <a:pt x="1420" y="183"/>
                    </a:lnTo>
                    <a:lnTo>
                      <a:pt x="1421" y="183"/>
                    </a:lnTo>
                    <a:lnTo>
                      <a:pt x="1422" y="183"/>
                    </a:lnTo>
                    <a:lnTo>
                      <a:pt x="1423" y="183"/>
                    </a:lnTo>
                    <a:lnTo>
                      <a:pt x="1424" y="183"/>
                    </a:lnTo>
                    <a:lnTo>
                      <a:pt x="1425" y="183"/>
                    </a:lnTo>
                    <a:lnTo>
                      <a:pt x="1426" y="183"/>
                    </a:lnTo>
                    <a:lnTo>
                      <a:pt x="1427" y="183"/>
                    </a:lnTo>
                    <a:lnTo>
                      <a:pt x="1428" y="183"/>
                    </a:lnTo>
                    <a:lnTo>
                      <a:pt x="1429" y="183"/>
                    </a:lnTo>
                    <a:lnTo>
                      <a:pt x="1430" y="183"/>
                    </a:lnTo>
                    <a:lnTo>
                      <a:pt x="1431" y="183"/>
                    </a:lnTo>
                    <a:lnTo>
                      <a:pt x="1432" y="183"/>
                    </a:lnTo>
                    <a:lnTo>
                      <a:pt x="1432" y="174"/>
                    </a:lnTo>
                    <a:lnTo>
                      <a:pt x="1432" y="183"/>
                    </a:lnTo>
                    <a:lnTo>
                      <a:pt x="1433" y="183"/>
                    </a:lnTo>
                    <a:lnTo>
                      <a:pt x="1433" y="161"/>
                    </a:lnTo>
                    <a:lnTo>
                      <a:pt x="1433" y="166"/>
                    </a:lnTo>
                    <a:lnTo>
                      <a:pt x="1434" y="166"/>
                    </a:lnTo>
                    <a:lnTo>
                      <a:pt x="1434" y="183"/>
                    </a:lnTo>
                    <a:lnTo>
                      <a:pt x="1434" y="182"/>
                    </a:lnTo>
                    <a:lnTo>
                      <a:pt x="1435" y="182"/>
                    </a:lnTo>
                    <a:lnTo>
                      <a:pt x="1435" y="183"/>
                    </a:lnTo>
                    <a:lnTo>
                      <a:pt x="1436" y="183"/>
                    </a:lnTo>
                    <a:lnTo>
                      <a:pt x="1436" y="176"/>
                    </a:lnTo>
                    <a:lnTo>
                      <a:pt x="1436" y="182"/>
                    </a:lnTo>
                    <a:lnTo>
                      <a:pt x="1437" y="182"/>
                    </a:lnTo>
                    <a:lnTo>
                      <a:pt x="1437" y="183"/>
                    </a:lnTo>
                    <a:lnTo>
                      <a:pt x="1438" y="183"/>
                    </a:lnTo>
                    <a:lnTo>
                      <a:pt x="1438" y="181"/>
                    </a:lnTo>
                    <a:lnTo>
                      <a:pt x="1438" y="183"/>
                    </a:lnTo>
                    <a:lnTo>
                      <a:pt x="1439" y="183"/>
                    </a:lnTo>
                    <a:lnTo>
                      <a:pt x="1440" y="183"/>
                    </a:lnTo>
                    <a:lnTo>
                      <a:pt x="1441" y="183"/>
                    </a:lnTo>
                    <a:lnTo>
                      <a:pt x="1442" y="183"/>
                    </a:lnTo>
                    <a:lnTo>
                      <a:pt x="1443" y="183"/>
                    </a:lnTo>
                    <a:lnTo>
                      <a:pt x="1444" y="183"/>
                    </a:lnTo>
                    <a:lnTo>
                      <a:pt x="1445" y="183"/>
                    </a:lnTo>
                    <a:lnTo>
                      <a:pt x="1446" y="183"/>
                    </a:lnTo>
                    <a:lnTo>
                      <a:pt x="1447" y="183"/>
                    </a:lnTo>
                    <a:lnTo>
                      <a:pt x="1448" y="183"/>
                    </a:lnTo>
                    <a:lnTo>
                      <a:pt x="1449" y="183"/>
                    </a:lnTo>
                    <a:lnTo>
                      <a:pt x="1450" y="183"/>
                    </a:lnTo>
                    <a:lnTo>
                      <a:pt x="1451" y="183"/>
                    </a:lnTo>
                    <a:lnTo>
                      <a:pt x="1452" y="183"/>
                    </a:lnTo>
                    <a:lnTo>
                      <a:pt x="1453" y="183"/>
                    </a:lnTo>
                    <a:lnTo>
                      <a:pt x="1454" y="183"/>
                    </a:lnTo>
                    <a:lnTo>
                      <a:pt x="1455" y="183"/>
                    </a:lnTo>
                    <a:lnTo>
                      <a:pt x="1456" y="183"/>
                    </a:lnTo>
                    <a:lnTo>
                      <a:pt x="1457" y="183"/>
                    </a:lnTo>
                    <a:lnTo>
                      <a:pt x="1457" y="182"/>
                    </a:lnTo>
                    <a:lnTo>
                      <a:pt x="1457" y="183"/>
                    </a:lnTo>
                    <a:lnTo>
                      <a:pt x="1458" y="183"/>
                    </a:lnTo>
                    <a:lnTo>
                      <a:pt x="1458" y="181"/>
                    </a:lnTo>
                    <a:lnTo>
                      <a:pt x="1459" y="181"/>
                    </a:lnTo>
                    <a:lnTo>
                      <a:pt x="1459" y="183"/>
                    </a:lnTo>
                    <a:lnTo>
                      <a:pt x="1459" y="182"/>
                    </a:lnTo>
                    <a:lnTo>
                      <a:pt x="1460" y="182"/>
                    </a:lnTo>
                    <a:lnTo>
                      <a:pt x="1460" y="183"/>
                    </a:lnTo>
                    <a:lnTo>
                      <a:pt x="1460" y="182"/>
                    </a:lnTo>
                    <a:lnTo>
                      <a:pt x="1461" y="182"/>
                    </a:lnTo>
                    <a:lnTo>
                      <a:pt x="1461" y="183"/>
                    </a:lnTo>
                    <a:lnTo>
                      <a:pt x="1462" y="183"/>
                    </a:lnTo>
                    <a:lnTo>
                      <a:pt x="1463" y="183"/>
                    </a:lnTo>
                    <a:lnTo>
                      <a:pt x="1464" y="183"/>
                    </a:lnTo>
                    <a:lnTo>
                      <a:pt x="1465" y="183"/>
                    </a:lnTo>
                    <a:lnTo>
                      <a:pt x="1466" y="183"/>
                    </a:lnTo>
                    <a:lnTo>
                      <a:pt x="1467" y="183"/>
                    </a:lnTo>
                    <a:lnTo>
                      <a:pt x="1467" y="182"/>
                    </a:lnTo>
                    <a:lnTo>
                      <a:pt x="1468" y="182"/>
                    </a:lnTo>
                    <a:lnTo>
                      <a:pt x="1468" y="183"/>
                    </a:lnTo>
                    <a:lnTo>
                      <a:pt x="1469" y="183"/>
                    </a:lnTo>
                    <a:lnTo>
                      <a:pt x="1470" y="183"/>
                    </a:lnTo>
                    <a:lnTo>
                      <a:pt x="1471" y="183"/>
                    </a:lnTo>
                    <a:lnTo>
                      <a:pt x="1472" y="183"/>
                    </a:lnTo>
                    <a:lnTo>
                      <a:pt x="1473" y="183"/>
                    </a:lnTo>
                    <a:lnTo>
                      <a:pt x="1474" y="183"/>
                    </a:lnTo>
                    <a:lnTo>
                      <a:pt x="1475" y="183"/>
                    </a:lnTo>
                    <a:lnTo>
                      <a:pt x="1476" y="183"/>
                    </a:lnTo>
                    <a:lnTo>
                      <a:pt x="1477" y="183"/>
                    </a:lnTo>
                    <a:lnTo>
                      <a:pt x="1478" y="183"/>
                    </a:lnTo>
                    <a:lnTo>
                      <a:pt x="1479" y="183"/>
                    </a:lnTo>
                    <a:lnTo>
                      <a:pt x="1480" y="183"/>
                    </a:lnTo>
                    <a:lnTo>
                      <a:pt x="1481" y="183"/>
                    </a:lnTo>
                    <a:lnTo>
                      <a:pt x="1482" y="183"/>
                    </a:lnTo>
                    <a:lnTo>
                      <a:pt x="1483" y="183"/>
                    </a:lnTo>
                    <a:lnTo>
                      <a:pt x="1484" y="183"/>
                    </a:lnTo>
                    <a:lnTo>
                      <a:pt x="1485" y="183"/>
                    </a:lnTo>
                    <a:lnTo>
                      <a:pt x="1486" y="183"/>
                    </a:lnTo>
                    <a:lnTo>
                      <a:pt x="1487" y="183"/>
                    </a:lnTo>
                    <a:lnTo>
                      <a:pt x="1488" y="183"/>
                    </a:lnTo>
                    <a:lnTo>
                      <a:pt x="1489" y="183"/>
                    </a:lnTo>
                    <a:lnTo>
                      <a:pt x="1490" y="183"/>
                    </a:lnTo>
                    <a:lnTo>
                      <a:pt x="1491" y="183"/>
                    </a:lnTo>
                    <a:lnTo>
                      <a:pt x="1492" y="183"/>
                    </a:lnTo>
                    <a:lnTo>
                      <a:pt x="1493" y="183"/>
                    </a:lnTo>
                    <a:lnTo>
                      <a:pt x="1494" y="183"/>
                    </a:lnTo>
                    <a:lnTo>
                      <a:pt x="1495" y="183"/>
                    </a:lnTo>
                    <a:lnTo>
                      <a:pt x="1496" y="183"/>
                    </a:lnTo>
                    <a:lnTo>
                      <a:pt x="1497" y="183"/>
                    </a:lnTo>
                    <a:lnTo>
                      <a:pt x="1497" y="182"/>
                    </a:lnTo>
                    <a:lnTo>
                      <a:pt x="1498" y="182"/>
                    </a:lnTo>
                    <a:lnTo>
                      <a:pt x="1498" y="183"/>
                    </a:lnTo>
                    <a:lnTo>
                      <a:pt x="1499" y="183"/>
                    </a:lnTo>
                    <a:lnTo>
                      <a:pt x="1500" y="183"/>
                    </a:lnTo>
                    <a:lnTo>
                      <a:pt x="1501" y="183"/>
                    </a:lnTo>
                    <a:lnTo>
                      <a:pt x="1502" y="183"/>
                    </a:lnTo>
                    <a:lnTo>
                      <a:pt x="1503" y="183"/>
                    </a:lnTo>
                    <a:lnTo>
                      <a:pt x="1504" y="183"/>
                    </a:lnTo>
                    <a:lnTo>
                      <a:pt x="1505" y="183"/>
                    </a:lnTo>
                    <a:lnTo>
                      <a:pt x="1506" y="183"/>
                    </a:lnTo>
                    <a:lnTo>
                      <a:pt x="1507" y="183"/>
                    </a:lnTo>
                    <a:lnTo>
                      <a:pt x="1508" y="183"/>
                    </a:lnTo>
                    <a:lnTo>
                      <a:pt x="1509" y="183"/>
                    </a:lnTo>
                    <a:lnTo>
                      <a:pt x="1510" y="183"/>
                    </a:lnTo>
                    <a:lnTo>
                      <a:pt x="1511" y="183"/>
                    </a:lnTo>
                    <a:lnTo>
                      <a:pt x="1512" y="183"/>
                    </a:lnTo>
                    <a:lnTo>
                      <a:pt x="1513" y="183"/>
                    </a:lnTo>
                    <a:lnTo>
                      <a:pt x="1514" y="183"/>
                    </a:lnTo>
                    <a:lnTo>
                      <a:pt x="1514" y="182"/>
                    </a:lnTo>
                    <a:lnTo>
                      <a:pt x="1514" y="183"/>
                    </a:lnTo>
                    <a:lnTo>
                      <a:pt x="1515" y="183"/>
                    </a:lnTo>
                    <a:lnTo>
                      <a:pt x="1516" y="183"/>
                    </a:lnTo>
                    <a:lnTo>
                      <a:pt x="1517" y="183"/>
                    </a:lnTo>
                    <a:lnTo>
                      <a:pt x="1518" y="183"/>
                    </a:lnTo>
                    <a:lnTo>
                      <a:pt x="1519" y="183"/>
                    </a:lnTo>
                    <a:lnTo>
                      <a:pt x="1520" y="183"/>
                    </a:lnTo>
                    <a:lnTo>
                      <a:pt x="1521" y="183"/>
                    </a:lnTo>
                    <a:lnTo>
                      <a:pt x="1522" y="183"/>
                    </a:lnTo>
                    <a:lnTo>
                      <a:pt x="1523" y="183"/>
                    </a:lnTo>
                    <a:lnTo>
                      <a:pt x="1524" y="183"/>
                    </a:lnTo>
                    <a:lnTo>
                      <a:pt x="1525" y="183"/>
                    </a:lnTo>
                    <a:lnTo>
                      <a:pt x="1526" y="183"/>
                    </a:lnTo>
                    <a:lnTo>
                      <a:pt x="1527" y="183"/>
                    </a:lnTo>
                    <a:lnTo>
                      <a:pt x="1528" y="183"/>
                    </a:lnTo>
                    <a:lnTo>
                      <a:pt x="1529" y="183"/>
                    </a:lnTo>
                    <a:lnTo>
                      <a:pt x="1530" y="183"/>
                    </a:lnTo>
                    <a:lnTo>
                      <a:pt x="1531" y="183"/>
                    </a:lnTo>
                    <a:lnTo>
                      <a:pt x="1532" y="183"/>
                    </a:lnTo>
                    <a:lnTo>
                      <a:pt x="1533" y="183"/>
                    </a:lnTo>
                    <a:lnTo>
                      <a:pt x="1534" y="183"/>
                    </a:lnTo>
                    <a:lnTo>
                      <a:pt x="1535" y="183"/>
                    </a:lnTo>
                    <a:lnTo>
                      <a:pt x="1536" y="183"/>
                    </a:lnTo>
                    <a:lnTo>
                      <a:pt x="1537" y="183"/>
                    </a:lnTo>
                    <a:lnTo>
                      <a:pt x="1537" y="182"/>
                    </a:lnTo>
                    <a:lnTo>
                      <a:pt x="1538" y="182"/>
                    </a:lnTo>
                    <a:lnTo>
                      <a:pt x="1538" y="183"/>
                    </a:lnTo>
                    <a:lnTo>
                      <a:pt x="1538" y="182"/>
                    </a:lnTo>
                    <a:lnTo>
                      <a:pt x="1539" y="182"/>
                    </a:lnTo>
                    <a:lnTo>
                      <a:pt x="1539" y="183"/>
                    </a:lnTo>
                    <a:lnTo>
                      <a:pt x="1540" y="183"/>
                    </a:lnTo>
                    <a:lnTo>
                      <a:pt x="1541" y="183"/>
                    </a:lnTo>
                    <a:lnTo>
                      <a:pt x="1542" y="183"/>
                    </a:lnTo>
                    <a:lnTo>
                      <a:pt x="1543" y="183"/>
                    </a:lnTo>
                    <a:lnTo>
                      <a:pt x="1544" y="183"/>
                    </a:lnTo>
                    <a:lnTo>
                      <a:pt x="1545" y="183"/>
                    </a:lnTo>
                    <a:lnTo>
                      <a:pt x="1546" y="183"/>
                    </a:lnTo>
                    <a:lnTo>
                      <a:pt x="1546" y="181"/>
                    </a:lnTo>
                    <a:lnTo>
                      <a:pt x="1546" y="183"/>
                    </a:lnTo>
                    <a:lnTo>
                      <a:pt x="1547" y="183"/>
                    </a:lnTo>
                    <a:lnTo>
                      <a:pt x="1548" y="183"/>
                    </a:lnTo>
                    <a:lnTo>
                      <a:pt x="1548" y="182"/>
                    </a:lnTo>
                    <a:lnTo>
                      <a:pt x="1548" y="183"/>
                    </a:lnTo>
                    <a:lnTo>
                      <a:pt x="1549" y="183"/>
                    </a:lnTo>
                    <a:lnTo>
                      <a:pt x="1550" y="183"/>
                    </a:lnTo>
                    <a:lnTo>
                      <a:pt x="1551" y="183"/>
                    </a:lnTo>
                    <a:lnTo>
                      <a:pt x="1552" y="183"/>
                    </a:lnTo>
                    <a:lnTo>
                      <a:pt x="1553" y="183"/>
                    </a:lnTo>
                    <a:lnTo>
                      <a:pt x="1554" y="183"/>
                    </a:lnTo>
                    <a:lnTo>
                      <a:pt x="1555" y="183"/>
                    </a:lnTo>
                    <a:lnTo>
                      <a:pt x="1556" y="183"/>
                    </a:lnTo>
                    <a:lnTo>
                      <a:pt x="1557" y="183"/>
                    </a:lnTo>
                    <a:lnTo>
                      <a:pt x="1558" y="183"/>
                    </a:lnTo>
                    <a:lnTo>
                      <a:pt x="1559" y="183"/>
                    </a:lnTo>
                    <a:lnTo>
                      <a:pt x="1560" y="183"/>
                    </a:lnTo>
                    <a:lnTo>
                      <a:pt x="1561" y="183"/>
                    </a:lnTo>
                    <a:lnTo>
                      <a:pt x="1562" y="183"/>
                    </a:lnTo>
                    <a:lnTo>
                      <a:pt x="1563" y="183"/>
                    </a:lnTo>
                    <a:lnTo>
                      <a:pt x="1564" y="183"/>
                    </a:lnTo>
                    <a:lnTo>
                      <a:pt x="1565" y="183"/>
                    </a:lnTo>
                    <a:lnTo>
                      <a:pt x="1566" y="183"/>
                    </a:lnTo>
                    <a:lnTo>
                      <a:pt x="1567" y="183"/>
                    </a:lnTo>
                    <a:lnTo>
                      <a:pt x="1568" y="183"/>
                    </a:lnTo>
                    <a:lnTo>
                      <a:pt x="1569" y="183"/>
                    </a:lnTo>
                    <a:lnTo>
                      <a:pt x="1570" y="183"/>
                    </a:lnTo>
                    <a:lnTo>
                      <a:pt x="1571" y="183"/>
                    </a:lnTo>
                    <a:lnTo>
                      <a:pt x="1572" y="183"/>
                    </a:lnTo>
                    <a:lnTo>
                      <a:pt x="1573" y="183"/>
                    </a:lnTo>
                    <a:lnTo>
                      <a:pt x="1573" y="182"/>
                    </a:lnTo>
                    <a:lnTo>
                      <a:pt x="1573" y="183"/>
                    </a:lnTo>
                    <a:lnTo>
                      <a:pt x="1574" y="183"/>
                    </a:lnTo>
                    <a:lnTo>
                      <a:pt x="1575" y="183"/>
                    </a:lnTo>
                    <a:lnTo>
                      <a:pt x="1575" y="182"/>
                    </a:lnTo>
                    <a:lnTo>
                      <a:pt x="1575" y="183"/>
                    </a:lnTo>
                    <a:lnTo>
                      <a:pt x="1576" y="183"/>
                    </a:lnTo>
                    <a:lnTo>
                      <a:pt x="1577" y="183"/>
                    </a:lnTo>
                    <a:lnTo>
                      <a:pt x="1577" y="182"/>
                    </a:lnTo>
                    <a:lnTo>
                      <a:pt x="1577" y="183"/>
                    </a:lnTo>
                    <a:lnTo>
                      <a:pt x="1578" y="183"/>
                    </a:lnTo>
                    <a:lnTo>
                      <a:pt x="1579" y="183"/>
                    </a:lnTo>
                    <a:lnTo>
                      <a:pt x="1580" y="183"/>
                    </a:lnTo>
                    <a:lnTo>
                      <a:pt x="1581" y="183"/>
                    </a:lnTo>
                    <a:lnTo>
                      <a:pt x="1582" y="183"/>
                    </a:lnTo>
                    <a:lnTo>
                      <a:pt x="1583" y="183"/>
                    </a:lnTo>
                    <a:lnTo>
                      <a:pt x="1583" y="182"/>
                    </a:lnTo>
                    <a:lnTo>
                      <a:pt x="1584" y="182"/>
                    </a:lnTo>
                    <a:lnTo>
                      <a:pt x="1584" y="183"/>
                    </a:lnTo>
                    <a:lnTo>
                      <a:pt x="1584" y="182"/>
                    </a:lnTo>
                    <a:lnTo>
                      <a:pt x="1585" y="182"/>
                    </a:lnTo>
                    <a:lnTo>
                      <a:pt x="1585" y="183"/>
                    </a:lnTo>
                    <a:lnTo>
                      <a:pt x="1586" y="183"/>
                    </a:lnTo>
                    <a:lnTo>
                      <a:pt x="1587" y="183"/>
                    </a:lnTo>
                    <a:lnTo>
                      <a:pt x="1588" y="183"/>
                    </a:lnTo>
                    <a:lnTo>
                      <a:pt x="1589" y="183"/>
                    </a:lnTo>
                    <a:lnTo>
                      <a:pt x="1590" y="183"/>
                    </a:lnTo>
                    <a:lnTo>
                      <a:pt x="1591" y="183"/>
                    </a:lnTo>
                    <a:lnTo>
                      <a:pt x="1592" y="183"/>
                    </a:lnTo>
                    <a:lnTo>
                      <a:pt x="1593" y="183"/>
                    </a:lnTo>
                    <a:lnTo>
                      <a:pt x="1594" y="183"/>
                    </a:lnTo>
                    <a:lnTo>
                      <a:pt x="1595" y="183"/>
                    </a:lnTo>
                    <a:lnTo>
                      <a:pt x="1596" y="183"/>
                    </a:lnTo>
                    <a:lnTo>
                      <a:pt x="1597" y="183"/>
                    </a:lnTo>
                    <a:lnTo>
                      <a:pt x="1598" y="183"/>
                    </a:lnTo>
                    <a:lnTo>
                      <a:pt x="1599" y="183"/>
                    </a:lnTo>
                    <a:lnTo>
                      <a:pt x="1600" y="183"/>
                    </a:lnTo>
                    <a:lnTo>
                      <a:pt x="1601" y="183"/>
                    </a:lnTo>
                    <a:lnTo>
                      <a:pt x="1602" y="183"/>
                    </a:lnTo>
                    <a:lnTo>
                      <a:pt x="1603" y="183"/>
                    </a:lnTo>
                    <a:lnTo>
                      <a:pt x="1604" y="183"/>
                    </a:lnTo>
                    <a:lnTo>
                      <a:pt x="1605" y="183"/>
                    </a:lnTo>
                    <a:lnTo>
                      <a:pt x="1606" y="183"/>
                    </a:lnTo>
                    <a:lnTo>
                      <a:pt x="1607" y="183"/>
                    </a:lnTo>
                    <a:lnTo>
                      <a:pt x="1608" y="183"/>
                    </a:lnTo>
                    <a:lnTo>
                      <a:pt x="1609" y="183"/>
                    </a:lnTo>
                    <a:lnTo>
                      <a:pt x="1610" y="183"/>
                    </a:lnTo>
                    <a:lnTo>
                      <a:pt x="1611" y="183"/>
                    </a:lnTo>
                    <a:lnTo>
                      <a:pt x="1612" y="183"/>
                    </a:lnTo>
                    <a:lnTo>
                      <a:pt x="1613" y="183"/>
                    </a:lnTo>
                    <a:lnTo>
                      <a:pt x="1614" y="183"/>
                    </a:lnTo>
                    <a:lnTo>
                      <a:pt x="1615" y="183"/>
                    </a:lnTo>
                    <a:lnTo>
                      <a:pt x="1616" y="183"/>
                    </a:lnTo>
                    <a:lnTo>
                      <a:pt x="1617" y="183"/>
                    </a:lnTo>
                    <a:lnTo>
                      <a:pt x="1618" y="183"/>
                    </a:lnTo>
                    <a:lnTo>
                      <a:pt x="1619" y="183"/>
                    </a:lnTo>
                    <a:lnTo>
                      <a:pt x="1620" y="183"/>
                    </a:lnTo>
                    <a:lnTo>
                      <a:pt x="1621" y="183"/>
                    </a:lnTo>
                    <a:lnTo>
                      <a:pt x="1622" y="183"/>
                    </a:lnTo>
                    <a:lnTo>
                      <a:pt x="1623" y="183"/>
                    </a:lnTo>
                    <a:lnTo>
                      <a:pt x="1624" y="183"/>
                    </a:lnTo>
                    <a:lnTo>
                      <a:pt x="1625" y="183"/>
                    </a:lnTo>
                    <a:lnTo>
                      <a:pt x="1626" y="183"/>
                    </a:lnTo>
                    <a:lnTo>
                      <a:pt x="1627" y="183"/>
                    </a:lnTo>
                    <a:lnTo>
                      <a:pt x="1628" y="183"/>
                    </a:lnTo>
                    <a:lnTo>
                      <a:pt x="1629" y="183"/>
                    </a:lnTo>
                    <a:lnTo>
                      <a:pt x="1630" y="183"/>
                    </a:lnTo>
                    <a:lnTo>
                      <a:pt x="1631" y="183"/>
                    </a:lnTo>
                    <a:lnTo>
                      <a:pt x="1632" y="183"/>
                    </a:lnTo>
                    <a:lnTo>
                      <a:pt x="1633" y="183"/>
                    </a:lnTo>
                    <a:lnTo>
                      <a:pt x="1634" y="183"/>
                    </a:lnTo>
                    <a:lnTo>
                      <a:pt x="1635" y="183"/>
                    </a:lnTo>
                    <a:lnTo>
                      <a:pt x="1636" y="183"/>
                    </a:lnTo>
                    <a:lnTo>
                      <a:pt x="1637" y="183"/>
                    </a:lnTo>
                    <a:lnTo>
                      <a:pt x="1637" y="182"/>
                    </a:lnTo>
                    <a:lnTo>
                      <a:pt x="1638" y="182"/>
                    </a:lnTo>
                    <a:lnTo>
                      <a:pt x="1638" y="183"/>
                    </a:lnTo>
                    <a:lnTo>
                      <a:pt x="1638" y="182"/>
                    </a:lnTo>
                    <a:lnTo>
                      <a:pt x="1639" y="182"/>
                    </a:lnTo>
                    <a:lnTo>
                      <a:pt x="1639" y="183"/>
                    </a:lnTo>
                    <a:lnTo>
                      <a:pt x="1639" y="182"/>
                    </a:lnTo>
                    <a:lnTo>
                      <a:pt x="1640" y="182"/>
                    </a:lnTo>
                    <a:lnTo>
                      <a:pt x="1640" y="183"/>
                    </a:lnTo>
                    <a:lnTo>
                      <a:pt x="1640" y="182"/>
                    </a:lnTo>
                    <a:lnTo>
                      <a:pt x="1641" y="182"/>
                    </a:lnTo>
                    <a:lnTo>
                      <a:pt x="1641" y="183"/>
                    </a:lnTo>
                    <a:lnTo>
                      <a:pt x="1642" y="183"/>
                    </a:lnTo>
                    <a:lnTo>
                      <a:pt x="1643" y="183"/>
                    </a:lnTo>
                    <a:lnTo>
                      <a:pt x="1644" y="183"/>
                    </a:lnTo>
                    <a:lnTo>
                      <a:pt x="1645" y="183"/>
                    </a:lnTo>
                    <a:lnTo>
                      <a:pt x="1646" y="183"/>
                    </a:lnTo>
                    <a:lnTo>
                      <a:pt x="1647" y="183"/>
                    </a:lnTo>
                    <a:lnTo>
                      <a:pt x="1648" y="183"/>
                    </a:lnTo>
                    <a:lnTo>
                      <a:pt x="1649" y="183"/>
                    </a:lnTo>
                    <a:lnTo>
                      <a:pt x="1650" y="183"/>
                    </a:lnTo>
                    <a:lnTo>
                      <a:pt x="1651" y="183"/>
                    </a:lnTo>
                    <a:lnTo>
                      <a:pt x="1652" y="183"/>
                    </a:lnTo>
                    <a:lnTo>
                      <a:pt x="1653" y="183"/>
                    </a:lnTo>
                    <a:lnTo>
                      <a:pt x="1653" y="176"/>
                    </a:lnTo>
                    <a:lnTo>
                      <a:pt x="1653" y="183"/>
                    </a:lnTo>
                    <a:lnTo>
                      <a:pt x="1654" y="183"/>
                    </a:lnTo>
                    <a:lnTo>
                      <a:pt x="1655" y="183"/>
                    </a:lnTo>
                    <a:lnTo>
                      <a:pt x="1655" y="176"/>
                    </a:lnTo>
                    <a:lnTo>
                      <a:pt x="1655" y="180"/>
                    </a:lnTo>
                    <a:lnTo>
                      <a:pt x="1656" y="180"/>
                    </a:lnTo>
                    <a:lnTo>
                      <a:pt x="1656" y="183"/>
                    </a:lnTo>
                    <a:lnTo>
                      <a:pt x="1656" y="182"/>
                    </a:lnTo>
                    <a:lnTo>
                      <a:pt x="1657" y="182"/>
                    </a:lnTo>
                    <a:lnTo>
                      <a:pt x="1657" y="183"/>
                    </a:lnTo>
                    <a:lnTo>
                      <a:pt x="1657" y="182"/>
                    </a:lnTo>
                    <a:lnTo>
                      <a:pt x="1658" y="182"/>
                    </a:lnTo>
                    <a:lnTo>
                      <a:pt x="1658" y="183"/>
                    </a:lnTo>
                    <a:lnTo>
                      <a:pt x="1659" y="183"/>
                    </a:lnTo>
                    <a:lnTo>
                      <a:pt x="1660" y="183"/>
                    </a:lnTo>
                    <a:lnTo>
                      <a:pt x="1661" y="183"/>
                    </a:lnTo>
                    <a:lnTo>
                      <a:pt x="1662" y="183"/>
                    </a:lnTo>
                    <a:lnTo>
                      <a:pt x="1663" y="183"/>
                    </a:lnTo>
                    <a:lnTo>
                      <a:pt x="1664" y="183"/>
                    </a:lnTo>
                    <a:lnTo>
                      <a:pt x="1665" y="183"/>
                    </a:lnTo>
                    <a:lnTo>
                      <a:pt x="1666" y="183"/>
                    </a:lnTo>
                    <a:lnTo>
                      <a:pt x="1667" y="183"/>
                    </a:lnTo>
                    <a:lnTo>
                      <a:pt x="1668" y="183"/>
                    </a:lnTo>
                    <a:lnTo>
                      <a:pt x="1669" y="183"/>
                    </a:lnTo>
                    <a:lnTo>
                      <a:pt x="1670" y="183"/>
                    </a:lnTo>
                    <a:lnTo>
                      <a:pt x="1671" y="183"/>
                    </a:lnTo>
                    <a:lnTo>
                      <a:pt x="1672" y="183"/>
                    </a:lnTo>
                    <a:lnTo>
                      <a:pt x="1673" y="183"/>
                    </a:lnTo>
                    <a:lnTo>
                      <a:pt x="1674" y="183"/>
                    </a:lnTo>
                    <a:lnTo>
                      <a:pt x="1675" y="183"/>
                    </a:lnTo>
                    <a:lnTo>
                      <a:pt x="1676" y="183"/>
                    </a:lnTo>
                    <a:lnTo>
                      <a:pt x="1677" y="183"/>
                    </a:lnTo>
                    <a:lnTo>
                      <a:pt x="1678" y="183"/>
                    </a:lnTo>
                    <a:lnTo>
                      <a:pt x="1679" y="183"/>
                    </a:lnTo>
                    <a:lnTo>
                      <a:pt x="1680" y="183"/>
                    </a:lnTo>
                    <a:lnTo>
                      <a:pt x="1681" y="183"/>
                    </a:lnTo>
                    <a:lnTo>
                      <a:pt x="1682" y="183"/>
                    </a:lnTo>
                    <a:lnTo>
                      <a:pt x="1683" y="183"/>
                    </a:lnTo>
                    <a:lnTo>
                      <a:pt x="1683" y="181"/>
                    </a:lnTo>
                    <a:lnTo>
                      <a:pt x="1684" y="181"/>
                    </a:lnTo>
                    <a:lnTo>
                      <a:pt x="1684" y="183"/>
                    </a:lnTo>
                    <a:lnTo>
                      <a:pt x="1684" y="181"/>
                    </a:lnTo>
                    <a:lnTo>
                      <a:pt x="1685" y="181"/>
                    </a:lnTo>
                    <a:lnTo>
                      <a:pt x="1685" y="183"/>
                    </a:lnTo>
                    <a:lnTo>
                      <a:pt x="1686" y="183"/>
                    </a:lnTo>
                    <a:lnTo>
                      <a:pt x="1687" y="183"/>
                    </a:lnTo>
                    <a:lnTo>
                      <a:pt x="1687" y="182"/>
                    </a:lnTo>
                    <a:lnTo>
                      <a:pt x="1687" y="183"/>
                    </a:lnTo>
                    <a:lnTo>
                      <a:pt x="1688" y="183"/>
                    </a:lnTo>
                    <a:lnTo>
                      <a:pt x="1689" y="183"/>
                    </a:lnTo>
                    <a:lnTo>
                      <a:pt x="1690" y="183"/>
                    </a:lnTo>
                    <a:lnTo>
                      <a:pt x="1691" y="183"/>
                    </a:lnTo>
                    <a:lnTo>
                      <a:pt x="1692" y="183"/>
                    </a:lnTo>
                    <a:lnTo>
                      <a:pt x="1693" y="183"/>
                    </a:lnTo>
                    <a:lnTo>
                      <a:pt x="1694" y="183"/>
                    </a:lnTo>
                    <a:lnTo>
                      <a:pt x="1695" y="183"/>
                    </a:lnTo>
                    <a:lnTo>
                      <a:pt x="1696" y="183"/>
                    </a:lnTo>
                    <a:lnTo>
                      <a:pt x="1697" y="183"/>
                    </a:lnTo>
                    <a:lnTo>
                      <a:pt x="1698" y="183"/>
                    </a:lnTo>
                    <a:lnTo>
                      <a:pt x="1699" y="183"/>
                    </a:lnTo>
                    <a:lnTo>
                      <a:pt x="1700" y="183"/>
                    </a:lnTo>
                    <a:lnTo>
                      <a:pt x="1701" y="183"/>
                    </a:lnTo>
                    <a:lnTo>
                      <a:pt x="1702" y="183"/>
                    </a:lnTo>
                    <a:lnTo>
                      <a:pt x="1703" y="183"/>
                    </a:lnTo>
                    <a:lnTo>
                      <a:pt x="1704" y="183"/>
                    </a:lnTo>
                    <a:lnTo>
                      <a:pt x="1705" y="183"/>
                    </a:lnTo>
                    <a:lnTo>
                      <a:pt x="1706" y="183"/>
                    </a:lnTo>
                    <a:lnTo>
                      <a:pt x="1707" y="183"/>
                    </a:lnTo>
                    <a:lnTo>
                      <a:pt x="1707" y="182"/>
                    </a:lnTo>
                    <a:lnTo>
                      <a:pt x="1707" y="183"/>
                    </a:lnTo>
                    <a:lnTo>
                      <a:pt x="1708" y="183"/>
                    </a:lnTo>
                    <a:lnTo>
                      <a:pt x="1709" y="183"/>
                    </a:lnTo>
                    <a:lnTo>
                      <a:pt x="1709" y="182"/>
                    </a:lnTo>
                    <a:lnTo>
                      <a:pt x="1709" y="183"/>
                    </a:lnTo>
                    <a:lnTo>
                      <a:pt x="1710" y="183"/>
                    </a:lnTo>
                    <a:lnTo>
                      <a:pt x="1711" y="183"/>
                    </a:lnTo>
                    <a:lnTo>
                      <a:pt x="1712" y="183"/>
                    </a:lnTo>
                    <a:lnTo>
                      <a:pt x="1713" y="183"/>
                    </a:lnTo>
                    <a:lnTo>
                      <a:pt x="1714" y="183"/>
                    </a:lnTo>
                    <a:lnTo>
                      <a:pt x="1715" y="183"/>
                    </a:lnTo>
                    <a:lnTo>
                      <a:pt x="1716" y="183"/>
                    </a:lnTo>
                    <a:lnTo>
                      <a:pt x="1717" y="183"/>
                    </a:lnTo>
                    <a:lnTo>
                      <a:pt x="1718" y="183"/>
                    </a:lnTo>
                    <a:lnTo>
                      <a:pt x="1719" y="183"/>
                    </a:lnTo>
                    <a:lnTo>
                      <a:pt x="1720" y="183"/>
                    </a:lnTo>
                    <a:lnTo>
                      <a:pt x="1721" y="183"/>
                    </a:lnTo>
                    <a:lnTo>
                      <a:pt x="1722" y="183"/>
                    </a:lnTo>
                    <a:lnTo>
                      <a:pt x="1722" y="182"/>
                    </a:lnTo>
                    <a:lnTo>
                      <a:pt x="1723" y="182"/>
                    </a:lnTo>
                    <a:lnTo>
                      <a:pt x="1723" y="183"/>
                    </a:lnTo>
                    <a:lnTo>
                      <a:pt x="1723" y="182"/>
                    </a:lnTo>
                    <a:lnTo>
                      <a:pt x="1724" y="182"/>
                    </a:lnTo>
                    <a:lnTo>
                      <a:pt x="1724" y="183"/>
                    </a:lnTo>
                    <a:lnTo>
                      <a:pt x="1724" y="182"/>
                    </a:lnTo>
                    <a:lnTo>
                      <a:pt x="1725" y="182"/>
                    </a:lnTo>
                    <a:lnTo>
                      <a:pt x="1725" y="183"/>
                    </a:lnTo>
                    <a:lnTo>
                      <a:pt x="1725" y="182"/>
                    </a:lnTo>
                    <a:lnTo>
                      <a:pt x="1726" y="182"/>
                    </a:lnTo>
                    <a:lnTo>
                      <a:pt x="1726" y="183"/>
                    </a:lnTo>
                    <a:lnTo>
                      <a:pt x="1727" y="183"/>
                    </a:lnTo>
                    <a:lnTo>
                      <a:pt x="1728" y="183"/>
                    </a:lnTo>
                    <a:lnTo>
                      <a:pt x="1729" y="183"/>
                    </a:lnTo>
                    <a:lnTo>
                      <a:pt x="1730" y="183"/>
                    </a:lnTo>
                    <a:lnTo>
                      <a:pt x="1731" y="183"/>
                    </a:lnTo>
                    <a:lnTo>
                      <a:pt x="1732" y="183"/>
                    </a:lnTo>
                    <a:lnTo>
                      <a:pt x="1733" y="183"/>
                    </a:lnTo>
                    <a:lnTo>
                      <a:pt x="1734" y="183"/>
                    </a:lnTo>
                    <a:lnTo>
                      <a:pt x="1735" y="183"/>
                    </a:lnTo>
                    <a:lnTo>
                      <a:pt x="1736" y="183"/>
                    </a:lnTo>
                    <a:lnTo>
                      <a:pt x="1737" y="183"/>
                    </a:lnTo>
                    <a:lnTo>
                      <a:pt x="1738" y="183"/>
                    </a:lnTo>
                    <a:lnTo>
                      <a:pt x="1739" y="183"/>
                    </a:lnTo>
                    <a:lnTo>
                      <a:pt x="1740" y="183"/>
                    </a:lnTo>
                    <a:lnTo>
                      <a:pt x="1741" y="183"/>
                    </a:lnTo>
                    <a:lnTo>
                      <a:pt x="1742" y="183"/>
                    </a:lnTo>
                    <a:lnTo>
                      <a:pt x="1743" y="183"/>
                    </a:lnTo>
                    <a:lnTo>
                      <a:pt x="1744" y="183"/>
                    </a:lnTo>
                    <a:lnTo>
                      <a:pt x="1745" y="183"/>
                    </a:lnTo>
                    <a:lnTo>
                      <a:pt x="1746" y="183"/>
                    </a:lnTo>
                    <a:lnTo>
                      <a:pt x="1747" y="183"/>
                    </a:lnTo>
                    <a:lnTo>
                      <a:pt x="1748" y="183"/>
                    </a:lnTo>
                    <a:lnTo>
                      <a:pt x="1749" y="183"/>
                    </a:lnTo>
                    <a:lnTo>
                      <a:pt x="1750" y="183"/>
                    </a:lnTo>
                    <a:lnTo>
                      <a:pt x="1751" y="183"/>
                    </a:lnTo>
                    <a:lnTo>
                      <a:pt x="1751" y="182"/>
                    </a:lnTo>
                    <a:lnTo>
                      <a:pt x="1751" y="183"/>
                    </a:lnTo>
                    <a:lnTo>
                      <a:pt x="1752" y="183"/>
                    </a:lnTo>
                    <a:lnTo>
                      <a:pt x="1753" y="183"/>
                    </a:lnTo>
                    <a:lnTo>
                      <a:pt x="1753" y="181"/>
                    </a:lnTo>
                    <a:lnTo>
                      <a:pt x="1754" y="181"/>
                    </a:lnTo>
                    <a:lnTo>
                      <a:pt x="1754" y="183"/>
                    </a:lnTo>
                    <a:lnTo>
                      <a:pt x="1754" y="181"/>
                    </a:lnTo>
                    <a:lnTo>
                      <a:pt x="1755" y="181"/>
                    </a:lnTo>
                    <a:lnTo>
                      <a:pt x="1755" y="183"/>
                    </a:lnTo>
                    <a:lnTo>
                      <a:pt x="1756" y="183"/>
                    </a:lnTo>
                    <a:lnTo>
                      <a:pt x="1757" y="183"/>
                    </a:lnTo>
                    <a:lnTo>
                      <a:pt x="1757" y="182"/>
                    </a:lnTo>
                    <a:lnTo>
                      <a:pt x="1757" y="183"/>
                    </a:lnTo>
                    <a:lnTo>
                      <a:pt x="1758" y="183"/>
                    </a:lnTo>
                    <a:lnTo>
                      <a:pt x="1759" y="183"/>
                    </a:lnTo>
                    <a:lnTo>
                      <a:pt x="1760" y="183"/>
                    </a:lnTo>
                    <a:lnTo>
                      <a:pt x="1761" y="183"/>
                    </a:lnTo>
                    <a:lnTo>
                      <a:pt x="1762" y="183"/>
                    </a:lnTo>
                    <a:lnTo>
                      <a:pt x="1763" y="183"/>
                    </a:lnTo>
                    <a:lnTo>
                      <a:pt x="1764" y="183"/>
                    </a:lnTo>
                    <a:lnTo>
                      <a:pt x="1765" y="183"/>
                    </a:lnTo>
                    <a:lnTo>
                      <a:pt x="1766" y="183"/>
                    </a:lnTo>
                    <a:lnTo>
                      <a:pt x="1767" y="183"/>
                    </a:lnTo>
                    <a:lnTo>
                      <a:pt x="1767" y="182"/>
                    </a:lnTo>
                    <a:lnTo>
                      <a:pt x="1767" y="183"/>
                    </a:lnTo>
                    <a:lnTo>
                      <a:pt x="1768" y="183"/>
                    </a:lnTo>
                    <a:lnTo>
                      <a:pt x="1769" y="183"/>
                    </a:lnTo>
                    <a:lnTo>
                      <a:pt x="1770" y="183"/>
                    </a:lnTo>
                    <a:lnTo>
                      <a:pt x="1771" y="183"/>
                    </a:lnTo>
                    <a:lnTo>
                      <a:pt x="1772" y="183"/>
                    </a:lnTo>
                    <a:lnTo>
                      <a:pt x="1773" y="183"/>
                    </a:lnTo>
                    <a:lnTo>
                      <a:pt x="1774" y="183"/>
                    </a:lnTo>
                    <a:lnTo>
                      <a:pt x="1775" y="183"/>
                    </a:lnTo>
                    <a:lnTo>
                      <a:pt x="1776" y="183"/>
                    </a:lnTo>
                    <a:lnTo>
                      <a:pt x="1776" y="182"/>
                    </a:lnTo>
                    <a:lnTo>
                      <a:pt x="1777" y="182"/>
                    </a:lnTo>
                    <a:lnTo>
                      <a:pt x="1777" y="183"/>
                    </a:lnTo>
                    <a:lnTo>
                      <a:pt x="1777" y="182"/>
                    </a:lnTo>
                    <a:lnTo>
                      <a:pt x="1778" y="182"/>
                    </a:lnTo>
                    <a:lnTo>
                      <a:pt x="1778" y="183"/>
                    </a:lnTo>
                    <a:lnTo>
                      <a:pt x="1778" y="182"/>
                    </a:lnTo>
                    <a:lnTo>
                      <a:pt x="1779" y="182"/>
                    </a:lnTo>
                    <a:lnTo>
                      <a:pt x="1779" y="183"/>
                    </a:lnTo>
                    <a:lnTo>
                      <a:pt x="1780" y="183"/>
                    </a:lnTo>
                    <a:lnTo>
                      <a:pt x="1781" y="183"/>
                    </a:lnTo>
                    <a:lnTo>
                      <a:pt x="1782" y="183"/>
                    </a:lnTo>
                    <a:lnTo>
                      <a:pt x="1783" y="183"/>
                    </a:lnTo>
                    <a:lnTo>
                      <a:pt x="1784" y="183"/>
                    </a:lnTo>
                    <a:lnTo>
                      <a:pt x="1785" y="183"/>
                    </a:lnTo>
                    <a:lnTo>
                      <a:pt x="1786" y="183"/>
                    </a:lnTo>
                    <a:lnTo>
                      <a:pt x="1787" y="183"/>
                    </a:lnTo>
                    <a:lnTo>
                      <a:pt x="1788" y="183"/>
                    </a:lnTo>
                    <a:lnTo>
                      <a:pt x="1788" y="177"/>
                    </a:lnTo>
                    <a:lnTo>
                      <a:pt x="1788" y="180"/>
                    </a:lnTo>
                    <a:lnTo>
                      <a:pt x="1789" y="180"/>
                    </a:lnTo>
                    <a:lnTo>
                      <a:pt x="1789" y="183"/>
                    </a:lnTo>
                    <a:lnTo>
                      <a:pt x="1790" y="183"/>
                    </a:lnTo>
                    <a:lnTo>
                      <a:pt x="1790" y="177"/>
                    </a:lnTo>
                    <a:lnTo>
                      <a:pt x="1790" y="183"/>
                    </a:lnTo>
                    <a:lnTo>
                      <a:pt x="1791" y="183"/>
                    </a:lnTo>
                    <a:lnTo>
                      <a:pt x="1792" y="183"/>
                    </a:lnTo>
                    <a:lnTo>
                      <a:pt x="1792" y="180"/>
                    </a:lnTo>
                    <a:lnTo>
                      <a:pt x="1792" y="183"/>
                    </a:lnTo>
                    <a:lnTo>
                      <a:pt x="1793" y="183"/>
                    </a:lnTo>
                    <a:lnTo>
                      <a:pt x="1794" y="183"/>
                    </a:lnTo>
                    <a:lnTo>
                      <a:pt x="1794" y="182"/>
                    </a:lnTo>
                    <a:lnTo>
                      <a:pt x="1794" y="183"/>
                    </a:lnTo>
                    <a:lnTo>
                      <a:pt x="1795" y="183"/>
                    </a:lnTo>
                    <a:lnTo>
                      <a:pt x="1796" y="183"/>
                    </a:lnTo>
                    <a:lnTo>
                      <a:pt x="1797" y="183"/>
                    </a:lnTo>
                    <a:lnTo>
                      <a:pt x="1798" y="183"/>
                    </a:lnTo>
                    <a:lnTo>
                      <a:pt x="1799" y="183"/>
                    </a:lnTo>
                    <a:lnTo>
                      <a:pt x="1800" y="183"/>
                    </a:lnTo>
                    <a:lnTo>
                      <a:pt x="1801" y="183"/>
                    </a:lnTo>
                    <a:lnTo>
                      <a:pt x="1802" y="183"/>
                    </a:lnTo>
                    <a:lnTo>
                      <a:pt x="1803" y="183"/>
                    </a:lnTo>
                    <a:lnTo>
                      <a:pt x="1804" y="183"/>
                    </a:lnTo>
                    <a:lnTo>
                      <a:pt x="1805" y="183"/>
                    </a:lnTo>
                    <a:lnTo>
                      <a:pt x="1806" y="183"/>
                    </a:lnTo>
                    <a:lnTo>
                      <a:pt x="1807" y="183"/>
                    </a:lnTo>
                    <a:lnTo>
                      <a:pt x="1808" y="183"/>
                    </a:lnTo>
                    <a:lnTo>
                      <a:pt x="1809" y="183"/>
                    </a:lnTo>
                    <a:lnTo>
                      <a:pt x="1810" y="183"/>
                    </a:lnTo>
                    <a:lnTo>
                      <a:pt x="1811" y="183"/>
                    </a:lnTo>
                    <a:lnTo>
                      <a:pt x="1812" y="183"/>
                    </a:lnTo>
                    <a:lnTo>
                      <a:pt x="1813" y="183"/>
                    </a:lnTo>
                    <a:lnTo>
                      <a:pt x="1814" y="183"/>
                    </a:lnTo>
                    <a:lnTo>
                      <a:pt x="1815" y="183"/>
                    </a:lnTo>
                    <a:lnTo>
                      <a:pt x="1815" y="177"/>
                    </a:lnTo>
                    <a:lnTo>
                      <a:pt x="1815" y="179"/>
                    </a:lnTo>
                    <a:lnTo>
                      <a:pt x="1816" y="179"/>
                    </a:lnTo>
                    <a:lnTo>
                      <a:pt x="1816" y="183"/>
                    </a:lnTo>
                    <a:lnTo>
                      <a:pt x="1817" y="183"/>
                    </a:lnTo>
                    <a:lnTo>
                      <a:pt x="1817" y="178"/>
                    </a:lnTo>
                    <a:lnTo>
                      <a:pt x="1818" y="178"/>
                    </a:lnTo>
                    <a:lnTo>
                      <a:pt x="1818" y="183"/>
                    </a:lnTo>
                    <a:lnTo>
                      <a:pt x="1818" y="181"/>
                    </a:lnTo>
                    <a:lnTo>
                      <a:pt x="1819" y="181"/>
                    </a:lnTo>
                    <a:lnTo>
                      <a:pt x="1819" y="183"/>
                    </a:lnTo>
                    <a:lnTo>
                      <a:pt x="1820" y="183"/>
                    </a:lnTo>
                    <a:lnTo>
                      <a:pt x="1821" y="183"/>
                    </a:lnTo>
                    <a:lnTo>
                      <a:pt x="1821" y="182"/>
                    </a:lnTo>
                    <a:lnTo>
                      <a:pt x="1821" y="183"/>
                    </a:lnTo>
                    <a:lnTo>
                      <a:pt x="1822" y="183"/>
                    </a:lnTo>
                    <a:lnTo>
                      <a:pt x="1823" y="183"/>
                    </a:lnTo>
                    <a:lnTo>
                      <a:pt x="1824" y="183"/>
                    </a:lnTo>
                    <a:lnTo>
                      <a:pt x="1825" y="183"/>
                    </a:lnTo>
                    <a:lnTo>
                      <a:pt x="1826" y="183"/>
                    </a:lnTo>
                    <a:lnTo>
                      <a:pt x="1827" y="183"/>
                    </a:lnTo>
                    <a:lnTo>
                      <a:pt x="1828" y="183"/>
                    </a:lnTo>
                    <a:lnTo>
                      <a:pt x="1829" y="183"/>
                    </a:lnTo>
                    <a:lnTo>
                      <a:pt x="1830" y="183"/>
                    </a:lnTo>
                    <a:lnTo>
                      <a:pt x="1831" y="183"/>
                    </a:lnTo>
                    <a:lnTo>
                      <a:pt x="1832" y="183"/>
                    </a:lnTo>
                    <a:lnTo>
                      <a:pt x="1832" y="182"/>
                    </a:lnTo>
                    <a:lnTo>
                      <a:pt x="1832" y="183"/>
                    </a:lnTo>
                    <a:lnTo>
                      <a:pt x="1833" y="183"/>
                    </a:lnTo>
                    <a:lnTo>
                      <a:pt x="1833" y="181"/>
                    </a:lnTo>
                    <a:lnTo>
                      <a:pt x="1834" y="181"/>
                    </a:lnTo>
                    <a:lnTo>
                      <a:pt x="1834" y="183"/>
                    </a:lnTo>
                    <a:lnTo>
                      <a:pt x="1835" y="183"/>
                    </a:lnTo>
                    <a:lnTo>
                      <a:pt x="1836" y="183"/>
                    </a:lnTo>
                    <a:lnTo>
                      <a:pt x="1836" y="182"/>
                    </a:lnTo>
                    <a:lnTo>
                      <a:pt x="1836" y="183"/>
                    </a:lnTo>
                    <a:lnTo>
                      <a:pt x="1837" y="183"/>
                    </a:lnTo>
                    <a:lnTo>
                      <a:pt x="1838" y="183"/>
                    </a:lnTo>
                    <a:lnTo>
                      <a:pt x="1838" y="182"/>
                    </a:lnTo>
                    <a:lnTo>
                      <a:pt x="1838" y="183"/>
                    </a:lnTo>
                    <a:lnTo>
                      <a:pt x="1839" y="183"/>
                    </a:lnTo>
                    <a:lnTo>
                      <a:pt x="1840" y="183"/>
                    </a:lnTo>
                    <a:lnTo>
                      <a:pt x="1841" y="183"/>
                    </a:lnTo>
                    <a:lnTo>
                      <a:pt x="1842" y="183"/>
                    </a:lnTo>
                    <a:lnTo>
                      <a:pt x="1843" y="183"/>
                    </a:lnTo>
                    <a:lnTo>
                      <a:pt x="1844" y="183"/>
                    </a:lnTo>
                    <a:lnTo>
                      <a:pt x="1845" y="183"/>
                    </a:lnTo>
                    <a:lnTo>
                      <a:pt x="1846" y="183"/>
                    </a:lnTo>
                    <a:lnTo>
                      <a:pt x="1847" y="183"/>
                    </a:lnTo>
                    <a:lnTo>
                      <a:pt x="1848" y="183"/>
                    </a:lnTo>
                    <a:lnTo>
                      <a:pt x="1849" y="183"/>
                    </a:lnTo>
                    <a:lnTo>
                      <a:pt x="1850" y="183"/>
                    </a:lnTo>
                    <a:lnTo>
                      <a:pt x="1851" y="183"/>
                    </a:lnTo>
                    <a:lnTo>
                      <a:pt x="1852" y="183"/>
                    </a:lnTo>
                    <a:lnTo>
                      <a:pt x="1853" y="183"/>
                    </a:lnTo>
                    <a:lnTo>
                      <a:pt x="1854" y="183"/>
                    </a:lnTo>
                    <a:lnTo>
                      <a:pt x="1855" y="183"/>
                    </a:lnTo>
                    <a:lnTo>
                      <a:pt x="1856" y="183"/>
                    </a:lnTo>
                    <a:lnTo>
                      <a:pt x="1857" y="183"/>
                    </a:lnTo>
                    <a:lnTo>
                      <a:pt x="1858" y="183"/>
                    </a:lnTo>
                    <a:lnTo>
                      <a:pt x="1859" y="183"/>
                    </a:lnTo>
                    <a:lnTo>
                      <a:pt x="1859" y="181"/>
                    </a:lnTo>
                    <a:lnTo>
                      <a:pt x="1859" y="182"/>
                    </a:lnTo>
                    <a:lnTo>
                      <a:pt x="1860" y="182"/>
                    </a:lnTo>
                    <a:lnTo>
                      <a:pt x="1860" y="183"/>
                    </a:lnTo>
                    <a:lnTo>
                      <a:pt x="1861" y="183"/>
                    </a:lnTo>
                    <a:lnTo>
                      <a:pt x="1861" y="180"/>
                    </a:lnTo>
                    <a:lnTo>
                      <a:pt x="1862" y="180"/>
                    </a:lnTo>
                    <a:lnTo>
                      <a:pt x="1862" y="183"/>
                    </a:lnTo>
                    <a:lnTo>
                      <a:pt x="1862" y="181"/>
                    </a:lnTo>
                    <a:lnTo>
                      <a:pt x="1863" y="181"/>
                    </a:lnTo>
                    <a:lnTo>
                      <a:pt x="1863" y="183"/>
                    </a:lnTo>
                    <a:lnTo>
                      <a:pt x="1864" y="183"/>
                    </a:lnTo>
                    <a:lnTo>
                      <a:pt x="1865" y="183"/>
                    </a:lnTo>
                    <a:lnTo>
                      <a:pt x="1865" y="182"/>
                    </a:lnTo>
                    <a:lnTo>
                      <a:pt x="1865" y="183"/>
                    </a:lnTo>
                    <a:lnTo>
                      <a:pt x="1866" y="183"/>
                    </a:lnTo>
                    <a:lnTo>
                      <a:pt x="1867" y="183"/>
                    </a:lnTo>
                    <a:lnTo>
                      <a:pt x="1868" y="183"/>
                    </a:lnTo>
                    <a:lnTo>
                      <a:pt x="1869" y="183"/>
                    </a:lnTo>
                    <a:lnTo>
                      <a:pt x="1870" y="183"/>
                    </a:lnTo>
                    <a:lnTo>
                      <a:pt x="1871" y="183"/>
                    </a:lnTo>
                    <a:lnTo>
                      <a:pt x="1872" y="183"/>
                    </a:lnTo>
                    <a:lnTo>
                      <a:pt x="1873" y="183"/>
                    </a:lnTo>
                    <a:lnTo>
                      <a:pt x="1874" y="183"/>
                    </a:lnTo>
                    <a:lnTo>
                      <a:pt x="1875" y="183"/>
                    </a:lnTo>
                    <a:lnTo>
                      <a:pt x="1876" y="183"/>
                    </a:lnTo>
                    <a:lnTo>
                      <a:pt x="1877" y="183"/>
                    </a:lnTo>
                    <a:lnTo>
                      <a:pt x="1878" y="183"/>
                    </a:lnTo>
                    <a:lnTo>
                      <a:pt x="1879" y="183"/>
                    </a:lnTo>
                    <a:lnTo>
                      <a:pt x="1880" y="183"/>
                    </a:lnTo>
                    <a:lnTo>
                      <a:pt x="1881" y="183"/>
                    </a:lnTo>
                    <a:lnTo>
                      <a:pt x="1882" y="183"/>
                    </a:lnTo>
                    <a:lnTo>
                      <a:pt x="1883" y="183"/>
                    </a:lnTo>
                    <a:lnTo>
                      <a:pt x="1884" y="183"/>
                    </a:lnTo>
                    <a:lnTo>
                      <a:pt x="1885" y="183"/>
                    </a:lnTo>
                    <a:lnTo>
                      <a:pt x="1886" y="183"/>
                    </a:lnTo>
                    <a:lnTo>
                      <a:pt x="1887" y="183"/>
                    </a:lnTo>
                    <a:lnTo>
                      <a:pt x="1888" y="183"/>
                    </a:lnTo>
                    <a:lnTo>
                      <a:pt x="1889" y="183"/>
                    </a:lnTo>
                    <a:lnTo>
                      <a:pt x="1890" y="183"/>
                    </a:lnTo>
                    <a:lnTo>
                      <a:pt x="1891" y="183"/>
                    </a:lnTo>
                    <a:lnTo>
                      <a:pt x="1892" y="183"/>
                    </a:lnTo>
                    <a:lnTo>
                      <a:pt x="1893" y="183"/>
                    </a:lnTo>
                    <a:lnTo>
                      <a:pt x="1894" y="183"/>
                    </a:lnTo>
                    <a:lnTo>
                      <a:pt x="1895" y="183"/>
                    </a:lnTo>
                    <a:lnTo>
                      <a:pt x="1896" y="183"/>
                    </a:lnTo>
                    <a:lnTo>
                      <a:pt x="1897" y="183"/>
                    </a:lnTo>
                    <a:lnTo>
                      <a:pt x="1898" y="183"/>
                    </a:lnTo>
                    <a:lnTo>
                      <a:pt x="1899" y="183"/>
                    </a:lnTo>
                    <a:lnTo>
                      <a:pt x="1900" y="183"/>
                    </a:lnTo>
                    <a:lnTo>
                      <a:pt x="1900" y="180"/>
                    </a:lnTo>
                    <a:lnTo>
                      <a:pt x="1900" y="183"/>
                    </a:lnTo>
                    <a:lnTo>
                      <a:pt x="1901" y="183"/>
                    </a:lnTo>
                    <a:lnTo>
                      <a:pt x="1901" y="179"/>
                    </a:lnTo>
                    <a:lnTo>
                      <a:pt x="1902" y="179"/>
                    </a:lnTo>
                    <a:lnTo>
                      <a:pt x="1902" y="183"/>
                    </a:lnTo>
                    <a:lnTo>
                      <a:pt x="1903" y="183"/>
                    </a:lnTo>
                    <a:lnTo>
                      <a:pt x="1904" y="183"/>
                    </a:lnTo>
                    <a:lnTo>
                      <a:pt x="1904" y="181"/>
                    </a:lnTo>
                    <a:lnTo>
                      <a:pt x="1904" y="183"/>
                    </a:lnTo>
                    <a:lnTo>
                      <a:pt x="1905" y="183"/>
                    </a:lnTo>
                    <a:lnTo>
                      <a:pt x="1906" y="183"/>
                    </a:lnTo>
                    <a:lnTo>
                      <a:pt x="1906" y="182"/>
                    </a:lnTo>
                    <a:lnTo>
                      <a:pt x="1906" y="183"/>
                    </a:lnTo>
                    <a:lnTo>
                      <a:pt x="1907" y="183"/>
                    </a:lnTo>
                    <a:lnTo>
                      <a:pt x="1908" y="183"/>
                    </a:lnTo>
                    <a:lnTo>
                      <a:pt x="1909" y="183"/>
                    </a:lnTo>
                    <a:lnTo>
                      <a:pt x="1910" y="183"/>
                    </a:lnTo>
                    <a:lnTo>
                      <a:pt x="1911" y="183"/>
                    </a:lnTo>
                    <a:lnTo>
                      <a:pt x="1912" y="183"/>
                    </a:lnTo>
                    <a:lnTo>
                      <a:pt x="1913" y="183"/>
                    </a:lnTo>
                    <a:lnTo>
                      <a:pt x="1914" y="183"/>
                    </a:lnTo>
                    <a:lnTo>
                      <a:pt x="1915" y="183"/>
                    </a:lnTo>
                    <a:lnTo>
                      <a:pt x="1915" y="182"/>
                    </a:lnTo>
                    <a:lnTo>
                      <a:pt x="1916" y="182"/>
                    </a:lnTo>
                    <a:lnTo>
                      <a:pt x="1916" y="183"/>
                    </a:lnTo>
                    <a:lnTo>
                      <a:pt x="1917" y="183"/>
                    </a:lnTo>
                    <a:lnTo>
                      <a:pt x="1918" y="183"/>
                    </a:lnTo>
                    <a:lnTo>
                      <a:pt x="1919" y="183"/>
                    </a:lnTo>
                    <a:lnTo>
                      <a:pt x="1920" y="183"/>
                    </a:lnTo>
                    <a:lnTo>
                      <a:pt x="1921" y="183"/>
                    </a:lnTo>
                    <a:lnTo>
                      <a:pt x="1922" y="183"/>
                    </a:lnTo>
                    <a:lnTo>
                      <a:pt x="1923" y="183"/>
                    </a:lnTo>
                    <a:lnTo>
                      <a:pt x="1924" y="183"/>
                    </a:lnTo>
                    <a:lnTo>
                      <a:pt x="1925" y="183"/>
                    </a:lnTo>
                    <a:lnTo>
                      <a:pt x="1926" y="183"/>
                    </a:lnTo>
                    <a:lnTo>
                      <a:pt x="1927" y="183"/>
                    </a:lnTo>
                    <a:lnTo>
                      <a:pt x="1928" y="183"/>
                    </a:lnTo>
                    <a:lnTo>
                      <a:pt x="1928" y="182"/>
                    </a:lnTo>
                    <a:lnTo>
                      <a:pt x="1929" y="182"/>
                    </a:lnTo>
                    <a:lnTo>
                      <a:pt x="1929" y="183"/>
                    </a:lnTo>
                    <a:lnTo>
                      <a:pt x="1930" y="183"/>
                    </a:lnTo>
                    <a:lnTo>
                      <a:pt x="1931" y="183"/>
                    </a:lnTo>
                    <a:lnTo>
                      <a:pt x="1931" y="182"/>
                    </a:lnTo>
                    <a:lnTo>
                      <a:pt x="1931" y="183"/>
                    </a:lnTo>
                    <a:lnTo>
                      <a:pt x="1932" y="183"/>
                    </a:lnTo>
                    <a:lnTo>
                      <a:pt x="1933" y="183"/>
                    </a:lnTo>
                    <a:lnTo>
                      <a:pt x="1933" y="182"/>
                    </a:lnTo>
                    <a:lnTo>
                      <a:pt x="1933" y="183"/>
                    </a:lnTo>
                    <a:lnTo>
                      <a:pt x="1934" y="183"/>
                    </a:lnTo>
                    <a:lnTo>
                      <a:pt x="1934" y="181"/>
                    </a:lnTo>
                    <a:lnTo>
                      <a:pt x="1934" y="183"/>
                    </a:lnTo>
                    <a:lnTo>
                      <a:pt x="1935" y="183"/>
                    </a:lnTo>
                    <a:lnTo>
                      <a:pt x="1936" y="183"/>
                    </a:lnTo>
                    <a:lnTo>
                      <a:pt x="1936" y="182"/>
                    </a:lnTo>
                    <a:lnTo>
                      <a:pt x="1936" y="183"/>
                    </a:lnTo>
                    <a:lnTo>
                      <a:pt x="1937" y="183"/>
                    </a:lnTo>
                    <a:lnTo>
                      <a:pt x="1938" y="183"/>
                    </a:lnTo>
                    <a:lnTo>
                      <a:pt x="1939" y="183"/>
                    </a:lnTo>
                    <a:lnTo>
                      <a:pt x="1940" y="183"/>
                    </a:lnTo>
                    <a:lnTo>
                      <a:pt x="1941" y="183"/>
                    </a:lnTo>
                    <a:lnTo>
                      <a:pt x="1942" y="183"/>
                    </a:lnTo>
                    <a:lnTo>
                      <a:pt x="1943" y="183"/>
                    </a:lnTo>
                    <a:lnTo>
                      <a:pt x="1944" y="183"/>
                    </a:lnTo>
                    <a:lnTo>
                      <a:pt x="1945" y="183"/>
                    </a:lnTo>
                    <a:lnTo>
                      <a:pt x="1946" y="183"/>
                    </a:lnTo>
                    <a:lnTo>
                      <a:pt x="1947" y="183"/>
                    </a:lnTo>
                    <a:lnTo>
                      <a:pt x="1948" y="183"/>
                    </a:lnTo>
                    <a:lnTo>
                      <a:pt x="1949" y="183"/>
                    </a:lnTo>
                    <a:lnTo>
                      <a:pt x="1950" y="183"/>
                    </a:lnTo>
                    <a:lnTo>
                      <a:pt x="1951" y="183"/>
                    </a:lnTo>
                    <a:lnTo>
                      <a:pt x="1952" y="183"/>
                    </a:lnTo>
                    <a:lnTo>
                      <a:pt x="1953" y="183"/>
                    </a:lnTo>
                    <a:lnTo>
                      <a:pt x="1953" y="182"/>
                    </a:lnTo>
                    <a:lnTo>
                      <a:pt x="1953" y="183"/>
                    </a:lnTo>
                    <a:lnTo>
                      <a:pt x="1954" y="183"/>
                    </a:lnTo>
                    <a:lnTo>
                      <a:pt x="1955" y="183"/>
                    </a:lnTo>
                    <a:lnTo>
                      <a:pt x="1955" y="182"/>
                    </a:lnTo>
                    <a:lnTo>
                      <a:pt x="1956" y="182"/>
                    </a:lnTo>
                    <a:lnTo>
                      <a:pt x="1956" y="183"/>
                    </a:lnTo>
                    <a:lnTo>
                      <a:pt x="1957" y="183"/>
                    </a:lnTo>
                    <a:lnTo>
                      <a:pt x="1958" y="183"/>
                    </a:lnTo>
                    <a:lnTo>
                      <a:pt x="1959" y="183"/>
                    </a:lnTo>
                    <a:lnTo>
                      <a:pt x="1960" y="183"/>
                    </a:lnTo>
                    <a:lnTo>
                      <a:pt x="1961" y="183"/>
                    </a:lnTo>
                    <a:lnTo>
                      <a:pt x="1961" y="182"/>
                    </a:lnTo>
                    <a:lnTo>
                      <a:pt x="1961" y="183"/>
                    </a:lnTo>
                    <a:lnTo>
                      <a:pt x="1962" y="183"/>
                    </a:lnTo>
                    <a:lnTo>
                      <a:pt x="1963" y="183"/>
                    </a:lnTo>
                    <a:lnTo>
                      <a:pt x="1963" y="182"/>
                    </a:lnTo>
                    <a:lnTo>
                      <a:pt x="1963" y="183"/>
                    </a:lnTo>
                    <a:lnTo>
                      <a:pt x="1964" y="183"/>
                    </a:lnTo>
                    <a:lnTo>
                      <a:pt x="1965" y="183"/>
                    </a:lnTo>
                    <a:lnTo>
                      <a:pt x="1966" y="183"/>
                    </a:lnTo>
                    <a:lnTo>
                      <a:pt x="1967" y="183"/>
                    </a:lnTo>
                    <a:lnTo>
                      <a:pt x="1968" y="183"/>
                    </a:lnTo>
                    <a:lnTo>
                      <a:pt x="1969" y="183"/>
                    </a:lnTo>
                    <a:lnTo>
                      <a:pt x="1970" y="183"/>
                    </a:lnTo>
                    <a:lnTo>
                      <a:pt x="1971" y="183"/>
                    </a:lnTo>
                    <a:lnTo>
                      <a:pt x="1972" y="183"/>
                    </a:lnTo>
                    <a:lnTo>
                      <a:pt x="1973" y="183"/>
                    </a:lnTo>
                    <a:lnTo>
                      <a:pt x="1974" y="183"/>
                    </a:lnTo>
                    <a:lnTo>
                      <a:pt x="1975" y="183"/>
                    </a:lnTo>
                    <a:lnTo>
                      <a:pt x="1976" y="183"/>
                    </a:lnTo>
                    <a:lnTo>
                      <a:pt x="1977" y="183"/>
                    </a:lnTo>
                    <a:lnTo>
                      <a:pt x="1978" y="183"/>
                    </a:lnTo>
                    <a:lnTo>
                      <a:pt x="1979" y="183"/>
                    </a:lnTo>
                    <a:lnTo>
                      <a:pt x="1980" y="183"/>
                    </a:lnTo>
                    <a:lnTo>
                      <a:pt x="1980" y="181"/>
                    </a:lnTo>
                    <a:lnTo>
                      <a:pt x="1980" y="183"/>
                    </a:lnTo>
                    <a:lnTo>
                      <a:pt x="1981" y="183"/>
                    </a:lnTo>
                    <a:lnTo>
                      <a:pt x="1982" y="183"/>
                    </a:lnTo>
                    <a:lnTo>
                      <a:pt x="1982" y="181"/>
                    </a:lnTo>
                    <a:lnTo>
                      <a:pt x="1982" y="182"/>
                    </a:lnTo>
                    <a:lnTo>
                      <a:pt x="1983" y="182"/>
                    </a:lnTo>
                    <a:lnTo>
                      <a:pt x="1983" y="183"/>
                    </a:lnTo>
                    <a:lnTo>
                      <a:pt x="1983" y="182"/>
                    </a:lnTo>
                    <a:lnTo>
                      <a:pt x="1984" y="182"/>
                    </a:lnTo>
                    <a:lnTo>
                      <a:pt x="1984" y="183"/>
                    </a:lnTo>
                    <a:lnTo>
                      <a:pt x="1984" y="182"/>
                    </a:lnTo>
                    <a:lnTo>
                      <a:pt x="1985" y="182"/>
                    </a:lnTo>
                    <a:lnTo>
                      <a:pt x="1985" y="183"/>
                    </a:lnTo>
                    <a:lnTo>
                      <a:pt x="1986" y="183"/>
                    </a:lnTo>
                    <a:lnTo>
                      <a:pt x="1987" y="183"/>
                    </a:lnTo>
                    <a:lnTo>
                      <a:pt x="1987" y="182"/>
                    </a:lnTo>
                    <a:lnTo>
                      <a:pt x="1987" y="183"/>
                    </a:lnTo>
                    <a:lnTo>
                      <a:pt x="1988" y="183"/>
                    </a:lnTo>
                    <a:lnTo>
                      <a:pt x="1989" y="183"/>
                    </a:lnTo>
                    <a:lnTo>
                      <a:pt x="1990" y="183"/>
                    </a:lnTo>
                    <a:lnTo>
                      <a:pt x="1991" y="183"/>
                    </a:lnTo>
                    <a:lnTo>
                      <a:pt x="1992" y="183"/>
                    </a:lnTo>
                    <a:lnTo>
                      <a:pt x="1993" y="183"/>
                    </a:lnTo>
                    <a:lnTo>
                      <a:pt x="1994" y="183"/>
                    </a:lnTo>
                    <a:lnTo>
                      <a:pt x="1995" y="183"/>
                    </a:lnTo>
                    <a:lnTo>
                      <a:pt x="1996" y="183"/>
                    </a:lnTo>
                    <a:lnTo>
                      <a:pt x="1997" y="183"/>
                    </a:lnTo>
                    <a:lnTo>
                      <a:pt x="1998" y="183"/>
                    </a:lnTo>
                    <a:lnTo>
                      <a:pt x="1999" y="183"/>
                    </a:lnTo>
                    <a:lnTo>
                      <a:pt x="1999" y="182"/>
                    </a:lnTo>
                    <a:lnTo>
                      <a:pt x="2000" y="182"/>
                    </a:lnTo>
                    <a:lnTo>
                      <a:pt x="2000" y="183"/>
                    </a:lnTo>
                    <a:lnTo>
                      <a:pt x="2000" y="182"/>
                    </a:lnTo>
                    <a:lnTo>
                      <a:pt x="2001" y="182"/>
                    </a:lnTo>
                    <a:lnTo>
                      <a:pt x="2001" y="183"/>
                    </a:lnTo>
                    <a:lnTo>
                      <a:pt x="2001" y="182"/>
                    </a:lnTo>
                    <a:lnTo>
                      <a:pt x="2002" y="182"/>
                    </a:lnTo>
                    <a:lnTo>
                      <a:pt x="2002" y="183"/>
                    </a:lnTo>
                    <a:lnTo>
                      <a:pt x="2003" y="183"/>
                    </a:lnTo>
                    <a:lnTo>
                      <a:pt x="2004" y="183"/>
                    </a:lnTo>
                    <a:lnTo>
                      <a:pt x="2004" y="182"/>
                    </a:lnTo>
                    <a:lnTo>
                      <a:pt x="2004" y="183"/>
                    </a:lnTo>
                    <a:lnTo>
                      <a:pt x="2005" y="183"/>
                    </a:lnTo>
                    <a:lnTo>
                      <a:pt x="2006" y="183"/>
                    </a:lnTo>
                    <a:lnTo>
                      <a:pt x="2007" y="183"/>
                    </a:lnTo>
                    <a:lnTo>
                      <a:pt x="2008" y="183"/>
                    </a:lnTo>
                    <a:lnTo>
                      <a:pt x="2009" y="183"/>
                    </a:lnTo>
                    <a:lnTo>
                      <a:pt x="2009" y="182"/>
                    </a:lnTo>
                    <a:lnTo>
                      <a:pt x="2009" y="183"/>
                    </a:lnTo>
                    <a:lnTo>
                      <a:pt x="2010" y="183"/>
                    </a:lnTo>
                    <a:lnTo>
                      <a:pt x="2011" y="183"/>
                    </a:lnTo>
                    <a:lnTo>
                      <a:pt x="2011" y="182"/>
                    </a:lnTo>
                    <a:lnTo>
                      <a:pt x="2011" y="183"/>
                    </a:lnTo>
                    <a:lnTo>
                      <a:pt x="2012" y="183"/>
                    </a:lnTo>
                    <a:lnTo>
                      <a:pt x="2012" y="146"/>
                    </a:lnTo>
                    <a:lnTo>
                      <a:pt x="2013" y="146"/>
                    </a:lnTo>
                    <a:lnTo>
                      <a:pt x="2013" y="183"/>
                    </a:lnTo>
                    <a:lnTo>
                      <a:pt x="2014" y="183"/>
                    </a:lnTo>
                    <a:lnTo>
                      <a:pt x="2014" y="141"/>
                    </a:lnTo>
                    <a:lnTo>
                      <a:pt x="2014" y="179"/>
                    </a:lnTo>
                    <a:lnTo>
                      <a:pt x="2015" y="179"/>
                    </a:lnTo>
                    <a:lnTo>
                      <a:pt x="2015" y="183"/>
                    </a:lnTo>
                    <a:lnTo>
                      <a:pt x="2016" y="183"/>
                    </a:lnTo>
                    <a:lnTo>
                      <a:pt x="2016" y="162"/>
                    </a:lnTo>
                    <a:lnTo>
                      <a:pt x="2016" y="175"/>
                    </a:lnTo>
                    <a:lnTo>
                      <a:pt x="2017" y="175"/>
                    </a:lnTo>
                    <a:lnTo>
                      <a:pt x="2017" y="183"/>
                    </a:lnTo>
                    <a:lnTo>
                      <a:pt x="2017" y="177"/>
                    </a:lnTo>
                    <a:lnTo>
                      <a:pt x="2018" y="177"/>
                    </a:lnTo>
                    <a:lnTo>
                      <a:pt x="2018" y="183"/>
                    </a:lnTo>
                    <a:lnTo>
                      <a:pt x="2018" y="181"/>
                    </a:lnTo>
                    <a:lnTo>
                      <a:pt x="2019" y="181"/>
                    </a:lnTo>
                    <a:lnTo>
                      <a:pt x="2019" y="183"/>
                    </a:lnTo>
                    <a:lnTo>
                      <a:pt x="2020" y="183"/>
                    </a:lnTo>
                    <a:lnTo>
                      <a:pt x="2021" y="183"/>
                    </a:lnTo>
                    <a:lnTo>
                      <a:pt x="2022" y="183"/>
                    </a:lnTo>
                    <a:lnTo>
                      <a:pt x="2023" y="183"/>
                    </a:lnTo>
                    <a:lnTo>
                      <a:pt x="2024" y="183"/>
                    </a:lnTo>
                    <a:lnTo>
                      <a:pt x="2025" y="183"/>
                    </a:lnTo>
                    <a:lnTo>
                      <a:pt x="2026" y="183"/>
                    </a:lnTo>
                    <a:lnTo>
                      <a:pt x="2027" y="183"/>
                    </a:lnTo>
                    <a:lnTo>
                      <a:pt x="2028" y="183"/>
                    </a:lnTo>
                    <a:lnTo>
                      <a:pt x="2029" y="183"/>
                    </a:lnTo>
                    <a:lnTo>
                      <a:pt x="2030" y="183"/>
                    </a:lnTo>
                    <a:lnTo>
                      <a:pt x="2031" y="183"/>
                    </a:lnTo>
                    <a:lnTo>
                      <a:pt x="2032" y="183"/>
                    </a:lnTo>
                    <a:lnTo>
                      <a:pt x="2033" y="183"/>
                    </a:lnTo>
                    <a:lnTo>
                      <a:pt x="2033" y="181"/>
                    </a:lnTo>
                    <a:lnTo>
                      <a:pt x="2034" y="181"/>
                    </a:lnTo>
                    <a:lnTo>
                      <a:pt x="2034" y="183"/>
                    </a:lnTo>
                    <a:lnTo>
                      <a:pt x="2034" y="182"/>
                    </a:lnTo>
                    <a:lnTo>
                      <a:pt x="2035" y="182"/>
                    </a:lnTo>
                    <a:lnTo>
                      <a:pt x="2035" y="183"/>
                    </a:lnTo>
                    <a:lnTo>
                      <a:pt x="2035" y="182"/>
                    </a:lnTo>
                    <a:lnTo>
                      <a:pt x="2036" y="182"/>
                    </a:lnTo>
                    <a:lnTo>
                      <a:pt x="2036" y="183"/>
                    </a:lnTo>
                    <a:lnTo>
                      <a:pt x="2037" y="183"/>
                    </a:lnTo>
                    <a:lnTo>
                      <a:pt x="2038" y="183"/>
                    </a:lnTo>
                    <a:lnTo>
                      <a:pt x="2039" y="183"/>
                    </a:lnTo>
                    <a:lnTo>
                      <a:pt x="2040" y="183"/>
                    </a:lnTo>
                    <a:lnTo>
                      <a:pt x="2041" y="183"/>
                    </a:lnTo>
                    <a:lnTo>
                      <a:pt x="2042" y="183"/>
                    </a:lnTo>
                    <a:lnTo>
                      <a:pt x="2043" y="183"/>
                    </a:lnTo>
                    <a:lnTo>
                      <a:pt x="2044" y="183"/>
                    </a:lnTo>
                    <a:lnTo>
                      <a:pt x="2045" y="183"/>
                    </a:lnTo>
                    <a:lnTo>
                      <a:pt x="2046" y="183"/>
                    </a:lnTo>
                    <a:lnTo>
                      <a:pt x="2046" y="181"/>
                    </a:lnTo>
                    <a:lnTo>
                      <a:pt x="2046" y="183"/>
                    </a:lnTo>
                    <a:lnTo>
                      <a:pt x="2047" y="183"/>
                    </a:lnTo>
                    <a:lnTo>
                      <a:pt x="2048" y="183"/>
                    </a:lnTo>
                    <a:lnTo>
                      <a:pt x="2048" y="181"/>
                    </a:lnTo>
                    <a:lnTo>
                      <a:pt x="2048" y="182"/>
                    </a:lnTo>
                    <a:lnTo>
                      <a:pt x="2049" y="182"/>
                    </a:lnTo>
                    <a:lnTo>
                      <a:pt x="2049" y="183"/>
                    </a:lnTo>
                    <a:lnTo>
                      <a:pt x="2049" y="182"/>
                    </a:lnTo>
                    <a:lnTo>
                      <a:pt x="2050" y="182"/>
                    </a:lnTo>
                    <a:lnTo>
                      <a:pt x="2050" y="183"/>
                    </a:lnTo>
                    <a:lnTo>
                      <a:pt x="2050" y="182"/>
                    </a:lnTo>
                    <a:lnTo>
                      <a:pt x="2051" y="182"/>
                    </a:lnTo>
                    <a:lnTo>
                      <a:pt x="2051" y="183"/>
                    </a:lnTo>
                    <a:lnTo>
                      <a:pt x="2052" y="183"/>
                    </a:lnTo>
                    <a:lnTo>
                      <a:pt x="2053" y="183"/>
                    </a:lnTo>
                    <a:lnTo>
                      <a:pt x="2054" y="183"/>
                    </a:lnTo>
                    <a:lnTo>
                      <a:pt x="2055" y="183"/>
                    </a:lnTo>
                    <a:lnTo>
                      <a:pt x="2056" y="183"/>
                    </a:lnTo>
                    <a:lnTo>
                      <a:pt x="2057" y="183"/>
                    </a:lnTo>
                    <a:lnTo>
                      <a:pt x="2058" y="183"/>
                    </a:lnTo>
                    <a:lnTo>
                      <a:pt x="2059" y="183"/>
                    </a:lnTo>
                    <a:lnTo>
                      <a:pt x="2060" y="183"/>
                    </a:lnTo>
                    <a:lnTo>
                      <a:pt x="2061" y="183"/>
                    </a:lnTo>
                    <a:lnTo>
                      <a:pt x="2061" y="181"/>
                    </a:lnTo>
                    <a:lnTo>
                      <a:pt x="2062" y="181"/>
                    </a:lnTo>
                    <a:lnTo>
                      <a:pt x="2062" y="183"/>
                    </a:lnTo>
                    <a:lnTo>
                      <a:pt x="2062" y="181"/>
                    </a:lnTo>
                    <a:lnTo>
                      <a:pt x="2063" y="181"/>
                    </a:lnTo>
                    <a:lnTo>
                      <a:pt x="2063" y="183"/>
                    </a:lnTo>
                    <a:lnTo>
                      <a:pt x="2064" y="183"/>
                    </a:lnTo>
                    <a:lnTo>
                      <a:pt x="2065" y="183"/>
                    </a:lnTo>
                    <a:lnTo>
                      <a:pt x="2065" y="182"/>
                    </a:lnTo>
                    <a:lnTo>
                      <a:pt x="2065" y="183"/>
                    </a:lnTo>
                    <a:lnTo>
                      <a:pt x="2066" y="183"/>
                    </a:lnTo>
                    <a:lnTo>
                      <a:pt x="2067" y="183"/>
                    </a:lnTo>
                    <a:lnTo>
                      <a:pt x="2068" y="183"/>
                    </a:lnTo>
                    <a:lnTo>
                      <a:pt x="2069" y="183"/>
                    </a:lnTo>
                    <a:lnTo>
                      <a:pt x="2070" y="183"/>
                    </a:lnTo>
                    <a:lnTo>
                      <a:pt x="2071" y="183"/>
                    </a:lnTo>
                    <a:lnTo>
                      <a:pt x="2072" y="183"/>
                    </a:lnTo>
                    <a:lnTo>
                      <a:pt x="2073" y="183"/>
                    </a:lnTo>
                    <a:lnTo>
                      <a:pt x="2074" y="183"/>
                    </a:lnTo>
                    <a:lnTo>
                      <a:pt x="2075" y="183"/>
                    </a:lnTo>
                    <a:lnTo>
                      <a:pt x="2076" y="183"/>
                    </a:lnTo>
                    <a:lnTo>
                      <a:pt x="2077" y="183"/>
                    </a:lnTo>
                    <a:lnTo>
                      <a:pt x="2078" y="183"/>
                    </a:lnTo>
                    <a:lnTo>
                      <a:pt x="2079" y="183"/>
                    </a:lnTo>
                    <a:lnTo>
                      <a:pt x="2080" y="183"/>
                    </a:lnTo>
                    <a:lnTo>
                      <a:pt x="2081" y="183"/>
                    </a:lnTo>
                    <a:lnTo>
                      <a:pt x="2082" y="183"/>
                    </a:lnTo>
                    <a:lnTo>
                      <a:pt x="2083" y="183"/>
                    </a:lnTo>
                    <a:lnTo>
                      <a:pt x="2084" y="183"/>
                    </a:lnTo>
                    <a:lnTo>
                      <a:pt x="2085" y="183"/>
                    </a:lnTo>
                    <a:lnTo>
                      <a:pt x="2086" y="183"/>
                    </a:lnTo>
                    <a:lnTo>
                      <a:pt x="2087" y="183"/>
                    </a:lnTo>
                    <a:lnTo>
                      <a:pt x="2087" y="182"/>
                    </a:lnTo>
                    <a:lnTo>
                      <a:pt x="2087" y="183"/>
                    </a:lnTo>
                    <a:lnTo>
                      <a:pt x="2088" y="183"/>
                    </a:lnTo>
                    <a:lnTo>
                      <a:pt x="2089" y="183"/>
                    </a:lnTo>
                    <a:lnTo>
                      <a:pt x="2089" y="182"/>
                    </a:lnTo>
                    <a:lnTo>
                      <a:pt x="2089" y="183"/>
                    </a:lnTo>
                    <a:lnTo>
                      <a:pt x="2090" y="183"/>
                    </a:lnTo>
                    <a:lnTo>
                      <a:pt x="2091" y="183"/>
                    </a:lnTo>
                    <a:lnTo>
                      <a:pt x="2092" y="183"/>
                    </a:lnTo>
                    <a:lnTo>
                      <a:pt x="2093" y="183"/>
                    </a:lnTo>
                    <a:lnTo>
                      <a:pt x="2094" y="183"/>
                    </a:lnTo>
                    <a:lnTo>
                      <a:pt x="2095" y="183"/>
                    </a:lnTo>
                    <a:lnTo>
                      <a:pt x="2096" y="183"/>
                    </a:lnTo>
                    <a:lnTo>
                      <a:pt x="2097" y="183"/>
                    </a:lnTo>
                    <a:lnTo>
                      <a:pt x="2098" y="183"/>
                    </a:lnTo>
                    <a:lnTo>
                      <a:pt x="2099" y="183"/>
                    </a:lnTo>
                    <a:lnTo>
                      <a:pt x="2100" y="183"/>
                    </a:lnTo>
                    <a:lnTo>
                      <a:pt x="2101" y="183"/>
                    </a:lnTo>
                    <a:lnTo>
                      <a:pt x="2102" y="183"/>
                    </a:lnTo>
                    <a:lnTo>
                      <a:pt x="2103" y="183"/>
                    </a:lnTo>
                    <a:lnTo>
                      <a:pt x="2104" y="183"/>
                    </a:lnTo>
                    <a:lnTo>
                      <a:pt x="2105" y="183"/>
                    </a:lnTo>
                    <a:lnTo>
                      <a:pt x="2106" y="183"/>
                    </a:lnTo>
                    <a:lnTo>
                      <a:pt x="2107" y="183"/>
                    </a:lnTo>
                    <a:lnTo>
                      <a:pt x="2108" y="183"/>
                    </a:lnTo>
                    <a:lnTo>
                      <a:pt x="2109" y="183"/>
                    </a:lnTo>
                    <a:lnTo>
                      <a:pt x="2110" y="183"/>
                    </a:lnTo>
                    <a:lnTo>
                      <a:pt x="2111" y="183"/>
                    </a:lnTo>
                    <a:lnTo>
                      <a:pt x="2112" y="183"/>
                    </a:lnTo>
                    <a:lnTo>
                      <a:pt x="2113" y="183"/>
                    </a:lnTo>
                    <a:lnTo>
                      <a:pt x="2114" y="183"/>
                    </a:lnTo>
                    <a:lnTo>
                      <a:pt x="2115" y="183"/>
                    </a:lnTo>
                    <a:lnTo>
                      <a:pt x="2116" y="183"/>
                    </a:lnTo>
                    <a:lnTo>
                      <a:pt x="2117" y="183"/>
                    </a:lnTo>
                    <a:lnTo>
                      <a:pt x="2118" y="183"/>
                    </a:lnTo>
                    <a:lnTo>
                      <a:pt x="2119" y="183"/>
                    </a:lnTo>
                    <a:lnTo>
                      <a:pt x="2120" y="183"/>
                    </a:lnTo>
                    <a:lnTo>
                      <a:pt x="2121" y="183"/>
                    </a:lnTo>
                    <a:lnTo>
                      <a:pt x="2122" y="183"/>
                    </a:lnTo>
                    <a:lnTo>
                      <a:pt x="2123" y="183"/>
                    </a:lnTo>
                    <a:lnTo>
                      <a:pt x="2124" y="183"/>
                    </a:lnTo>
                    <a:lnTo>
                      <a:pt x="2124" y="182"/>
                    </a:lnTo>
                    <a:lnTo>
                      <a:pt x="2124" y="183"/>
                    </a:lnTo>
                    <a:lnTo>
                      <a:pt x="2125" y="183"/>
                    </a:lnTo>
                    <a:lnTo>
                      <a:pt x="2126" y="183"/>
                    </a:lnTo>
                    <a:lnTo>
                      <a:pt x="2126" y="182"/>
                    </a:lnTo>
                    <a:lnTo>
                      <a:pt x="2126" y="183"/>
                    </a:lnTo>
                    <a:lnTo>
                      <a:pt x="2127" y="183"/>
                    </a:lnTo>
                    <a:lnTo>
                      <a:pt x="2128" y="183"/>
                    </a:lnTo>
                    <a:lnTo>
                      <a:pt x="2128" y="182"/>
                    </a:lnTo>
                    <a:lnTo>
                      <a:pt x="2128" y="183"/>
                    </a:lnTo>
                    <a:lnTo>
                      <a:pt x="2129" y="183"/>
                    </a:lnTo>
                    <a:lnTo>
                      <a:pt x="2130" y="183"/>
                    </a:lnTo>
                    <a:lnTo>
                      <a:pt x="2131" y="183"/>
                    </a:lnTo>
                    <a:lnTo>
                      <a:pt x="2132" y="183"/>
                    </a:lnTo>
                    <a:lnTo>
                      <a:pt x="2133" y="183"/>
                    </a:lnTo>
                    <a:lnTo>
                      <a:pt x="2134" y="183"/>
                    </a:lnTo>
                    <a:lnTo>
                      <a:pt x="2135" y="183"/>
                    </a:lnTo>
                    <a:lnTo>
                      <a:pt x="2136" y="183"/>
                    </a:lnTo>
                    <a:lnTo>
                      <a:pt x="2137" y="183"/>
                    </a:lnTo>
                    <a:lnTo>
                      <a:pt x="2138" y="183"/>
                    </a:lnTo>
                    <a:lnTo>
                      <a:pt x="2139" y="183"/>
                    </a:lnTo>
                    <a:lnTo>
                      <a:pt x="2140" y="183"/>
                    </a:lnTo>
                    <a:lnTo>
                      <a:pt x="2141" y="183"/>
                    </a:lnTo>
                    <a:lnTo>
                      <a:pt x="2142" y="183"/>
                    </a:lnTo>
                    <a:lnTo>
                      <a:pt x="2143" y="183"/>
                    </a:lnTo>
                    <a:lnTo>
                      <a:pt x="2144" y="183"/>
                    </a:lnTo>
                    <a:lnTo>
                      <a:pt x="2144" y="182"/>
                    </a:lnTo>
                    <a:lnTo>
                      <a:pt x="2144" y="183"/>
                    </a:lnTo>
                    <a:lnTo>
                      <a:pt x="2145" y="183"/>
                    </a:lnTo>
                    <a:lnTo>
                      <a:pt x="2146" y="183"/>
                    </a:lnTo>
                    <a:lnTo>
                      <a:pt x="2146" y="182"/>
                    </a:lnTo>
                    <a:lnTo>
                      <a:pt x="2146" y="183"/>
                    </a:lnTo>
                    <a:lnTo>
                      <a:pt x="2147" y="183"/>
                    </a:lnTo>
                    <a:lnTo>
                      <a:pt x="2148" y="183"/>
                    </a:lnTo>
                    <a:lnTo>
                      <a:pt x="2149" y="183"/>
                    </a:lnTo>
                    <a:lnTo>
                      <a:pt x="2150" y="183"/>
                    </a:lnTo>
                    <a:lnTo>
                      <a:pt x="2151" y="183"/>
                    </a:lnTo>
                    <a:lnTo>
                      <a:pt x="2152" y="183"/>
                    </a:lnTo>
                    <a:lnTo>
                      <a:pt x="2153" y="183"/>
                    </a:lnTo>
                    <a:lnTo>
                      <a:pt x="2154" y="183"/>
                    </a:lnTo>
                    <a:lnTo>
                      <a:pt x="2155" y="183"/>
                    </a:lnTo>
                    <a:lnTo>
                      <a:pt x="2156" y="183"/>
                    </a:lnTo>
                    <a:lnTo>
                      <a:pt x="2157" y="183"/>
                    </a:lnTo>
                    <a:lnTo>
                      <a:pt x="2158" y="183"/>
                    </a:lnTo>
                    <a:lnTo>
                      <a:pt x="2158" y="160"/>
                    </a:lnTo>
                    <a:lnTo>
                      <a:pt x="2158" y="173"/>
                    </a:lnTo>
                    <a:lnTo>
                      <a:pt x="2159" y="173"/>
                    </a:lnTo>
                    <a:lnTo>
                      <a:pt x="2159" y="183"/>
                    </a:lnTo>
                    <a:lnTo>
                      <a:pt x="2160" y="183"/>
                    </a:lnTo>
                    <a:lnTo>
                      <a:pt x="2160" y="156"/>
                    </a:lnTo>
                    <a:lnTo>
                      <a:pt x="2160" y="171"/>
                    </a:lnTo>
                    <a:lnTo>
                      <a:pt x="2161" y="171"/>
                    </a:lnTo>
                    <a:lnTo>
                      <a:pt x="2161" y="183"/>
                    </a:lnTo>
                    <a:lnTo>
                      <a:pt x="2162" y="183"/>
                    </a:lnTo>
                    <a:lnTo>
                      <a:pt x="2162" y="166"/>
                    </a:lnTo>
                    <a:lnTo>
                      <a:pt x="2162" y="177"/>
                    </a:lnTo>
                    <a:lnTo>
                      <a:pt x="2163" y="177"/>
                    </a:lnTo>
                    <a:lnTo>
                      <a:pt x="2163" y="183"/>
                    </a:lnTo>
                    <a:lnTo>
                      <a:pt x="2163" y="182"/>
                    </a:lnTo>
                    <a:lnTo>
                      <a:pt x="2164" y="182"/>
                    </a:lnTo>
                    <a:lnTo>
                      <a:pt x="2164" y="183"/>
                    </a:lnTo>
                    <a:lnTo>
                      <a:pt x="2165" y="183"/>
                    </a:lnTo>
                    <a:lnTo>
                      <a:pt x="2165" y="181"/>
                    </a:lnTo>
                    <a:lnTo>
                      <a:pt x="2165" y="183"/>
                    </a:lnTo>
                    <a:lnTo>
                      <a:pt x="2166" y="183"/>
                    </a:lnTo>
                    <a:lnTo>
                      <a:pt x="2167" y="183"/>
                    </a:lnTo>
                    <a:lnTo>
                      <a:pt x="2167" y="182"/>
                    </a:lnTo>
                    <a:lnTo>
                      <a:pt x="2167" y="183"/>
                    </a:lnTo>
                    <a:lnTo>
                      <a:pt x="2168" y="183"/>
                    </a:lnTo>
                    <a:lnTo>
                      <a:pt x="2169" y="183"/>
                    </a:lnTo>
                    <a:lnTo>
                      <a:pt x="2170" y="183"/>
                    </a:lnTo>
                    <a:lnTo>
                      <a:pt x="2171" y="183"/>
                    </a:lnTo>
                    <a:lnTo>
                      <a:pt x="2172" y="183"/>
                    </a:lnTo>
                    <a:lnTo>
                      <a:pt x="2173" y="183"/>
                    </a:lnTo>
                    <a:lnTo>
                      <a:pt x="2174" y="183"/>
                    </a:lnTo>
                    <a:lnTo>
                      <a:pt x="2175" y="183"/>
                    </a:lnTo>
                    <a:lnTo>
                      <a:pt x="2176" y="183"/>
                    </a:lnTo>
                    <a:lnTo>
                      <a:pt x="2177" y="183"/>
                    </a:lnTo>
                    <a:lnTo>
                      <a:pt x="2178" y="183"/>
                    </a:lnTo>
                    <a:lnTo>
                      <a:pt x="2179" y="183"/>
                    </a:lnTo>
                    <a:lnTo>
                      <a:pt x="2180" y="183"/>
                    </a:lnTo>
                    <a:lnTo>
                      <a:pt x="2181" y="183"/>
                    </a:lnTo>
                    <a:lnTo>
                      <a:pt x="2182" y="183"/>
                    </a:lnTo>
                    <a:lnTo>
                      <a:pt x="2183" y="183"/>
                    </a:lnTo>
                    <a:lnTo>
                      <a:pt x="2184" y="183"/>
                    </a:lnTo>
                    <a:lnTo>
                      <a:pt x="2185" y="183"/>
                    </a:lnTo>
                    <a:lnTo>
                      <a:pt x="2186" y="183"/>
                    </a:lnTo>
                    <a:lnTo>
                      <a:pt x="2187" y="183"/>
                    </a:lnTo>
                    <a:lnTo>
                      <a:pt x="2188" y="183"/>
                    </a:lnTo>
                    <a:lnTo>
                      <a:pt x="2188" y="180"/>
                    </a:lnTo>
                    <a:lnTo>
                      <a:pt x="2189" y="180"/>
                    </a:lnTo>
                    <a:lnTo>
                      <a:pt x="2189" y="183"/>
                    </a:lnTo>
                    <a:lnTo>
                      <a:pt x="2189" y="180"/>
                    </a:lnTo>
                    <a:lnTo>
                      <a:pt x="2190" y="180"/>
                    </a:lnTo>
                    <a:lnTo>
                      <a:pt x="2190" y="183"/>
                    </a:lnTo>
                    <a:lnTo>
                      <a:pt x="2191" y="183"/>
                    </a:lnTo>
                    <a:lnTo>
                      <a:pt x="2192" y="183"/>
                    </a:lnTo>
                    <a:lnTo>
                      <a:pt x="2192" y="182"/>
                    </a:lnTo>
                    <a:lnTo>
                      <a:pt x="2192" y="183"/>
                    </a:lnTo>
                    <a:lnTo>
                      <a:pt x="2193" y="183"/>
                    </a:lnTo>
                    <a:lnTo>
                      <a:pt x="2194" y="183"/>
                    </a:lnTo>
                    <a:lnTo>
                      <a:pt x="2194" y="182"/>
                    </a:lnTo>
                    <a:lnTo>
                      <a:pt x="2195" y="182"/>
                    </a:lnTo>
                    <a:lnTo>
                      <a:pt x="2195" y="183"/>
                    </a:lnTo>
                    <a:lnTo>
                      <a:pt x="2196" y="183"/>
                    </a:lnTo>
                    <a:lnTo>
                      <a:pt x="2197" y="183"/>
                    </a:lnTo>
                    <a:lnTo>
                      <a:pt x="2198" y="183"/>
                    </a:lnTo>
                    <a:lnTo>
                      <a:pt x="2199" y="183"/>
                    </a:lnTo>
                    <a:lnTo>
                      <a:pt x="2200" y="183"/>
                    </a:lnTo>
                    <a:lnTo>
                      <a:pt x="2201" y="183"/>
                    </a:lnTo>
                    <a:lnTo>
                      <a:pt x="2202" y="183"/>
                    </a:lnTo>
                    <a:lnTo>
                      <a:pt x="2203" y="183"/>
                    </a:lnTo>
                    <a:lnTo>
                      <a:pt x="2204" y="183"/>
                    </a:lnTo>
                    <a:lnTo>
                      <a:pt x="2205" y="183"/>
                    </a:lnTo>
                    <a:lnTo>
                      <a:pt x="2206" y="183"/>
                    </a:lnTo>
                    <a:lnTo>
                      <a:pt x="2207" y="183"/>
                    </a:lnTo>
                    <a:lnTo>
                      <a:pt x="2208" y="183"/>
                    </a:lnTo>
                    <a:lnTo>
                      <a:pt x="2209" y="183"/>
                    </a:lnTo>
                    <a:lnTo>
                      <a:pt x="2210" y="183"/>
                    </a:lnTo>
                    <a:lnTo>
                      <a:pt x="2211" y="183"/>
                    </a:lnTo>
                    <a:lnTo>
                      <a:pt x="2212" y="183"/>
                    </a:lnTo>
                    <a:lnTo>
                      <a:pt x="2213" y="183"/>
                    </a:lnTo>
                    <a:lnTo>
                      <a:pt x="2214" y="183"/>
                    </a:lnTo>
                    <a:lnTo>
                      <a:pt x="2215" y="183"/>
                    </a:lnTo>
                    <a:lnTo>
                      <a:pt x="2216" y="183"/>
                    </a:lnTo>
                    <a:lnTo>
                      <a:pt x="2217" y="183"/>
                    </a:lnTo>
                    <a:lnTo>
                      <a:pt x="2218" y="183"/>
                    </a:lnTo>
                    <a:lnTo>
                      <a:pt x="2219" y="183"/>
                    </a:lnTo>
                    <a:lnTo>
                      <a:pt x="2220" y="183"/>
                    </a:lnTo>
                    <a:lnTo>
                      <a:pt x="2221" y="183"/>
                    </a:lnTo>
                    <a:lnTo>
                      <a:pt x="2222" y="183"/>
                    </a:lnTo>
                    <a:lnTo>
                      <a:pt x="2223" y="183"/>
                    </a:lnTo>
                    <a:lnTo>
                      <a:pt x="2224" y="183"/>
                    </a:lnTo>
                    <a:lnTo>
                      <a:pt x="2225" y="183"/>
                    </a:lnTo>
                    <a:lnTo>
                      <a:pt x="2226" y="183"/>
                    </a:lnTo>
                    <a:lnTo>
                      <a:pt x="2227" y="183"/>
                    </a:lnTo>
                    <a:lnTo>
                      <a:pt x="2228" y="183"/>
                    </a:lnTo>
                    <a:lnTo>
                      <a:pt x="2229" y="183"/>
                    </a:lnTo>
                    <a:lnTo>
                      <a:pt x="2230" y="183"/>
                    </a:lnTo>
                    <a:lnTo>
                      <a:pt x="2231" y="183"/>
                    </a:lnTo>
                    <a:lnTo>
                      <a:pt x="2232" y="183"/>
                    </a:lnTo>
                    <a:lnTo>
                      <a:pt x="2233" y="183"/>
                    </a:lnTo>
                    <a:lnTo>
                      <a:pt x="2234" y="183"/>
                    </a:lnTo>
                    <a:lnTo>
                      <a:pt x="2235" y="183"/>
                    </a:lnTo>
                    <a:lnTo>
                      <a:pt x="2236" y="183"/>
                    </a:lnTo>
                    <a:lnTo>
                      <a:pt x="2237" y="183"/>
                    </a:lnTo>
                    <a:lnTo>
                      <a:pt x="2238" y="183"/>
                    </a:lnTo>
                    <a:lnTo>
                      <a:pt x="2239" y="183"/>
                    </a:lnTo>
                    <a:lnTo>
                      <a:pt x="2240" y="183"/>
                    </a:lnTo>
                    <a:lnTo>
                      <a:pt x="2241" y="183"/>
                    </a:lnTo>
                    <a:lnTo>
                      <a:pt x="2242" y="183"/>
                    </a:lnTo>
                    <a:lnTo>
                      <a:pt x="2243" y="183"/>
                    </a:lnTo>
                    <a:lnTo>
                      <a:pt x="2244" y="183"/>
                    </a:lnTo>
                    <a:lnTo>
                      <a:pt x="2245" y="183"/>
                    </a:lnTo>
                    <a:lnTo>
                      <a:pt x="2246" y="183"/>
                    </a:lnTo>
                    <a:lnTo>
                      <a:pt x="2247" y="183"/>
                    </a:lnTo>
                    <a:lnTo>
                      <a:pt x="2248" y="183"/>
                    </a:lnTo>
                    <a:lnTo>
                      <a:pt x="2249" y="183"/>
                    </a:lnTo>
                    <a:lnTo>
                      <a:pt x="2250" y="183"/>
                    </a:lnTo>
                    <a:lnTo>
                      <a:pt x="2251" y="183"/>
                    </a:lnTo>
                    <a:lnTo>
                      <a:pt x="2252" y="183"/>
                    </a:lnTo>
                    <a:lnTo>
                      <a:pt x="2253" y="183"/>
                    </a:lnTo>
                    <a:lnTo>
                      <a:pt x="2254" y="183"/>
                    </a:lnTo>
                    <a:lnTo>
                      <a:pt x="2255" y="183"/>
                    </a:lnTo>
                    <a:lnTo>
                      <a:pt x="2256" y="183"/>
                    </a:lnTo>
                    <a:lnTo>
                      <a:pt x="2256" y="182"/>
                    </a:lnTo>
                    <a:lnTo>
                      <a:pt x="2257" y="182"/>
                    </a:lnTo>
                    <a:lnTo>
                      <a:pt x="2257" y="183"/>
                    </a:lnTo>
                    <a:lnTo>
                      <a:pt x="2258" y="183"/>
                    </a:lnTo>
                    <a:lnTo>
                      <a:pt x="2259" y="183"/>
                    </a:lnTo>
                    <a:lnTo>
                      <a:pt x="2260" y="183"/>
                    </a:lnTo>
                    <a:lnTo>
                      <a:pt x="2261" y="183"/>
                    </a:lnTo>
                    <a:lnTo>
                      <a:pt x="2262" y="183"/>
                    </a:lnTo>
                    <a:lnTo>
                      <a:pt x="2263" y="183"/>
                    </a:lnTo>
                    <a:lnTo>
                      <a:pt x="2264" y="183"/>
                    </a:lnTo>
                    <a:lnTo>
                      <a:pt x="2265" y="183"/>
                    </a:lnTo>
                    <a:lnTo>
                      <a:pt x="2266" y="183"/>
                    </a:lnTo>
                    <a:lnTo>
                      <a:pt x="2267" y="183"/>
                    </a:lnTo>
                    <a:lnTo>
                      <a:pt x="2267" y="182"/>
                    </a:lnTo>
                    <a:lnTo>
                      <a:pt x="2267" y="183"/>
                    </a:lnTo>
                    <a:lnTo>
                      <a:pt x="2268" y="183"/>
                    </a:lnTo>
                    <a:lnTo>
                      <a:pt x="2268" y="181"/>
                    </a:lnTo>
                    <a:lnTo>
                      <a:pt x="2268" y="182"/>
                    </a:lnTo>
                    <a:lnTo>
                      <a:pt x="2269" y="182"/>
                    </a:lnTo>
                    <a:lnTo>
                      <a:pt x="2269" y="183"/>
                    </a:lnTo>
                    <a:lnTo>
                      <a:pt x="2269" y="182"/>
                    </a:lnTo>
                    <a:lnTo>
                      <a:pt x="2270" y="182"/>
                    </a:lnTo>
                    <a:lnTo>
                      <a:pt x="2270" y="183"/>
                    </a:lnTo>
                    <a:lnTo>
                      <a:pt x="2271" y="183"/>
                    </a:lnTo>
                    <a:lnTo>
                      <a:pt x="2272" y="183"/>
                    </a:lnTo>
                    <a:lnTo>
                      <a:pt x="2272" y="182"/>
                    </a:lnTo>
                    <a:lnTo>
                      <a:pt x="2272" y="183"/>
                    </a:lnTo>
                    <a:lnTo>
                      <a:pt x="2273" y="183"/>
                    </a:lnTo>
                    <a:lnTo>
                      <a:pt x="2274" y="183"/>
                    </a:lnTo>
                    <a:lnTo>
                      <a:pt x="2275" y="183"/>
                    </a:lnTo>
                    <a:lnTo>
                      <a:pt x="2275" y="182"/>
                    </a:lnTo>
                    <a:lnTo>
                      <a:pt x="2275" y="183"/>
                    </a:lnTo>
                    <a:lnTo>
                      <a:pt x="2276" y="183"/>
                    </a:lnTo>
                    <a:lnTo>
                      <a:pt x="2277" y="183"/>
                    </a:lnTo>
                    <a:lnTo>
                      <a:pt x="2278" y="183"/>
                    </a:lnTo>
                    <a:lnTo>
                      <a:pt x="2279" y="183"/>
                    </a:lnTo>
                    <a:lnTo>
                      <a:pt x="2280" y="183"/>
                    </a:lnTo>
                    <a:lnTo>
                      <a:pt x="2281" y="183"/>
                    </a:lnTo>
                    <a:lnTo>
                      <a:pt x="2282" y="183"/>
                    </a:lnTo>
                    <a:lnTo>
                      <a:pt x="2283" y="183"/>
                    </a:lnTo>
                    <a:lnTo>
                      <a:pt x="2284" y="183"/>
                    </a:lnTo>
                    <a:lnTo>
                      <a:pt x="2285" y="183"/>
                    </a:lnTo>
                    <a:lnTo>
                      <a:pt x="2286" y="183"/>
                    </a:lnTo>
                    <a:lnTo>
                      <a:pt x="2287" y="183"/>
                    </a:lnTo>
                    <a:lnTo>
                      <a:pt x="2288" y="183"/>
                    </a:lnTo>
                    <a:lnTo>
                      <a:pt x="2289" y="183"/>
                    </a:lnTo>
                    <a:lnTo>
                      <a:pt x="2290" y="183"/>
                    </a:lnTo>
                    <a:lnTo>
                      <a:pt x="2291" y="183"/>
                    </a:lnTo>
                    <a:lnTo>
                      <a:pt x="2292" y="183"/>
                    </a:lnTo>
                    <a:lnTo>
                      <a:pt x="2293" y="183"/>
                    </a:lnTo>
                    <a:lnTo>
                      <a:pt x="2294" y="183"/>
                    </a:lnTo>
                    <a:lnTo>
                      <a:pt x="2295" y="183"/>
                    </a:lnTo>
                    <a:lnTo>
                      <a:pt x="2296" y="183"/>
                    </a:lnTo>
                    <a:lnTo>
                      <a:pt x="2297" y="183"/>
                    </a:lnTo>
                    <a:lnTo>
                      <a:pt x="2298" y="183"/>
                    </a:lnTo>
                    <a:lnTo>
                      <a:pt x="2299" y="183"/>
                    </a:lnTo>
                    <a:lnTo>
                      <a:pt x="2300" y="183"/>
                    </a:lnTo>
                    <a:lnTo>
                      <a:pt x="2301" y="183"/>
                    </a:lnTo>
                    <a:lnTo>
                      <a:pt x="2302" y="183"/>
                    </a:lnTo>
                    <a:lnTo>
                      <a:pt x="2302" y="174"/>
                    </a:lnTo>
                    <a:lnTo>
                      <a:pt x="2302" y="181"/>
                    </a:lnTo>
                    <a:lnTo>
                      <a:pt x="2303" y="181"/>
                    </a:lnTo>
                    <a:lnTo>
                      <a:pt x="2303" y="183"/>
                    </a:lnTo>
                    <a:lnTo>
                      <a:pt x="2304" y="183"/>
                    </a:lnTo>
                    <a:lnTo>
                      <a:pt x="2304" y="162"/>
                    </a:lnTo>
                    <a:lnTo>
                      <a:pt x="2304" y="183"/>
                    </a:lnTo>
                    <a:lnTo>
                      <a:pt x="2305" y="183"/>
                    </a:lnTo>
                    <a:lnTo>
                      <a:pt x="2306" y="183"/>
                    </a:lnTo>
                    <a:lnTo>
                      <a:pt x="2306" y="169"/>
                    </a:lnTo>
                    <a:lnTo>
                      <a:pt x="2306" y="175"/>
                    </a:lnTo>
                    <a:lnTo>
                      <a:pt x="2307" y="175"/>
                    </a:lnTo>
                    <a:lnTo>
                      <a:pt x="2307" y="183"/>
                    </a:lnTo>
                    <a:lnTo>
                      <a:pt x="2307" y="175"/>
                    </a:lnTo>
                    <a:lnTo>
                      <a:pt x="2308" y="175"/>
                    </a:lnTo>
                    <a:lnTo>
                      <a:pt x="2308" y="183"/>
                    </a:lnTo>
                    <a:lnTo>
                      <a:pt x="2308" y="180"/>
                    </a:lnTo>
                    <a:lnTo>
                      <a:pt x="2309" y="180"/>
                    </a:lnTo>
                    <a:lnTo>
                      <a:pt x="2309" y="183"/>
                    </a:lnTo>
                    <a:lnTo>
                      <a:pt x="2310" y="183"/>
                    </a:lnTo>
                    <a:lnTo>
                      <a:pt x="2311" y="183"/>
                    </a:lnTo>
                    <a:lnTo>
                      <a:pt x="2311" y="181"/>
                    </a:lnTo>
                    <a:lnTo>
                      <a:pt x="2311" y="183"/>
                    </a:lnTo>
                    <a:lnTo>
                      <a:pt x="2312" y="183"/>
                    </a:lnTo>
                    <a:lnTo>
                      <a:pt x="2313" y="183"/>
                    </a:lnTo>
                    <a:lnTo>
                      <a:pt x="2313" y="182"/>
                    </a:lnTo>
                    <a:lnTo>
                      <a:pt x="2313" y="183"/>
                    </a:lnTo>
                    <a:lnTo>
                      <a:pt x="2314" y="183"/>
                    </a:lnTo>
                    <a:lnTo>
                      <a:pt x="2315" y="183"/>
                    </a:lnTo>
                    <a:lnTo>
                      <a:pt x="2316" y="183"/>
                    </a:lnTo>
                    <a:lnTo>
                      <a:pt x="2317" y="183"/>
                    </a:lnTo>
                    <a:lnTo>
                      <a:pt x="2318" y="183"/>
                    </a:lnTo>
                    <a:lnTo>
                      <a:pt x="2319" y="183"/>
                    </a:lnTo>
                    <a:lnTo>
                      <a:pt x="2320" y="183"/>
                    </a:lnTo>
                    <a:lnTo>
                      <a:pt x="2321" y="183"/>
                    </a:lnTo>
                    <a:lnTo>
                      <a:pt x="2322" y="183"/>
                    </a:lnTo>
                    <a:lnTo>
                      <a:pt x="2323" y="183"/>
                    </a:lnTo>
                    <a:lnTo>
                      <a:pt x="2324" y="183"/>
                    </a:lnTo>
                    <a:lnTo>
                      <a:pt x="2325" y="183"/>
                    </a:lnTo>
                    <a:lnTo>
                      <a:pt x="2326" y="183"/>
                    </a:lnTo>
                    <a:lnTo>
                      <a:pt x="2327" y="183"/>
                    </a:lnTo>
                    <a:lnTo>
                      <a:pt x="2328" y="183"/>
                    </a:lnTo>
                    <a:lnTo>
                      <a:pt x="2328" y="182"/>
                    </a:lnTo>
                    <a:lnTo>
                      <a:pt x="2329" y="182"/>
                    </a:lnTo>
                    <a:lnTo>
                      <a:pt x="2329" y="183"/>
                    </a:lnTo>
                    <a:lnTo>
                      <a:pt x="2330" y="183"/>
                    </a:lnTo>
                    <a:lnTo>
                      <a:pt x="2331" y="183"/>
                    </a:lnTo>
                    <a:lnTo>
                      <a:pt x="2331" y="182"/>
                    </a:lnTo>
                    <a:lnTo>
                      <a:pt x="2331" y="183"/>
                    </a:lnTo>
                    <a:lnTo>
                      <a:pt x="2332" y="183"/>
                    </a:lnTo>
                    <a:lnTo>
                      <a:pt x="2333" y="183"/>
                    </a:lnTo>
                    <a:lnTo>
                      <a:pt x="2333" y="182"/>
                    </a:lnTo>
                    <a:lnTo>
                      <a:pt x="2333" y="183"/>
                    </a:lnTo>
                    <a:lnTo>
                      <a:pt x="2334" y="183"/>
                    </a:lnTo>
                    <a:lnTo>
                      <a:pt x="2335" y="183"/>
                    </a:lnTo>
                    <a:lnTo>
                      <a:pt x="2336" y="183"/>
                    </a:lnTo>
                    <a:lnTo>
                      <a:pt x="2337" y="183"/>
                    </a:lnTo>
                    <a:lnTo>
                      <a:pt x="2338" y="183"/>
                    </a:lnTo>
                    <a:lnTo>
                      <a:pt x="2338" y="164"/>
                    </a:lnTo>
                    <a:lnTo>
                      <a:pt x="2338" y="179"/>
                    </a:lnTo>
                    <a:lnTo>
                      <a:pt x="2339" y="179"/>
                    </a:lnTo>
                    <a:lnTo>
                      <a:pt x="2339" y="183"/>
                    </a:lnTo>
                    <a:lnTo>
                      <a:pt x="2340" y="183"/>
                    </a:lnTo>
                    <a:lnTo>
                      <a:pt x="2340" y="164"/>
                    </a:lnTo>
                    <a:lnTo>
                      <a:pt x="2340" y="174"/>
                    </a:lnTo>
                    <a:lnTo>
                      <a:pt x="2341" y="174"/>
                    </a:lnTo>
                    <a:lnTo>
                      <a:pt x="2341" y="183"/>
                    </a:lnTo>
                    <a:lnTo>
                      <a:pt x="2341" y="182"/>
                    </a:lnTo>
                    <a:lnTo>
                      <a:pt x="2342" y="182"/>
                    </a:lnTo>
                    <a:lnTo>
                      <a:pt x="2342" y="183"/>
                    </a:lnTo>
                    <a:lnTo>
                      <a:pt x="2343" y="183"/>
                    </a:lnTo>
                    <a:lnTo>
                      <a:pt x="2343" y="180"/>
                    </a:lnTo>
                    <a:lnTo>
                      <a:pt x="2343" y="182"/>
                    </a:lnTo>
                    <a:lnTo>
                      <a:pt x="2344" y="182"/>
                    </a:lnTo>
                    <a:lnTo>
                      <a:pt x="2344" y="183"/>
                    </a:lnTo>
                    <a:lnTo>
                      <a:pt x="2344" y="182"/>
                    </a:lnTo>
                    <a:lnTo>
                      <a:pt x="2345" y="182"/>
                    </a:lnTo>
                    <a:lnTo>
                      <a:pt x="2345" y="183"/>
                    </a:lnTo>
                    <a:lnTo>
                      <a:pt x="2346" y="183"/>
                    </a:lnTo>
                    <a:lnTo>
                      <a:pt x="2347" y="183"/>
                    </a:lnTo>
                    <a:lnTo>
                      <a:pt x="2348" y="183"/>
                    </a:lnTo>
                    <a:lnTo>
                      <a:pt x="2349" y="183"/>
                    </a:lnTo>
                    <a:lnTo>
                      <a:pt x="2350" y="183"/>
                    </a:lnTo>
                    <a:lnTo>
                      <a:pt x="2351" y="183"/>
                    </a:lnTo>
                    <a:lnTo>
                      <a:pt x="2352" y="183"/>
                    </a:lnTo>
                    <a:lnTo>
                      <a:pt x="2353" y="183"/>
                    </a:lnTo>
                    <a:lnTo>
                      <a:pt x="2354" y="183"/>
                    </a:lnTo>
                    <a:lnTo>
                      <a:pt x="2355" y="183"/>
                    </a:lnTo>
                    <a:lnTo>
                      <a:pt x="2356" y="183"/>
                    </a:lnTo>
                    <a:lnTo>
                      <a:pt x="2357" y="183"/>
                    </a:lnTo>
                    <a:lnTo>
                      <a:pt x="2357" y="182"/>
                    </a:lnTo>
                    <a:lnTo>
                      <a:pt x="2358" y="182"/>
                    </a:lnTo>
                    <a:lnTo>
                      <a:pt x="2358" y="183"/>
                    </a:lnTo>
                    <a:lnTo>
                      <a:pt x="2359" y="183"/>
                    </a:lnTo>
                    <a:lnTo>
                      <a:pt x="2360" y="183"/>
                    </a:lnTo>
                    <a:lnTo>
                      <a:pt x="2360" y="182"/>
                    </a:lnTo>
                    <a:lnTo>
                      <a:pt x="2360" y="183"/>
                    </a:lnTo>
                    <a:lnTo>
                      <a:pt x="2361" y="183"/>
                    </a:lnTo>
                    <a:lnTo>
                      <a:pt x="2362" y="183"/>
                    </a:lnTo>
                    <a:lnTo>
                      <a:pt x="2363" y="183"/>
                    </a:lnTo>
                    <a:lnTo>
                      <a:pt x="2364" y="183"/>
                    </a:lnTo>
                    <a:lnTo>
                      <a:pt x="2365" y="183"/>
                    </a:lnTo>
                    <a:lnTo>
                      <a:pt x="2366" y="183"/>
                    </a:lnTo>
                    <a:lnTo>
                      <a:pt x="2367" y="183"/>
                    </a:lnTo>
                    <a:lnTo>
                      <a:pt x="2368" y="183"/>
                    </a:lnTo>
                    <a:lnTo>
                      <a:pt x="2369" y="183"/>
                    </a:lnTo>
                    <a:lnTo>
                      <a:pt x="2370" y="183"/>
                    </a:lnTo>
                    <a:lnTo>
                      <a:pt x="2371" y="183"/>
                    </a:lnTo>
                    <a:lnTo>
                      <a:pt x="2372" y="183"/>
                    </a:lnTo>
                    <a:lnTo>
                      <a:pt x="2373" y="183"/>
                    </a:lnTo>
                    <a:lnTo>
                      <a:pt x="2374" y="183"/>
                    </a:lnTo>
                    <a:lnTo>
                      <a:pt x="2375" y="183"/>
                    </a:lnTo>
                    <a:lnTo>
                      <a:pt x="2376" y="183"/>
                    </a:lnTo>
                    <a:lnTo>
                      <a:pt x="2377" y="183"/>
                    </a:lnTo>
                    <a:lnTo>
                      <a:pt x="2377" y="182"/>
                    </a:lnTo>
                    <a:lnTo>
                      <a:pt x="2377" y="183"/>
                    </a:lnTo>
                    <a:lnTo>
                      <a:pt x="2378" y="183"/>
                    </a:lnTo>
                    <a:lnTo>
                      <a:pt x="2379" y="183"/>
                    </a:lnTo>
                    <a:lnTo>
                      <a:pt x="2380" y="183"/>
                    </a:lnTo>
                    <a:lnTo>
                      <a:pt x="2381" y="183"/>
                    </a:lnTo>
                    <a:lnTo>
                      <a:pt x="2382" y="183"/>
                    </a:lnTo>
                    <a:lnTo>
                      <a:pt x="2383" y="183"/>
                    </a:lnTo>
                    <a:lnTo>
                      <a:pt x="2384" y="183"/>
                    </a:lnTo>
                    <a:lnTo>
                      <a:pt x="2385" y="183"/>
                    </a:lnTo>
                    <a:lnTo>
                      <a:pt x="2386" y="183"/>
                    </a:lnTo>
                    <a:lnTo>
                      <a:pt x="2387" y="183"/>
                    </a:lnTo>
                    <a:lnTo>
                      <a:pt x="2388" y="183"/>
                    </a:lnTo>
                    <a:lnTo>
                      <a:pt x="2389" y="183"/>
                    </a:lnTo>
                    <a:lnTo>
                      <a:pt x="2390" y="183"/>
                    </a:lnTo>
                    <a:lnTo>
                      <a:pt x="2391" y="183"/>
                    </a:lnTo>
                    <a:lnTo>
                      <a:pt x="2392" y="183"/>
                    </a:lnTo>
                    <a:lnTo>
                      <a:pt x="2393" y="183"/>
                    </a:lnTo>
                    <a:lnTo>
                      <a:pt x="2394" y="183"/>
                    </a:lnTo>
                    <a:lnTo>
                      <a:pt x="2395" y="183"/>
                    </a:lnTo>
                    <a:lnTo>
                      <a:pt x="2396" y="183"/>
                    </a:lnTo>
                    <a:lnTo>
                      <a:pt x="2397" y="183"/>
                    </a:lnTo>
                    <a:lnTo>
                      <a:pt x="2398" y="183"/>
                    </a:lnTo>
                    <a:lnTo>
                      <a:pt x="2399" y="183"/>
                    </a:lnTo>
                    <a:lnTo>
                      <a:pt x="2400" y="183"/>
                    </a:lnTo>
                    <a:lnTo>
                      <a:pt x="2401" y="183"/>
                    </a:lnTo>
                    <a:lnTo>
                      <a:pt x="2402" y="183"/>
                    </a:lnTo>
                    <a:lnTo>
                      <a:pt x="2403" y="183"/>
                    </a:lnTo>
                    <a:lnTo>
                      <a:pt x="2404" y="183"/>
                    </a:lnTo>
                    <a:lnTo>
                      <a:pt x="2405" y="183"/>
                    </a:lnTo>
                    <a:lnTo>
                      <a:pt x="2406" y="183"/>
                    </a:lnTo>
                    <a:lnTo>
                      <a:pt x="2407" y="183"/>
                    </a:lnTo>
                    <a:lnTo>
                      <a:pt x="2408" y="183"/>
                    </a:lnTo>
                    <a:lnTo>
                      <a:pt x="2409" y="183"/>
                    </a:lnTo>
                    <a:lnTo>
                      <a:pt x="2410" y="183"/>
                    </a:lnTo>
                    <a:lnTo>
                      <a:pt x="2411" y="183"/>
                    </a:lnTo>
                    <a:lnTo>
                      <a:pt x="2412" y="183"/>
                    </a:lnTo>
                    <a:lnTo>
                      <a:pt x="2413" y="183"/>
                    </a:lnTo>
                    <a:lnTo>
                      <a:pt x="2414" y="183"/>
                    </a:lnTo>
                    <a:lnTo>
                      <a:pt x="2415" y="183"/>
                    </a:lnTo>
                    <a:lnTo>
                      <a:pt x="2416" y="183"/>
                    </a:lnTo>
                    <a:lnTo>
                      <a:pt x="2417" y="183"/>
                    </a:lnTo>
                    <a:lnTo>
                      <a:pt x="2418" y="183"/>
                    </a:lnTo>
                    <a:lnTo>
                      <a:pt x="2419" y="183"/>
                    </a:lnTo>
                    <a:lnTo>
                      <a:pt x="2420" y="183"/>
                    </a:lnTo>
                    <a:lnTo>
                      <a:pt x="2421" y="183"/>
                    </a:lnTo>
                    <a:lnTo>
                      <a:pt x="2422" y="183"/>
                    </a:lnTo>
                    <a:lnTo>
                      <a:pt x="2423" y="183"/>
                    </a:lnTo>
                    <a:lnTo>
                      <a:pt x="2424" y="183"/>
                    </a:lnTo>
                    <a:lnTo>
                      <a:pt x="2425" y="183"/>
                    </a:lnTo>
                    <a:lnTo>
                      <a:pt x="2426" y="183"/>
                    </a:lnTo>
                    <a:lnTo>
                      <a:pt x="2427" y="183"/>
                    </a:lnTo>
                    <a:lnTo>
                      <a:pt x="2428" y="183"/>
                    </a:lnTo>
                    <a:lnTo>
                      <a:pt x="2429" y="183"/>
                    </a:lnTo>
                    <a:lnTo>
                      <a:pt x="2430" y="183"/>
                    </a:lnTo>
                    <a:lnTo>
                      <a:pt x="2431" y="183"/>
                    </a:lnTo>
                    <a:lnTo>
                      <a:pt x="2432" y="183"/>
                    </a:lnTo>
                    <a:lnTo>
                      <a:pt x="2433" y="183"/>
                    </a:lnTo>
                    <a:lnTo>
                      <a:pt x="2434" y="183"/>
                    </a:lnTo>
                    <a:lnTo>
                      <a:pt x="2435" y="183"/>
                    </a:lnTo>
                    <a:lnTo>
                      <a:pt x="2436" y="183"/>
                    </a:lnTo>
                    <a:lnTo>
                      <a:pt x="2437" y="183"/>
                    </a:lnTo>
                    <a:lnTo>
                      <a:pt x="2438" y="183"/>
                    </a:lnTo>
                    <a:lnTo>
                      <a:pt x="2439" y="183"/>
                    </a:lnTo>
                    <a:lnTo>
                      <a:pt x="2440" y="183"/>
                    </a:lnTo>
                    <a:lnTo>
                      <a:pt x="2441" y="183"/>
                    </a:lnTo>
                    <a:lnTo>
                      <a:pt x="2442" y="183"/>
                    </a:lnTo>
                    <a:lnTo>
                      <a:pt x="2443" y="183"/>
                    </a:lnTo>
                    <a:lnTo>
                      <a:pt x="2443" y="182"/>
                    </a:lnTo>
                    <a:lnTo>
                      <a:pt x="2443" y="183"/>
                    </a:lnTo>
                    <a:lnTo>
                      <a:pt x="2444" y="183"/>
                    </a:lnTo>
                    <a:lnTo>
                      <a:pt x="2445" y="183"/>
                    </a:lnTo>
                    <a:lnTo>
                      <a:pt x="2445" y="182"/>
                    </a:lnTo>
                    <a:lnTo>
                      <a:pt x="2445" y="183"/>
                    </a:lnTo>
                    <a:lnTo>
                      <a:pt x="2446" y="183"/>
                    </a:lnTo>
                    <a:lnTo>
                      <a:pt x="2447" y="183"/>
                    </a:lnTo>
                    <a:lnTo>
                      <a:pt x="2448" y="183"/>
                    </a:lnTo>
                    <a:lnTo>
                      <a:pt x="2449" y="183"/>
                    </a:lnTo>
                    <a:lnTo>
                      <a:pt x="2450" y="183"/>
                    </a:lnTo>
                    <a:lnTo>
                      <a:pt x="2451" y="183"/>
                    </a:lnTo>
                    <a:lnTo>
                      <a:pt x="2452" y="183"/>
                    </a:lnTo>
                    <a:lnTo>
                      <a:pt x="2453" y="183"/>
                    </a:lnTo>
                    <a:lnTo>
                      <a:pt x="2454" y="183"/>
                    </a:lnTo>
                    <a:lnTo>
                      <a:pt x="2455" y="183"/>
                    </a:lnTo>
                    <a:lnTo>
                      <a:pt x="2456" y="183"/>
                    </a:lnTo>
                    <a:lnTo>
                      <a:pt x="2457" y="183"/>
                    </a:lnTo>
                    <a:lnTo>
                      <a:pt x="2458" y="183"/>
                    </a:lnTo>
                    <a:lnTo>
                      <a:pt x="2459" y="183"/>
                    </a:lnTo>
                    <a:lnTo>
                      <a:pt x="2460" y="183"/>
                    </a:lnTo>
                    <a:lnTo>
                      <a:pt x="2461" y="183"/>
                    </a:lnTo>
                    <a:lnTo>
                      <a:pt x="2462" y="183"/>
                    </a:lnTo>
                    <a:lnTo>
                      <a:pt x="2463" y="183"/>
                    </a:lnTo>
                    <a:lnTo>
                      <a:pt x="2464" y="183"/>
                    </a:lnTo>
                    <a:lnTo>
                      <a:pt x="2465" y="183"/>
                    </a:lnTo>
                    <a:lnTo>
                      <a:pt x="2466" y="183"/>
                    </a:lnTo>
                    <a:lnTo>
                      <a:pt x="2467" y="183"/>
                    </a:lnTo>
                    <a:lnTo>
                      <a:pt x="2468" y="183"/>
                    </a:lnTo>
                    <a:lnTo>
                      <a:pt x="2469" y="183"/>
                    </a:lnTo>
                    <a:lnTo>
                      <a:pt x="2470" y="183"/>
                    </a:lnTo>
                    <a:lnTo>
                      <a:pt x="2471" y="183"/>
                    </a:lnTo>
                    <a:lnTo>
                      <a:pt x="2472" y="183"/>
                    </a:lnTo>
                    <a:lnTo>
                      <a:pt x="2473" y="183"/>
                    </a:lnTo>
                    <a:lnTo>
                      <a:pt x="2474" y="183"/>
                    </a:lnTo>
                    <a:lnTo>
                      <a:pt x="2475" y="183"/>
                    </a:lnTo>
                    <a:lnTo>
                      <a:pt x="2476" y="183"/>
                    </a:lnTo>
                    <a:lnTo>
                      <a:pt x="2477" y="183"/>
                    </a:lnTo>
                    <a:lnTo>
                      <a:pt x="2478" y="183"/>
                    </a:lnTo>
                    <a:lnTo>
                      <a:pt x="2479" y="183"/>
                    </a:lnTo>
                    <a:lnTo>
                      <a:pt x="2480" y="183"/>
                    </a:lnTo>
                    <a:lnTo>
                      <a:pt x="2481" y="183"/>
                    </a:lnTo>
                    <a:lnTo>
                      <a:pt x="2482" y="183"/>
                    </a:lnTo>
                    <a:lnTo>
                      <a:pt x="2483" y="183"/>
                    </a:lnTo>
                    <a:lnTo>
                      <a:pt x="2484" y="183"/>
                    </a:lnTo>
                    <a:lnTo>
                      <a:pt x="2485" y="183"/>
                    </a:lnTo>
                    <a:lnTo>
                      <a:pt x="2486" y="183"/>
                    </a:lnTo>
                    <a:lnTo>
                      <a:pt x="2487" y="183"/>
                    </a:lnTo>
                    <a:lnTo>
                      <a:pt x="2488" y="183"/>
                    </a:lnTo>
                    <a:lnTo>
                      <a:pt x="2489" y="183"/>
                    </a:lnTo>
                    <a:lnTo>
                      <a:pt x="2490" y="183"/>
                    </a:lnTo>
                    <a:lnTo>
                      <a:pt x="2491" y="183"/>
                    </a:lnTo>
                    <a:lnTo>
                      <a:pt x="2492" y="183"/>
                    </a:lnTo>
                    <a:lnTo>
                      <a:pt x="2493" y="183"/>
                    </a:lnTo>
                    <a:lnTo>
                      <a:pt x="2494" y="183"/>
                    </a:lnTo>
                    <a:lnTo>
                      <a:pt x="2495" y="183"/>
                    </a:lnTo>
                    <a:lnTo>
                      <a:pt x="2496" y="183"/>
                    </a:lnTo>
                    <a:lnTo>
                      <a:pt x="2497" y="183"/>
                    </a:lnTo>
                    <a:lnTo>
                      <a:pt x="2498" y="183"/>
                    </a:lnTo>
                    <a:lnTo>
                      <a:pt x="2499" y="183"/>
                    </a:lnTo>
                    <a:lnTo>
                      <a:pt x="2500" y="183"/>
                    </a:lnTo>
                    <a:lnTo>
                      <a:pt x="2501" y="183"/>
                    </a:lnTo>
                    <a:lnTo>
                      <a:pt x="2502" y="183"/>
                    </a:lnTo>
                    <a:lnTo>
                      <a:pt x="2503" y="183"/>
                    </a:lnTo>
                    <a:lnTo>
                      <a:pt x="2504" y="183"/>
                    </a:lnTo>
                    <a:lnTo>
                      <a:pt x="2505" y="183"/>
                    </a:lnTo>
                    <a:lnTo>
                      <a:pt x="2506" y="183"/>
                    </a:lnTo>
                    <a:lnTo>
                      <a:pt x="2507" y="183"/>
                    </a:lnTo>
                    <a:lnTo>
                      <a:pt x="2508" y="183"/>
                    </a:lnTo>
                    <a:lnTo>
                      <a:pt x="2509" y="183"/>
                    </a:lnTo>
                    <a:lnTo>
                      <a:pt x="2510" y="183"/>
                    </a:lnTo>
                    <a:lnTo>
                      <a:pt x="2511" y="183"/>
                    </a:lnTo>
                    <a:lnTo>
                      <a:pt x="2512" y="183"/>
                    </a:lnTo>
                    <a:lnTo>
                      <a:pt x="2513" y="183"/>
                    </a:lnTo>
                    <a:lnTo>
                      <a:pt x="2514" y="183"/>
                    </a:lnTo>
                    <a:lnTo>
                      <a:pt x="2515" y="183"/>
                    </a:lnTo>
                    <a:lnTo>
                      <a:pt x="2516" y="183"/>
                    </a:lnTo>
                    <a:lnTo>
                      <a:pt x="2517" y="183"/>
                    </a:lnTo>
                    <a:lnTo>
                      <a:pt x="2518" y="183"/>
                    </a:lnTo>
                    <a:lnTo>
                      <a:pt x="2519" y="183"/>
                    </a:lnTo>
                    <a:lnTo>
                      <a:pt x="2520" y="183"/>
                    </a:lnTo>
                    <a:lnTo>
                      <a:pt x="2521" y="183"/>
                    </a:lnTo>
                    <a:lnTo>
                      <a:pt x="2522" y="183"/>
                    </a:lnTo>
                    <a:lnTo>
                      <a:pt x="2523" y="183"/>
                    </a:lnTo>
                    <a:lnTo>
                      <a:pt x="2524" y="183"/>
                    </a:lnTo>
                    <a:lnTo>
                      <a:pt x="2525" y="183"/>
                    </a:lnTo>
                    <a:lnTo>
                      <a:pt x="2526" y="183"/>
                    </a:lnTo>
                    <a:lnTo>
                      <a:pt x="2527" y="183"/>
                    </a:lnTo>
                    <a:lnTo>
                      <a:pt x="2528" y="183"/>
                    </a:lnTo>
                    <a:lnTo>
                      <a:pt x="2529" y="183"/>
                    </a:lnTo>
                    <a:lnTo>
                      <a:pt x="2530" y="183"/>
                    </a:lnTo>
                    <a:lnTo>
                      <a:pt x="2531" y="183"/>
                    </a:lnTo>
                    <a:lnTo>
                      <a:pt x="2531" y="175"/>
                    </a:lnTo>
                    <a:lnTo>
                      <a:pt x="2531" y="181"/>
                    </a:lnTo>
                    <a:lnTo>
                      <a:pt x="2532" y="181"/>
                    </a:lnTo>
                    <a:lnTo>
                      <a:pt x="2532" y="183"/>
                    </a:lnTo>
                    <a:lnTo>
                      <a:pt x="2533" y="183"/>
                    </a:lnTo>
                    <a:lnTo>
                      <a:pt x="2533" y="173"/>
                    </a:lnTo>
                    <a:lnTo>
                      <a:pt x="2533" y="177"/>
                    </a:lnTo>
                    <a:lnTo>
                      <a:pt x="2534" y="177"/>
                    </a:lnTo>
                    <a:lnTo>
                      <a:pt x="2534" y="183"/>
                    </a:lnTo>
                    <a:lnTo>
                      <a:pt x="2534" y="182"/>
                    </a:lnTo>
                    <a:lnTo>
                      <a:pt x="2535" y="182"/>
                    </a:lnTo>
                    <a:lnTo>
                      <a:pt x="2535" y="183"/>
                    </a:lnTo>
                    <a:lnTo>
                      <a:pt x="2536" y="183"/>
                    </a:lnTo>
                    <a:lnTo>
                      <a:pt x="2536" y="181"/>
                    </a:lnTo>
                    <a:lnTo>
                      <a:pt x="2536" y="183"/>
                    </a:lnTo>
                    <a:lnTo>
                      <a:pt x="2537" y="183"/>
                    </a:lnTo>
                    <a:lnTo>
                      <a:pt x="2538" y="183"/>
                    </a:lnTo>
                    <a:lnTo>
                      <a:pt x="2539" y="183"/>
                    </a:lnTo>
                    <a:lnTo>
                      <a:pt x="2540" y="183"/>
                    </a:lnTo>
                    <a:lnTo>
                      <a:pt x="2541" y="183"/>
                    </a:lnTo>
                    <a:lnTo>
                      <a:pt x="2542" y="183"/>
                    </a:lnTo>
                    <a:lnTo>
                      <a:pt x="2543" y="183"/>
                    </a:lnTo>
                    <a:lnTo>
                      <a:pt x="2544" y="183"/>
                    </a:lnTo>
                    <a:lnTo>
                      <a:pt x="2545" y="183"/>
                    </a:lnTo>
                    <a:lnTo>
                      <a:pt x="2546" y="183"/>
                    </a:lnTo>
                    <a:lnTo>
                      <a:pt x="2547" y="183"/>
                    </a:lnTo>
                    <a:lnTo>
                      <a:pt x="2548" y="183"/>
                    </a:lnTo>
                    <a:lnTo>
                      <a:pt x="2549" y="183"/>
                    </a:lnTo>
                    <a:lnTo>
                      <a:pt x="2550" y="183"/>
                    </a:lnTo>
                    <a:lnTo>
                      <a:pt x="2551" y="183"/>
                    </a:lnTo>
                    <a:lnTo>
                      <a:pt x="2552" y="183"/>
                    </a:lnTo>
                    <a:lnTo>
                      <a:pt x="2553" y="183"/>
                    </a:lnTo>
                    <a:lnTo>
                      <a:pt x="2554" y="183"/>
                    </a:lnTo>
                    <a:lnTo>
                      <a:pt x="2555" y="183"/>
                    </a:lnTo>
                    <a:lnTo>
                      <a:pt x="2555" y="182"/>
                    </a:lnTo>
                    <a:lnTo>
                      <a:pt x="2555" y="183"/>
                    </a:lnTo>
                    <a:lnTo>
                      <a:pt x="2556" y="183"/>
                    </a:lnTo>
                    <a:lnTo>
                      <a:pt x="2557" y="183"/>
                    </a:lnTo>
                    <a:lnTo>
                      <a:pt x="2557" y="180"/>
                    </a:lnTo>
                    <a:lnTo>
                      <a:pt x="2557" y="181"/>
                    </a:lnTo>
                    <a:lnTo>
                      <a:pt x="2558" y="181"/>
                    </a:lnTo>
                    <a:lnTo>
                      <a:pt x="2558" y="183"/>
                    </a:lnTo>
                    <a:lnTo>
                      <a:pt x="2558" y="181"/>
                    </a:lnTo>
                    <a:lnTo>
                      <a:pt x="2559" y="181"/>
                    </a:lnTo>
                    <a:lnTo>
                      <a:pt x="2559" y="183"/>
                    </a:lnTo>
                    <a:lnTo>
                      <a:pt x="2559" y="182"/>
                    </a:lnTo>
                    <a:lnTo>
                      <a:pt x="2560" y="182"/>
                    </a:lnTo>
                    <a:lnTo>
                      <a:pt x="2560" y="183"/>
                    </a:lnTo>
                    <a:lnTo>
                      <a:pt x="2561" y="183"/>
                    </a:lnTo>
                    <a:lnTo>
                      <a:pt x="2562" y="183"/>
                    </a:lnTo>
                    <a:lnTo>
                      <a:pt x="2563" y="183"/>
                    </a:lnTo>
                    <a:lnTo>
                      <a:pt x="2564" y="183"/>
                    </a:lnTo>
                    <a:lnTo>
                      <a:pt x="2565" y="183"/>
                    </a:lnTo>
                    <a:lnTo>
                      <a:pt x="2566" y="183"/>
                    </a:lnTo>
                    <a:lnTo>
                      <a:pt x="2567" y="183"/>
                    </a:lnTo>
                    <a:lnTo>
                      <a:pt x="2568" y="183"/>
                    </a:lnTo>
                    <a:lnTo>
                      <a:pt x="2569" y="183"/>
                    </a:lnTo>
                    <a:lnTo>
                      <a:pt x="2570" y="183"/>
                    </a:lnTo>
                    <a:lnTo>
                      <a:pt x="2571" y="183"/>
                    </a:lnTo>
                    <a:lnTo>
                      <a:pt x="2572" y="183"/>
                    </a:lnTo>
                    <a:lnTo>
                      <a:pt x="2573" y="183"/>
                    </a:lnTo>
                    <a:lnTo>
                      <a:pt x="2574" y="183"/>
                    </a:lnTo>
                    <a:lnTo>
                      <a:pt x="2575" y="183"/>
                    </a:lnTo>
                    <a:lnTo>
                      <a:pt x="2576" y="183"/>
                    </a:lnTo>
                    <a:lnTo>
                      <a:pt x="2577" y="183"/>
                    </a:lnTo>
                    <a:lnTo>
                      <a:pt x="2578" y="183"/>
                    </a:lnTo>
                    <a:lnTo>
                      <a:pt x="2579" y="183"/>
                    </a:lnTo>
                    <a:lnTo>
                      <a:pt x="2580" y="183"/>
                    </a:lnTo>
                    <a:lnTo>
                      <a:pt x="2581" y="183"/>
                    </a:lnTo>
                    <a:lnTo>
                      <a:pt x="2582" y="183"/>
                    </a:lnTo>
                    <a:lnTo>
                      <a:pt x="2583" y="183"/>
                    </a:lnTo>
                    <a:lnTo>
                      <a:pt x="2584" y="183"/>
                    </a:lnTo>
                    <a:lnTo>
                      <a:pt x="2585" y="183"/>
                    </a:lnTo>
                    <a:lnTo>
                      <a:pt x="2586" y="183"/>
                    </a:lnTo>
                    <a:lnTo>
                      <a:pt x="2587" y="183"/>
                    </a:lnTo>
                    <a:lnTo>
                      <a:pt x="2588" y="183"/>
                    </a:lnTo>
                    <a:lnTo>
                      <a:pt x="2589" y="183"/>
                    </a:lnTo>
                    <a:lnTo>
                      <a:pt x="2590" y="183"/>
                    </a:lnTo>
                    <a:lnTo>
                      <a:pt x="2591" y="183"/>
                    </a:lnTo>
                    <a:lnTo>
                      <a:pt x="2592" y="183"/>
                    </a:lnTo>
                    <a:lnTo>
                      <a:pt x="2593" y="183"/>
                    </a:lnTo>
                    <a:lnTo>
                      <a:pt x="2594" y="183"/>
                    </a:lnTo>
                    <a:lnTo>
                      <a:pt x="2595" y="183"/>
                    </a:lnTo>
                    <a:lnTo>
                      <a:pt x="2596" y="183"/>
                    </a:lnTo>
                    <a:lnTo>
                      <a:pt x="2597" y="183"/>
                    </a:lnTo>
                    <a:lnTo>
                      <a:pt x="2598" y="183"/>
                    </a:lnTo>
                    <a:lnTo>
                      <a:pt x="2599" y="183"/>
                    </a:lnTo>
                    <a:lnTo>
                      <a:pt x="2600" y="183"/>
                    </a:lnTo>
                    <a:lnTo>
                      <a:pt x="2601" y="183"/>
                    </a:lnTo>
                    <a:lnTo>
                      <a:pt x="2602" y="183"/>
                    </a:lnTo>
                    <a:lnTo>
                      <a:pt x="2603" y="183"/>
                    </a:lnTo>
                    <a:lnTo>
                      <a:pt x="2604" y="183"/>
                    </a:lnTo>
                    <a:lnTo>
                      <a:pt x="2605" y="183"/>
                    </a:lnTo>
                    <a:lnTo>
                      <a:pt x="2606" y="183"/>
                    </a:lnTo>
                    <a:lnTo>
                      <a:pt x="2607" y="183"/>
                    </a:lnTo>
                    <a:lnTo>
                      <a:pt x="2608" y="183"/>
                    </a:lnTo>
                    <a:lnTo>
                      <a:pt x="2609" y="183"/>
                    </a:lnTo>
                    <a:lnTo>
                      <a:pt x="2610" y="183"/>
                    </a:lnTo>
                    <a:lnTo>
                      <a:pt x="2611" y="183"/>
                    </a:lnTo>
                    <a:lnTo>
                      <a:pt x="2612" y="183"/>
                    </a:lnTo>
                    <a:lnTo>
                      <a:pt x="2613" y="183"/>
                    </a:lnTo>
                    <a:lnTo>
                      <a:pt x="2614" y="183"/>
                    </a:lnTo>
                    <a:lnTo>
                      <a:pt x="2615" y="183"/>
                    </a:lnTo>
                    <a:lnTo>
                      <a:pt x="2616" y="183"/>
                    </a:lnTo>
                    <a:lnTo>
                      <a:pt x="2617" y="183"/>
                    </a:lnTo>
                    <a:lnTo>
                      <a:pt x="2618" y="183"/>
                    </a:lnTo>
                    <a:lnTo>
                      <a:pt x="2619" y="183"/>
                    </a:lnTo>
                    <a:lnTo>
                      <a:pt x="2620" y="183"/>
                    </a:lnTo>
                    <a:lnTo>
                      <a:pt x="2621" y="183"/>
                    </a:lnTo>
                    <a:lnTo>
                      <a:pt x="2622" y="183"/>
                    </a:lnTo>
                    <a:lnTo>
                      <a:pt x="2623" y="183"/>
                    </a:lnTo>
                    <a:lnTo>
                      <a:pt x="2624" y="183"/>
                    </a:lnTo>
                    <a:lnTo>
                      <a:pt x="2625" y="183"/>
                    </a:lnTo>
                    <a:lnTo>
                      <a:pt x="2626" y="183"/>
                    </a:lnTo>
                    <a:lnTo>
                      <a:pt x="2627" y="183"/>
                    </a:lnTo>
                    <a:lnTo>
                      <a:pt x="2628" y="183"/>
                    </a:lnTo>
                    <a:lnTo>
                      <a:pt x="2629" y="183"/>
                    </a:lnTo>
                    <a:lnTo>
                      <a:pt x="2630" y="183"/>
                    </a:lnTo>
                    <a:lnTo>
                      <a:pt x="2631" y="183"/>
                    </a:lnTo>
                    <a:lnTo>
                      <a:pt x="2632" y="183"/>
                    </a:lnTo>
                    <a:lnTo>
                      <a:pt x="2633" y="183"/>
                    </a:lnTo>
                    <a:lnTo>
                      <a:pt x="2634" y="183"/>
                    </a:lnTo>
                    <a:lnTo>
                      <a:pt x="2635" y="183"/>
                    </a:lnTo>
                    <a:lnTo>
                      <a:pt x="2636" y="183"/>
                    </a:lnTo>
                    <a:lnTo>
                      <a:pt x="2637" y="183"/>
                    </a:lnTo>
                    <a:lnTo>
                      <a:pt x="2638" y="183"/>
                    </a:lnTo>
                    <a:lnTo>
                      <a:pt x="2639" y="183"/>
                    </a:lnTo>
                    <a:lnTo>
                      <a:pt x="2640" y="183"/>
                    </a:lnTo>
                    <a:lnTo>
                      <a:pt x="2641" y="183"/>
                    </a:lnTo>
                    <a:lnTo>
                      <a:pt x="2642" y="183"/>
                    </a:lnTo>
                    <a:lnTo>
                      <a:pt x="2643" y="183"/>
                    </a:lnTo>
                    <a:lnTo>
                      <a:pt x="2644" y="183"/>
                    </a:lnTo>
                    <a:lnTo>
                      <a:pt x="2645" y="183"/>
                    </a:lnTo>
                    <a:lnTo>
                      <a:pt x="2646" y="183"/>
                    </a:lnTo>
                    <a:lnTo>
                      <a:pt x="2647" y="183"/>
                    </a:lnTo>
                    <a:lnTo>
                      <a:pt x="2648" y="183"/>
                    </a:lnTo>
                    <a:lnTo>
                      <a:pt x="2649" y="183"/>
                    </a:lnTo>
                    <a:lnTo>
                      <a:pt x="2650" y="183"/>
                    </a:lnTo>
                    <a:lnTo>
                      <a:pt x="2651" y="183"/>
                    </a:lnTo>
                    <a:lnTo>
                      <a:pt x="2652" y="183"/>
                    </a:lnTo>
                    <a:lnTo>
                      <a:pt x="2653" y="183"/>
                    </a:lnTo>
                    <a:lnTo>
                      <a:pt x="2654" y="183"/>
                    </a:lnTo>
                    <a:lnTo>
                      <a:pt x="2655" y="183"/>
                    </a:lnTo>
                    <a:lnTo>
                      <a:pt x="2656" y="183"/>
                    </a:lnTo>
                    <a:lnTo>
                      <a:pt x="2657" y="183"/>
                    </a:lnTo>
                    <a:lnTo>
                      <a:pt x="2658" y="183"/>
                    </a:lnTo>
                    <a:lnTo>
                      <a:pt x="2659" y="183"/>
                    </a:lnTo>
                    <a:lnTo>
                      <a:pt x="2660" y="183"/>
                    </a:lnTo>
                    <a:lnTo>
                      <a:pt x="2660" y="182"/>
                    </a:lnTo>
                    <a:lnTo>
                      <a:pt x="2660" y="183"/>
                    </a:lnTo>
                    <a:lnTo>
                      <a:pt x="2661" y="183"/>
                    </a:lnTo>
                    <a:lnTo>
                      <a:pt x="2662" y="183"/>
                    </a:lnTo>
                    <a:lnTo>
                      <a:pt x="2663" y="183"/>
                    </a:lnTo>
                    <a:lnTo>
                      <a:pt x="2664" y="183"/>
                    </a:lnTo>
                    <a:lnTo>
                      <a:pt x="2665" y="183"/>
                    </a:lnTo>
                    <a:lnTo>
                      <a:pt x="2666" y="183"/>
                    </a:lnTo>
                    <a:lnTo>
                      <a:pt x="2667" y="183"/>
                    </a:lnTo>
                    <a:lnTo>
                      <a:pt x="2668" y="183"/>
                    </a:lnTo>
                    <a:lnTo>
                      <a:pt x="2669" y="183"/>
                    </a:lnTo>
                    <a:lnTo>
                      <a:pt x="2670" y="183"/>
                    </a:lnTo>
                    <a:lnTo>
                      <a:pt x="2671" y="183"/>
                    </a:lnTo>
                    <a:lnTo>
                      <a:pt x="2672" y="183"/>
                    </a:lnTo>
                    <a:lnTo>
                      <a:pt x="2673" y="183"/>
                    </a:lnTo>
                    <a:lnTo>
                      <a:pt x="2674" y="183"/>
                    </a:lnTo>
                    <a:lnTo>
                      <a:pt x="2675" y="183"/>
                    </a:lnTo>
                    <a:lnTo>
                      <a:pt x="2676" y="183"/>
                    </a:lnTo>
                    <a:lnTo>
                      <a:pt x="2677" y="183"/>
                    </a:lnTo>
                    <a:lnTo>
                      <a:pt x="2678" y="183"/>
                    </a:lnTo>
                    <a:lnTo>
                      <a:pt x="2679" y="183"/>
                    </a:lnTo>
                    <a:lnTo>
                      <a:pt x="2680" y="183"/>
                    </a:lnTo>
                    <a:lnTo>
                      <a:pt x="2681" y="183"/>
                    </a:lnTo>
                    <a:lnTo>
                      <a:pt x="2682" y="183"/>
                    </a:lnTo>
                    <a:lnTo>
                      <a:pt x="2683" y="183"/>
                    </a:lnTo>
                    <a:lnTo>
                      <a:pt x="2684" y="183"/>
                    </a:lnTo>
                    <a:lnTo>
                      <a:pt x="2685" y="183"/>
                    </a:lnTo>
                    <a:lnTo>
                      <a:pt x="2686" y="183"/>
                    </a:lnTo>
                    <a:lnTo>
                      <a:pt x="2687" y="183"/>
                    </a:lnTo>
                    <a:lnTo>
                      <a:pt x="2688" y="183"/>
                    </a:lnTo>
                    <a:lnTo>
                      <a:pt x="2689" y="183"/>
                    </a:lnTo>
                    <a:lnTo>
                      <a:pt x="2690" y="183"/>
                    </a:lnTo>
                    <a:lnTo>
                      <a:pt x="2691" y="183"/>
                    </a:lnTo>
                    <a:lnTo>
                      <a:pt x="2692" y="183"/>
                    </a:lnTo>
                    <a:lnTo>
                      <a:pt x="2693" y="183"/>
                    </a:lnTo>
                    <a:lnTo>
                      <a:pt x="2694" y="183"/>
                    </a:lnTo>
                    <a:lnTo>
                      <a:pt x="2695" y="183"/>
                    </a:lnTo>
                    <a:lnTo>
                      <a:pt x="2696" y="183"/>
                    </a:lnTo>
                    <a:lnTo>
                      <a:pt x="2697" y="183"/>
                    </a:lnTo>
                    <a:lnTo>
                      <a:pt x="2698" y="183"/>
                    </a:lnTo>
                    <a:lnTo>
                      <a:pt x="2699" y="183"/>
                    </a:lnTo>
                    <a:lnTo>
                      <a:pt x="2700" y="183"/>
                    </a:lnTo>
                    <a:lnTo>
                      <a:pt x="2701" y="183"/>
                    </a:lnTo>
                    <a:lnTo>
                      <a:pt x="2702" y="183"/>
                    </a:lnTo>
                    <a:lnTo>
                      <a:pt x="2703" y="183"/>
                    </a:lnTo>
                    <a:lnTo>
                      <a:pt x="2704" y="183"/>
                    </a:lnTo>
                    <a:lnTo>
                      <a:pt x="2705" y="183"/>
                    </a:lnTo>
                    <a:lnTo>
                      <a:pt x="2706" y="183"/>
                    </a:lnTo>
                    <a:lnTo>
                      <a:pt x="2707" y="183"/>
                    </a:lnTo>
                    <a:lnTo>
                      <a:pt x="2708" y="183"/>
                    </a:lnTo>
                    <a:lnTo>
                      <a:pt x="2709" y="183"/>
                    </a:lnTo>
                    <a:lnTo>
                      <a:pt x="2710" y="183"/>
                    </a:lnTo>
                    <a:lnTo>
                      <a:pt x="2711" y="183"/>
                    </a:lnTo>
                    <a:lnTo>
                      <a:pt x="2712" y="183"/>
                    </a:lnTo>
                    <a:lnTo>
                      <a:pt x="2713" y="183"/>
                    </a:lnTo>
                    <a:lnTo>
                      <a:pt x="2714" y="183"/>
                    </a:lnTo>
                    <a:lnTo>
                      <a:pt x="2715" y="183"/>
                    </a:lnTo>
                    <a:lnTo>
                      <a:pt x="2716" y="183"/>
                    </a:lnTo>
                    <a:lnTo>
                      <a:pt x="2717" y="183"/>
                    </a:lnTo>
                    <a:lnTo>
                      <a:pt x="2718" y="183"/>
                    </a:lnTo>
                    <a:lnTo>
                      <a:pt x="2719" y="183"/>
                    </a:lnTo>
                    <a:lnTo>
                      <a:pt x="2720" y="183"/>
                    </a:lnTo>
                    <a:lnTo>
                      <a:pt x="2721" y="183"/>
                    </a:lnTo>
                    <a:lnTo>
                      <a:pt x="2722" y="183"/>
                    </a:lnTo>
                    <a:lnTo>
                      <a:pt x="2723" y="183"/>
                    </a:lnTo>
                    <a:lnTo>
                      <a:pt x="2724" y="183"/>
                    </a:lnTo>
                    <a:lnTo>
                      <a:pt x="2725" y="183"/>
                    </a:lnTo>
                    <a:lnTo>
                      <a:pt x="2726" y="183"/>
                    </a:lnTo>
                    <a:lnTo>
                      <a:pt x="2727" y="183"/>
                    </a:lnTo>
                    <a:lnTo>
                      <a:pt x="2728" y="183"/>
                    </a:lnTo>
                    <a:lnTo>
                      <a:pt x="2729" y="183"/>
                    </a:lnTo>
                    <a:lnTo>
                      <a:pt x="2730" y="183"/>
                    </a:lnTo>
                    <a:lnTo>
                      <a:pt x="2731" y="183"/>
                    </a:lnTo>
                    <a:lnTo>
                      <a:pt x="2732" y="183"/>
                    </a:lnTo>
                    <a:lnTo>
                      <a:pt x="2733" y="183"/>
                    </a:lnTo>
                    <a:lnTo>
                      <a:pt x="2734" y="183"/>
                    </a:lnTo>
                    <a:lnTo>
                      <a:pt x="2735" y="183"/>
                    </a:lnTo>
                    <a:lnTo>
                      <a:pt x="2736" y="183"/>
                    </a:lnTo>
                    <a:lnTo>
                      <a:pt x="2737" y="183"/>
                    </a:lnTo>
                    <a:lnTo>
                      <a:pt x="2738" y="183"/>
                    </a:lnTo>
                    <a:lnTo>
                      <a:pt x="2739" y="183"/>
                    </a:lnTo>
                    <a:lnTo>
                      <a:pt x="2740" y="183"/>
                    </a:lnTo>
                    <a:lnTo>
                      <a:pt x="2741" y="183"/>
                    </a:lnTo>
                    <a:lnTo>
                      <a:pt x="2742" y="183"/>
                    </a:lnTo>
                    <a:lnTo>
                      <a:pt x="2743" y="183"/>
                    </a:lnTo>
                    <a:lnTo>
                      <a:pt x="2744" y="183"/>
                    </a:lnTo>
                    <a:lnTo>
                      <a:pt x="2745" y="183"/>
                    </a:lnTo>
                    <a:lnTo>
                      <a:pt x="2746" y="183"/>
                    </a:lnTo>
                    <a:lnTo>
                      <a:pt x="2747" y="183"/>
                    </a:lnTo>
                    <a:lnTo>
                      <a:pt x="2748" y="183"/>
                    </a:lnTo>
                    <a:lnTo>
                      <a:pt x="2749" y="183"/>
                    </a:lnTo>
                    <a:lnTo>
                      <a:pt x="2750" y="183"/>
                    </a:lnTo>
                    <a:lnTo>
                      <a:pt x="2751" y="183"/>
                    </a:lnTo>
                    <a:lnTo>
                      <a:pt x="2752" y="183"/>
                    </a:lnTo>
                    <a:lnTo>
                      <a:pt x="2753" y="183"/>
                    </a:lnTo>
                    <a:lnTo>
                      <a:pt x="2754" y="183"/>
                    </a:lnTo>
                    <a:lnTo>
                      <a:pt x="2755" y="183"/>
                    </a:lnTo>
                    <a:lnTo>
                      <a:pt x="2756" y="183"/>
                    </a:lnTo>
                    <a:lnTo>
                      <a:pt x="2757" y="183"/>
                    </a:lnTo>
                    <a:lnTo>
                      <a:pt x="2758" y="183"/>
                    </a:lnTo>
                    <a:lnTo>
                      <a:pt x="2759" y="183"/>
                    </a:lnTo>
                    <a:lnTo>
                      <a:pt x="2760" y="183"/>
                    </a:lnTo>
                    <a:lnTo>
                      <a:pt x="2761" y="183"/>
                    </a:lnTo>
                    <a:lnTo>
                      <a:pt x="2762" y="183"/>
                    </a:lnTo>
                    <a:lnTo>
                      <a:pt x="2763" y="183"/>
                    </a:lnTo>
                    <a:lnTo>
                      <a:pt x="2764" y="183"/>
                    </a:lnTo>
                    <a:lnTo>
                      <a:pt x="2765" y="183"/>
                    </a:lnTo>
                    <a:lnTo>
                      <a:pt x="2766" y="183"/>
                    </a:lnTo>
                    <a:lnTo>
                      <a:pt x="2767" y="183"/>
                    </a:lnTo>
                    <a:lnTo>
                      <a:pt x="2768" y="183"/>
                    </a:lnTo>
                    <a:lnTo>
                      <a:pt x="2769" y="183"/>
                    </a:lnTo>
                    <a:lnTo>
                      <a:pt x="2770" y="183"/>
                    </a:lnTo>
                    <a:lnTo>
                      <a:pt x="2771" y="183"/>
                    </a:lnTo>
                    <a:lnTo>
                      <a:pt x="2772" y="183"/>
                    </a:lnTo>
                    <a:lnTo>
                      <a:pt x="2773" y="183"/>
                    </a:lnTo>
                    <a:lnTo>
                      <a:pt x="2774" y="183"/>
                    </a:lnTo>
                    <a:lnTo>
                      <a:pt x="2775" y="183"/>
                    </a:lnTo>
                    <a:lnTo>
                      <a:pt x="2776" y="183"/>
                    </a:lnTo>
                    <a:lnTo>
                      <a:pt x="2777" y="183"/>
                    </a:lnTo>
                    <a:lnTo>
                      <a:pt x="2778" y="183"/>
                    </a:lnTo>
                    <a:lnTo>
                      <a:pt x="2779" y="183"/>
                    </a:lnTo>
                    <a:lnTo>
                      <a:pt x="2780" y="183"/>
                    </a:lnTo>
                    <a:lnTo>
                      <a:pt x="2781" y="183"/>
                    </a:lnTo>
                    <a:lnTo>
                      <a:pt x="2782" y="183"/>
                    </a:lnTo>
                    <a:lnTo>
                      <a:pt x="2783" y="183"/>
                    </a:lnTo>
                    <a:lnTo>
                      <a:pt x="2784" y="183"/>
                    </a:lnTo>
                    <a:lnTo>
                      <a:pt x="2785" y="183"/>
                    </a:lnTo>
                    <a:lnTo>
                      <a:pt x="2786" y="183"/>
                    </a:lnTo>
                    <a:lnTo>
                      <a:pt x="2787" y="183"/>
                    </a:lnTo>
                    <a:lnTo>
                      <a:pt x="2788" y="183"/>
                    </a:lnTo>
                    <a:lnTo>
                      <a:pt x="2789" y="183"/>
                    </a:lnTo>
                    <a:lnTo>
                      <a:pt x="2790" y="183"/>
                    </a:lnTo>
                    <a:lnTo>
                      <a:pt x="2791" y="183"/>
                    </a:lnTo>
                    <a:lnTo>
                      <a:pt x="2792" y="183"/>
                    </a:lnTo>
                    <a:lnTo>
                      <a:pt x="2793" y="183"/>
                    </a:lnTo>
                    <a:lnTo>
                      <a:pt x="2794" y="183"/>
                    </a:lnTo>
                    <a:lnTo>
                      <a:pt x="2795" y="183"/>
                    </a:lnTo>
                    <a:lnTo>
                      <a:pt x="2796" y="183"/>
                    </a:lnTo>
                    <a:lnTo>
                      <a:pt x="2797" y="183"/>
                    </a:lnTo>
                    <a:lnTo>
                      <a:pt x="2798" y="183"/>
                    </a:lnTo>
                    <a:lnTo>
                      <a:pt x="2799" y="183"/>
                    </a:lnTo>
                    <a:lnTo>
                      <a:pt x="2800" y="183"/>
                    </a:lnTo>
                    <a:lnTo>
                      <a:pt x="2801" y="183"/>
                    </a:lnTo>
                    <a:lnTo>
                      <a:pt x="2802" y="183"/>
                    </a:lnTo>
                    <a:lnTo>
                      <a:pt x="2803" y="183"/>
                    </a:lnTo>
                    <a:lnTo>
                      <a:pt x="2804" y="183"/>
                    </a:lnTo>
                    <a:lnTo>
                      <a:pt x="2805" y="183"/>
                    </a:lnTo>
                    <a:lnTo>
                      <a:pt x="2806" y="183"/>
                    </a:lnTo>
                    <a:lnTo>
                      <a:pt x="2807" y="183"/>
                    </a:lnTo>
                    <a:lnTo>
                      <a:pt x="2808" y="183"/>
                    </a:lnTo>
                    <a:lnTo>
                      <a:pt x="2809" y="183"/>
                    </a:lnTo>
                    <a:lnTo>
                      <a:pt x="2810" y="183"/>
                    </a:lnTo>
                    <a:lnTo>
                      <a:pt x="2811" y="183"/>
                    </a:lnTo>
                    <a:lnTo>
                      <a:pt x="2812" y="183"/>
                    </a:lnTo>
                    <a:lnTo>
                      <a:pt x="2813" y="183"/>
                    </a:lnTo>
                    <a:lnTo>
                      <a:pt x="2814" y="183"/>
                    </a:lnTo>
                    <a:lnTo>
                      <a:pt x="2815" y="183"/>
                    </a:lnTo>
                    <a:lnTo>
                      <a:pt x="2816" y="183"/>
                    </a:lnTo>
                    <a:lnTo>
                      <a:pt x="2817" y="183"/>
                    </a:lnTo>
                    <a:lnTo>
                      <a:pt x="2818" y="183"/>
                    </a:lnTo>
                    <a:lnTo>
                      <a:pt x="2819" y="183"/>
                    </a:lnTo>
                    <a:lnTo>
                      <a:pt x="2820" y="183"/>
                    </a:lnTo>
                    <a:lnTo>
                      <a:pt x="2821" y="183"/>
                    </a:lnTo>
                    <a:lnTo>
                      <a:pt x="2822" y="183"/>
                    </a:lnTo>
                    <a:lnTo>
                      <a:pt x="2823" y="183"/>
                    </a:lnTo>
                    <a:lnTo>
                      <a:pt x="2824" y="183"/>
                    </a:lnTo>
                    <a:lnTo>
                      <a:pt x="2825" y="183"/>
                    </a:lnTo>
                    <a:lnTo>
                      <a:pt x="2826" y="183"/>
                    </a:lnTo>
                    <a:lnTo>
                      <a:pt x="2827" y="183"/>
                    </a:lnTo>
                    <a:lnTo>
                      <a:pt x="2828" y="183"/>
                    </a:lnTo>
                    <a:lnTo>
                      <a:pt x="2829" y="183"/>
                    </a:lnTo>
                    <a:lnTo>
                      <a:pt x="2830" y="183"/>
                    </a:lnTo>
                    <a:lnTo>
                      <a:pt x="2831" y="183"/>
                    </a:lnTo>
                    <a:lnTo>
                      <a:pt x="2832" y="183"/>
                    </a:lnTo>
                    <a:lnTo>
                      <a:pt x="2833" y="183"/>
                    </a:lnTo>
                    <a:lnTo>
                      <a:pt x="2834" y="183"/>
                    </a:lnTo>
                    <a:lnTo>
                      <a:pt x="2835" y="183"/>
                    </a:lnTo>
                    <a:lnTo>
                      <a:pt x="2836" y="183"/>
                    </a:lnTo>
                    <a:lnTo>
                      <a:pt x="2837" y="183"/>
                    </a:lnTo>
                    <a:lnTo>
                      <a:pt x="2838" y="183"/>
                    </a:lnTo>
                    <a:lnTo>
                      <a:pt x="2839" y="183"/>
                    </a:lnTo>
                    <a:lnTo>
                      <a:pt x="2840" y="183"/>
                    </a:lnTo>
                    <a:lnTo>
                      <a:pt x="2841" y="183"/>
                    </a:lnTo>
                    <a:lnTo>
                      <a:pt x="2842" y="183"/>
                    </a:lnTo>
                    <a:lnTo>
                      <a:pt x="2843" y="183"/>
                    </a:lnTo>
                    <a:lnTo>
                      <a:pt x="2844" y="183"/>
                    </a:lnTo>
                    <a:lnTo>
                      <a:pt x="2845" y="183"/>
                    </a:lnTo>
                    <a:lnTo>
                      <a:pt x="2846" y="183"/>
                    </a:lnTo>
                    <a:lnTo>
                      <a:pt x="2847" y="183"/>
                    </a:lnTo>
                    <a:lnTo>
                      <a:pt x="2848" y="183"/>
                    </a:lnTo>
                    <a:lnTo>
                      <a:pt x="2849" y="183"/>
                    </a:lnTo>
                    <a:lnTo>
                      <a:pt x="2850" y="183"/>
                    </a:lnTo>
                    <a:lnTo>
                      <a:pt x="2851" y="183"/>
                    </a:lnTo>
                    <a:lnTo>
                      <a:pt x="2852" y="183"/>
                    </a:lnTo>
                    <a:lnTo>
                      <a:pt x="2853" y="183"/>
                    </a:lnTo>
                    <a:lnTo>
                      <a:pt x="2854" y="183"/>
                    </a:lnTo>
                    <a:lnTo>
                      <a:pt x="2855" y="183"/>
                    </a:lnTo>
                    <a:lnTo>
                      <a:pt x="2856" y="183"/>
                    </a:lnTo>
                    <a:lnTo>
                      <a:pt x="2857" y="183"/>
                    </a:lnTo>
                    <a:lnTo>
                      <a:pt x="2858" y="183"/>
                    </a:lnTo>
                    <a:lnTo>
                      <a:pt x="2859" y="183"/>
                    </a:lnTo>
                    <a:lnTo>
                      <a:pt x="2860" y="183"/>
                    </a:lnTo>
                    <a:lnTo>
                      <a:pt x="2861" y="183"/>
                    </a:lnTo>
                    <a:lnTo>
                      <a:pt x="2862" y="183"/>
                    </a:lnTo>
                    <a:lnTo>
                      <a:pt x="2863" y="183"/>
                    </a:lnTo>
                    <a:lnTo>
                      <a:pt x="2864" y="183"/>
                    </a:lnTo>
                    <a:lnTo>
                      <a:pt x="2865" y="183"/>
                    </a:lnTo>
                    <a:lnTo>
                      <a:pt x="2866" y="183"/>
                    </a:lnTo>
                    <a:lnTo>
                      <a:pt x="2867" y="183"/>
                    </a:lnTo>
                    <a:lnTo>
                      <a:pt x="2868" y="183"/>
                    </a:lnTo>
                    <a:lnTo>
                      <a:pt x="2869" y="183"/>
                    </a:lnTo>
                    <a:lnTo>
                      <a:pt x="2870" y="183"/>
                    </a:lnTo>
                    <a:lnTo>
                      <a:pt x="2871" y="183"/>
                    </a:lnTo>
                    <a:lnTo>
                      <a:pt x="2872" y="183"/>
                    </a:lnTo>
                    <a:lnTo>
                      <a:pt x="2873" y="183"/>
                    </a:lnTo>
                    <a:lnTo>
                      <a:pt x="2874" y="183"/>
                    </a:lnTo>
                    <a:lnTo>
                      <a:pt x="2875" y="183"/>
                    </a:lnTo>
                    <a:lnTo>
                      <a:pt x="2876" y="183"/>
                    </a:lnTo>
                    <a:lnTo>
                      <a:pt x="2877" y="183"/>
                    </a:lnTo>
                    <a:lnTo>
                      <a:pt x="2878" y="183"/>
                    </a:lnTo>
                    <a:lnTo>
                      <a:pt x="2879" y="183"/>
                    </a:lnTo>
                    <a:lnTo>
                      <a:pt x="2880" y="183"/>
                    </a:lnTo>
                    <a:lnTo>
                      <a:pt x="2881" y="183"/>
                    </a:lnTo>
                    <a:lnTo>
                      <a:pt x="2882" y="183"/>
                    </a:lnTo>
                    <a:lnTo>
                      <a:pt x="2883" y="183"/>
                    </a:lnTo>
                    <a:lnTo>
                      <a:pt x="2884" y="183"/>
                    </a:lnTo>
                    <a:lnTo>
                      <a:pt x="2885" y="183"/>
                    </a:lnTo>
                    <a:lnTo>
                      <a:pt x="2886" y="183"/>
                    </a:lnTo>
                    <a:lnTo>
                      <a:pt x="2887" y="183"/>
                    </a:lnTo>
                    <a:lnTo>
                      <a:pt x="2888" y="183"/>
                    </a:lnTo>
                    <a:lnTo>
                      <a:pt x="2889" y="183"/>
                    </a:lnTo>
                    <a:lnTo>
                      <a:pt x="2890" y="183"/>
                    </a:lnTo>
                    <a:lnTo>
                      <a:pt x="2891" y="183"/>
                    </a:lnTo>
                    <a:lnTo>
                      <a:pt x="2892" y="183"/>
                    </a:lnTo>
                    <a:lnTo>
                      <a:pt x="2893" y="183"/>
                    </a:lnTo>
                    <a:lnTo>
                      <a:pt x="2894" y="183"/>
                    </a:lnTo>
                    <a:lnTo>
                      <a:pt x="2894" y="182"/>
                    </a:lnTo>
                    <a:lnTo>
                      <a:pt x="2894" y="183"/>
                    </a:lnTo>
                    <a:lnTo>
                      <a:pt x="2895" y="183"/>
                    </a:lnTo>
                    <a:lnTo>
                      <a:pt x="2896" y="183"/>
                    </a:lnTo>
                    <a:lnTo>
                      <a:pt x="2897" y="183"/>
                    </a:lnTo>
                    <a:lnTo>
                      <a:pt x="2898" y="183"/>
                    </a:lnTo>
                    <a:lnTo>
                      <a:pt x="2899" y="183"/>
                    </a:lnTo>
                    <a:lnTo>
                      <a:pt x="2899" y="177"/>
                    </a:lnTo>
                    <a:lnTo>
                      <a:pt x="2899" y="182"/>
                    </a:lnTo>
                    <a:lnTo>
                      <a:pt x="2900" y="182"/>
                    </a:lnTo>
                    <a:lnTo>
                      <a:pt x="2900" y="183"/>
                    </a:lnTo>
                    <a:lnTo>
                      <a:pt x="2901" y="183"/>
                    </a:lnTo>
                    <a:lnTo>
                      <a:pt x="2901" y="175"/>
                    </a:lnTo>
                    <a:lnTo>
                      <a:pt x="2901" y="183"/>
                    </a:lnTo>
                    <a:lnTo>
                      <a:pt x="2902" y="183"/>
                    </a:lnTo>
                    <a:lnTo>
                      <a:pt x="2903" y="183"/>
                    </a:lnTo>
                    <a:lnTo>
                      <a:pt x="2903" y="178"/>
                    </a:lnTo>
                    <a:lnTo>
                      <a:pt x="2903" y="181"/>
                    </a:lnTo>
                    <a:lnTo>
                      <a:pt x="2904" y="181"/>
                    </a:lnTo>
                    <a:lnTo>
                      <a:pt x="2904" y="183"/>
                    </a:lnTo>
                    <a:lnTo>
                      <a:pt x="2904" y="182"/>
                    </a:lnTo>
                    <a:lnTo>
                      <a:pt x="2905" y="182"/>
                    </a:lnTo>
                    <a:lnTo>
                      <a:pt x="2905" y="183"/>
                    </a:lnTo>
                    <a:lnTo>
                      <a:pt x="2905" y="182"/>
                    </a:lnTo>
                    <a:lnTo>
                      <a:pt x="2906" y="182"/>
                    </a:lnTo>
                    <a:lnTo>
                      <a:pt x="2906" y="183"/>
                    </a:lnTo>
                    <a:lnTo>
                      <a:pt x="2907" y="183"/>
                    </a:lnTo>
                    <a:lnTo>
                      <a:pt x="2908" y="183"/>
                    </a:lnTo>
                    <a:lnTo>
                      <a:pt x="2909" y="183"/>
                    </a:lnTo>
                    <a:lnTo>
                      <a:pt x="2910" y="183"/>
                    </a:lnTo>
                    <a:lnTo>
                      <a:pt x="2911" y="183"/>
                    </a:lnTo>
                    <a:lnTo>
                      <a:pt x="2912" y="183"/>
                    </a:lnTo>
                    <a:lnTo>
                      <a:pt x="2913" y="183"/>
                    </a:lnTo>
                    <a:lnTo>
                      <a:pt x="2914" y="183"/>
                    </a:lnTo>
                    <a:lnTo>
                      <a:pt x="2915" y="183"/>
                    </a:lnTo>
                    <a:lnTo>
                      <a:pt x="2916" y="183"/>
                    </a:lnTo>
                    <a:lnTo>
                      <a:pt x="2917" y="183"/>
                    </a:lnTo>
                    <a:lnTo>
                      <a:pt x="2918" y="183"/>
                    </a:lnTo>
                    <a:lnTo>
                      <a:pt x="2919" y="183"/>
                    </a:lnTo>
                    <a:lnTo>
                      <a:pt x="2920" y="183"/>
                    </a:lnTo>
                    <a:lnTo>
                      <a:pt x="2921" y="183"/>
                    </a:lnTo>
                    <a:lnTo>
                      <a:pt x="2922" y="183"/>
                    </a:lnTo>
                    <a:lnTo>
                      <a:pt x="2923" y="183"/>
                    </a:lnTo>
                    <a:lnTo>
                      <a:pt x="2923" y="179"/>
                    </a:lnTo>
                    <a:lnTo>
                      <a:pt x="2923" y="183"/>
                    </a:lnTo>
                    <a:lnTo>
                      <a:pt x="2924" y="183"/>
                    </a:lnTo>
                    <a:lnTo>
                      <a:pt x="2925" y="183"/>
                    </a:lnTo>
                    <a:lnTo>
                      <a:pt x="2925" y="177"/>
                    </a:lnTo>
                    <a:lnTo>
                      <a:pt x="2925" y="179"/>
                    </a:lnTo>
                    <a:lnTo>
                      <a:pt x="2926" y="179"/>
                    </a:lnTo>
                    <a:lnTo>
                      <a:pt x="2926" y="183"/>
                    </a:lnTo>
                    <a:lnTo>
                      <a:pt x="2926" y="180"/>
                    </a:lnTo>
                    <a:lnTo>
                      <a:pt x="2927" y="180"/>
                    </a:lnTo>
                    <a:lnTo>
                      <a:pt x="2927" y="183"/>
                    </a:lnTo>
                    <a:lnTo>
                      <a:pt x="2927" y="182"/>
                    </a:lnTo>
                    <a:lnTo>
                      <a:pt x="2928" y="182"/>
                    </a:lnTo>
                    <a:lnTo>
                      <a:pt x="2928" y="183"/>
                    </a:lnTo>
                    <a:lnTo>
                      <a:pt x="2929" y="183"/>
                    </a:lnTo>
                    <a:lnTo>
                      <a:pt x="2930" y="183"/>
                    </a:lnTo>
                    <a:lnTo>
                      <a:pt x="2930" y="182"/>
                    </a:lnTo>
                    <a:lnTo>
                      <a:pt x="2930" y="183"/>
                    </a:lnTo>
                    <a:lnTo>
                      <a:pt x="2931" y="183"/>
                    </a:lnTo>
                    <a:lnTo>
                      <a:pt x="2932" y="183"/>
                    </a:lnTo>
                    <a:lnTo>
                      <a:pt x="2932" y="182"/>
                    </a:lnTo>
                    <a:lnTo>
                      <a:pt x="2933" y="182"/>
                    </a:lnTo>
                    <a:lnTo>
                      <a:pt x="2933" y="183"/>
                    </a:lnTo>
                    <a:lnTo>
                      <a:pt x="2934" y="183"/>
                    </a:lnTo>
                    <a:lnTo>
                      <a:pt x="2935" y="183"/>
                    </a:lnTo>
                    <a:lnTo>
                      <a:pt x="2935" y="182"/>
                    </a:lnTo>
                    <a:lnTo>
                      <a:pt x="2935" y="183"/>
                    </a:lnTo>
                    <a:lnTo>
                      <a:pt x="2936" y="183"/>
                    </a:lnTo>
                    <a:lnTo>
                      <a:pt x="2937" y="183"/>
                    </a:lnTo>
                    <a:lnTo>
                      <a:pt x="2938" y="183"/>
                    </a:lnTo>
                    <a:lnTo>
                      <a:pt x="2939" y="183"/>
                    </a:lnTo>
                    <a:lnTo>
                      <a:pt x="2940" y="183"/>
                    </a:lnTo>
                    <a:lnTo>
                      <a:pt x="2941" y="183"/>
                    </a:lnTo>
                    <a:lnTo>
                      <a:pt x="2942" y="183"/>
                    </a:lnTo>
                    <a:lnTo>
                      <a:pt x="2943" y="183"/>
                    </a:lnTo>
                    <a:lnTo>
                      <a:pt x="2944" y="183"/>
                    </a:lnTo>
                    <a:lnTo>
                      <a:pt x="2945" y="183"/>
                    </a:lnTo>
                    <a:lnTo>
                      <a:pt x="2946" y="183"/>
                    </a:lnTo>
                    <a:lnTo>
                      <a:pt x="2947" y="183"/>
                    </a:lnTo>
                    <a:lnTo>
                      <a:pt x="2947" y="182"/>
                    </a:lnTo>
                    <a:lnTo>
                      <a:pt x="2948" y="182"/>
                    </a:lnTo>
                    <a:lnTo>
                      <a:pt x="2948" y="183"/>
                    </a:lnTo>
                    <a:lnTo>
                      <a:pt x="2949" y="183"/>
                    </a:lnTo>
                    <a:lnTo>
                      <a:pt x="2950" y="183"/>
                    </a:lnTo>
                    <a:lnTo>
                      <a:pt x="2951" y="183"/>
                    </a:lnTo>
                    <a:lnTo>
                      <a:pt x="2952" y="183"/>
                    </a:lnTo>
                    <a:lnTo>
                      <a:pt x="2953" y="183"/>
                    </a:lnTo>
                    <a:lnTo>
                      <a:pt x="2954" y="183"/>
                    </a:lnTo>
                    <a:lnTo>
                      <a:pt x="2955" y="183"/>
                    </a:lnTo>
                    <a:lnTo>
                      <a:pt x="2956" y="183"/>
                    </a:lnTo>
                    <a:lnTo>
                      <a:pt x="2956" y="182"/>
                    </a:lnTo>
                    <a:lnTo>
                      <a:pt x="2957" y="182"/>
                    </a:lnTo>
                    <a:lnTo>
                      <a:pt x="2957" y="183"/>
                    </a:lnTo>
                    <a:lnTo>
                      <a:pt x="2957" y="182"/>
                    </a:lnTo>
                    <a:lnTo>
                      <a:pt x="2958" y="182"/>
                    </a:lnTo>
                    <a:lnTo>
                      <a:pt x="2958" y="183"/>
                    </a:lnTo>
                    <a:lnTo>
                      <a:pt x="2958" y="182"/>
                    </a:lnTo>
                    <a:lnTo>
                      <a:pt x="2959" y="182"/>
                    </a:lnTo>
                    <a:lnTo>
                      <a:pt x="2959" y="183"/>
                    </a:lnTo>
                    <a:lnTo>
                      <a:pt x="2959" y="182"/>
                    </a:lnTo>
                    <a:lnTo>
                      <a:pt x="2960" y="182"/>
                    </a:lnTo>
                    <a:lnTo>
                      <a:pt x="2960" y="183"/>
                    </a:lnTo>
                    <a:lnTo>
                      <a:pt x="2961" y="183"/>
                    </a:lnTo>
                    <a:lnTo>
                      <a:pt x="2962" y="183"/>
                    </a:lnTo>
                    <a:lnTo>
                      <a:pt x="2962" y="182"/>
                    </a:lnTo>
                    <a:lnTo>
                      <a:pt x="2963" y="182"/>
                    </a:lnTo>
                    <a:lnTo>
                      <a:pt x="2963" y="183"/>
                    </a:lnTo>
                    <a:lnTo>
                      <a:pt x="2964" y="183"/>
                    </a:lnTo>
                    <a:lnTo>
                      <a:pt x="2965" y="183"/>
                    </a:lnTo>
                    <a:lnTo>
                      <a:pt x="2966" y="183"/>
                    </a:lnTo>
                    <a:lnTo>
                      <a:pt x="2967" y="183"/>
                    </a:lnTo>
                    <a:lnTo>
                      <a:pt x="2968" y="183"/>
                    </a:lnTo>
                    <a:lnTo>
                      <a:pt x="2969" y="183"/>
                    </a:lnTo>
                    <a:lnTo>
                      <a:pt x="2970" y="183"/>
                    </a:lnTo>
                    <a:lnTo>
                      <a:pt x="2971" y="183"/>
                    </a:lnTo>
                    <a:lnTo>
                      <a:pt x="2972" y="183"/>
                    </a:lnTo>
                    <a:lnTo>
                      <a:pt x="2973" y="183"/>
                    </a:lnTo>
                    <a:lnTo>
                      <a:pt x="2974" y="183"/>
                    </a:lnTo>
                    <a:lnTo>
                      <a:pt x="2975" y="183"/>
                    </a:lnTo>
                    <a:lnTo>
                      <a:pt x="2976" y="183"/>
                    </a:lnTo>
                    <a:lnTo>
                      <a:pt x="2977" y="183"/>
                    </a:lnTo>
                    <a:lnTo>
                      <a:pt x="2978" y="183"/>
                    </a:lnTo>
                    <a:lnTo>
                      <a:pt x="2979" y="183"/>
                    </a:lnTo>
                    <a:lnTo>
                      <a:pt x="2980" y="183"/>
                    </a:lnTo>
                    <a:lnTo>
                      <a:pt x="2981" y="183"/>
                    </a:lnTo>
                    <a:lnTo>
                      <a:pt x="2982" y="183"/>
                    </a:lnTo>
                    <a:lnTo>
                      <a:pt x="2983" y="183"/>
                    </a:lnTo>
                    <a:lnTo>
                      <a:pt x="2984" y="183"/>
                    </a:lnTo>
                    <a:lnTo>
                      <a:pt x="2985" y="183"/>
                    </a:lnTo>
                    <a:lnTo>
                      <a:pt x="2986" y="183"/>
                    </a:lnTo>
                    <a:lnTo>
                      <a:pt x="2987" y="183"/>
                    </a:lnTo>
                    <a:lnTo>
                      <a:pt x="2988" y="183"/>
                    </a:lnTo>
                    <a:lnTo>
                      <a:pt x="2989" y="183"/>
                    </a:lnTo>
                    <a:lnTo>
                      <a:pt x="2990" y="183"/>
                    </a:lnTo>
                    <a:lnTo>
                      <a:pt x="2991" y="183"/>
                    </a:lnTo>
                    <a:lnTo>
                      <a:pt x="2992" y="183"/>
                    </a:lnTo>
                    <a:lnTo>
                      <a:pt x="2993" y="183"/>
                    </a:lnTo>
                    <a:lnTo>
                      <a:pt x="2994" y="183"/>
                    </a:lnTo>
                    <a:lnTo>
                      <a:pt x="2995" y="183"/>
                    </a:lnTo>
                    <a:lnTo>
                      <a:pt x="2996" y="183"/>
                    </a:lnTo>
                    <a:lnTo>
                      <a:pt x="2997" y="183"/>
                    </a:lnTo>
                    <a:lnTo>
                      <a:pt x="2998" y="183"/>
                    </a:lnTo>
                    <a:lnTo>
                      <a:pt x="2999" y="183"/>
                    </a:lnTo>
                    <a:lnTo>
                      <a:pt x="3000" y="183"/>
                    </a:lnTo>
                    <a:lnTo>
                      <a:pt x="3001" y="183"/>
                    </a:lnTo>
                    <a:lnTo>
                      <a:pt x="3002" y="183"/>
                    </a:lnTo>
                    <a:lnTo>
                      <a:pt x="3003" y="183"/>
                    </a:lnTo>
                    <a:lnTo>
                      <a:pt x="3004" y="183"/>
                    </a:lnTo>
                    <a:lnTo>
                      <a:pt x="3005" y="183"/>
                    </a:lnTo>
                    <a:lnTo>
                      <a:pt x="3006" y="183"/>
                    </a:lnTo>
                    <a:lnTo>
                      <a:pt x="3007" y="183"/>
                    </a:lnTo>
                    <a:lnTo>
                      <a:pt x="3008" y="183"/>
                    </a:lnTo>
                    <a:lnTo>
                      <a:pt x="3009" y="183"/>
                    </a:lnTo>
                    <a:lnTo>
                      <a:pt x="3010" y="183"/>
                    </a:lnTo>
                    <a:lnTo>
                      <a:pt x="3011" y="183"/>
                    </a:lnTo>
                    <a:lnTo>
                      <a:pt x="3012" y="183"/>
                    </a:lnTo>
                    <a:lnTo>
                      <a:pt x="3013" y="183"/>
                    </a:lnTo>
                    <a:lnTo>
                      <a:pt x="3014" y="183"/>
                    </a:lnTo>
                    <a:lnTo>
                      <a:pt x="3015" y="183"/>
                    </a:lnTo>
                    <a:lnTo>
                      <a:pt x="3016" y="183"/>
                    </a:lnTo>
                    <a:lnTo>
                      <a:pt x="3017" y="183"/>
                    </a:lnTo>
                    <a:lnTo>
                      <a:pt x="3018" y="183"/>
                    </a:lnTo>
                    <a:lnTo>
                      <a:pt x="3019" y="183"/>
                    </a:lnTo>
                    <a:lnTo>
                      <a:pt x="3019" y="182"/>
                    </a:lnTo>
                    <a:lnTo>
                      <a:pt x="3019" y="183"/>
                    </a:lnTo>
                    <a:lnTo>
                      <a:pt x="3020" y="183"/>
                    </a:lnTo>
                    <a:lnTo>
                      <a:pt x="3020" y="177"/>
                    </a:lnTo>
                    <a:lnTo>
                      <a:pt x="3020" y="183"/>
                    </a:lnTo>
                    <a:lnTo>
                      <a:pt x="3021" y="183"/>
                    </a:lnTo>
                    <a:lnTo>
                      <a:pt x="3021" y="173"/>
                    </a:lnTo>
                    <a:lnTo>
                      <a:pt x="3021" y="182"/>
                    </a:lnTo>
                    <a:lnTo>
                      <a:pt x="3022" y="182"/>
                    </a:lnTo>
                    <a:lnTo>
                      <a:pt x="3022" y="183"/>
                    </a:lnTo>
                    <a:lnTo>
                      <a:pt x="3023" y="183"/>
                    </a:lnTo>
                    <a:lnTo>
                      <a:pt x="3023" y="172"/>
                    </a:lnTo>
                    <a:lnTo>
                      <a:pt x="3023" y="181"/>
                    </a:lnTo>
                    <a:lnTo>
                      <a:pt x="3024" y="181"/>
                    </a:lnTo>
                    <a:lnTo>
                      <a:pt x="3024" y="183"/>
                    </a:lnTo>
                    <a:lnTo>
                      <a:pt x="3025" y="183"/>
                    </a:lnTo>
                    <a:lnTo>
                      <a:pt x="3025" y="175"/>
                    </a:lnTo>
                    <a:lnTo>
                      <a:pt x="3025" y="179"/>
                    </a:lnTo>
                    <a:lnTo>
                      <a:pt x="3026" y="179"/>
                    </a:lnTo>
                    <a:lnTo>
                      <a:pt x="3026" y="183"/>
                    </a:lnTo>
                    <a:lnTo>
                      <a:pt x="3026" y="181"/>
                    </a:lnTo>
                    <a:lnTo>
                      <a:pt x="3027" y="181"/>
                    </a:lnTo>
                    <a:lnTo>
                      <a:pt x="3027" y="183"/>
                    </a:lnTo>
                    <a:lnTo>
                      <a:pt x="3027" y="181"/>
                    </a:lnTo>
                    <a:lnTo>
                      <a:pt x="3028" y="181"/>
                    </a:lnTo>
                    <a:lnTo>
                      <a:pt x="3028" y="183"/>
                    </a:lnTo>
                    <a:lnTo>
                      <a:pt x="3029" y="183"/>
                    </a:lnTo>
                    <a:lnTo>
                      <a:pt x="3030" y="183"/>
                    </a:lnTo>
                    <a:lnTo>
                      <a:pt x="3030" y="182"/>
                    </a:lnTo>
                    <a:lnTo>
                      <a:pt x="3030" y="183"/>
                    </a:lnTo>
                    <a:lnTo>
                      <a:pt x="3031" y="183"/>
                    </a:lnTo>
                    <a:lnTo>
                      <a:pt x="3032" y="183"/>
                    </a:lnTo>
                    <a:lnTo>
                      <a:pt x="3033" y="183"/>
                    </a:lnTo>
                    <a:lnTo>
                      <a:pt x="3034" y="183"/>
                    </a:lnTo>
                    <a:lnTo>
                      <a:pt x="3035" y="183"/>
                    </a:lnTo>
                    <a:lnTo>
                      <a:pt x="3036" y="183"/>
                    </a:lnTo>
                    <a:lnTo>
                      <a:pt x="3037" y="183"/>
                    </a:lnTo>
                    <a:lnTo>
                      <a:pt x="3038" y="183"/>
                    </a:lnTo>
                    <a:lnTo>
                      <a:pt x="3039" y="183"/>
                    </a:lnTo>
                    <a:lnTo>
                      <a:pt x="3040" y="183"/>
                    </a:lnTo>
                    <a:lnTo>
                      <a:pt x="3041" y="183"/>
                    </a:lnTo>
                    <a:lnTo>
                      <a:pt x="3042" y="183"/>
                    </a:lnTo>
                    <a:lnTo>
                      <a:pt x="3043" y="183"/>
                    </a:lnTo>
                    <a:lnTo>
                      <a:pt x="3044" y="183"/>
                    </a:lnTo>
                    <a:lnTo>
                      <a:pt x="3045" y="183"/>
                    </a:lnTo>
                    <a:lnTo>
                      <a:pt x="3046" y="183"/>
                    </a:lnTo>
                    <a:lnTo>
                      <a:pt x="3047" y="183"/>
                    </a:lnTo>
                    <a:lnTo>
                      <a:pt x="3047" y="182"/>
                    </a:lnTo>
                    <a:lnTo>
                      <a:pt x="3047" y="183"/>
                    </a:lnTo>
                    <a:lnTo>
                      <a:pt x="3048" y="183"/>
                    </a:lnTo>
                    <a:lnTo>
                      <a:pt x="3049" y="183"/>
                    </a:lnTo>
                    <a:lnTo>
                      <a:pt x="3049" y="182"/>
                    </a:lnTo>
                    <a:lnTo>
                      <a:pt x="3049" y="183"/>
                    </a:lnTo>
                    <a:lnTo>
                      <a:pt x="3050" y="183"/>
                    </a:lnTo>
                    <a:lnTo>
                      <a:pt x="3050" y="181"/>
                    </a:lnTo>
                    <a:lnTo>
                      <a:pt x="3050" y="182"/>
                    </a:lnTo>
                    <a:lnTo>
                      <a:pt x="3051" y="182"/>
                    </a:lnTo>
                    <a:lnTo>
                      <a:pt x="3051" y="183"/>
                    </a:lnTo>
                    <a:lnTo>
                      <a:pt x="3052" y="183"/>
                    </a:lnTo>
                    <a:lnTo>
                      <a:pt x="3052" y="181"/>
                    </a:lnTo>
                    <a:lnTo>
                      <a:pt x="3052" y="183"/>
                    </a:lnTo>
                    <a:lnTo>
                      <a:pt x="3053" y="183"/>
                    </a:lnTo>
                    <a:lnTo>
                      <a:pt x="3054" y="183"/>
                    </a:lnTo>
                    <a:lnTo>
                      <a:pt x="3054" y="182"/>
                    </a:lnTo>
                    <a:lnTo>
                      <a:pt x="3055" y="182"/>
                    </a:lnTo>
                    <a:lnTo>
                      <a:pt x="3055" y="183"/>
                    </a:lnTo>
                    <a:lnTo>
                      <a:pt x="3056" y="183"/>
                    </a:lnTo>
                    <a:lnTo>
                      <a:pt x="3057" y="183"/>
                    </a:lnTo>
                    <a:lnTo>
                      <a:pt x="3058" y="183"/>
                    </a:lnTo>
                    <a:lnTo>
                      <a:pt x="3059" y="183"/>
                    </a:lnTo>
                    <a:lnTo>
                      <a:pt x="3060" y="183"/>
                    </a:lnTo>
                    <a:lnTo>
                      <a:pt x="3061" y="183"/>
                    </a:lnTo>
                    <a:lnTo>
                      <a:pt x="3062" y="183"/>
                    </a:lnTo>
                    <a:lnTo>
                      <a:pt x="3063" y="183"/>
                    </a:lnTo>
                    <a:lnTo>
                      <a:pt x="3064" y="183"/>
                    </a:lnTo>
                    <a:lnTo>
                      <a:pt x="3065" y="183"/>
                    </a:lnTo>
                    <a:lnTo>
                      <a:pt x="3066" y="183"/>
                    </a:lnTo>
                    <a:lnTo>
                      <a:pt x="3067" y="183"/>
                    </a:lnTo>
                    <a:lnTo>
                      <a:pt x="3068" y="183"/>
                    </a:lnTo>
                    <a:lnTo>
                      <a:pt x="3069" y="183"/>
                    </a:lnTo>
                    <a:lnTo>
                      <a:pt x="3070" y="183"/>
                    </a:lnTo>
                    <a:lnTo>
                      <a:pt x="3071" y="183"/>
                    </a:lnTo>
                    <a:lnTo>
                      <a:pt x="3072" y="183"/>
                    </a:lnTo>
                    <a:lnTo>
                      <a:pt x="3073" y="183"/>
                    </a:lnTo>
                    <a:lnTo>
                      <a:pt x="3074" y="183"/>
                    </a:lnTo>
                    <a:lnTo>
                      <a:pt x="3075" y="183"/>
                    </a:lnTo>
                    <a:lnTo>
                      <a:pt x="3076" y="183"/>
                    </a:lnTo>
                    <a:lnTo>
                      <a:pt x="3077" y="183"/>
                    </a:lnTo>
                    <a:lnTo>
                      <a:pt x="3078" y="183"/>
                    </a:lnTo>
                    <a:lnTo>
                      <a:pt x="3079" y="183"/>
                    </a:lnTo>
                    <a:lnTo>
                      <a:pt x="3079" y="182"/>
                    </a:lnTo>
                    <a:lnTo>
                      <a:pt x="3080" y="182"/>
                    </a:lnTo>
                    <a:lnTo>
                      <a:pt x="3080" y="183"/>
                    </a:lnTo>
                    <a:lnTo>
                      <a:pt x="3081" y="183"/>
                    </a:lnTo>
                    <a:lnTo>
                      <a:pt x="3082" y="183"/>
                    </a:lnTo>
                    <a:lnTo>
                      <a:pt x="3083" y="183"/>
                    </a:lnTo>
                    <a:lnTo>
                      <a:pt x="3084" y="183"/>
                    </a:lnTo>
                    <a:lnTo>
                      <a:pt x="3085" y="183"/>
                    </a:lnTo>
                    <a:lnTo>
                      <a:pt x="3086" y="183"/>
                    </a:lnTo>
                    <a:lnTo>
                      <a:pt x="3087" y="183"/>
                    </a:lnTo>
                    <a:lnTo>
                      <a:pt x="3088" y="183"/>
                    </a:lnTo>
                    <a:lnTo>
                      <a:pt x="3089" y="183"/>
                    </a:lnTo>
                    <a:lnTo>
                      <a:pt x="3090" y="183"/>
                    </a:lnTo>
                    <a:lnTo>
                      <a:pt x="3091" y="183"/>
                    </a:lnTo>
                    <a:lnTo>
                      <a:pt x="3092" y="183"/>
                    </a:lnTo>
                    <a:lnTo>
                      <a:pt x="3093" y="183"/>
                    </a:lnTo>
                    <a:lnTo>
                      <a:pt x="3094" y="183"/>
                    </a:lnTo>
                    <a:lnTo>
                      <a:pt x="3095" y="183"/>
                    </a:lnTo>
                    <a:lnTo>
                      <a:pt x="3096" y="183"/>
                    </a:lnTo>
                    <a:lnTo>
                      <a:pt x="3097" y="183"/>
                    </a:lnTo>
                    <a:lnTo>
                      <a:pt x="3098" y="183"/>
                    </a:lnTo>
                    <a:lnTo>
                      <a:pt x="3099" y="183"/>
                    </a:lnTo>
                    <a:lnTo>
                      <a:pt x="3100" y="183"/>
                    </a:lnTo>
                    <a:lnTo>
                      <a:pt x="3101" y="183"/>
                    </a:lnTo>
                    <a:lnTo>
                      <a:pt x="3102" y="183"/>
                    </a:lnTo>
                    <a:lnTo>
                      <a:pt x="3103" y="183"/>
                    </a:lnTo>
                    <a:lnTo>
                      <a:pt x="3104" y="183"/>
                    </a:lnTo>
                    <a:lnTo>
                      <a:pt x="3105" y="183"/>
                    </a:lnTo>
                    <a:lnTo>
                      <a:pt x="3106" y="183"/>
                    </a:lnTo>
                    <a:lnTo>
                      <a:pt x="3107" y="183"/>
                    </a:lnTo>
                    <a:lnTo>
                      <a:pt x="3108" y="183"/>
                    </a:lnTo>
                    <a:lnTo>
                      <a:pt x="3109" y="183"/>
                    </a:lnTo>
                    <a:lnTo>
                      <a:pt x="3110" y="183"/>
                    </a:lnTo>
                    <a:lnTo>
                      <a:pt x="3111" y="183"/>
                    </a:lnTo>
                    <a:lnTo>
                      <a:pt x="3112" y="183"/>
                    </a:lnTo>
                    <a:lnTo>
                      <a:pt x="3113" y="183"/>
                    </a:lnTo>
                    <a:lnTo>
                      <a:pt x="3114" y="183"/>
                    </a:lnTo>
                    <a:lnTo>
                      <a:pt x="3115" y="183"/>
                    </a:lnTo>
                    <a:lnTo>
                      <a:pt x="3116" y="183"/>
                    </a:lnTo>
                    <a:lnTo>
                      <a:pt x="3117" y="183"/>
                    </a:lnTo>
                    <a:lnTo>
                      <a:pt x="3118" y="183"/>
                    </a:lnTo>
                    <a:lnTo>
                      <a:pt x="3119" y="183"/>
                    </a:lnTo>
                    <a:lnTo>
                      <a:pt x="3120" y="183"/>
                    </a:lnTo>
                    <a:lnTo>
                      <a:pt x="3121" y="183"/>
                    </a:lnTo>
                    <a:lnTo>
                      <a:pt x="3122" y="183"/>
                    </a:lnTo>
                    <a:lnTo>
                      <a:pt x="3123" y="183"/>
                    </a:lnTo>
                    <a:lnTo>
                      <a:pt x="3124" y="183"/>
                    </a:lnTo>
                    <a:lnTo>
                      <a:pt x="3125" y="183"/>
                    </a:lnTo>
                    <a:lnTo>
                      <a:pt x="3126" y="183"/>
                    </a:lnTo>
                    <a:lnTo>
                      <a:pt x="3127" y="183"/>
                    </a:lnTo>
                    <a:lnTo>
                      <a:pt x="3128" y="183"/>
                    </a:lnTo>
                    <a:lnTo>
                      <a:pt x="3129" y="183"/>
                    </a:lnTo>
                    <a:lnTo>
                      <a:pt x="3130" y="183"/>
                    </a:lnTo>
                    <a:lnTo>
                      <a:pt x="3131" y="183"/>
                    </a:lnTo>
                    <a:lnTo>
                      <a:pt x="3132" y="183"/>
                    </a:lnTo>
                    <a:lnTo>
                      <a:pt x="3133" y="183"/>
                    </a:lnTo>
                    <a:lnTo>
                      <a:pt x="3134" y="183"/>
                    </a:lnTo>
                    <a:lnTo>
                      <a:pt x="3135" y="183"/>
                    </a:lnTo>
                    <a:lnTo>
                      <a:pt x="3136" y="183"/>
                    </a:lnTo>
                    <a:lnTo>
                      <a:pt x="3137" y="183"/>
                    </a:lnTo>
                    <a:lnTo>
                      <a:pt x="3138" y="183"/>
                    </a:lnTo>
                    <a:lnTo>
                      <a:pt x="3139" y="183"/>
                    </a:lnTo>
                    <a:lnTo>
                      <a:pt x="3140" y="183"/>
                    </a:lnTo>
                    <a:lnTo>
                      <a:pt x="3141" y="183"/>
                    </a:lnTo>
                    <a:lnTo>
                      <a:pt x="3142" y="183"/>
                    </a:lnTo>
                    <a:lnTo>
                      <a:pt x="3143" y="183"/>
                    </a:lnTo>
                    <a:lnTo>
                      <a:pt x="3144" y="183"/>
                    </a:lnTo>
                    <a:lnTo>
                      <a:pt x="3145" y="183"/>
                    </a:lnTo>
                    <a:lnTo>
                      <a:pt x="3146" y="183"/>
                    </a:lnTo>
                    <a:lnTo>
                      <a:pt x="3147" y="183"/>
                    </a:lnTo>
                    <a:lnTo>
                      <a:pt x="3148" y="183"/>
                    </a:lnTo>
                    <a:lnTo>
                      <a:pt x="3149" y="183"/>
                    </a:lnTo>
                    <a:lnTo>
                      <a:pt x="3150" y="183"/>
                    </a:lnTo>
                    <a:lnTo>
                      <a:pt x="3151" y="183"/>
                    </a:lnTo>
                    <a:lnTo>
                      <a:pt x="3152" y="183"/>
                    </a:lnTo>
                    <a:lnTo>
                      <a:pt x="3153" y="183"/>
                    </a:lnTo>
                    <a:lnTo>
                      <a:pt x="3154" y="183"/>
                    </a:lnTo>
                    <a:lnTo>
                      <a:pt x="3155" y="183"/>
                    </a:lnTo>
                    <a:lnTo>
                      <a:pt x="3156" y="183"/>
                    </a:lnTo>
                    <a:lnTo>
                      <a:pt x="3157" y="183"/>
                    </a:lnTo>
                    <a:lnTo>
                      <a:pt x="3158" y="183"/>
                    </a:lnTo>
                    <a:lnTo>
                      <a:pt x="3159" y="183"/>
                    </a:lnTo>
                    <a:lnTo>
                      <a:pt x="3160" y="183"/>
                    </a:lnTo>
                    <a:lnTo>
                      <a:pt x="3161" y="183"/>
                    </a:lnTo>
                    <a:lnTo>
                      <a:pt x="3162" y="183"/>
                    </a:lnTo>
                    <a:lnTo>
                      <a:pt x="3163" y="183"/>
                    </a:lnTo>
                    <a:lnTo>
                      <a:pt x="3164" y="183"/>
                    </a:lnTo>
                    <a:lnTo>
                      <a:pt x="3165" y="183"/>
                    </a:lnTo>
                    <a:lnTo>
                      <a:pt x="3166" y="183"/>
                    </a:lnTo>
                    <a:lnTo>
                      <a:pt x="3167" y="183"/>
                    </a:lnTo>
                    <a:lnTo>
                      <a:pt x="3168" y="183"/>
                    </a:lnTo>
                    <a:lnTo>
                      <a:pt x="3169" y="183"/>
                    </a:lnTo>
                    <a:lnTo>
                      <a:pt x="3170" y="183"/>
                    </a:lnTo>
                    <a:lnTo>
                      <a:pt x="3171" y="183"/>
                    </a:lnTo>
                    <a:lnTo>
                      <a:pt x="3172" y="183"/>
                    </a:lnTo>
                    <a:lnTo>
                      <a:pt x="3173" y="183"/>
                    </a:lnTo>
                    <a:lnTo>
                      <a:pt x="3174" y="183"/>
                    </a:lnTo>
                    <a:lnTo>
                      <a:pt x="3175" y="183"/>
                    </a:lnTo>
                    <a:lnTo>
                      <a:pt x="3176" y="183"/>
                    </a:lnTo>
                    <a:lnTo>
                      <a:pt x="3177" y="183"/>
                    </a:lnTo>
                    <a:lnTo>
                      <a:pt x="3178" y="183"/>
                    </a:lnTo>
                    <a:lnTo>
                      <a:pt x="3179" y="183"/>
                    </a:lnTo>
                    <a:lnTo>
                      <a:pt x="3180" y="183"/>
                    </a:lnTo>
                    <a:lnTo>
                      <a:pt x="3181" y="183"/>
                    </a:lnTo>
                    <a:lnTo>
                      <a:pt x="3182" y="183"/>
                    </a:lnTo>
                    <a:lnTo>
                      <a:pt x="3183" y="183"/>
                    </a:lnTo>
                    <a:lnTo>
                      <a:pt x="3184" y="183"/>
                    </a:lnTo>
                    <a:lnTo>
                      <a:pt x="3185" y="183"/>
                    </a:lnTo>
                    <a:lnTo>
                      <a:pt x="3186" y="183"/>
                    </a:lnTo>
                    <a:lnTo>
                      <a:pt x="3187" y="183"/>
                    </a:lnTo>
                    <a:lnTo>
                      <a:pt x="3188" y="183"/>
                    </a:lnTo>
                    <a:lnTo>
                      <a:pt x="3189" y="183"/>
                    </a:lnTo>
                    <a:lnTo>
                      <a:pt x="3190" y="183"/>
                    </a:lnTo>
                    <a:lnTo>
                      <a:pt x="3191" y="183"/>
                    </a:lnTo>
                    <a:lnTo>
                      <a:pt x="3192" y="183"/>
                    </a:lnTo>
                    <a:lnTo>
                      <a:pt x="3192" y="181"/>
                    </a:lnTo>
                    <a:lnTo>
                      <a:pt x="3192" y="183"/>
                    </a:lnTo>
                    <a:lnTo>
                      <a:pt x="3193" y="183"/>
                    </a:lnTo>
                    <a:lnTo>
                      <a:pt x="3194" y="183"/>
                    </a:lnTo>
                    <a:lnTo>
                      <a:pt x="3194" y="181"/>
                    </a:lnTo>
                    <a:lnTo>
                      <a:pt x="3194" y="182"/>
                    </a:lnTo>
                    <a:lnTo>
                      <a:pt x="3195" y="182"/>
                    </a:lnTo>
                    <a:lnTo>
                      <a:pt x="3195" y="183"/>
                    </a:lnTo>
                    <a:lnTo>
                      <a:pt x="3196" y="183"/>
                    </a:lnTo>
                    <a:lnTo>
                      <a:pt x="3197" y="183"/>
                    </a:lnTo>
                    <a:lnTo>
                      <a:pt x="3198" y="183"/>
                    </a:lnTo>
                    <a:lnTo>
                      <a:pt x="3199" y="183"/>
                    </a:lnTo>
                    <a:lnTo>
                      <a:pt x="3200" y="183"/>
                    </a:lnTo>
                    <a:lnTo>
                      <a:pt x="3201" y="183"/>
                    </a:lnTo>
                    <a:lnTo>
                      <a:pt x="3202" y="183"/>
                    </a:lnTo>
                    <a:lnTo>
                      <a:pt x="3203" y="183"/>
                    </a:lnTo>
                    <a:lnTo>
                      <a:pt x="3204" y="183"/>
                    </a:lnTo>
                    <a:lnTo>
                      <a:pt x="3205" y="183"/>
                    </a:lnTo>
                    <a:lnTo>
                      <a:pt x="3206" y="183"/>
                    </a:lnTo>
                    <a:lnTo>
                      <a:pt x="3207" y="183"/>
                    </a:lnTo>
                    <a:lnTo>
                      <a:pt x="3208" y="183"/>
                    </a:lnTo>
                    <a:lnTo>
                      <a:pt x="3209" y="183"/>
                    </a:lnTo>
                    <a:lnTo>
                      <a:pt x="3210" y="183"/>
                    </a:lnTo>
                    <a:lnTo>
                      <a:pt x="3211" y="183"/>
                    </a:lnTo>
                    <a:lnTo>
                      <a:pt x="3212" y="183"/>
                    </a:lnTo>
                    <a:lnTo>
                      <a:pt x="3213" y="183"/>
                    </a:lnTo>
                    <a:lnTo>
                      <a:pt x="3214" y="183"/>
                    </a:lnTo>
                    <a:lnTo>
                      <a:pt x="3215" y="183"/>
                    </a:lnTo>
                    <a:lnTo>
                      <a:pt x="3216" y="183"/>
                    </a:lnTo>
                    <a:lnTo>
                      <a:pt x="3217" y="183"/>
                    </a:lnTo>
                    <a:lnTo>
                      <a:pt x="3218" y="183"/>
                    </a:lnTo>
                    <a:lnTo>
                      <a:pt x="3219" y="183"/>
                    </a:lnTo>
                    <a:lnTo>
                      <a:pt x="3220" y="183"/>
                    </a:lnTo>
                    <a:lnTo>
                      <a:pt x="3221" y="183"/>
                    </a:lnTo>
                    <a:lnTo>
                      <a:pt x="3222" y="183"/>
                    </a:lnTo>
                    <a:lnTo>
                      <a:pt x="3223" y="183"/>
                    </a:lnTo>
                    <a:lnTo>
                      <a:pt x="3224" y="183"/>
                    </a:lnTo>
                    <a:lnTo>
                      <a:pt x="3225" y="183"/>
                    </a:lnTo>
                    <a:lnTo>
                      <a:pt x="3226" y="183"/>
                    </a:lnTo>
                    <a:lnTo>
                      <a:pt x="3227" y="183"/>
                    </a:lnTo>
                    <a:lnTo>
                      <a:pt x="3228" y="183"/>
                    </a:lnTo>
                    <a:lnTo>
                      <a:pt x="3229" y="183"/>
                    </a:lnTo>
                    <a:lnTo>
                      <a:pt x="3230" y="183"/>
                    </a:lnTo>
                    <a:lnTo>
                      <a:pt x="3231" y="183"/>
                    </a:lnTo>
                    <a:lnTo>
                      <a:pt x="3232" y="183"/>
                    </a:lnTo>
                    <a:lnTo>
                      <a:pt x="3233" y="183"/>
                    </a:lnTo>
                    <a:lnTo>
                      <a:pt x="3234" y="183"/>
                    </a:lnTo>
                    <a:lnTo>
                      <a:pt x="3235" y="183"/>
                    </a:lnTo>
                    <a:lnTo>
                      <a:pt x="3236" y="183"/>
                    </a:lnTo>
                    <a:lnTo>
                      <a:pt x="3237" y="183"/>
                    </a:lnTo>
                    <a:lnTo>
                      <a:pt x="3238" y="183"/>
                    </a:lnTo>
                    <a:lnTo>
                      <a:pt x="3239" y="183"/>
                    </a:lnTo>
                    <a:lnTo>
                      <a:pt x="3240" y="183"/>
                    </a:lnTo>
                    <a:lnTo>
                      <a:pt x="3241" y="183"/>
                    </a:lnTo>
                    <a:lnTo>
                      <a:pt x="3242" y="183"/>
                    </a:lnTo>
                    <a:lnTo>
                      <a:pt x="3243" y="183"/>
                    </a:lnTo>
                    <a:lnTo>
                      <a:pt x="3244" y="183"/>
                    </a:lnTo>
                    <a:lnTo>
                      <a:pt x="3245" y="183"/>
                    </a:lnTo>
                    <a:lnTo>
                      <a:pt x="3246" y="183"/>
                    </a:lnTo>
                    <a:lnTo>
                      <a:pt x="3247" y="183"/>
                    </a:lnTo>
                    <a:lnTo>
                      <a:pt x="3248" y="183"/>
                    </a:lnTo>
                    <a:lnTo>
                      <a:pt x="3249" y="183"/>
                    </a:lnTo>
                    <a:lnTo>
                      <a:pt x="3250" y="183"/>
                    </a:lnTo>
                    <a:lnTo>
                      <a:pt x="3251" y="183"/>
                    </a:lnTo>
                    <a:lnTo>
                      <a:pt x="3252" y="183"/>
                    </a:lnTo>
                    <a:lnTo>
                      <a:pt x="3253" y="183"/>
                    </a:lnTo>
                    <a:lnTo>
                      <a:pt x="3254" y="183"/>
                    </a:lnTo>
                    <a:lnTo>
                      <a:pt x="3255" y="183"/>
                    </a:lnTo>
                    <a:lnTo>
                      <a:pt x="3256" y="183"/>
                    </a:lnTo>
                    <a:lnTo>
                      <a:pt x="3257" y="183"/>
                    </a:lnTo>
                    <a:lnTo>
                      <a:pt x="3258" y="183"/>
                    </a:lnTo>
                    <a:lnTo>
                      <a:pt x="3259" y="183"/>
                    </a:lnTo>
                    <a:lnTo>
                      <a:pt x="3260" y="183"/>
                    </a:lnTo>
                    <a:lnTo>
                      <a:pt x="3261" y="183"/>
                    </a:lnTo>
                    <a:lnTo>
                      <a:pt x="3262" y="183"/>
                    </a:lnTo>
                    <a:lnTo>
                      <a:pt x="3263" y="183"/>
                    </a:lnTo>
                    <a:lnTo>
                      <a:pt x="3264" y="183"/>
                    </a:lnTo>
                    <a:lnTo>
                      <a:pt x="3265" y="183"/>
                    </a:lnTo>
                    <a:lnTo>
                      <a:pt x="3266" y="183"/>
                    </a:lnTo>
                    <a:lnTo>
                      <a:pt x="3267" y="183"/>
                    </a:lnTo>
                    <a:lnTo>
                      <a:pt x="3268" y="183"/>
                    </a:lnTo>
                    <a:lnTo>
                      <a:pt x="3269" y="183"/>
                    </a:lnTo>
                    <a:lnTo>
                      <a:pt x="3270" y="183"/>
                    </a:lnTo>
                    <a:lnTo>
                      <a:pt x="3271" y="183"/>
                    </a:lnTo>
                    <a:lnTo>
                      <a:pt x="3272" y="183"/>
                    </a:lnTo>
                    <a:lnTo>
                      <a:pt x="3273" y="183"/>
                    </a:lnTo>
                    <a:lnTo>
                      <a:pt x="3274" y="183"/>
                    </a:lnTo>
                    <a:lnTo>
                      <a:pt x="3275" y="183"/>
                    </a:lnTo>
                    <a:lnTo>
                      <a:pt x="3276" y="183"/>
                    </a:lnTo>
                    <a:lnTo>
                      <a:pt x="3277" y="183"/>
                    </a:lnTo>
                    <a:lnTo>
                      <a:pt x="3278" y="183"/>
                    </a:lnTo>
                    <a:lnTo>
                      <a:pt x="3279" y="183"/>
                    </a:lnTo>
                    <a:lnTo>
                      <a:pt x="3280" y="183"/>
                    </a:lnTo>
                    <a:lnTo>
                      <a:pt x="3281" y="183"/>
                    </a:lnTo>
                    <a:lnTo>
                      <a:pt x="3282" y="183"/>
                    </a:lnTo>
                    <a:lnTo>
                      <a:pt x="3283" y="183"/>
                    </a:lnTo>
                    <a:lnTo>
                      <a:pt x="3284" y="183"/>
                    </a:lnTo>
                    <a:lnTo>
                      <a:pt x="3285" y="183"/>
                    </a:lnTo>
                    <a:lnTo>
                      <a:pt x="3286" y="183"/>
                    </a:lnTo>
                    <a:lnTo>
                      <a:pt x="3287" y="183"/>
                    </a:lnTo>
                    <a:lnTo>
                      <a:pt x="3288" y="183"/>
                    </a:lnTo>
                    <a:lnTo>
                      <a:pt x="3289" y="183"/>
                    </a:lnTo>
                    <a:lnTo>
                      <a:pt x="3290" y="183"/>
                    </a:lnTo>
                    <a:lnTo>
                      <a:pt x="3291" y="183"/>
                    </a:lnTo>
                    <a:lnTo>
                      <a:pt x="3292" y="183"/>
                    </a:lnTo>
                    <a:lnTo>
                      <a:pt x="3293" y="183"/>
                    </a:lnTo>
                    <a:lnTo>
                      <a:pt x="3294" y="183"/>
                    </a:lnTo>
                    <a:lnTo>
                      <a:pt x="3295" y="183"/>
                    </a:lnTo>
                    <a:lnTo>
                      <a:pt x="3296" y="183"/>
                    </a:lnTo>
                    <a:lnTo>
                      <a:pt x="3297" y="183"/>
                    </a:lnTo>
                    <a:lnTo>
                      <a:pt x="3298" y="183"/>
                    </a:lnTo>
                    <a:lnTo>
                      <a:pt x="3299" y="183"/>
                    </a:lnTo>
                    <a:lnTo>
                      <a:pt x="3300" y="183"/>
                    </a:lnTo>
                    <a:lnTo>
                      <a:pt x="3301" y="183"/>
                    </a:lnTo>
                    <a:lnTo>
                      <a:pt x="3302" y="183"/>
                    </a:lnTo>
                    <a:lnTo>
                      <a:pt x="3303" y="183"/>
                    </a:lnTo>
                    <a:lnTo>
                      <a:pt x="3304" y="183"/>
                    </a:lnTo>
                    <a:lnTo>
                      <a:pt x="3305" y="183"/>
                    </a:lnTo>
                    <a:lnTo>
                      <a:pt x="3306" y="183"/>
                    </a:lnTo>
                    <a:lnTo>
                      <a:pt x="3307" y="183"/>
                    </a:lnTo>
                    <a:lnTo>
                      <a:pt x="3308" y="183"/>
                    </a:lnTo>
                    <a:lnTo>
                      <a:pt x="3309" y="183"/>
                    </a:lnTo>
                    <a:lnTo>
                      <a:pt x="3310" y="183"/>
                    </a:lnTo>
                    <a:lnTo>
                      <a:pt x="3311" y="183"/>
                    </a:lnTo>
                    <a:lnTo>
                      <a:pt x="3312" y="183"/>
                    </a:lnTo>
                    <a:lnTo>
                      <a:pt x="3313" y="183"/>
                    </a:lnTo>
                    <a:lnTo>
                      <a:pt x="3314" y="183"/>
                    </a:lnTo>
                    <a:lnTo>
                      <a:pt x="3315" y="183"/>
                    </a:lnTo>
                    <a:lnTo>
                      <a:pt x="3316" y="183"/>
                    </a:lnTo>
                    <a:lnTo>
                      <a:pt x="3317" y="183"/>
                    </a:lnTo>
                    <a:lnTo>
                      <a:pt x="3318" y="183"/>
                    </a:lnTo>
                    <a:lnTo>
                      <a:pt x="3319" y="183"/>
                    </a:lnTo>
                    <a:lnTo>
                      <a:pt x="3320" y="183"/>
                    </a:lnTo>
                    <a:lnTo>
                      <a:pt x="3321" y="183"/>
                    </a:lnTo>
                    <a:lnTo>
                      <a:pt x="3322" y="183"/>
                    </a:lnTo>
                    <a:lnTo>
                      <a:pt x="3323" y="183"/>
                    </a:lnTo>
                    <a:lnTo>
                      <a:pt x="3324" y="183"/>
                    </a:lnTo>
                    <a:lnTo>
                      <a:pt x="3325" y="183"/>
                    </a:lnTo>
                    <a:lnTo>
                      <a:pt x="3326" y="183"/>
                    </a:lnTo>
                    <a:lnTo>
                      <a:pt x="3327" y="183"/>
                    </a:lnTo>
                    <a:lnTo>
                      <a:pt x="3328" y="183"/>
                    </a:lnTo>
                    <a:lnTo>
                      <a:pt x="3329" y="183"/>
                    </a:lnTo>
                    <a:lnTo>
                      <a:pt x="3330" y="183"/>
                    </a:lnTo>
                    <a:lnTo>
                      <a:pt x="3331" y="183"/>
                    </a:lnTo>
                    <a:lnTo>
                      <a:pt x="3332" y="183"/>
                    </a:lnTo>
                    <a:lnTo>
                      <a:pt x="3333" y="183"/>
                    </a:lnTo>
                    <a:lnTo>
                      <a:pt x="3334" y="183"/>
                    </a:lnTo>
                    <a:lnTo>
                      <a:pt x="3335" y="183"/>
                    </a:lnTo>
                    <a:lnTo>
                      <a:pt x="3336" y="183"/>
                    </a:lnTo>
                    <a:lnTo>
                      <a:pt x="3337" y="183"/>
                    </a:lnTo>
                    <a:lnTo>
                      <a:pt x="3338" y="183"/>
                    </a:lnTo>
                    <a:lnTo>
                      <a:pt x="3339" y="183"/>
                    </a:lnTo>
                    <a:lnTo>
                      <a:pt x="3340" y="183"/>
                    </a:lnTo>
                    <a:lnTo>
                      <a:pt x="3341" y="183"/>
                    </a:lnTo>
                    <a:lnTo>
                      <a:pt x="3342" y="183"/>
                    </a:lnTo>
                    <a:lnTo>
                      <a:pt x="3343" y="183"/>
                    </a:lnTo>
                    <a:lnTo>
                      <a:pt x="3344" y="183"/>
                    </a:lnTo>
                    <a:lnTo>
                      <a:pt x="3345" y="183"/>
                    </a:lnTo>
                    <a:lnTo>
                      <a:pt x="3346" y="183"/>
                    </a:lnTo>
                    <a:lnTo>
                      <a:pt x="3347" y="183"/>
                    </a:lnTo>
                    <a:lnTo>
                      <a:pt x="3348" y="183"/>
                    </a:lnTo>
                    <a:lnTo>
                      <a:pt x="3349" y="183"/>
                    </a:lnTo>
                    <a:lnTo>
                      <a:pt x="3350" y="183"/>
                    </a:lnTo>
                    <a:lnTo>
                      <a:pt x="3351" y="183"/>
                    </a:lnTo>
                    <a:lnTo>
                      <a:pt x="3352" y="183"/>
                    </a:lnTo>
                    <a:lnTo>
                      <a:pt x="3353" y="183"/>
                    </a:lnTo>
                    <a:lnTo>
                      <a:pt x="3354" y="183"/>
                    </a:lnTo>
                    <a:lnTo>
                      <a:pt x="3355" y="183"/>
                    </a:lnTo>
                    <a:lnTo>
                      <a:pt x="3356" y="183"/>
                    </a:lnTo>
                    <a:lnTo>
                      <a:pt x="3357" y="183"/>
                    </a:lnTo>
                    <a:lnTo>
                      <a:pt x="3358" y="183"/>
                    </a:lnTo>
                    <a:lnTo>
                      <a:pt x="3359" y="183"/>
                    </a:lnTo>
                    <a:lnTo>
                      <a:pt x="3360" y="183"/>
                    </a:lnTo>
                    <a:lnTo>
                      <a:pt x="3361" y="183"/>
                    </a:lnTo>
                    <a:lnTo>
                      <a:pt x="3362" y="183"/>
                    </a:lnTo>
                    <a:lnTo>
                      <a:pt x="3363" y="183"/>
                    </a:lnTo>
                    <a:lnTo>
                      <a:pt x="3364" y="183"/>
                    </a:lnTo>
                    <a:lnTo>
                      <a:pt x="3365" y="183"/>
                    </a:lnTo>
                    <a:lnTo>
                      <a:pt x="3366" y="183"/>
                    </a:lnTo>
                    <a:lnTo>
                      <a:pt x="3367" y="183"/>
                    </a:lnTo>
                    <a:lnTo>
                      <a:pt x="3368" y="183"/>
                    </a:lnTo>
                    <a:lnTo>
                      <a:pt x="3369" y="183"/>
                    </a:lnTo>
                    <a:lnTo>
                      <a:pt x="3370" y="183"/>
                    </a:lnTo>
                    <a:lnTo>
                      <a:pt x="3371" y="183"/>
                    </a:lnTo>
                    <a:lnTo>
                      <a:pt x="3372" y="183"/>
                    </a:lnTo>
                    <a:lnTo>
                      <a:pt x="3373" y="183"/>
                    </a:lnTo>
                    <a:lnTo>
                      <a:pt x="3374" y="183"/>
                    </a:lnTo>
                    <a:lnTo>
                      <a:pt x="3375" y="183"/>
                    </a:lnTo>
                    <a:lnTo>
                      <a:pt x="3376" y="183"/>
                    </a:lnTo>
                    <a:lnTo>
                      <a:pt x="3377" y="183"/>
                    </a:lnTo>
                    <a:lnTo>
                      <a:pt x="3378" y="183"/>
                    </a:lnTo>
                    <a:lnTo>
                      <a:pt x="3379" y="183"/>
                    </a:lnTo>
                    <a:lnTo>
                      <a:pt x="3380" y="183"/>
                    </a:lnTo>
                    <a:lnTo>
                      <a:pt x="3381" y="183"/>
                    </a:lnTo>
                    <a:lnTo>
                      <a:pt x="3382" y="183"/>
                    </a:lnTo>
                    <a:lnTo>
                      <a:pt x="3383" y="183"/>
                    </a:lnTo>
                    <a:lnTo>
                      <a:pt x="3384" y="183"/>
                    </a:lnTo>
                    <a:lnTo>
                      <a:pt x="3385" y="183"/>
                    </a:lnTo>
                    <a:lnTo>
                      <a:pt x="3386" y="183"/>
                    </a:lnTo>
                    <a:lnTo>
                      <a:pt x="3387" y="183"/>
                    </a:lnTo>
                    <a:lnTo>
                      <a:pt x="3388" y="183"/>
                    </a:lnTo>
                    <a:lnTo>
                      <a:pt x="3389" y="183"/>
                    </a:lnTo>
                    <a:lnTo>
                      <a:pt x="3390" y="183"/>
                    </a:lnTo>
                    <a:lnTo>
                      <a:pt x="3391" y="183"/>
                    </a:lnTo>
                    <a:lnTo>
                      <a:pt x="3392" y="183"/>
                    </a:lnTo>
                    <a:lnTo>
                      <a:pt x="3393" y="183"/>
                    </a:lnTo>
                    <a:lnTo>
                      <a:pt x="3394" y="183"/>
                    </a:lnTo>
                    <a:lnTo>
                      <a:pt x="3395" y="183"/>
                    </a:lnTo>
                    <a:lnTo>
                      <a:pt x="3396" y="183"/>
                    </a:lnTo>
                    <a:lnTo>
                      <a:pt x="3397" y="183"/>
                    </a:lnTo>
                    <a:lnTo>
                      <a:pt x="3398" y="183"/>
                    </a:lnTo>
                    <a:lnTo>
                      <a:pt x="3399" y="183"/>
                    </a:lnTo>
                    <a:lnTo>
                      <a:pt x="3400" y="183"/>
                    </a:lnTo>
                    <a:lnTo>
                      <a:pt x="3401" y="183"/>
                    </a:lnTo>
                    <a:lnTo>
                      <a:pt x="3402" y="183"/>
                    </a:lnTo>
                    <a:lnTo>
                      <a:pt x="3403" y="183"/>
                    </a:lnTo>
                    <a:lnTo>
                      <a:pt x="3404" y="183"/>
                    </a:lnTo>
                    <a:lnTo>
                      <a:pt x="3405" y="183"/>
                    </a:lnTo>
                    <a:lnTo>
                      <a:pt x="3406" y="183"/>
                    </a:lnTo>
                    <a:lnTo>
                      <a:pt x="3407" y="183"/>
                    </a:lnTo>
                    <a:lnTo>
                      <a:pt x="3408" y="183"/>
                    </a:lnTo>
                    <a:lnTo>
                      <a:pt x="3409" y="183"/>
                    </a:lnTo>
                    <a:lnTo>
                      <a:pt x="3410" y="183"/>
                    </a:lnTo>
                    <a:lnTo>
                      <a:pt x="3411" y="183"/>
                    </a:lnTo>
                    <a:lnTo>
                      <a:pt x="3412" y="183"/>
                    </a:lnTo>
                    <a:lnTo>
                      <a:pt x="3413" y="183"/>
                    </a:lnTo>
                    <a:lnTo>
                      <a:pt x="3414" y="183"/>
                    </a:lnTo>
                    <a:lnTo>
                      <a:pt x="3415" y="183"/>
                    </a:lnTo>
                    <a:lnTo>
                      <a:pt x="3416" y="183"/>
                    </a:lnTo>
                    <a:lnTo>
                      <a:pt x="3417" y="183"/>
                    </a:lnTo>
                    <a:lnTo>
                      <a:pt x="3418" y="183"/>
                    </a:lnTo>
                    <a:lnTo>
                      <a:pt x="3419" y="183"/>
                    </a:lnTo>
                    <a:lnTo>
                      <a:pt x="3420" y="183"/>
                    </a:lnTo>
                    <a:lnTo>
                      <a:pt x="3421" y="183"/>
                    </a:lnTo>
                    <a:lnTo>
                      <a:pt x="3422" y="183"/>
                    </a:lnTo>
                    <a:lnTo>
                      <a:pt x="3423" y="183"/>
                    </a:lnTo>
                    <a:lnTo>
                      <a:pt x="3424" y="183"/>
                    </a:lnTo>
                    <a:lnTo>
                      <a:pt x="3425" y="183"/>
                    </a:lnTo>
                    <a:lnTo>
                      <a:pt x="3426" y="183"/>
                    </a:lnTo>
                    <a:lnTo>
                      <a:pt x="3427" y="183"/>
                    </a:lnTo>
                    <a:lnTo>
                      <a:pt x="3428" y="183"/>
                    </a:lnTo>
                    <a:lnTo>
                      <a:pt x="3429" y="183"/>
                    </a:lnTo>
                    <a:lnTo>
                      <a:pt x="3430" y="183"/>
                    </a:lnTo>
                    <a:lnTo>
                      <a:pt x="3431" y="183"/>
                    </a:lnTo>
                    <a:lnTo>
                      <a:pt x="3432" y="183"/>
                    </a:lnTo>
                    <a:lnTo>
                      <a:pt x="3433" y="183"/>
                    </a:lnTo>
                    <a:lnTo>
                      <a:pt x="3434" y="183"/>
                    </a:lnTo>
                    <a:lnTo>
                      <a:pt x="3435" y="183"/>
                    </a:lnTo>
                    <a:lnTo>
                      <a:pt x="3436" y="183"/>
                    </a:lnTo>
                    <a:lnTo>
                      <a:pt x="3437" y="183"/>
                    </a:lnTo>
                    <a:lnTo>
                      <a:pt x="3438" y="183"/>
                    </a:lnTo>
                    <a:lnTo>
                      <a:pt x="3439" y="183"/>
                    </a:lnTo>
                    <a:lnTo>
                      <a:pt x="3440" y="183"/>
                    </a:lnTo>
                    <a:lnTo>
                      <a:pt x="3441" y="183"/>
                    </a:lnTo>
                    <a:lnTo>
                      <a:pt x="3442" y="183"/>
                    </a:lnTo>
                    <a:lnTo>
                      <a:pt x="3443" y="183"/>
                    </a:lnTo>
                    <a:lnTo>
                      <a:pt x="3444" y="183"/>
                    </a:lnTo>
                    <a:lnTo>
                      <a:pt x="3445" y="183"/>
                    </a:lnTo>
                    <a:lnTo>
                      <a:pt x="3446" y="183"/>
                    </a:lnTo>
                    <a:lnTo>
                      <a:pt x="3447" y="183"/>
                    </a:lnTo>
                    <a:lnTo>
                      <a:pt x="3448" y="183"/>
                    </a:lnTo>
                    <a:lnTo>
                      <a:pt x="3449" y="183"/>
                    </a:lnTo>
                    <a:lnTo>
                      <a:pt x="3450" y="183"/>
                    </a:lnTo>
                    <a:lnTo>
                      <a:pt x="3451" y="183"/>
                    </a:lnTo>
                    <a:lnTo>
                      <a:pt x="3452" y="183"/>
                    </a:lnTo>
                    <a:lnTo>
                      <a:pt x="3453" y="183"/>
                    </a:lnTo>
                    <a:lnTo>
                      <a:pt x="3454" y="183"/>
                    </a:lnTo>
                    <a:lnTo>
                      <a:pt x="3455" y="183"/>
                    </a:lnTo>
                    <a:lnTo>
                      <a:pt x="3456" y="183"/>
                    </a:lnTo>
                    <a:lnTo>
                      <a:pt x="3457" y="183"/>
                    </a:lnTo>
                    <a:lnTo>
                      <a:pt x="3458" y="183"/>
                    </a:lnTo>
                    <a:lnTo>
                      <a:pt x="3459" y="183"/>
                    </a:lnTo>
                    <a:lnTo>
                      <a:pt x="3460" y="183"/>
                    </a:lnTo>
                    <a:lnTo>
                      <a:pt x="3461" y="183"/>
                    </a:lnTo>
                    <a:lnTo>
                      <a:pt x="3462" y="183"/>
                    </a:lnTo>
                    <a:lnTo>
                      <a:pt x="3463" y="183"/>
                    </a:lnTo>
                    <a:lnTo>
                      <a:pt x="3464" y="183"/>
                    </a:lnTo>
                    <a:lnTo>
                      <a:pt x="3465" y="183"/>
                    </a:lnTo>
                    <a:lnTo>
                      <a:pt x="3466" y="183"/>
                    </a:lnTo>
                    <a:lnTo>
                      <a:pt x="3467" y="183"/>
                    </a:lnTo>
                    <a:lnTo>
                      <a:pt x="3468" y="183"/>
                    </a:lnTo>
                    <a:lnTo>
                      <a:pt x="3469" y="183"/>
                    </a:lnTo>
                    <a:lnTo>
                      <a:pt x="3470" y="183"/>
                    </a:lnTo>
                    <a:lnTo>
                      <a:pt x="3471" y="183"/>
                    </a:lnTo>
                    <a:lnTo>
                      <a:pt x="3472" y="183"/>
                    </a:lnTo>
                    <a:lnTo>
                      <a:pt x="3473" y="183"/>
                    </a:lnTo>
                    <a:lnTo>
                      <a:pt x="3474" y="183"/>
                    </a:lnTo>
                    <a:lnTo>
                      <a:pt x="3475" y="183"/>
                    </a:lnTo>
                    <a:lnTo>
                      <a:pt x="3476" y="183"/>
                    </a:lnTo>
                    <a:lnTo>
                      <a:pt x="3477" y="183"/>
                    </a:lnTo>
                    <a:lnTo>
                      <a:pt x="3478" y="183"/>
                    </a:lnTo>
                    <a:lnTo>
                      <a:pt x="3479" y="183"/>
                    </a:lnTo>
                    <a:lnTo>
                      <a:pt x="3480" y="183"/>
                    </a:lnTo>
                    <a:lnTo>
                      <a:pt x="3481" y="183"/>
                    </a:lnTo>
                    <a:lnTo>
                      <a:pt x="3482" y="183"/>
                    </a:lnTo>
                    <a:lnTo>
                      <a:pt x="3483" y="183"/>
                    </a:lnTo>
                    <a:lnTo>
                      <a:pt x="3484" y="183"/>
                    </a:lnTo>
                    <a:lnTo>
                      <a:pt x="3485" y="183"/>
                    </a:lnTo>
                    <a:lnTo>
                      <a:pt x="3486" y="183"/>
                    </a:lnTo>
                    <a:lnTo>
                      <a:pt x="3487" y="183"/>
                    </a:lnTo>
                    <a:lnTo>
                      <a:pt x="3488" y="183"/>
                    </a:lnTo>
                    <a:lnTo>
                      <a:pt x="3489" y="183"/>
                    </a:lnTo>
                    <a:lnTo>
                      <a:pt x="3490" y="183"/>
                    </a:lnTo>
                    <a:lnTo>
                      <a:pt x="3491" y="183"/>
                    </a:lnTo>
                    <a:lnTo>
                      <a:pt x="3492" y="183"/>
                    </a:lnTo>
                    <a:lnTo>
                      <a:pt x="3493" y="183"/>
                    </a:lnTo>
                    <a:lnTo>
                      <a:pt x="3494" y="183"/>
                    </a:lnTo>
                    <a:lnTo>
                      <a:pt x="3495" y="183"/>
                    </a:lnTo>
                    <a:lnTo>
                      <a:pt x="3496" y="183"/>
                    </a:lnTo>
                    <a:lnTo>
                      <a:pt x="3497" y="183"/>
                    </a:lnTo>
                    <a:lnTo>
                      <a:pt x="3498" y="183"/>
                    </a:lnTo>
                    <a:lnTo>
                      <a:pt x="3499" y="183"/>
                    </a:lnTo>
                    <a:lnTo>
                      <a:pt x="3500" y="183"/>
                    </a:lnTo>
                    <a:lnTo>
                      <a:pt x="3501" y="183"/>
                    </a:lnTo>
                    <a:lnTo>
                      <a:pt x="3502" y="183"/>
                    </a:lnTo>
                    <a:lnTo>
                      <a:pt x="3503" y="183"/>
                    </a:lnTo>
                    <a:lnTo>
                      <a:pt x="3504" y="183"/>
                    </a:lnTo>
                    <a:lnTo>
                      <a:pt x="3505" y="183"/>
                    </a:lnTo>
                    <a:lnTo>
                      <a:pt x="3506" y="183"/>
                    </a:lnTo>
                    <a:lnTo>
                      <a:pt x="3507" y="183"/>
                    </a:lnTo>
                    <a:lnTo>
                      <a:pt x="3508" y="183"/>
                    </a:lnTo>
                    <a:lnTo>
                      <a:pt x="3509" y="183"/>
                    </a:lnTo>
                    <a:lnTo>
                      <a:pt x="3510" y="183"/>
                    </a:lnTo>
                    <a:lnTo>
                      <a:pt x="3511" y="183"/>
                    </a:lnTo>
                    <a:lnTo>
                      <a:pt x="3512" y="183"/>
                    </a:lnTo>
                    <a:lnTo>
                      <a:pt x="3513" y="183"/>
                    </a:lnTo>
                    <a:lnTo>
                      <a:pt x="3514" y="183"/>
                    </a:lnTo>
                    <a:lnTo>
                      <a:pt x="3515" y="183"/>
                    </a:lnTo>
                    <a:lnTo>
                      <a:pt x="3516" y="183"/>
                    </a:lnTo>
                    <a:lnTo>
                      <a:pt x="3517" y="183"/>
                    </a:lnTo>
                    <a:lnTo>
                      <a:pt x="3518" y="183"/>
                    </a:lnTo>
                    <a:lnTo>
                      <a:pt x="3519" y="183"/>
                    </a:lnTo>
                    <a:lnTo>
                      <a:pt x="3520" y="183"/>
                    </a:lnTo>
                    <a:lnTo>
                      <a:pt x="3521" y="183"/>
                    </a:lnTo>
                    <a:lnTo>
                      <a:pt x="3522" y="183"/>
                    </a:lnTo>
                    <a:lnTo>
                      <a:pt x="3523" y="183"/>
                    </a:lnTo>
                    <a:lnTo>
                      <a:pt x="3524" y="183"/>
                    </a:lnTo>
                    <a:lnTo>
                      <a:pt x="3525" y="183"/>
                    </a:lnTo>
                    <a:lnTo>
                      <a:pt x="3526" y="183"/>
                    </a:lnTo>
                    <a:lnTo>
                      <a:pt x="3527" y="183"/>
                    </a:lnTo>
                    <a:lnTo>
                      <a:pt x="3528" y="183"/>
                    </a:lnTo>
                    <a:lnTo>
                      <a:pt x="3529" y="183"/>
                    </a:lnTo>
                    <a:lnTo>
                      <a:pt x="3530" y="183"/>
                    </a:lnTo>
                    <a:lnTo>
                      <a:pt x="3531" y="183"/>
                    </a:lnTo>
                    <a:lnTo>
                      <a:pt x="3532" y="183"/>
                    </a:lnTo>
                    <a:lnTo>
                      <a:pt x="3533" y="183"/>
                    </a:lnTo>
                    <a:lnTo>
                      <a:pt x="3534" y="183"/>
                    </a:lnTo>
                    <a:lnTo>
                      <a:pt x="3535" y="183"/>
                    </a:lnTo>
                    <a:lnTo>
                      <a:pt x="3536" y="183"/>
                    </a:lnTo>
                    <a:lnTo>
                      <a:pt x="3537" y="183"/>
                    </a:lnTo>
                    <a:lnTo>
                      <a:pt x="3538" y="183"/>
                    </a:lnTo>
                    <a:lnTo>
                      <a:pt x="3539" y="183"/>
                    </a:lnTo>
                    <a:lnTo>
                      <a:pt x="3540" y="183"/>
                    </a:lnTo>
                    <a:lnTo>
                      <a:pt x="3541" y="183"/>
                    </a:lnTo>
                    <a:lnTo>
                      <a:pt x="3542" y="183"/>
                    </a:lnTo>
                    <a:lnTo>
                      <a:pt x="3543" y="183"/>
                    </a:lnTo>
                    <a:lnTo>
                      <a:pt x="3544" y="183"/>
                    </a:lnTo>
                    <a:lnTo>
                      <a:pt x="3545" y="183"/>
                    </a:lnTo>
                    <a:lnTo>
                      <a:pt x="3546" y="183"/>
                    </a:lnTo>
                    <a:lnTo>
                      <a:pt x="3547" y="183"/>
                    </a:lnTo>
                    <a:lnTo>
                      <a:pt x="3548" y="183"/>
                    </a:lnTo>
                    <a:lnTo>
                      <a:pt x="3549" y="183"/>
                    </a:lnTo>
                    <a:lnTo>
                      <a:pt x="3550" y="183"/>
                    </a:lnTo>
                    <a:lnTo>
                      <a:pt x="3551" y="183"/>
                    </a:lnTo>
                    <a:lnTo>
                      <a:pt x="3552" y="183"/>
                    </a:lnTo>
                    <a:lnTo>
                      <a:pt x="3553" y="183"/>
                    </a:lnTo>
                    <a:lnTo>
                      <a:pt x="3554" y="183"/>
                    </a:lnTo>
                    <a:lnTo>
                      <a:pt x="3555" y="183"/>
                    </a:lnTo>
                    <a:lnTo>
                      <a:pt x="3556" y="183"/>
                    </a:lnTo>
                    <a:lnTo>
                      <a:pt x="3557" y="183"/>
                    </a:lnTo>
                    <a:lnTo>
                      <a:pt x="3558" y="183"/>
                    </a:lnTo>
                    <a:lnTo>
                      <a:pt x="3559" y="183"/>
                    </a:lnTo>
                    <a:lnTo>
                      <a:pt x="3560" y="183"/>
                    </a:lnTo>
                    <a:lnTo>
                      <a:pt x="3561" y="183"/>
                    </a:lnTo>
                    <a:lnTo>
                      <a:pt x="3562" y="183"/>
                    </a:lnTo>
                    <a:lnTo>
                      <a:pt x="3563" y="183"/>
                    </a:lnTo>
                    <a:lnTo>
                      <a:pt x="3564" y="183"/>
                    </a:lnTo>
                    <a:lnTo>
                      <a:pt x="3565" y="183"/>
                    </a:lnTo>
                    <a:lnTo>
                      <a:pt x="3566" y="183"/>
                    </a:lnTo>
                    <a:lnTo>
                      <a:pt x="3567" y="183"/>
                    </a:lnTo>
                    <a:lnTo>
                      <a:pt x="3568" y="183"/>
                    </a:lnTo>
                    <a:lnTo>
                      <a:pt x="3569" y="183"/>
                    </a:lnTo>
                    <a:lnTo>
                      <a:pt x="3570" y="183"/>
                    </a:lnTo>
                    <a:lnTo>
                      <a:pt x="3571" y="183"/>
                    </a:lnTo>
                    <a:lnTo>
                      <a:pt x="3572" y="183"/>
                    </a:lnTo>
                    <a:lnTo>
                      <a:pt x="3573" y="183"/>
                    </a:lnTo>
                    <a:lnTo>
                      <a:pt x="3574" y="183"/>
                    </a:lnTo>
                    <a:lnTo>
                      <a:pt x="3575" y="183"/>
                    </a:lnTo>
                    <a:lnTo>
                      <a:pt x="3576" y="183"/>
                    </a:lnTo>
                    <a:lnTo>
                      <a:pt x="3577" y="183"/>
                    </a:lnTo>
                    <a:lnTo>
                      <a:pt x="3578" y="183"/>
                    </a:lnTo>
                    <a:lnTo>
                      <a:pt x="3579" y="183"/>
                    </a:lnTo>
                    <a:lnTo>
                      <a:pt x="3580" y="183"/>
                    </a:lnTo>
                    <a:lnTo>
                      <a:pt x="3581" y="183"/>
                    </a:lnTo>
                    <a:lnTo>
                      <a:pt x="3582" y="183"/>
                    </a:lnTo>
                    <a:lnTo>
                      <a:pt x="3583" y="183"/>
                    </a:lnTo>
                    <a:lnTo>
                      <a:pt x="3584" y="183"/>
                    </a:lnTo>
                    <a:lnTo>
                      <a:pt x="3585" y="183"/>
                    </a:lnTo>
                    <a:lnTo>
                      <a:pt x="3586" y="183"/>
                    </a:lnTo>
                    <a:lnTo>
                      <a:pt x="3587" y="183"/>
                    </a:lnTo>
                    <a:lnTo>
                      <a:pt x="3588" y="183"/>
                    </a:lnTo>
                    <a:lnTo>
                      <a:pt x="3589" y="183"/>
                    </a:lnTo>
                    <a:lnTo>
                      <a:pt x="3590" y="183"/>
                    </a:lnTo>
                    <a:lnTo>
                      <a:pt x="3591" y="183"/>
                    </a:lnTo>
                    <a:lnTo>
                      <a:pt x="3592" y="183"/>
                    </a:lnTo>
                    <a:lnTo>
                      <a:pt x="3593" y="183"/>
                    </a:lnTo>
                    <a:lnTo>
                      <a:pt x="3594" y="183"/>
                    </a:lnTo>
                    <a:lnTo>
                      <a:pt x="3595" y="183"/>
                    </a:lnTo>
                    <a:lnTo>
                      <a:pt x="3596" y="183"/>
                    </a:lnTo>
                    <a:lnTo>
                      <a:pt x="3597" y="183"/>
                    </a:lnTo>
                    <a:lnTo>
                      <a:pt x="3598" y="183"/>
                    </a:lnTo>
                    <a:lnTo>
                      <a:pt x="3599" y="183"/>
                    </a:lnTo>
                    <a:lnTo>
                      <a:pt x="3600" y="183"/>
                    </a:lnTo>
                    <a:lnTo>
                      <a:pt x="3601" y="183"/>
                    </a:lnTo>
                    <a:lnTo>
                      <a:pt x="3602" y="183"/>
                    </a:lnTo>
                    <a:lnTo>
                      <a:pt x="3603" y="183"/>
                    </a:lnTo>
                    <a:lnTo>
                      <a:pt x="3604" y="183"/>
                    </a:lnTo>
                    <a:lnTo>
                      <a:pt x="3605" y="183"/>
                    </a:lnTo>
                    <a:lnTo>
                      <a:pt x="3606" y="183"/>
                    </a:lnTo>
                    <a:lnTo>
                      <a:pt x="3607" y="183"/>
                    </a:lnTo>
                    <a:lnTo>
                      <a:pt x="3608" y="183"/>
                    </a:lnTo>
                    <a:lnTo>
                      <a:pt x="3609" y="183"/>
                    </a:lnTo>
                    <a:lnTo>
                      <a:pt x="3610" y="183"/>
                    </a:lnTo>
                    <a:lnTo>
                      <a:pt x="3611" y="183"/>
                    </a:lnTo>
                    <a:lnTo>
                      <a:pt x="3612" y="183"/>
                    </a:lnTo>
                    <a:lnTo>
                      <a:pt x="3613" y="183"/>
                    </a:lnTo>
                    <a:lnTo>
                      <a:pt x="3614" y="183"/>
                    </a:lnTo>
                    <a:lnTo>
                      <a:pt x="3615" y="183"/>
                    </a:lnTo>
                    <a:lnTo>
                      <a:pt x="3616" y="183"/>
                    </a:lnTo>
                    <a:lnTo>
                      <a:pt x="3617" y="183"/>
                    </a:lnTo>
                    <a:lnTo>
                      <a:pt x="3618" y="183"/>
                    </a:lnTo>
                    <a:lnTo>
                      <a:pt x="3619" y="183"/>
                    </a:lnTo>
                    <a:lnTo>
                      <a:pt x="3620" y="183"/>
                    </a:lnTo>
                    <a:lnTo>
                      <a:pt x="3621" y="183"/>
                    </a:lnTo>
                    <a:lnTo>
                      <a:pt x="3622" y="183"/>
                    </a:lnTo>
                    <a:lnTo>
                      <a:pt x="3623" y="183"/>
                    </a:lnTo>
                    <a:lnTo>
                      <a:pt x="3624" y="183"/>
                    </a:lnTo>
                    <a:lnTo>
                      <a:pt x="3625" y="183"/>
                    </a:lnTo>
                    <a:lnTo>
                      <a:pt x="3626" y="183"/>
                    </a:lnTo>
                    <a:lnTo>
                      <a:pt x="3627" y="183"/>
                    </a:lnTo>
                    <a:lnTo>
                      <a:pt x="3628" y="183"/>
                    </a:lnTo>
                    <a:lnTo>
                      <a:pt x="3629" y="183"/>
                    </a:lnTo>
                    <a:lnTo>
                      <a:pt x="3630" y="183"/>
                    </a:lnTo>
                    <a:lnTo>
                      <a:pt x="3631" y="183"/>
                    </a:lnTo>
                    <a:lnTo>
                      <a:pt x="3632" y="183"/>
                    </a:lnTo>
                    <a:lnTo>
                      <a:pt x="3633" y="183"/>
                    </a:lnTo>
                    <a:lnTo>
                      <a:pt x="3634" y="183"/>
                    </a:lnTo>
                    <a:lnTo>
                      <a:pt x="3635" y="183"/>
                    </a:lnTo>
                    <a:lnTo>
                      <a:pt x="3636" y="183"/>
                    </a:lnTo>
                    <a:lnTo>
                      <a:pt x="3637" y="183"/>
                    </a:lnTo>
                    <a:lnTo>
                      <a:pt x="3638" y="183"/>
                    </a:lnTo>
                    <a:lnTo>
                      <a:pt x="3639" y="183"/>
                    </a:lnTo>
                    <a:lnTo>
                      <a:pt x="3640" y="183"/>
                    </a:lnTo>
                    <a:lnTo>
                      <a:pt x="3641" y="183"/>
                    </a:lnTo>
                    <a:lnTo>
                      <a:pt x="3642" y="183"/>
                    </a:lnTo>
                    <a:lnTo>
                      <a:pt x="3643" y="183"/>
                    </a:lnTo>
                    <a:lnTo>
                      <a:pt x="3644" y="183"/>
                    </a:lnTo>
                    <a:lnTo>
                      <a:pt x="3645" y="183"/>
                    </a:lnTo>
                    <a:lnTo>
                      <a:pt x="3646" y="183"/>
                    </a:lnTo>
                    <a:lnTo>
                      <a:pt x="3647" y="183"/>
                    </a:lnTo>
                    <a:lnTo>
                      <a:pt x="3648" y="183"/>
                    </a:lnTo>
                    <a:lnTo>
                      <a:pt x="3649" y="183"/>
                    </a:lnTo>
                    <a:lnTo>
                      <a:pt x="3650" y="183"/>
                    </a:lnTo>
                    <a:lnTo>
                      <a:pt x="3651" y="183"/>
                    </a:lnTo>
                    <a:lnTo>
                      <a:pt x="3652" y="183"/>
                    </a:lnTo>
                    <a:lnTo>
                      <a:pt x="3653" y="183"/>
                    </a:lnTo>
                    <a:lnTo>
                      <a:pt x="3654" y="183"/>
                    </a:lnTo>
                    <a:lnTo>
                      <a:pt x="3655" y="183"/>
                    </a:lnTo>
                    <a:lnTo>
                      <a:pt x="3656" y="183"/>
                    </a:lnTo>
                    <a:lnTo>
                      <a:pt x="3657" y="183"/>
                    </a:lnTo>
                    <a:lnTo>
                      <a:pt x="3658" y="183"/>
                    </a:lnTo>
                    <a:lnTo>
                      <a:pt x="3659" y="183"/>
                    </a:lnTo>
                    <a:lnTo>
                      <a:pt x="3660" y="183"/>
                    </a:lnTo>
                    <a:lnTo>
                      <a:pt x="3661" y="183"/>
                    </a:lnTo>
                    <a:lnTo>
                      <a:pt x="3662" y="183"/>
                    </a:lnTo>
                    <a:lnTo>
                      <a:pt x="3663" y="183"/>
                    </a:lnTo>
                    <a:lnTo>
                      <a:pt x="3664" y="183"/>
                    </a:lnTo>
                    <a:lnTo>
                      <a:pt x="3665" y="183"/>
                    </a:lnTo>
                    <a:lnTo>
                      <a:pt x="3666" y="183"/>
                    </a:lnTo>
                    <a:lnTo>
                      <a:pt x="3667" y="183"/>
                    </a:lnTo>
                    <a:lnTo>
                      <a:pt x="3668" y="183"/>
                    </a:lnTo>
                    <a:lnTo>
                      <a:pt x="3669" y="183"/>
                    </a:lnTo>
                    <a:lnTo>
                      <a:pt x="3670" y="183"/>
                    </a:lnTo>
                    <a:lnTo>
                      <a:pt x="3671" y="183"/>
                    </a:lnTo>
                    <a:lnTo>
                      <a:pt x="3672" y="183"/>
                    </a:lnTo>
                    <a:lnTo>
                      <a:pt x="3673" y="183"/>
                    </a:lnTo>
                    <a:lnTo>
                      <a:pt x="3674" y="183"/>
                    </a:lnTo>
                    <a:lnTo>
                      <a:pt x="3675" y="183"/>
                    </a:lnTo>
                    <a:lnTo>
                      <a:pt x="3676" y="183"/>
                    </a:lnTo>
                    <a:lnTo>
                      <a:pt x="3677" y="183"/>
                    </a:lnTo>
                    <a:lnTo>
                      <a:pt x="3678" y="183"/>
                    </a:lnTo>
                    <a:lnTo>
                      <a:pt x="3679" y="183"/>
                    </a:lnTo>
                    <a:lnTo>
                      <a:pt x="3680" y="183"/>
                    </a:lnTo>
                    <a:lnTo>
                      <a:pt x="3681" y="183"/>
                    </a:lnTo>
                    <a:lnTo>
                      <a:pt x="3682" y="183"/>
                    </a:lnTo>
                    <a:lnTo>
                      <a:pt x="3683" y="183"/>
                    </a:lnTo>
                    <a:lnTo>
                      <a:pt x="3684" y="183"/>
                    </a:lnTo>
                    <a:lnTo>
                      <a:pt x="3685" y="183"/>
                    </a:lnTo>
                    <a:lnTo>
                      <a:pt x="3686" y="183"/>
                    </a:lnTo>
                    <a:lnTo>
                      <a:pt x="3687" y="183"/>
                    </a:lnTo>
                    <a:lnTo>
                      <a:pt x="3688" y="183"/>
                    </a:lnTo>
                    <a:lnTo>
                      <a:pt x="3689" y="183"/>
                    </a:lnTo>
                    <a:lnTo>
                      <a:pt x="3690" y="183"/>
                    </a:lnTo>
                    <a:lnTo>
                      <a:pt x="3691" y="183"/>
                    </a:lnTo>
                    <a:lnTo>
                      <a:pt x="3692" y="183"/>
                    </a:lnTo>
                    <a:lnTo>
                      <a:pt x="3693" y="183"/>
                    </a:lnTo>
                    <a:lnTo>
                      <a:pt x="3694" y="183"/>
                    </a:lnTo>
                    <a:lnTo>
                      <a:pt x="3695" y="183"/>
                    </a:lnTo>
                    <a:lnTo>
                      <a:pt x="3696" y="183"/>
                    </a:lnTo>
                    <a:lnTo>
                      <a:pt x="3697" y="183"/>
                    </a:lnTo>
                    <a:lnTo>
                      <a:pt x="3698" y="183"/>
                    </a:lnTo>
                    <a:lnTo>
                      <a:pt x="3699" y="183"/>
                    </a:lnTo>
                    <a:lnTo>
                      <a:pt x="3700" y="183"/>
                    </a:lnTo>
                    <a:lnTo>
                      <a:pt x="3701" y="183"/>
                    </a:lnTo>
                    <a:lnTo>
                      <a:pt x="3702" y="183"/>
                    </a:lnTo>
                    <a:lnTo>
                      <a:pt x="3703" y="183"/>
                    </a:lnTo>
                    <a:lnTo>
                      <a:pt x="3704" y="183"/>
                    </a:lnTo>
                    <a:lnTo>
                      <a:pt x="3705" y="183"/>
                    </a:lnTo>
                    <a:lnTo>
                      <a:pt x="3706" y="183"/>
                    </a:lnTo>
                    <a:lnTo>
                      <a:pt x="3707" y="183"/>
                    </a:lnTo>
                    <a:lnTo>
                      <a:pt x="3708" y="183"/>
                    </a:lnTo>
                    <a:lnTo>
                      <a:pt x="3709" y="183"/>
                    </a:lnTo>
                    <a:lnTo>
                      <a:pt x="3710" y="183"/>
                    </a:lnTo>
                    <a:lnTo>
                      <a:pt x="3711" y="183"/>
                    </a:lnTo>
                    <a:lnTo>
                      <a:pt x="3712" y="183"/>
                    </a:lnTo>
                    <a:lnTo>
                      <a:pt x="3713" y="183"/>
                    </a:lnTo>
                    <a:lnTo>
                      <a:pt x="3714" y="183"/>
                    </a:lnTo>
                    <a:lnTo>
                      <a:pt x="3715" y="183"/>
                    </a:lnTo>
                    <a:lnTo>
                      <a:pt x="3716" y="183"/>
                    </a:lnTo>
                    <a:lnTo>
                      <a:pt x="3717" y="183"/>
                    </a:lnTo>
                    <a:lnTo>
                      <a:pt x="3718" y="183"/>
                    </a:lnTo>
                    <a:lnTo>
                      <a:pt x="3719" y="183"/>
                    </a:lnTo>
                    <a:lnTo>
                      <a:pt x="3720" y="183"/>
                    </a:lnTo>
                    <a:lnTo>
                      <a:pt x="3721" y="183"/>
                    </a:lnTo>
                    <a:lnTo>
                      <a:pt x="3722" y="183"/>
                    </a:lnTo>
                    <a:lnTo>
                      <a:pt x="3723" y="183"/>
                    </a:lnTo>
                    <a:lnTo>
                      <a:pt x="3724" y="183"/>
                    </a:lnTo>
                    <a:lnTo>
                      <a:pt x="3725" y="183"/>
                    </a:lnTo>
                    <a:lnTo>
                      <a:pt x="3726" y="183"/>
                    </a:lnTo>
                    <a:lnTo>
                      <a:pt x="3727" y="183"/>
                    </a:lnTo>
                    <a:lnTo>
                      <a:pt x="3728" y="183"/>
                    </a:lnTo>
                    <a:lnTo>
                      <a:pt x="3729" y="183"/>
                    </a:lnTo>
                    <a:lnTo>
                      <a:pt x="3730" y="183"/>
                    </a:lnTo>
                    <a:lnTo>
                      <a:pt x="3731" y="183"/>
                    </a:lnTo>
                    <a:lnTo>
                      <a:pt x="3732" y="183"/>
                    </a:lnTo>
                    <a:lnTo>
                      <a:pt x="3733" y="183"/>
                    </a:lnTo>
                    <a:lnTo>
                      <a:pt x="3734" y="183"/>
                    </a:lnTo>
                    <a:lnTo>
                      <a:pt x="3735" y="183"/>
                    </a:lnTo>
                    <a:lnTo>
                      <a:pt x="3736" y="183"/>
                    </a:lnTo>
                    <a:lnTo>
                      <a:pt x="3737" y="183"/>
                    </a:lnTo>
                    <a:lnTo>
                      <a:pt x="3738" y="183"/>
                    </a:lnTo>
                    <a:lnTo>
                      <a:pt x="3738" y="182"/>
                    </a:lnTo>
                    <a:lnTo>
                      <a:pt x="3738" y="183"/>
                    </a:lnTo>
                    <a:lnTo>
                      <a:pt x="3739" y="183"/>
                    </a:lnTo>
                    <a:lnTo>
                      <a:pt x="3740" y="183"/>
                    </a:lnTo>
                    <a:lnTo>
                      <a:pt x="3740" y="182"/>
                    </a:lnTo>
                    <a:lnTo>
                      <a:pt x="3740" y="183"/>
                    </a:lnTo>
                    <a:lnTo>
                      <a:pt x="3741" y="183"/>
                    </a:lnTo>
                    <a:lnTo>
                      <a:pt x="3742" y="183"/>
                    </a:lnTo>
                    <a:lnTo>
                      <a:pt x="3743" y="183"/>
                    </a:lnTo>
                    <a:lnTo>
                      <a:pt x="3744" y="183"/>
                    </a:lnTo>
                    <a:lnTo>
                      <a:pt x="3745" y="183"/>
                    </a:lnTo>
                    <a:lnTo>
                      <a:pt x="3746" y="183"/>
                    </a:lnTo>
                    <a:lnTo>
                      <a:pt x="3747" y="183"/>
                    </a:lnTo>
                    <a:lnTo>
                      <a:pt x="3748" y="183"/>
                    </a:lnTo>
                    <a:lnTo>
                      <a:pt x="3749" y="183"/>
                    </a:lnTo>
                    <a:lnTo>
                      <a:pt x="3750" y="183"/>
                    </a:lnTo>
                    <a:lnTo>
                      <a:pt x="3751" y="183"/>
                    </a:lnTo>
                    <a:lnTo>
                      <a:pt x="3752" y="183"/>
                    </a:lnTo>
                    <a:lnTo>
                      <a:pt x="3753" y="183"/>
                    </a:lnTo>
                    <a:lnTo>
                      <a:pt x="3754" y="183"/>
                    </a:lnTo>
                    <a:lnTo>
                      <a:pt x="3755" y="183"/>
                    </a:lnTo>
                    <a:lnTo>
                      <a:pt x="3756" y="183"/>
                    </a:lnTo>
                    <a:lnTo>
                      <a:pt x="3757" y="183"/>
                    </a:lnTo>
                    <a:lnTo>
                      <a:pt x="3758" y="183"/>
                    </a:lnTo>
                    <a:lnTo>
                      <a:pt x="3759" y="183"/>
                    </a:lnTo>
                    <a:lnTo>
                      <a:pt x="3760" y="183"/>
                    </a:lnTo>
                    <a:lnTo>
                      <a:pt x="3761" y="183"/>
                    </a:lnTo>
                    <a:lnTo>
                      <a:pt x="3762" y="183"/>
                    </a:lnTo>
                    <a:lnTo>
                      <a:pt x="3763" y="183"/>
                    </a:lnTo>
                    <a:lnTo>
                      <a:pt x="3764" y="183"/>
                    </a:lnTo>
                    <a:lnTo>
                      <a:pt x="3765" y="183"/>
                    </a:lnTo>
                    <a:lnTo>
                      <a:pt x="3766" y="183"/>
                    </a:lnTo>
                    <a:lnTo>
                      <a:pt x="3767" y="183"/>
                    </a:lnTo>
                    <a:lnTo>
                      <a:pt x="3768" y="183"/>
                    </a:lnTo>
                    <a:lnTo>
                      <a:pt x="3769" y="183"/>
                    </a:lnTo>
                    <a:lnTo>
                      <a:pt x="3770" y="183"/>
                    </a:lnTo>
                    <a:lnTo>
                      <a:pt x="3771" y="183"/>
                    </a:lnTo>
                    <a:lnTo>
                      <a:pt x="3772" y="183"/>
                    </a:lnTo>
                    <a:lnTo>
                      <a:pt x="3773" y="183"/>
                    </a:lnTo>
                    <a:lnTo>
                      <a:pt x="3774" y="183"/>
                    </a:lnTo>
                    <a:lnTo>
                      <a:pt x="3775" y="183"/>
                    </a:lnTo>
                    <a:lnTo>
                      <a:pt x="3776" y="183"/>
                    </a:lnTo>
                    <a:lnTo>
                      <a:pt x="3777" y="183"/>
                    </a:lnTo>
                    <a:lnTo>
                      <a:pt x="3778" y="183"/>
                    </a:lnTo>
                    <a:lnTo>
                      <a:pt x="3779" y="183"/>
                    </a:lnTo>
                    <a:lnTo>
                      <a:pt x="3780" y="183"/>
                    </a:lnTo>
                    <a:lnTo>
                      <a:pt x="3781" y="183"/>
                    </a:lnTo>
                    <a:lnTo>
                      <a:pt x="3782" y="183"/>
                    </a:lnTo>
                    <a:lnTo>
                      <a:pt x="3783" y="183"/>
                    </a:lnTo>
                    <a:lnTo>
                      <a:pt x="3784" y="183"/>
                    </a:lnTo>
                    <a:lnTo>
                      <a:pt x="3785" y="183"/>
                    </a:lnTo>
                    <a:lnTo>
                      <a:pt x="3786" y="183"/>
                    </a:lnTo>
                    <a:lnTo>
                      <a:pt x="3787" y="183"/>
                    </a:lnTo>
                    <a:lnTo>
                      <a:pt x="3788" y="183"/>
                    </a:lnTo>
                    <a:lnTo>
                      <a:pt x="3789" y="183"/>
                    </a:lnTo>
                    <a:lnTo>
                      <a:pt x="3790" y="183"/>
                    </a:lnTo>
                    <a:lnTo>
                      <a:pt x="3791" y="183"/>
                    </a:lnTo>
                    <a:lnTo>
                      <a:pt x="3792" y="183"/>
                    </a:lnTo>
                    <a:lnTo>
                      <a:pt x="3793" y="183"/>
                    </a:lnTo>
                    <a:lnTo>
                      <a:pt x="3794" y="183"/>
                    </a:lnTo>
                    <a:lnTo>
                      <a:pt x="3795" y="183"/>
                    </a:lnTo>
                    <a:lnTo>
                      <a:pt x="3796" y="183"/>
                    </a:lnTo>
                    <a:lnTo>
                      <a:pt x="3797" y="183"/>
                    </a:lnTo>
                    <a:lnTo>
                      <a:pt x="3798" y="183"/>
                    </a:lnTo>
                    <a:lnTo>
                      <a:pt x="3799" y="183"/>
                    </a:lnTo>
                    <a:lnTo>
                      <a:pt x="3800" y="183"/>
                    </a:lnTo>
                    <a:lnTo>
                      <a:pt x="3801" y="183"/>
                    </a:lnTo>
                    <a:lnTo>
                      <a:pt x="3802" y="183"/>
                    </a:lnTo>
                    <a:lnTo>
                      <a:pt x="3803" y="183"/>
                    </a:lnTo>
                    <a:lnTo>
                      <a:pt x="3804" y="183"/>
                    </a:lnTo>
                    <a:lnTo>
                      <a:pt x="3805" y="183"/>
                    </a:lnTo>
                    <a:lnTo>
                      <a:pt x="3806" y="183"/>
                    </a:lnTo>
                    <a:lnTo>
                      <a:pt x="3807" y="183"/>
                    </a:lnTo>
                    <a:lnTo>
                      <a:pt x="3808" y="183"/>
                    </a:lnTo>
                    <a:lnTo>
                      <a:pt x="3809" y="183"/>
                    </a:lnTo>
                    <a:lnTo>
                      <a:pt x="3810" y="183"/>
                    </a:lnTo>
                    <a:lnTo>
                      <a:pt x="3811" y="183"/>
                    </a:lnTo>
                    <a:lnTo>
                      <a:pt x="3812" y="183"/>
                    </a:lnTo>
                    <a:lnTo>
                      <a:pt x="3813" y="183"/>
                    </a:lnTo>
                    <a:lnTo>
                      <a:pt x="3814" y="183"/>
                    </a:lnTo>
                    <a:lnTo>
                      <a:pt x="3815" y="183"/>
                    </a:lnTo>
                    <a:lnTo>
                      <a:pt x="3816" y="183"/>
                    </a:lnTo>
                    <a:lnTo>
                      <a:pt x="3817" y="183"/>
                    </a:lnTo>
                    <a:lnTo>
                      <a:pt x="3818" y="183"/>
                    </a:lnTo>
                    <a:lnTo>
                      <a:pt x="3819" y="183"/>
                    </a:lnTo>
                    <a:lnTo>
                      <a:pt x="3820" y="183"/>
                    </a:lnTo>
                    <a:lnTo>
                      <a:pt x="3821" y="183"/>
                    </a:lnTo>
                    <a:lnTo>
                      <a:pt x="3822" y="183"/>
                    </a:lnTo>
                    <a:lnTo>
                      <a:pt x="3823" y="183"/>
                    </a:lnTo>
                    <a:lnTo>
                      <a:pt x="3824" y="183"/>
                    </a:lnTo>
                    <a:lnTo>
                      <a:pt x="3825" y="183"/>
                    </a:lnTo>
                    <a:lnTo>
                      <a:pt x="3826" y="183"/>
                    </a:lnTo>
                    <a:lnTo>
                      <a:pt x="3827" y="183"/>
                    </a:lnTo>
                    <a:lnTo>
                      <a:pt x="3828" y="183"/>
                    </a:lnTo>
                    <a:lnTo>
                      <a:pt x="3829" y="183"/>
                    </a:lnTo>
                    <a:lnTo>
                      <a:pt x="3830" y="183"/>
                    </a:lnTo>
                    <a:lnTo>
                      <a:pt x="3831" y="183"/>
                    </a:lnTo>
                    <a:lnTo>
                      <a:pt x="3832" y="183"/>
                    </a:lnTo>
                    <a:lnTo>
                      <a:pt x="3833" y="183"/>
                    </a:lnTo>
                    <a:lnTo>
                      <a:pt x="3834" y="183"/>
                    </a:lnTo>
                    <a:lnTo>
                      <a:pt x="3835" y="183"/>
                    </a:lnTo>
                    <a:lnTo>
                      <a:pt x="3836" y="183"/>
                    </a:lnTo>
                    <a:lnTo>
                      <a:pt x="3837" y="183"/>
                    </a:lnTo>
                    <a:lnTo>
                      <a:pt x="3838" y="183"/>
                    </a:lnTo>
                    <a:lnTo>
                      <a:pt x="3839" y="183"/>
                    </a:lnTo>
                    <a:lnTo>
                      <a:pt x="3840" y="183"/>
                    </a:lnTo>
                    <a:lnTo>
                      <a:pt x="3841" y="183"/>
                    </a:lnTo>
                    <a:lnTo>
                      <a:pt x="3842" y="183"/>
                    </a:lnTo>
                    <a:lnTo>
                      <a:pt x="3843" y="183"/>
                    </a:lnTo>
                    <a:lnTo>
                      <a:pt x="3844" y="183"/>
                    </a:lnTo>
                    <a:lnTo>
                      <a:pt x="3845" y="183"/>
                    </a:lnTo>
                    <a:lnTo>
                      <a:pt x="3846" y="183"/>
                    </a:lnTo>
                    <a:lnTo>
                      <a:pt x="3847" y="183"/>
                    </a:lnTo>
                    <a:lnTo>
                      <a:pt x="3848" y="183"/>
                    </a:lnTo>
                    <a:lnTo>
                      <a:pt x="3849" y="183"/>
                    </a:lnTo>
                    <a:lnTo>
                      <a:pt x="3850" y="183"/>
                    </a:lnTo>
                    <a:lnTo>
                      <a:pt x="3851" y="183"/>
                    </a:lnTo>
                    <a:lnTo>
                      <a:pt x="3852" y="183"/>
                    </a:lnTo>
                    <a:lnTo>
                      <a:pt x="3853" y="183"/>
                    </a:lnTo>
                    <a:lnTo>
                      <a:pt x="3854" y="183"/>
                    </a:lnTo>
                    <a:lnTo>
                      <a:pt x="3855" y="183"/>
                    </a:lnTo>
                    <a:lnTo>
                      <a:pt x="3856" y="183"/>
                    </a:lnTo>
                    <a:lnTo>
                      <a:pt x="3857" y="183"/>
                    </a:lnTo>
                    <a:lnTo>
                      <a:pt x="3858" y="183"/>
                    </a:lnTo>
                    <a:lnTo>
                      <a:pt x="3859" y="183"/>
                    </a:lnTo>
                    <a:lnTo>
                      <a:pt x="3860" y="183"/>
                    </a:lnTo>
                    <a:lnTo>
                      <a:pt x="3861" y="183"/>
                    </a:lnTo>
                    <a:lnTo>
                      <a:pt x="3862" y="183"/>
                    </a:lnTo>
                    <a:lnTo>
                      <a:pt x="3863" y="183"/>
                    </a:lnTo>
                    <a:lnTo>
                      <a:pt x="3864" y="183"/>
                    </a:lnTo>
                    <a:lnTo>
                      <a:pt x="3865" y="183"/>
                    </a:lnTo>
                    <a:lnTo>
                      <a:pt x="3866" y="183"/>
                    </a:lnTo>
                    <a:lnTo>
                      <a:pt x="3867" y="183"/>
                    </a:lnTo>
                    <a:lnTo>
                      <a:pt x="3868" y="183"/>
                    </a:lnTo>
                    <a:lnTo>
                      <a:pt x="3869" y="183"/>
                    </a:lnTo>
                    <a:lnTo>
                      <a:pt x="3870" y="183"/>
                    </a:lnTo>
                    <a:lnTo>
                      <a:pt x="3871" y="183"/>
                    </a:lnTo>
                    <a:lnTo>
                      <a:pt x="3872" y="183"/>
                    </a:lnTo>
                    <a:lnTo>
                      <a:pt x="3873" y="183"/>
                    </a:lnTo>
                    <a:lnTo>
                      <a:pt x="3874" y="183"/>
                    </a:lnTo>
                    <a:lnTo>
                      <a:pt x="3875" y="183"/>
                    </a:lnTo>
                    <a:lnTo>
                      <a:pt x="3876" y="183"/>
                    </a:lnTo>
                    <a:lnTo>
                      <a:pt x="3877" y="183"/>
                    </a:lnTo>
                    <a:lnTo>
                      <a:pt x="3878" y="183"/>
                    </a:lnTo>
                    <a:lnTo>
                      <a:pt x="3879" y="183"/>
                    </a:lnTo>
                    <a:lnTo>
                      <a:pt x="3880" y="183"/>
                    </a:lnTo>
                    <a:lnTo>
                      <a:pt x="3881" y="183"/>
                    </a:lnTo>
                    <a:lnTo>
                      <a:pt x="3882" y="183"/>
                    </a:lnTo>
                    <a:lnTo>
                      <a:pt x="3883" y="183"/>
                    </a:lnTo>
                    <a:lnTo>
                      <a:pt x="3884" y="183"/>
                    </a:lnTo>
                    <a:lnTo>
                      <a:pt x="3885" y="183"/>
                    </a:lnTo>
                    <a:lnTo>
                      <a:pt x="3886" y="183"/>
                    </a:lnTo>
                    <a:lnTo>
                      <a:pt x="3887" y="183"/>
                    </a:lnTo>
                    <a:lnTo>
                      <a:pt x="3888" y="183"/>
                    </a:lnTo>
                    <a:lnTo>
                      <a:pt x="3889" y="183"/>
                    </a:lnTo>
                    <a:lnTo>
                      <a:pt x="3890" y="183"/>
                    </a:lnTo>
                    <a:lnTo>
                      <a:pt x="3891" y="183"/>
                    </a:lnTo>
                    <a:lnTo>
                      <a:pt x="3892" y="183"/>
                    </a:lnTo>
                    <a:lnTo>
                      <a:pt x="3893" y="183"/>
                    </a:lnTo>
                    <a:lnTo>
                      <a:pt x="3894" y="183"/>
                    </a:lnTo>
                    <a:lnTo>
                      <a:pt x="3895" y="183"/>
                    </a:lnTo>
                    <a:lnTo>
                      <a:pt x="3896" y="183"/>
                    </a:lnTo>
                    <a:lnTo>
                      <a:pt x="3897" y="183"/>
                    </a:lnTo>
                    <a:lnTo>
                      <a:pt x="3898" y="183"/>
                    </a:lnTo>
                    <a:lnTo>
                      <a:pt x="3899" y="183"/>
                    </a:lnTo>
                    <a:lnTo>
                      <a:pt x="3900" y="183"/>
                    </a:lnTo>
                    <a:lnTo>
                      <a:pt x="3901" y="183"/>
                    </a:lnTo>
                    <a:lnTo>
                      <a:pt x="3902" y="183"/>
                    </a:lnTo>
                    <a:lnTo>
                      <a:pt x="3903" y="183"/>
                    </a:lnTo>
                    <a:lnTo>
                      <a:pt x="3904" y="183"/>
                    </a:lnTo>
                    <a:lnTo>
                      <a:pt x="3905" y="183"/>
                    </a:lnTo>
                    <a:lnTo>
                      <a:pt x="3906" y="183"/>
                    </a:lnTo>
                    <a:lnTo>
                      <a:pt x="3907" y="183"/>
                    </a:lnTo>
                    <a:lnTo>
                      <a:pt x="3908" y="183"/>
                    </a:lnTo>
                    <a:lnTo>
                      <a:pt x="3909" y="183"/>
                    </a:lnTo>
                    <a:lnTo>
                      <a:pt x="3910" y="183"/>
                    </a:lnTo>
                    <a:lnTo>
                      <a:pt x="3911" y="183"/>
                    </a:lnTo>
                    <a:lnTo>
                      <a:pt x="3911" y="182"/>
                    </a:lnTo>
                    <a:lnTo>
                      <a:pt x="3911" y="183"/>
                    </a:lnTo>
                    <a:lnTo>
                      <a:pt x="3912" y="183"/>
                    </a:lnTo>
                    <a:lnTo>
                      <a:pt x="3913" y="183"/>
                    </a:lnTo>
                    <a:lnTo>
                      <a:pt x="3913" y="182"/>
                    </a:lnTo>
                    <a:lnTo>
                      <a:pt x="3913" y="183"/>
                    </a:lnTo>
                    <a:lnTo>
                      <a:pt x="3914" y="183"/>
                    </a:lnTo>
                    <a:lnTo>
                      <a:pt x="3915" y="183"/>
                    </a:lnTo>
                    <a:lnTo>
                      <a:pt x="3916" y="183"/>
                    </a:lnTo>
                    <a:lnTo>
                      <a:pt x="3917" y="183"/>
                    </a:lnTo>
                    <a:lnTo>
                      <a:pt x="3918" y="183"/>
                    </a:lnTo>
                    <a:lnTo>
                      <a:pt x="3919" y="183"/>
                    </a:lnTo>
                    <a:lnTo>
                      <a:pt x="3920" y="183"/>
                    </a:lnTo>
                    <a:lnTo>
                      <a:pt x="3921" y="183"/>
                    </a:lnTo>
                    <a:lnTo>
                      <a:pt x="3922" y="183"/>
                    </a:lnTo>
                    <a:lnTo>
                      <a:pt x="3923" y="183"/>
                    </a:lnTo>
                    <a:lnTo>
                      <a:pt x="3924" y="183"/>
                    </a:lnTo>
                    <a:lnTo>
                      <a:pt x="3925" y="183"/>
                    </a:lnTo>
                    <a:lnTo>
                      <a:pt x="3926" y="183"/>
                    </a:lnTo>
                    <a:lnTo>
                      <a:pt x="3927" y="183"/>
                    </a:lnTo>
                    <a:lnTo>
                      <a:pt x="3928" y="183"/>
                    </a:lnTo>
                    <a:lnTo>
                      <a:pt x="3929" y="183"/>
                    </a:lnTo>
                    <a:lnTo>
                      <a:pt x="3930" y="183"/>
                    </a:lnTo>
                    <a:lnTo>
                      <a:pt x="3931" y="183"/>
                    </a:lnTo>
                    <a:lnTo>
                      <a:pt x="3932" y="183"/>
                    </a:lnTo>
                    <a:lnTo>
                      <a:pt x="3933" y="183"/>
                    </a:lnTo>
                    <a:lnTo>
                      <a:pt x="3934" y="183"/>
                    </a:lnTo>
                    <a:lnTo>
                      <a:pt x="3935" y="183"/>
                    </a:lnTo>
                    <a:lnTo>
                      <a:pt x="3936" y="183"/>
                    </a:lnTo>
                    <a:lnTo>
                      <a:pt x="3937" y="183"/>
                    </a:lnTo>
                    <a:lnTo>
                      <a:pt x="3938" y="183"/>
                    </a:lnTo>
                    <a:lnTo>
                      <a:pt x="3939" y="183"/>
                    </a:lnTo>
                    <a:lnTo>
                      <a:pt x="3940" y="183"/>
                    </a:lnTo>
                    <a:lnTo>
                      <a:pt x="3941" y="183"/>
                    </a:lnTo>
                    <a:lnTo>
                      <a:pt x="3942" y="183"/>
                    </a:lnTo>
                    <a:lnTo>
                      <a:pt x="3943" y="183"/>
                    </a:lnTo>
                    <a:lnTo>
                      <a:pt x="3944" y="183"/>
                    </a:lnTo>
                    <a:lnTo>
                      <a:pt x="3945" y="183"/>
                    </a:lnTo>
                    <a:lnTo>
                      <a:pt x="3946" y="183"/>
                    </a:lnTo>
                    <a:lnTo>
                      <a:pt x="3947" y="183"/>
                    </a:lnTo>
                    <a:lnTo>
                      <a:pt x="3948" y="183"/>
                    </a:lnTo>
                    <a:lnTo>
                      <a:pt x="3949" y="183"/>
                    </a:lnTo>
                    <a:lnTo>
                      <a:pt x="3950" y="183"/>
                    </a:lnTo>
                    <a:lnTo>
                      <a:pt x="3951" y="183"/>
                    </a:lnTo>
                    <a:lnTo>
                      <a:pt x="3952" y="183"/>
                    </a:lnTo>
                    <a:lnTo>
                      <a:pt x="3953" y="183"/>
                    </a:lnTo>
                    <a:lnTo>
                      <a:pt x="3954" y="183"/>
                    </a:lnTo>
                    <a:lnTo>
                      <a:pt x="3955" y="183"/>
                    </a:lnTo>
                    <a:lnTo>
                      <a:pt x="3956" y="183"/>
                    </a:lnTo>
                    <a:lnTo>
                      <a:pt x="3957" y="183"/>
                    </a:lnTo>
                    <a:lnTo>
                      <a:pt x="3958" y="183"/>
                    </a:lnTo>
                    <a:lnTo>
                      <a:pt x="3959" y="183"/>
                    </a:lnTo>
                    <a:lnTo>
                      <a:pt x="3960" y="183"/>
                    </a:lnTo>
                    <a:lnTo>
                      <a:pt x="3961" y="183"/>
                    </a:lnTo>
                    <a:lnTo>
                      <a:pt x="3962" y="183"/>
                    </a:lnTo>
                    <a:lnTo>
                      <a:pt x="3963" y="183"/>
                    </a:lnTo>
                    <a:lnTo>
                      <a:pt x="3964" y="183"/>
                    </a:lnTo>
                    <a:lnTo>
                      <a:pt x="3965" y="183"/>
                    </a:lnTo>
                    <a:lnTo>
                      <a:pt x="3966" y="183"/>
                    </a:lnTo>
                    <a:lnTo>
                      <a:pt x="3967" y="183"/>
                    </a:lnTo>
                    <a:lnTo>
                      <a:pt x="3968" y="183"/>
                    </a:lnTo>
                    <a:lnTo>
                      <a:pt x="3969" y="183"/>
                    </a:lnTo>
                    <a:lnTo>
                      <a:pt x="3970" y="183"/>
                    </a:lnTo>
                    <a:lnTo>
                      <a:pt x="3971" y="183"/>
                    </a:lnTo>
                    <a:lnTo>
                      <a:pt x="3972" y="183"/>
                    </a:lnTo>
                    <a:lnTo>
                      <a:pt x="3973" y="183"/>
                    </a:lnTo>
                    <a:lnTo>
                      <a:pt x="3974" y="183"/>
                    </a:lnTo>
                    <a:lnTo>
                      <a:pt x="3975" y="183"/>
                    </a:lnTo>
                    <a:lnTo>
                      <a:pt x="3976" y="183"/>
                    </a:lnTo>
                    <a:lnTo>
                      <a:pt x="3977" y="183"/>
                    </a:lnTo>
                    <a:lnTo>
                      <a:pt x="3978" y="183"/>
                    </a:lnTo>
                    <a:lnTo>
                      <a:pt x="3979" y="183"/>
                    </a:lnTo>
                    <a:lnTo>
                      <a:pt x="3980" y="183"/>
                    </a:lnTo>
                    <a:lnTo>
                      <a:pt x="3981" y="183"/>
                    </a:lnTo>
                    <a:lnTo>
                      <a:pt x="3982" y="183"/>
                    </a:lnTo>
                    <a:lnTo>
                      <a:pt x="3983" y="183"/>
                    </a:lnTo>
                    <a:lnTo>
                      <a:pt x="3984" y="183"/>
                    </a:lnTo>
                    <a:lnTo>
                      <a:pt x="3985" y="183"/>
                    </a:lnTo>
                    <a:lnTo>
                      <a:pt x="3986" y="183"/>
                    </a:lnTo>
                    <a:lnTo>
                      <a:pt x="3987" y="183"/>
                    </a:lnTo>
                    <a:lnTo>
                      <a:pt x="3988" y="183"/>
                    </a:lnTo>
                    <a:lnTo>
                      <a:pt x="3989" y="183"/>
                    </a:lnTo>
                    <a:lnTo>
                      <a:pt x="3990" y="183"/>
                    </a:lnTo>
                    <a:lnTo>
                      <a:pt x="3991" y="183"/>
                    </a:lnTo>
                    <a:lnTo>
                      <a:pt x="3992" y="183"/>
                    </a:lnTo>
                    <a:lnTo>
                      <a:pt x="3993" y="183"/>
                    </a:lnTo>
                    <a:lnTo>
                      <a:pt x="3994" y="183"/>
                    </a:lnTo>
                    <a:lnTo>
                      <a:pt x="3995" y="183"/>
                    </a:lnTo>
                    <a:lnTo>
                      <a:pt x="3996" y="183"/>
                    </a:lnTo>
                    <a:lnTo>
                      <a:pt x="3997" y="183"/>
                    </a:lnTo>
                    <a:lnTo>
                      <a:pt x="3998" y="183"/>
                    </a:lnTo>
                    <a:lnTo>
                      <a:pt x="3999" y="183"/>
                    </a:lnTo>
                    <a:lnTo>
                      <a:pt x="4000" y="183"/>
                    </a:lnTo>
                    <a:lnTo>
                      <a:pt x="4001" y="183"/>
                    </a:lnTo>
                    <a:lnTo>
                      <a:pt x="4002" y="183"/>
                    </a:lnTo>
                    <a:lnTo>
                      <a:pt x="4003" y="183"/>
                    </a:lnTo>
                    <a:lnTo>
                      <a:pt x="4004" y="183"/>
                    </a:lnTo>
                    <a:lnTo>
                      <a:pt x="4005" y="183"/>
                    </a:lnTo>
                    <a:lnTo>
                      <a:pt x="4006" y="183"/>
                    </a:lnTo>
                    <a:lnTo>
                      <a:pt x="4007" y="183"/>
                    </a:lnTo>
                    <a:lnTo>
                      <a:pt x="4008" y="183"/>
                    </a:lnTo>
                    <a:lnTo>
                      <a:pt x="4009" y="183"/>
                    </a:lnTo>
                    <a:lnTo>
                      <a:pt x="4010" y="183"/>
                    </a:lnTo>
                    <a:lnTo>
                      <a:pt x="4011" y="183"/>
                    </a:lnTo>
                    <a:lnTo>
                      <a:pt x="4012" y="183"/>
                    </a:lnTo>
                    <a:lnTo>
                      <a:pt x="4013" y="183"/>
                    </a:lnTo>
                    <a:lnTo>
                      <a:pt x="4014" y="183"/>
                    </a:lnTo>
                    <a:lnTo>
                      <a:pt x="4015" y="183"/>
                    </a:lnTo>
                    <a:lnTo>
                      <a:pt x="4016" y="183"/>
                    </a:lnTo>
                    <a:lnTo>
                      <a:pt x="4017" y="183"/>
                    </a:lnTo>
                    <a:lnTo>
                      <a:pt x="4018" y="183"/>
                    </a:lnTo>
                    <a:lnTo>
                      <a:pt x="4019" y="183"/>
                    </a:lnTo>
                    <a:lnTo>
                      <a:pt x="4020" y="183"/>
                    </a:lnTo>
                    <a:lnTo>
                      <a:pt x="4021" y="183"/>
                    </a:lnTo>
                    <a:lnTo>
                      <a:pt x="4022" y="183"/>
                    </a:lnTo>
                    <a:lnTo>
                      <a:pt x="4023" y="183"/>
                    </a:lnTo>
                    <a:lnTo>
                      <a:pt x="4024" y="183"/>
                    </a:lnTo>
                    <a:lnTo>
                      <a:pt x="4025" y="183"/>
                    </a:lnTo>
                    <a:lnTo>
                      <a:pt x="4026" y="183"/>
                    </a:lnTo>
                    <a:lnTo>
                      <a:pt x="4027" y="183"/>
                    </a:lnTo>
                    <a:lnTo>
                      <a:pt x="4028" y="183"/>
                    </a:lnTo>
                    <a:lnTo>
                      <a:pt x="4029" y="183"/>
                    </a:lnTo>
                    <a:lnTo>
                      <a:pt x="4030" y="183"/>
                    </a:lnTo>
                    <a:lnTo>
                      <a:pt x="4031" y="183"/>
                    </a:lnTo>
                    <a:lnTo>
                      <a:pt x="4032" y="183"/>
                    </a:lnTo>
                    <a:lnTo>
                      <a:pt x="4033" y="183"/>
                    </a:lnTo>
                    <a:lnTo>
                      <a:pt x="4034" y="183"/>
                    </a:lnTo>
                    <a:lnTo>
                      <a:pt x="4035" y="183"/>
                    </a:lnTo>
                    <a:lnTo>
                      <a:pt x="4036" y="183"/>
                    </a:lnTo>
                    <a:lnTo>
                      <a:pt x="4037" y="183"/>
                    </a:lnTo>
                    <a:lnTo>
                      <a:pt x="4038" y="183"/>
                    </a:lnTo>
                    <a:lnTo>
                      <a:pt x="4039" y="183"/>
                    </a:lnTo>
                    <a:lnTo>
                      <a:pt x="4040" y="183"/>
                    </a:lnTo>
                    <a:lnTo>
                      <a:pt x="4041" y="183"/>
                    </a:lnTo>
                    <a:lnTo>
                      <a:pt x="4042" y="183"/>
                    </a:lnTo>
                    <a:lnTo>
                      <a:pt x="4043" y="183"/>
                    </a:lnTo>
                    <a:lnTo>
                      <a:pt x="4044" y="183"/>
                    </a:lnTo>
                    <a:lnTo>
                      <a:pt x="4045" y="183"/>
                    </a:lnTo>
                    <a:lnTo>
                      <a:pt x="4046" y="183"/>
                    </a:lnTo>
                    <a:lnTo>
                      <a:pt x="4047" y="183"/>
                    </a:lnTo>
                    <a:lnTo>
                      <a:pt x="4048" y="183"/>
                    </a:lnTo>
                    <a:lnTo>
                      <a:pt x="4049" y="183"/>
                    </a:lnTo>
                    <a:lnTo>
                      <a:pt x="4050" y="183"/>
                    </a:lnTo>
                    <a:lnTo>
                      <a:pt x="4051" y="183"/>
                    </a:lnTo>
                    <a:lnTo>
                      <a:pt x="4052" y="183"/>
                    </a:lnTo>
                    <a:lnTo>
                      <a:pt x="4053" y="183"/>
                    </a:lnTo>
                    <a:lnTo>
                      <a:pt x="4054" y="183"/>
                    </a:lnTo>
                    <a:lnTo>
                      <a:pt x="4055" y="183"/>
                    </a:lnTo>
                    <a:lnTo>
                      <a:pt x="4056" y="183"/>
                    </a:lnTo>
                    <a:lnTo>
                      <a:pt x="4057" y="183"/>
                    </a:lnTo>
                    <a:lnTo>
                      <a:pt x="4058" y="183"/>
                    </a:lnTo>
                    <a:lnTo>
                      <a:pt x="4059" y="183"/>
                    </a:lnTo>
                    <a:lnTo>
                      <a:pt x="4060" y="183"/>
                    </a:lnTo>
                    <a:lnTo>
                      <a:pt x="4061" y="183"/>
                    </a:lnTo>
                    <a:lnTo>
                      <a:pt x="4062" y="183"/>
                    </a:lnTo>
                    <a:lnTo>
                      <a:pt x="4063" y="183"/>
                    </a:lnTo>
                    <a:lnTo>
                      <a:pt x="4064" y="183"/>
                    </a:lnTo>
                    <a:lnTo>
                      <a:pt x="4065" y="183"/>
                    </a:lnTo>
                    <a:lnTo>
                      <a:pt x="4066" y="183"/>
                    </a:lnTo>
                    <a:lnTo>
                      <a:pt x="4067" y="183"/>
                    </a:lnTo>
                    <a:lnTo>
                      <a:pt x="4068" y="183"/>
                    </a:lnTo>
                    <a:lnTo>
                      <a:pt x="4069" y="183"/>
                    </a:lnTo>
                    <a:lnTo>
                      <a:pt x="4070" y="183"/>
                    </a:lnTo>
                    <a:lnTo>
                      <a:pt x="4071" y="183"/>
                    </a:lnTo>
                    <a:lnTo>
                      <a:pt x="4072" y="183"/>
                    </a:lnTo>
                    <a:lnTo>
                      <a:pt x="4073" y="183"/>
                    </a:lnTo>
                    <a:lnTo>
                      <a:pt x="4074" y="183"/>
                    </a:lnTo>
                    <a:lnTo>
                      <a:pt x="4075" y="183"/>
                    </a:lnTo>
                    <a:lnTo>
                      <a:pt x="4076" y="183"/>
                    </a:lnTo>
                    <a:lnTo>
                      <a:pt x="4077" y="183"/>
                    </a:lnTo>
                    <a:lnTo>
                      <a:pt x="4078" y="183"/>
                    </a:lnTo>
                    <a:lnTo>
                      <a:pt x="4079" y="183"/>
                    </a:lnTo>
                    <a:lnTo>
                      <a:pt x="4080" y="183"/>
                    </a:lnTo>
                    <a:lnTo>
                      <a:pt x="4081" y="183"/>
                    </a:lnTo>
                    <a:lnTo>
                      <a:pt x="4082" y="183"/>
                    </a:lnTo>
                    <a:lnTo>
                      <a:pt x="4083" y="183"/>
                    </a:lnTo>
                    <a:lnTo>
                      <a:pt x="4084" y="183"/>
                    </a:lnTo>
                    <a:lnTo>
                      <a:pt x="4085" y="183"/>
                    </a:lnTo>
                    <a:lnTo>
                      <a:pt x="4086" y="183"/>
                    </a:lnTo>
                    <a:lnTo>
                      <a:pt x="4087" y="183"/>
                    </a:lnTo>
                    <a:lnTo>
                      <a:pt x="4088" y="183"/>
                    </a:lnTo>
                    <a:lnTo>
                      <a:pt x="4089" y="183"/>
                    </a:lnTo>
                    <a:lnTo>
                      <a:pt x="4090" y="183"/>
                    </a:lnTo>
                    <a:lnTo>
                      <a:pt x="4091" y="183"/>
                    </a:lnTo>
                    <a:lnTo>
                      <a:pt x="4092" y="183"/>
                    </a:lnTo>
                    <a:lnTo>
                      <a:pt x="4093" y="183"/>
                    </a:lnTo>
                    <a:lnTo>
                      <a:pt x="4094" y="183"/>
                    </a:lnTo>
                    <a:lnTo>
                      <a:pt x="4095" y="183"/>
                    </a:lnTo>
                    <a:lnTo>
                      <a:pt x="4096" y="183"/>
                    </a:lnTo>
                    <a:lnTo>
                      <a:pt x="4097" y="183"/>
                    </a:lnTo>
                    <a:lnTo>
                      <a:pt x="4098" y="183"/>
                    </a:lnTo>
                    <a:lnTo>
                      <a:pt x="4099" y="183"/>
                    </a:lnTo>
                    <a:lnTo>
                      <a:pt x="4100" y="183"/>
                    </a:lnTo>
                    <a:lnTo>
                      <a:pt x="4101" y="183"/>
                    </a:lnTo>
                    <a:lnTo>
                      <a:pt x="4102" y="183"/>
                    </a:lnTo>
                    <a:lnTo>
                      <a:pt x="4103" y="183"/>
                    </a:lnTo>
                    <a:lnTo>
                      <a:pt x="4104" y="183"/>
                    </a:lnTo>
                    <a:lnTo>
                      <a:pt x="4105" y="183"/>
                    </a:lnTo>
                    <a:lnTo>
                      <a:pt x="4106" y="183"/>
                    </a:lnTo>
                    <a:lnTo>
                      <a:pt x="4107" y="183"/>
                    </a:lnTo>
                    <a:lnTo>
                      <a:pt x="4108" y="183"/>
                    </a:lnTo>
                    <a:lnTo>
                      <a:pt x="4109" y="183"/>
                    </a:lnTo>
                    <a:lnTo>
                      <a:pt x="4110" y="183"/>
                    </a:lnTo>
                    <a:lnTo>
                      <a:pt x="4111" y="183"/>
                    </a:lnTo>
                    <a:lnTo>
                      <a:pt x="4112" y="183"/>
                    </a:lnTo>
                    <a:lnTo>
                      <a:pt x="4113" y="183"/>
                    </a:lnTo>
                    <a:lnTo>
                      <a:pt x="4114" y="183"/>
                    </a:lnTo>
                    <a:lnTo>
                      <a:pt x="4115" y="183"/>
                    </a:lnTo>
                    <a:lnTo>
                      <a:pt x="4116" y="183"/>
                    </a:lnTo>
                    <a:lnTo>
                      <a:pt x="4117" y="183"/>
                    </a:lnTo>
                    <a:lnTo>
                      <a:pt x="4118" y="183"/>
                    </a:lnTo>
                    <a:lnTo>
                      <a:pt x="4119" y="183"/>
                    </a:lnTo>
                    <a:lnTo>
                      <a:pt x="4120" y="183"/>
                    </a:lnTo>
                    <a:lnTo>
                      <a:pt x="4121" y="183"/>
                    </a:lnTo>
                    <a:lnTo>
                      <a:pt x="4122" y="183"/>
                    </a:lnTo>
                    <a:lnTo>
                      <a:pt x="4123" y="183"/>
                    </a:lnTo>
                    <a:lnTo>
                      <a:pt x="4124" y="183"/>
                    </a:lnTo>
                    <a:lnTo>
                      <a:pt x="4125" y="183"/>
                    </a:lnTo>
                    <a:lnTo>
                      <a:pt x="4126" y="183"/>
                    </a:lnTo>
                    <a:lnTo>
                      <a:pt x="4127" y="183"/>
                    </a:lnTo>
                    <a:lnTo>
                      <a:pt x="4128" y="183"/>
                    </a:lnTo>
                    <a:lnTo>
                      <a:pt x="4129" y="183"/>
                    </a:lnTo>
                    <a:lnTo>
                      <a:pt x="4130" y="183"/>
                    </a:lnTo>
                    <a:lnTo>
                      <a:pt x="4131" y="183"/>
                    </a:lnTo>
                    <a:lnTo>
                      <a:pt x="4132" y="183"/>
                    </a:lnTo>
                    <a:lnTo>
                      <a:pt x="4133" y="183"/>
                    </a:lnTo>
                    <a:lnTo>
                      <a:pt x="4134" y="183"/>
                    </a:lnTo>
                    <a:lnTo>
                      <a:pt x="4135" y="183"/>
                    </a:lnTo>
                    <a:lnTo>
                      <a:pt x="4136" y="183"/>
                    </a:lnTo>
                    <a:lnTo>
                      <a:pt x="4137" y="183"/>
                    </a:lnTo>
                    <a:lnTo>
                      <a:pt x="4138" y="183"/>
                    </a:lnTo>
                    <a:lnTo>
                      <a:pt x="4139" y="183"/>
                    </a:lnTo>
                    <a:lnTo>
                      <a:pt x="4140" y="183"/>
                    </a:lnTo>
                    <a:lnTo>
                      <a:pt x="4141" y="183"/>
                    </a:lnTo>
                    <a:lnTo>
                      <a:pt x="4142" y="183"/>
                    </a:lnTo>
                    <a:lnTo>
                      <a:pt x="4143" y="183"/>
                    </a:lnTo>
                    <a:lnTo>
                      <a:pt x="4144" y="183"/>
                    </a:lnTo>
                    <a:lnTo>
                      <a:pt x="4145" y="183"/>
                    </a:lnTo>
                    <a:lnTo>
                      <a:pt x="4146" y="183"/>
                    </a:lnTo>
                    <a:lnTo>
                      <a:pt x="4147" y="183"/>
                    </a:lnTo>
                    <a:lnTo>
                      <a:pt x="4148" y="183"/>
                    </a:lnTo>
                    <a:lnTo>
                      <a:pt x="4149" y="183"/>
                    </a:lnTo>
                    <a:lnTo>
                      <a:pt x="4150" y="183"/>
                    </a:lnTo>
                    <a:lnTo>
                      <a:pt x="4151" y="183"/>
                    </a:lnTo>
                    <a:lnTo>
                      <a:pt x="4152" y="183"/>
                    </a:lnTo>
                    <a:lnTo>
                      <a:pt x="4153" y="183"/>
                    </a:lnTo>
                    <a:lnTo>
                      <a:pt x="4154" y="183"/>
                    </a:lnTo>
                    <a:lnTo>
                      <a:pt x="4155" y="183"/>
                    </a:lnTo>
                    <a:lnTo>
                      <a:pt x="4156" y="183"/>
                    </a:lnTo>
                    <a:lnTo>
                      <a:pt x="4157" y="183"/>
                    </a:lnTo>
                    <a:lnTo>
                      <a:pt x="4158" y="183"/>
                    </a:lnTo>
                    <a:lnTo>
                      <a:pt x="4159" y="183"/>
                    </a:lnTo>
                    <a:lnTo>
                      <a:pt x="4160" y="183"/>
                    </a:lnTo>
                    <a:lnTo>
                      <a:pt x="4161" y="183"/>
                    </a:lnTo>
                    <a:lnTo>
                      <a:pt x="4162" y="183"/>
                    </a:lnTo>
                    <a:lnTo>
                      <a:pt x="4163" y="183"/>
                    </a:lnTo>
                    <a:lnTo>
                      <a:pt x="4164" y="183"/>
                    </a:lnTo>
                    <a:lnTo>
                      <a:pt x="4165" y="183"/>
                    </a:lnTo>
                    <a:lnTo>
                      <a:pt x="4166" y="183"/>
                    </a:lnTo>
                    <a:lnTo>
                      <a:pt x="4167" y="183"/>
                    </a:lnTo>
                    <a:lnTo>
                      <a:pt x="4168" y="183"/>
                    </a:lnTo>
                    <a:lnTo>
                      <a:pt x="4169" y="183"/>
                    </a:lnTo>
                    <a:lnTo>
                      <a:pt x="4170" y="183"/>
                    </a:lnTo>
                    <a:lnTo>
                      <a:pt x="4171" y="183"/>
                    </a:lnTo>
                    <a:lnTo>
                      <a:pt x="4172" y="183"/>
                    </a:lnTo>
                    <a:lnTo>
                      <a:pt x="4173" y="183"/>
                    </a:lnTo>
                    <a:lnTo>
                      <a:pt x="4174" y="183"/>
                    </a:lnTo>
                    <a:lnTo>
                      <a:pt x="4175" y="183"/>
                    </a:lnTo>
                    <a:lnTo>
                      <a:pt x="4176" y="183"/>
                    </a:lnTo>
                    <a:lnTo>
                      <a:pt x="4177" y="183"/>
                    </a:lnTo>
                    <a:lnTo>
                      <a:pt x="4178" y="183"/>
                    </a:lnTo>
                    <a:lnTo>
                      <a:pt x="4179" y="183"/>
                    </a:lnTo>
                    <a:lnTo>
                      <a:pt x="4180" y="183"/>
                    </a:lnTo>
                    <a:lnTo>
                      <a:pt x="4181" y="183"/>
                    </a:lnTo>
                    <a:lnTo>
                      <a:pt x="4182" y="183"/>
                    </a:lnTo>
                    <a:lnTo>
                      <a:pt x="4183" y="183"/>
                    </a:lnTo>
                    <a:lnTo>
                      <a:pt x="4184" y="183"/>
                    </a:lnTo>
                    <a:lnTo>
                      <a:pt x="4185" y="183"/>
                    </a:lnTo>
                    <a:lnTo>
                      <a:pt x="4186" y="183"/>
                    </a:lnTo>
                    <a:lnTo>
                      <a:pt x="4187" y="183"/>
                    </a:lnTo>
                    <a:lnTo>
                      <a:pt x="4188" y="183"/>
                    </a:lnTo>
                    <a:lnTo>
                      <a:pt x="4189" y="183"/>
                    </a:lnTo>
                    <a:lnTo>
                      <a:pt x="4190" y="183"/>
                    </a:lnTo>
                    <a:lnTo>
                      <a:pt x="4191" y="183"/>
                    </a:lnTo>
                    <a:lnTo>
                      <a:pt x="4192" y="183"/>
                    </a:lnTo>
                    <a:lnTo>
                      <a:pt x="4193" y="183"/>
                    </a:lnTo>
                    <a:lnTo>
                      <a:pt x="4194" y="183"/>
                    </a:lnTo>
                    <a:lnTo>
                      <a:pt x="4195" y="183"/>
                    </a:lnTo>
                    <a:lnTo>
                      <a:pt x="4196" y="183"/>
                    </a:lnTo>
                    <a:lnTo>
                      <a:pt x="4197" y="183"/>
                    </a:lnTo>
                    <a:lnTo>
                      <a:pt x="4198" y="183"/>
                    </a:lnTo>
                    <a:lnTo>
                      <a:pt x="4199" y="183"/>
                    </a:lnTo>
                    <a:lnTo>
                      <a:pt x="4200" y="183"/>
                    </a:lnTo>
                    <a:lnTo>
                      <a:pt x="4201" y="183"/>
                    </a:lnTo>
                    <a:lnTo>
                      <a:pt x="4202" y="183"/>
                    </a:lnTo>
                    <a:lnTo>
                      <a:pt x="4203" y="183"/>
                    </a:lnTo>
                    <a:lnTo>
                      <a:pt x="4204" y="183"/>
                    </a:lnTo>
                    <a:lnTo>
                      <a:pt x="4205" y="183"/>
                    </a:lnTo>
                    <a:lnTo>
                      <a:pt x="4206" y="183"/>
                    </a:lnTo>
                    <a:lnTo>
                      <a:pt x="4207" y="183"/>
                    </a:lnTo>
                    <a:lnTo>
                      <a:pt x="4208" y="183"/>
                    </a:lnTo>
                    <a:lnTo>
                      <a:pt x="4209" y="183"/>
                    </a:lnTo>
                    <a:lnTo>
                      <a:pt x="4210" y="183"/>
                    </a:lnTo>
                    <a:lnTo>
                      <a:pt x="4211" y="183"/>
                    </a:lnTo>
                    <a:lnTo>
                      <a:pt x="4212" y="183"/>
                    </a:lnTo>
                    <a:lnTo>
                      <a:pt x="4213" y="183"/>
                    </a:lnTo>
                    <a:lnTo>
                      <a:pt x="4214" y="183"/>
                    </a:lnTo>
                    <a:lnTo>
                      <a:pt x="4215" y="183"/>
                    </a:lnTo>
                    <a:lnTo>
                      <a:pt x="4216" y="183"/>
                    </a:lnTo>
                    <a:lnTo>
                      <a:pt x="4217" y="183"/>
                    </a:lnTo>
                    <a:lnTo>
                      <a:pt x="4218" y="183"/>
                    </a:lnTo>
                    <a:lnTo>
                      <a:pt x="4219" y="183"/>
                    </a:lnTo>
                    <a:lnTo>
                      <a:pt x="4220" y="183"/>
                    </a:lnTo>
                    <a:lnTo>
                      <a:pt x="4221" y="183"/>
                    </a:lnTo>
                    <a:lnTo>
                      <a:pt x="4222" y="183"/>
                    </a:lnTo>
                    <a:lnTo>
                      <a:pt x="4223" y="183"/>
                    </a:lnTo>
                    <a:lnTo>
                      <a:pt x="4224" y="183"/>
                    </a:lnTo>
                    <a:lnTo>
                      <a:pt x="4225" y="183"/>
                    </a:lnTo>
                    <a:lnTo>
                      <a:pt x="4226" y="183"/>
                    </a:lnTo>
                    <a:lnTo>
                      <a:pt x="4227" y="183"/>
                    </a:lnTo>
                    <a:lnTo>
                      <a:pt x="4228" y="183"/>
                    </a:lnTo>
                    <a:lnTo>
                      <a:pt x="4229" y="183"/>
                    </a:lnTo>
                    <a:lnTo>
                      <a:pt x="4230" y="183"/>
                    </a:lnTo>
                    <a:lnTo>
                      <a:pt x="4231" y="183"/>
                    </a:lnTo>
                    <a:lnTo>
                      <a:pt x="4232" y="183"/>
                    </a:lnTo>
                    <a:lnTo>
                      <a:pt x="4233" y="183"/>
                    </a:lnTo>
                    <a:lnTo>
                      <a:pt x="4234" y="183"/>
                    </a:lnTo>
                    <a:lnTo>
                      <a:pt x="4235" y="183"/>
                    </a:lnTo>
                    <a:lnTo>
                      <a:pt x="4236" y="183"/>
                    </a:lnTo>
                    <a:lnTo>
                      <a:pt x="4237" y="183"/>
                    </a:lnTo>
                    <a:lnTo>
                      <a:pt x="4238" y="183"/>
                    </a:lnTo>
                    <a:lnTo>
                      <a:pt x="4239" y="183"/>
                    </a:lnTo>
                    <a:lnTo>
                      <a:pt x="4240" y="183"/>
                    </a:lnTo>
                    <a:lnTo>
                      <a:pt x="4241" y="183"/>
                    </a:lnTo>
                    <a:lnTo>
                      <a:pt x="4242" y="183"/>
                    </a:lnTo>
                    <a:lnTo>
                      <a:pt x="4243" y="183"/>
                    </a:lnTo>
                    <a:lnTo>
                      <a:pt x="4244" y="183"/>
                    </a:lnTo>
                    <a:lnTo>
                      <a:pt x="4245" y="183"/>
                    </a:lnTo>
                    <a:lnTo>
                      <a:pt x="4246" y="183"/>
                    </a:lnTo>
                    <a:lnTo>
                      <a:pt x="4247" y="183"/>
                    </a:lnTo>
                    <a:lnTo>
                      <a:pt x="4248" y="183"/>
                    </a:lnTo>
                    <a:lnTo>
                      <a:pt x="4249" y="183"/>
                    </a:lnTo>
                    <a:lnTo>
                      <a:pt x="4250" y="183"/>
                    </a:lnTo>
                    <a:lnTo>
                      <a:pt x="4251" y="183"/>
                    </a:lnTo>
                    <a:lnTo>
                      <a:pt x="4252" y="183"/>
                    </a:lnTo>
                    <a:lnTo>
                      <a:pt x="4253" y="183"/>
                    </a:lnTo>
                    <a:lnTo>
                      <a:pt x="4254" y="183"/>
                    </a:lnTo>
                    <a:lnTo>
                      <a:pt x="4255" y="183"/>
                    </a:lnTo>
                    <a:lnTo>
                      <a:pt x="4256" y="183"/>
                    </a:lnTo>
                    <a:lnTo>
                      <a:pt x="4257" y="183"/>
                    </a:lnTo>
                    <a:lnTo>
                      <a:pt x="4258" y="183"/>
                    </a:lnTo>
                    <a:lnTo>
                      <a:pt x="4259" y="183"/>
                    </a:lnTo>
                    <a:lnTo>
                      <a:pt x="4260" y="183"/>
                    </a:lnTo>
                    <a:lnTo>
                      <a:pt x="4261" y="183"/>
                    </a:lnTo>
                    <a:lnTo>
                      <a:pt x="4262" y="183"/>
                    </a:lnTo>
                    <a:lnTo>
                      <a:pt x="4263" y="183"/>
                    </a:lnTo>
                    <a:lnTo>
                      <a:pt x="4264" y="183"/>
                    </a:lnTo>
                    <a:lnTo>
                      <a:pt x="4265" y="183"/>
                    </a:lnTo>
                    <a:lnTo>
                      <a:pt x="4266" y="183"/>
                    </a:lnTo>
                    <a:lnTo>
                      <a:pt x="4267" y="183"/>
                    </a:lnTo>
                    <a:lnTo>
                      <a:pt x="4268" y="183"/>
                    </a:lnTo>
                    <a:lnTo>
                      <a:pt x="4269" y="183"/>
                    </a:lnTo>
                    <a:lnTo>
                      <a:pt x="4270" y="183"/>
                    </a:lnTo>
                    <a:lnTo>
                      <a:pt x="4271" y="183"/>
                    </a:lnTo>
                    <a:lnTo>
                      <a:pt x="4272" y="183"/>
                    </a:lnTo>
                    <a:lnTo>
                      <a:pt x="4273" y="183"/>
                    </a:lnTo>
                    <a:lnTo>
                      <a:pt x="4274" y="183"/>
                    </a:lnTo>
                    <a:lnTo>
                      <a:pt x="4275" y="183"/>
                    </a:lnTo>
                    <a:lnTo>
                      <a:pt x="4276" y="183"/>
                    </a:lnTo>
                    <a:lnTo>
                      <a:pt x="4277" y="183"/>
                    </a:lnTo>
                    <a:lnTo>
                      <a:pt x="4278" y="183"/>
                    </a:lnTo>
                    <a:lnTo>
                      <a:pt x="4279" y="183"/>
                    </a:lnTo>
                    <a:lnTo>
                      <a:pt x="4280" y="183"/>
                    </a:lnTo>
                    <a:lnTo>
                      <a:pt x="4281" y="183"/>
                    </a:lnTo>
                    <a:lnTo>
                      <a:pt x="4282" y="183"/>
                    </a:lnTo>
                    <a:lnTo>
                      <a:pt x="4283" y="183"/>
                    </a:lnTo>
                    <a:lnTo>
                      <a:pt x="4284" y="183"/>
                    </a:lnTo>
                    <a:lnTo>
                      <a:pt x="4285" y="183"/>
                    </a:lnTo>
                    <a:lnTo>
                      <a:pt x="4286" y="183"/>
                    </a:lnTo>
                    <a:lnTo>
                      <a:pt x="4287" y="183"/>
                    </a:lnTo>
                    <a:lnTo>
                      <a:pt x="4288" y="183"/>
                    </a:lnTo>
                    <a:lnTo>
                      <a:pt x="4289" y="183"/>
                    </a:lnTo>
                    <a:lnTo>
                      <a:pt x="4290" y="183"/>
                    </a:lnTo>
                    <a:lnTo>
                      <a:pt x="4291" y="183"/>
                    </a:lnTo>
                    <a:lnTo>
                      <a:pt x="4292" y="183"/>
                    </a:lnTo>
                    <a:lnTo>
                      <a:pt x="4293" y="183"/>
                    </a:lnTo>
                    <a:lnTo>
                      <a:pt x="4294" y="183"/>
                    </a:lnTo>
                    <a:lnTo>
                      <a:pt x="4295" y="183"/>
                    </a:lnTo>
                    <a:lnTo>
                      <a:pt x="4296" y="183"/>
                    </a:lnTo>
                    <a:lnTo>
                      <a:pt x="4297" y="183"/>
                    </a:lnTo>
                    <a:lnTo>
                      <a:pt x="4298" y="183"/>
                    </a:lnTo>
                    <a:lnTo>
                      <a:pt x="4299" y="183"/>
                    </a:lnTo>
                    <a:lnTo>
                      <a:pt x="4300" y="183"/>
                    </a:lnTo>
                    <a:lnTo>
                      <a:pt x="4301" y="183"/>
                    </a:lnTo>
                    <a:lnTo>
                      <a:pt x="4302" y="183"/>
                    </a:lnTo>
                    <a:lnTo>
                      <a:pt x="4303" y="183"/>
                    </a:lnTo>
                    <a:lnTo>
                      <a:pt x="4304" y="183"/>
                    </a:lnTo>
                    <a:lnTo>
                      <a:pt x="4305" y="183"/>
                    </a:lnTo>
                    <a:lnTo>
                      <a:pt x="4306" y="183"/>
                    </a:lnTo>
                    <a:lnTo>
                      <a:pt x="4307" y="183"/>
                    </a:lnTo>
                    <a:lnTo>
                      <a:pt x="4308" y="183"/>
                    </a:lnTo>
                    <a:lnTo>
                      <a:pt x="4309" y="183"/>
                    </a:lnTo>
                    <a:lnTo>
                      <a:pt x="4310" y="183"/>
                    </a:lnTo>
                    <a:lnTo>
                      <a:pt x="4311" y="183"/>
                    </a:lnTo>
                    <a:lnTo>
                      <a:pt x="4312" y="183"/>
                    </a:lnTo>
                    <a:lnTo>
                      <a:pt x="4313" y="183"/>
                    </a:lnTo>
                    <a:lnTo>
                      <a:pt x="4314" y="183"/>
                    </a:lnTo>
                    <a:lnTo>
                      <a:pt x="4315" y="183"/>
                    </a:lnTo>
                    <a:lnTo>
                      <a:pt x="4316" y="183"/>
                    </a:lnTo>
                    <a:lnTo>
                      <a:pt x="4317" y="183"/>
                    </a:lnTo>
                    <a:lnTo>
                      <a:pt x="4318" y="183"/>
                    </a:lnTo>
                    <a:lnTo>
                      <a:pt x="4319" y="183"/>
                    </a:lnTo>
                    <a:lnTo>
                      <a:pt x="4320" y="183"/>
                    </a:lnTo>
                    <a:lnTo>
                      <a:pt x="4321" y="183"/>
                    </a:lnTo>
                    <a:lnTo>
                      <a:pt x="4322" y="183"/>
                    </a:lnTo>
                    <a:lnTo>
                      <a:pt x="4323" y="183"/>
                    </a:lnTo>
                    <a:lnTo>
                      <a:pt x="4324" y="183"/>
                    </a:lnTo>
                    <a:lnTo>
                      <a:pt x="4325" y="183"/>
                    </a:lnTo>
                    <a:lnTo>
                      <a:pt x="4326" y="183"/>
                    </a:lnTo>
                    <a:lnTo>
                      <a:pt x="4327" y="183"/>
                    </a:lnTo>
                    <a:lnTo>
                      <a:pt x="4328" y="183"/>
                    </a:lnTo>
                    <a:lnTo>
                      <a:pt x="4329" y="183"/>
                    </a:lnTo>
                    <a:lnTo>
                      <a:pt x="4330" y="183"/>
                    </a:lnTo>
                    <a:lnTo>
                      <a:pt x="4331" y="183"/>
                    </a:lnTo>
                    <a:lnTo>
                      <a:pt x="4332" y="183"/>
                    </a:lnTo>
                    <a:lnTo>
                      <a:pt x="4333" y="183"/>
                    </a:lnTo>
                    <a:lnTo>
                      <a:pt x="4334" y="183"/>
                    </a:lnTo>
                    <a:lnTo>
                      <a:pt x="4335" y="183"/>
                    </a:lnTo>
                    <a:lnTo>
                      <a:pt x="4336" y="183"/>
                    </a:lnTo>
                    <a:lnTo>
                      <a:pt x="4337" y="183"/>
                    </a:lnTo>
                    <a:lnTo>
                      <a:pt x="4338" y="183"/>
                    </a:lnTo>
                    <a:lnTo>
                      <a:pt x="4339" y="183"/>
                    </a:lnTo>
                    <a:lnTo>
                      <a:pt x="4340" y="183"/>
                    </a:lnTo>
                    <a:lnTo>
                      <a:pt x="4341" y="183"/>
                    </a:lnTo>
                    <a:lnTo>
                      <a:pt x="4342" y="183"/>
                    </a:lnTo>
                    <a:lnTo>
                      <a:pt x="4343" y="183"/>
                    </a:lnTo>
                    <a:lnTo>
                      <a:pt x="4344" y="183"/>
                    </a:lnTo>
                    <a:lnTo>
                      <a:pt x="4345" y="183"/>
                    </a:lnTo>
                    <a:lnTo>
                      <a:pt x="4346" y="183"/>
                    </a:lnTo>
                    <a:lnTo>
                      <a:pt x="4347" y="183"/>
                    </a:lnTo>
                    <a:lnTo>
                      <a:pt x="4348" y="183"/>
                    </a:lnTo>
                    <a:lnTo>
                      <a:pt x="4349" y="183"/>
                    </a:lnTo>
                    <a:lnTo>
                      <a:pt x="4350" y="183"/>
                    </a:lnTo>
                    <a:lnTo>
                      <a:pt x="4351" y="183"/>
                    </a:lnTo>
                    <a:lnTo>
                      <a:pt x="4352" y="183"/>
                    </a:lnTo>
                    <a:lnTo>
                      <a:pt x="4353" y="183"/>
                    </a:lnTo>
                    <a:lnTo>
                      <a:pt x="4354" y="183"/>
                    </a:lnTo>
                    <a:lnTo>
                      <a:pt x="4355" y="183"/>
                    </a:lnTo>
                    <a:lnTo>
                      <a:pt x="4356" y="183"/>
                    </a:lnTo>
                    <a:lnTo>
                      <a:pt x="4357" y="183"/>
                    </a:lnTo>
                    <a:lnTo>
                      <a:pt x="4358" y="183"/>
                    </a:lnTo>
                    <a:lnTo>
                      <a:pt x="4359" y="183"/>
                    </a:lnTo>
                    <a:lnTo>
                      <a:pt x="4360" y="183"/>
                    </a:lnTo>
                    <a:lnTo>
                      <a:pt x="4361" y="183"/>
                    </a:lnTo>
                    <a:lnTo>
                      <a:pt x="4362" y="183"/>
                    </a:lnTo>
                    <a:lnTo>
                      <a:pt x="4363" y="183"/>
                    </a:lnTo>
                    <a:lnTo>
                      <a:pt x="4364" y="183"/>
                    </a:lnTo>
                    <a:lnTo>
                      <a:pt x="4365" y="183"/>
                    </a:lnTo>
                    <a:lnTo>
                      <a:pt x="4366" y="183"/>
                    </a:lnTo>
                    <a:lnTo>
                      <a:pt x="4367" y="183"/>
                    </a:lnTo>
                    <a:lnTo>
                      <a:pt x="4368" y="183"/>
                    </a:lnTo>
                    <a:lnTo>
                      <a:pt x="4369" y="183"/>
                    </a:lnTo>
                    <a:lnTo>
                      <a:pt x="4370" y="183"/>
                    </a:lnTo>
                    <a:lnTo>
                      <a:pt x="4371" y="183"/>
                    </a:lnTo>
                    <a:lnTo>
                      <a:pt x="4372" y="183"/>
                    </a:lnTo>
                    <a:lnTo>
                      <a:pt x="4373" y="183"/>
                    </a:lnTo>
                    <a:lnTo>
                      <a:pt x="4374" y="183"/>
                    </a:lnTo>
                    <a:lnTo>
                      <a:pt x="4375" y="183"/>
                    </a:lnTo>
                    <a:lnTo>
                      <a:pt x="4376" y="183"/>
                    </a:lnTo>
                    <a:lnTo>
                      <a:pt x="4377" y="183"/>
                    </a:lnTo>
                    <a:lnTo>
                      <a:pt x="4378" y="183"/>
                    </a:lnTo>
                    <a:lnTo>
                      <a:pt x="4379" y="183"/>
                    </a:lnTo>
                    <a:lnTo>
                      <a:pt x="4380" y="183"/>
                    </a:lnTo>
                    <a:lnTo>
                      <a:pt x="4381" y="183"/>
                    </a:lnTo>
                    <a:lnTo>
                      <a:pt x="4382" y="183"/>
                    </a:lnTo>
                    <a:lnTo>
                      <a:pt x="4383" y="183"/>
                    </a:lnTo>
                    <a:lnTo>
                      <a:pt x="4384" y="183"/>
                    </a:lnTo>
                    <a:lnTo>
                      <a:pt x="4385" y="183"/>
                    </a:lnTo>
                    <a:lnTo>
                      <a:pt x="4386" y="183"/>
                    </a:lnTo>
                    <a:lnTo>
                      <a:pt x="4387" y="183"/>
                    </a:lnTo>
                    <a:lnTo>
                      <a:pt x="4388" y="183"/>
                    </a:lnTo>
                    <a:lnTo>
                      <a:pt x="4389" y="183"/>
                    </a:lnTo>
                    <a:lnTo>
                      <a:pt x="4390" y="183"/>
                    </a:lnTo>
                    <a:lnTo>
                      <a:pt x="4391" y="183"/>
                    </a:lnTo>
                    <a:lnTo>
                      <a:pt x="4392" y="183"/>
                    </a:lnTo>
                    <a:lnTo>
                      <a:pt x="4393" y="183"/>
                    </a:lnTo>
                    <a:lnTo>
                      <a:pt x="4394" y="183"/>
                    </a:lnTo>
                    <a:lnTo>
                      <a:pt x="4395" y="183"/>
                    </a:lnTo>
                    <a:lnTo>
                      <a:pt x="4396" y="183"/>
                    </a:lnTo>
                    <a:lnTo>
                      <a:pt x="4397" y="183"/>
                    </a:lnTo>
                    <a:lnTo>
                      <a:pt x="4398" y="183"/>
                    </a:lnTo>
                    <a:lnTo>
                      <a:pt x="4399" y="183"/>
                    </a:lnTo>
                    <a:lnTo>
                      <a:pt x="4400" y="183"/>
                    </a:lnTo>
                    <a:lnTo>
                      <a:pt x="4401" y="183"/>
                    </a:lnTo>
                    <a:lnTo>
                      <a:pt x="4402" y="183"/>
                    </a:lnTo>
                    <a:lnTo>
                      <a:pt x="4403" y="183"/>
                    </a:lnTo>
                    <a:lnTo>
                      <a:pt x="4404" y="183"/>
                    </a:lnTo>
                    <a:lnTo>
                      <a:pt x="4405" y="183"/>
                    </a:lnTo>
                    <a:lnTo>
                      <a:pt x="4406" y="183"/>
                    </a:lnTo>
                    <a:lnTo>
                      <a:pt x="4407" y="183"/>
                    </a:lnTo>
                    <a:lnTo>
                      <a:pt x="4408" y="183"/>
                    </a:lnTo>
                    <a:lnTo>
                      <a:pt x="4409" y="183"/>
                    </a:lnTo>
                    <a:lnTo>
                      <a:pt x="4410" y="183"/>
                    </a:lnTo>
                    <a:lnTo>
                      <a:pt x="4411" y="183"/>
                    </a:lnTo>
                    <a:lnTo>
                      <a:pt x="4412" y="183"/>
                    </a:lnTo>
                    <a:lnTo>
                      <a:pt x="4413" y="183"/>
                    </a:lnTo>
                    <a:lnTo>
                      <a:pt x="4414" y="183"/>
                    </a:lnTo>
                    <a:lnTo>
                      <a:pt x="4415" y="183"/>
                    </a:lnTo>
                    <a:lnTo>
                      <a:pt x="4416" y="183"/>
                    </a:lnTo>
                    <a:lnTo>
                      <a:pt x="4417" y="183"/>
                    </a:lnTo>
                    <a:lnTo>
                      <a:pt x="4418" y="183"/>
                    </a:lnTo>
                    <a:lnTo>
                      <a:pt x="4419" y="183"/>
                    </a:lnTo>
                    <a:lnTo>
                      <a:pt x="4420" y="183"/>
                    </a:lnTo>
                    <a:lnTo>
                      <a:pt x="4421" y="183"/>
                    </a:lnTo>
                    <a:lnTo>
                      <a:pt x="4422" y="183"/>
                    </a:lnTo>
                    <a:lnTo>
                      <a:pt x="4423" y="183"/>
                    </a:lnTo>
                    <a:lnTo>
                      <a:pt x="4424" y="183"/>
                    </a:lnTo>
                    <a:lnTo>
                      <a:pt x="4425" y="183"/>
                    </a:lnTo>
                    <a:lnTo>
                      <a:pt x="4426" y="183"/>
                    </a:lnTo>
                    <a:lnTo>
                      <a:pt x="4427" y="183"/>
                    </a:lnTo>
                    <a:lnTo>
                      <a:pt x="4428" y="183"/>
                    </a:lnTo>
                    <a:lnTo>
                      <a:pt x="4429" y="183"/>
                    </a:lnTo>
                    <a:lnTo>
                      <a:pt x="4430" y="183"/>
                    </a:lnTo>
                    <a:lnTo>
                      <a:pt x="4431" y="183"/>
                    </a:lnTo>
                    <a:lnTo>
                      <a:pt x="4432" y="183"/>
                    </a:lnTo>
                    <a:lnTo>
                      <a:pt x="4433" y="183"/>
                    </a:lnTo>
                    <a:lnTo>
                      <a:pt x="4434" y="183"/>
                    </a:lnTo>
                    <a:lnTo>
                      <a:pt x="4435" y="183"/>
                    </a:lnTo>
                    <a:lnTo>
                      <a:pt x="4436" y="183"/>
                    </a:lnTo>
                    <a:lnTo>
                      <a:pt x="4437" y="183"/>
                    </a:lnTo>
                    <a:lnTo>
                      <a:pt x="4438" y="183"/>
                    </a:lnTo>
                    <a:lnTo>
                      <a:pt x="4439" y="183"/>
                    </a:lnTo>
                    <a:lnTo>
                      <a:pt x="4440" y="183"/>
                    </a:lnTo>
                    <a:lnTo>
                      <a:pt x="4441" y="183"/>
                    </a:lnTo>
                    <a:lnTo>
                      <a:pt x="4442" y="183"/>
                    </a:lnTo>
                    <a:lnTo>
                      <a:pt x="4443" y="183"/>
                    </a:lnTo>
                    <a:lnTo>
                      <a:pt x="4444" y="183"/>
                    </a:lnTo>
                    <a:lnTo>
                      <a:pt x="4445" y="183"/>
                    </a:lnTo>
                    <a:lnTo>
                      <a:pt x="4446" y="183"/>
                    </a:lnTo>
                    <a:lnTo>
                      <a:pt x="4447" y="183"/>
                    </a:lnTo>
                    <a:lnTo>
                      <a:pt x="4448" y="183"/>
                    </a:lnTo>
                    <a:lnTo>
                      <a:pt x="4449" y="183"/>
                    </a:lnTo>
                    <a:lnTo>
                      <a:pt x="4450" y="183"/>
                    </a:lnTo>
                    <a:lnTo>
                      <a:pt x="4451" y="183"/>
                    </a:lnTo>
                    <a:lnTo>
                      <a:pt x="4452" y="183"/>
                    </a:lnTo>
                    <a:lnTo>
                      <a:pt x="4453" y="183"/>
                    </a:lnTo>
                    <a:lnTo>
                      <a:pt x="4454" y="183"/>
                    </a:lnTo>
                    <a:lnTo>
                      <a:pt x="4455" y="183"/>
                    </a:lnTo>
                    <a:lnTo>
                      <a:pt x="4456" y="183"/>
                    </a:lnTo>
                    <a:lnTo>
                      <a:pt x="4457" y="183"/>
                    </a:lnTo>
                    <a:lnTo>
                      <a:pt x="4458" y="183"/>
                    </a:lnTo>
                    <a:lnTo>
                      <a:pt x="4459" y="183"/>
                    </a:lnTo>
                    <a:lnTo>
                      <a:pt x="4460" y="183"/>
                    </a:lnTo>
                    <a:lnTo>
                      <a:pt x="4461" y="183"/>
                    </a:lnTo>
                    <a:lnTo>
                      <a:pt x="4462" y="183"/>
                    </a:lnTo>
                    <a:lnTo>
                      <a:pt x="4463" y="183"/>
                    </a:lnTo>
                    <a:lnTo>
                      <a:pt x="4464" y="183"/>
                    </a:lnTo>
                    <a:lnTo>
                      <a:pt x="4465" y="183"/>
                    </a:lnTo>
                    <a:lnTo>
                      <a:pt x="4466" y="183"/>
                    </a:lnTo>
                    <a:lnTo>
                      <a:pt x="4467" y="183"/>
                    </a:lnTo>
                    <a:lnTo>
                      <a:pt x="4468" y="183"/>
                    </a:lnTo>
                    <a:lnTo>
                      <a:pt x="4469" y="183"/>
                    </a:lnTo>
                    <a:lnTo>
                      <a:pt x="4470" y="183"/>
                    </a:lnTo>
                    <a:lnTo>
                      <a:pt x="4471" y="183"/>
                    </a:lnTo>
                    <a:lnTo>
                      <a:pt x="4472" y="183"/>
                    </a:lnTo>
                    <a:lnTo>
                      <a:pt x="4473" y="183"/>
                    </a:lnTo>
                    <a:lnTo>
                      <a:pt x="4474" y="183"/>
                    </a:lnTo>
                    <a:lnTo>
                      <a:pt x="4475" y="183"/>
                    </a:lnTo>
                    <a:lnTo>
                      <a:pt x="4476" y="183"/>
                    </a:lnTo>
                    <a:lnTo>
                      <a:pt x="4477" y="183"/>
                    </a:lnTo>
                    <a:lnTo>
                      <a:pt x="4478" y="183"/>
                    </a:lnTo>
                    <a:lnTo>
                      <a:pt x="4479" y="183"/>
                    </a:lnTo>
                    <a:lnTo>
                      <a:pt x="4480" y="183"/>
                    </a:lnTo>
                    <a:lnTo>
                      <a:pt x="4481" y="183"/>
                    </a:lnTo>
                    <a:lnTo>
                      <a:pt x="4482" y="183"/>
                    </a:lnTo>
                    <a:lnTo>
                      <a:pt x="4483" y="183"/>
                    </a:lnTo>
                    <a:lnTo>
                      <a:pt x="4484" y="183"/>
                    </a:lnTo>
                    <a:lnTo>
                      <a:pt x="4485" y="183"/>
                    </a:lnTo>
                    <a:lnTo>
                      <a:pt x="4486" y="183"/>
                    </a:lnTo>
                    <a:lnTo>
                      <a:pt x="4487" y="183"/>
                    </a:lnTo>
                    <a:lnTo>
                      <a:pt x="4488" y="183"/>
                    </a:lnTo>
                    <a:lnTo>
                      <a:pt x="4489" y="183"/>
                    </a:lnTo>
                    <a:lnTo>
                      <a:pt x="4490" y="183"/>
                    </a:lnTo>
                    <a:lnTo>
                      <a:pt x="4491" y="183"/>
                    </a:lnTo>
                    <a:lnTo>
                      <a:pt x="4492" y="183"/>
                    </a:lnTo>
                    <a:lnTo>
                      <a:pt x="4493" y="183"/>
                    </a:lnTo>
                    <a:lnTo>
                      <a:pt x="4494" y="183"/>
                    </a:lnTo>
                    <a:lnTo>
                      <a:pt x="4495" y="183"/>
                    </a:lnTo>
                    <a:lnTo>
                      <a:pt x="4496" y="183"/>
                    </a:lnTo>
                    <a:lnTo>
                      <a:pt x="4497" y="183"/>
                    </a:lnTo>
                    <a:lnTo>
                      <a:pt x="4498" y="183"/>
                    </a:lnTo>
                    <a:lnTo>
                      <a:pt x="4499" y="183"/>
                    </a:lnTo>
                    <a:lnTo>
                      <a:pt x="4500" y="183"/>
                    </a:lnTo>
                    <a:lnTo>
                      <a:pt x="4501" y="183"/>
                    </a:lnTo>
                    <a:lnTo>
                      <a:pt x="4502" y="183"/>
                    </a:lnTo>
                    <a:lnTo>
                      <a:pt x="4503" y="183"/>
                    </a:lnTo>
                    <a:lnTo>
                      <a:pt x="4504" y="183"/>
                    </a:lnTo>
                    <a:lnTo>
                      <a:pt x="4505" y="183"/>
                    </a:lnTo>
                    <a:lnTo>
                      <a:pt x="4506" y="183"/>
                    </a:lnTo>
                    <a:lnTo>
                      <a:pt x="4507" y="183"/>
                    </a:lnTo>
                    <a:lnTo>
                      <a:pt x="4508" y="183"/>
                    </a:lnTo>
                    <a:lnTo>
                      <a:pt x="4509" y="183"/>
                    </a:lnTo>
                    <a:lnTo>
                      <a:pt x="4510" y="183"/>
                    </a:lnTo>
                    <a:lnTo>
                      <a:pt x="4511" y="183"/>
                    </a:lnTo>
                    <a:lnTo>
                      <a:pt x="4512" y="183"/>
                    </a:lnTo>
                    <a:lnTo>
                      <a:pt x="4513" y="183"/>
                    </a:lnTo>
                    <a:lnTo>
                      <a:pt x="4514" y="183"/>
                    </a:lnTo>
                    <a:lnTo>
                      <a:pt x="4515" y="183"/>
                    </a:lnTo>
                    <a:lnTo>
                      <a:pt x="4516" y="183"/>
                    </a:lnTo>
                    <a:lnTo>
                      <a:pt x="4517" y="183"/>
                    </a:lnTo>
                    <a:lnTo>
                      <a:pt x="4518" y="183"/>
                    </a:lnTo>
                    <a:lnTo>
                      <a:pt x="4519" y="183"/>
                    </a:lnTo>
                    <a:lnTo>
                      <a:pt x="4520" y="183"/>
                    </a:lnTo>
                    <a:lnTo>
                      <a:pt x="4521" y="183"/>
                    </a:lnTo>
                    <a:lnTo>
                      <a:pt x="4522" y="183"/>
                    </a:lnTo>
                    <a:lnTo>
                      <a:pt x="4523" y="183"/>
                    </a:lnTo>
                    <a:lnTo>
                      <a:pt x="4524" y="183"/>
                    </a:lnTo>
                    <a:lnTo>
                      <a:pt x="4525" y="183"/>
                    </a:lnTo>
                    <a:lnTo>
                      <a:pt x="4526" y="183"/>
                    </a:lnTo>
                    <a:lnTo>
                      <a:pt x="4527" y="183"/>
                    </a:lnTo>
                    <a:lnTo>
                      <a:pt x="4528" y="183"/>
                    </a:lnTo>
                    <a:lnTo>
                      <a:pt x="4529" y="183"/>
                    </a:lnTo>
                    <a:lnTo>
                      <a:pt x="4530" y="183"/>
                    </a:lnTo>
                    <a:lnTo>
                      <a:pt x="4531" y="183"/>
                    </a:lnTo>
                    <a:lnTo>
                      <a:pt x="4532" y="183"/>
                    </a:lnTo>
                    <a:lnTo>
                      <a:pt x="4533" y="183"/>
                    </a:lnTo>
                    <a:lnTo>
                      <a:pt x="4534" y="183"/>
                    </a:lnTo>
                    <a:lnTo>
                      <a:pt x="4535" y="183"/>
                    </a:lnTo>
                    <a:lnTo>
                      <a:pt x="4536" y="183"/>
                    </a:lnTo>
                    <a:lnTo>
                      <a:pt x="4537" y="183"/>
                    </a:lnTo>
                    <a:lnTo>
                      <a:pt x="4538" y="183"/>
                    </a:lnTo>
                    <a:lnTo>
                      <a:pt x="4539" y="183"/>
                    </a:lnTo>
                    <a:lnTo>
                      <a:pt x="4540" y="183"/>
                    </a:lnTo>
                    <a:lnTo>
                      <a:pt x="4541" y="183"/>
                    </a:lnTo>
                    <a:lnTo>
                      <a:pt x="4542" y="183"/>
                    </a:lnTo>
                    <a:lnTo>
                      <a:pt x="4543" y="183"/>
                    </a:lnTo>
                    <a:lnTo>
                      <a:pt x="4544" y="183"/>
                    </a:lnTo>
                    <a:lnTo>
                      <a:pt x="4545" y="183"/>
                    </a:lnTo>
                    <a:lnTo>
                      <a:pt x="4546" y="183"/>
                    </a:lnTo>
                    <a:lnTo>
                      <a:pt x="4547" y="183"/>
                    </a:lnTo>
                    <a:lnTo>
                      <a:pt x="4548" y="183"/>
                    </a:lnTo>
                    <a:lnTo>
                      <a:pt x="4549" y="183"/>
                    </a:lnTo>
                    <a:lnTo>
                      <a:pt x="4550" y="183"/>
                    </a:lnTo>
                    <a:lnTo>
                      <a:pt x="4551" y="183"/>
                    </a:lnTo>
                    <a:lnTo>
                      <a:pt x="4552" y="183"/>
                    </a:lnTo>
                    <a:lnTo>
                      <a:pt x="4553" y="183"/>
                    </a:lnTo>
                    <a:lnTo>
                      <a:pt x="4554" y="183"/>
                    </a:lnTo>
                    <a:lnTo>
                      <a:pt x="4555" y="183"/>
                    </a:lnTo>
                    <a:lnTo>
                      <a:pt x="4556" y="183"/>
                    </a:lnTo>
                    <a:lnTo>
                      <a:pt x="4557" y="183"/>
                    </a:lnTo>
                    <a:lnTo>
                      <a:pt x="4558" y="183"/>
                    </a:lnTo>
                    <a:lnTo>
                      <a:pt x="4559" y="183"/>
                    </a:lnTo>
                    <a:lnTo>
                      <a:pt x="4560" y="183"/>
                    </a:lnTo>
                    <a:lnTo>
                      <a:pt x="4561" y="183"/>
                    </a:lnTo>
                    <a:lnTo>
                      <a:pt x="4562" y="183"/>
                    </a:lnTo>
                    <a:lnTo>
                      <a:pt x="4563" y="183"/>
                    </a:lnTo>
                    <a:lnTo>
                      <a:pt x="4564" y="183"/>
                    </a:lnTo>
                    <a:lnTo>
                      <a:pt x="4565" y="183"/>
                    </a:lnTo>
                    <a:lnTo>
                      <a:pt x="4566" y="183"/>
                    </a:lnTo>
                    <a:lnTo>
                      <a:pt x="4567" y="183"/>
                    </a:lnTo>
                    <a:lnTo>
                      <a:pt x="4568" y="183"/>
                    </a:lnTo>
                    <a:lnTo>
                      <a:pt x="4569" y="183"/>
                    </a:lnTo>
                    <a:lnTo>
                      <a:pt x="4570" y="183"/>
                    </a:lnTo>
                    <a:lnTo>
                      <a:pt x="4571" y="183"/>
                    </a:lnTo>
                    <a:lnTo>
                      <a:pt x="4572" y="183"/>
                    </a:lnTo>
                    <a:lnTo>
                      <a:pt x="4573" y="183"/>
                    </a:lnTo>
                    <a:lnTo>
                      <a:pt x="4574" y="183"/>
                    </a:lnTo>
                    <a:lnTo>
                      <a:pt x="4575" y="183"/>
                    </a:lnTo>
                    <a:lnTo>
                      <a:pt x="4576" y="183"/>
                    </a:lnTo>
                    <a:lnTo>
                      <a:pt x="4577" y="183"/>
                    </a:lnTo>
                    <a:lnTo>
                      <a:pt x="4578" y="183"/>
                    </a:lnTo>
                    <a:lnTo>
                      <a:pt x="4579" y="183"/>
                    </a:lnTo>
                    <a:lnTo>
                      <a:pt x="4580" y="183"/>
                    </a:lnTo>
                    <a:lnTo>
                      <a:pt x="4581" y="183"/>
                    </a:lnTo>
                    <a:lnTo>
                      <a:pt x="4582" y="183"/>
                    </a:lnTo>
                    <a:lnTo>
                      <a:pt x="4583" y="183"/>
                    </a:lnTo>
                    <a:lnTo>
                      <a:pt x="4584" y="183"/>
                    </a:lnTo>
                    <a:lnTo>
                      <a:pt x="4585" y="183"/>
                    </a:lnTo>
                    <a:lnTo>
                      <a:pt x="4586" y="183"/>
                    </a:lnTo>
                    <a:lnTo>
                      <a:pt x="4587" y="183"/>
                    </a:lnTo>
                    <a:lnTo>
                      <a:pt x="4588" y="183"/>
                    </a:lnTo>
                    <a:lnTo>
                      <a:pt x="4589" y="183"/>
                    </a:lnTo>
                    <a:lnTo>
                      <a:pt x="4590" y="183"/>
                    </a:lnTo>
                    <a:lnTo>
                      <a:pt x="4591" y="183"/>
                    </a:lnTo>
                    <a:lnTo>
                      <a:pt x="4592" y="183"/>
                    </a:lnTo>
                    <a:lnTo>
                      <a:pt x="4593" y="183"/>
                    </a:lnTo>
                    <a:lnTo>
                      <a:pt x="4594" y="183"/>
                    </a:lnTo>
                    <a:lnTo>
                      <a:pt x="4595" y="183"/>
                    </a:lnTo>
                    <a:lnTo>
                      <a:pt x="4596" y="183"/>
                    </a:lnTo>
                    <a:lnTo>
                      <a:pt x="4597" y="183"/>
                    </a:lnTo>
                    <a:lnTo>
                      <a:pt x="4598" y="183"/>
                    </a:lnTo>
                    <a:lnTo>
                      <a:pt x="4599" y="183"/>
                    </a:lnTo>
                    <a:lnTo>
                      <a:pt x="4600" y="183"/>
                    </a:lnTo>
                    <a:lnTo>
                      <a:pt x="4601" y="183"/>
                    </a:lnTo>
                    <a:lnTo>
                      <a:pt x="4602" y="183"/>
                    </a:lnTo>
                    <a:lnTo>
                      <a:pt x="4603" y="183"/>
                    </a:lnTo>
                    <a:lnTo>
                      <a:pt x="4604" y="183"/>
                    </a:lnTo>
                    <a:lnTo>
                      <a:pt x="4605" y="183"/>
                    </a:lnTo>
                    <a:lnTo>
                      <a:pt x="4606" y="183"/>
                    </a:lnTo>
                    <a:lnTo>
                      <a:pt x="4607" y="183"/>
                    </a:lnTo>
                    <a:lnTo>
                      <a:pt x="4608" y="183"/>
                    </a:lnTo>
                    <a:lnTo>
                      <a:pt x="4609" y="183"/>
                    </a:lnTo>
                    <a:lnTo>
                      <a:pt x="4610" y="183"/>
                    </a:lnTo>
                    <a:lnTo>
                      <a:pt x="4611" y="183"/>
                    </a:lnTo>
                    <a:lnTo>
                      <a:pt x="4612" y="183"/>
                    </a:lnTo>
                    <a:lnTo>
                      <a:pt x="4613" y="183"/>
                    </a:lnTo>
                    <a:lnTo>
                      <a:pt x="4614" y="183"/>
                    </a:lnTo>
                    <a:lnTo>
                      <a:pt x="4615" y="183"/>
                    </a:lnTo>
                    <a:lnTo>
                      <a:pt x="4616" y="183"/>
                    </a:lnTo>
                    <a:lnTo>
                      <a:pt x="4617" y="183"/>
                    </a:lnTo>
                    <a:lnTo>
                      <a:pt x="4618" y="183"/>
                    </a:lnTo>
                    <a:lnTo>
                      <a:pt x="4619" y="183"/>
                    </a:lnTo>
                    <a:lnTo>
                      <a:pt x="4620" y="183"/>
                    </a:lnTo>
                    <a:lnTo>
                      <a:pt x="4621" y="183"/>
                    </a:lnTo>
                    <a:lnTo>
                      <a:pt x="4622" y="183"/>
                    </a:lnTo>
                    <a:lnTo>
                      <a:pt x="4623" y="183"/>
                    </a:lnTo>
                    <a:lnTo>
                      <a:pt x="4624" y="183"/>
                    </a:lnTo>
                    <a:lnTo>
                      <a:pt x="4625" y="183"/>
                    </a:lnTo>
                    <a:lnTo>
                      <a:pt x="4626" y="183"/>
                    </a:lnTo>
                    <a:lnTo>
                      <a:pt x="4627" y="183"/>
                    </a:lnTo>
                    <a:lnTo>
                      <a:pt x="4628" y="183"/>
                    </a:lnTo>
                    <a:lnTo>
                      <a:pt x="4629" y="183"/>
                    </a:lnTo>
                    <a:lnTo>
                      <a:pt x="4630" y="183"/>
                    </a:lnTo>
                    <a:lnTo>
                      <a:pt x="4631" y="183"/>
                    </a:lnTo>
                    <a:lnTo>
                      <a:pt x="4632" y="183"/>
                    </a:lnTo>
                    <a:lnTo>
                      <a:pt x="4633" y="183"/>
                    </a:lnTo>
                    <a:lnTo>
                      <a:pt x="4634" y="183"/>
                    </a:lnTo>
                    <a:lnTo>
                      <a:pt x="4635" y="183"/>
                    </a:lnTo>
                    <a:lnTo>
                      <a:pt x="4636" y="183"/>
                    </a:lnTo>
                    <a:lnTo>
                      <a:pt x="4637" y="183"/>
                    </a:lnTo>
                    <a:lnTo>
                      <a:pt x="4638" y="183"/>
                    </a:lnTo>
                    <a:lnTo>
                      <a:pt x="4639" y="183"/>
                    </a:lnTo>
                    <a:lnTo>
                      <a:pt x="4640" y="183"/>
                    </a:lnTo>
                    <a:lnTo>
                      <a:pt x="4641" y="183"/>
                    </a:lnTo>
                    <a:lnTo>
                      <a:pt x="4642" y="183"/>
                    </a:lnTo>
                    <a:lnTo>
                      <a:pt x="4643" y="183"/>
                    </a:lnTo>
                    <a:lnTo>
                      <a:pt x="4644" y="183"/>
                    </a:lnTo>
                    <a:lnTo>
                      <a:pt x="4645" y="183"/>
                    </a:lnTo>
                    <a:lnTo>
                      <a:pt x="4646" y="183"/>
                    </a:lnTo>
                    <a:lnTo>
                      <a:pt x="4647" y="183"/>
                    </a:lnTo>
                    <a:lnTo>
                      <a:pt x="4648" y="183"/>
                    </a:lnTo>
                    <a:lnTo>
                      <a:pt x="4649" y="183"/>
                    </a:lnTo>
                    <a:lnTo>
                      <a:pt x="4650" y="183"/>
                    </a:lnTo>
                    <a:lnTo>
                      <a:pt x="4651" y="183"/>
                    </a:lnTo>
                    <a:lnTo>
                      <a:pt x="4652" y="183"/>
                    </a:lnTo>
                    <a:lnTo>
                      <a:pt x="4653" y="183"/>
                    </a:lnTo>
                    <a:lnTo>
                      <a:pt x="4654" y="183"/>
                    </a:lnTo>
                    <a:lnTo>
                      <a:pt x="4655" y="183"/>
                    </a:lnTo>
                    <a:lnTo>
                      <a:pt x="4656" y="183"/>
                    </a:lnTo>
                    <a:lnTo>
                      <a:pt x="4657" y="183"/>
                    </a:lnTo>
                    <a:lnTo>
                      <a:pt x="4658" y="183"/>
                    </a:lnTo>
                    <a:lnTo>
                      <a:pt x="4659" y="183"/>
                    </a:lnTo>
                    <a:lnTo>
                      <a:pt x="4660" y="183"/>
                    </a:lnTo>
                    <a:lnTo>
                      <a:pt x="4661" y="183"/>
                    </a:lnTo>
                    <a:lnTo>
                      <a:pt x="4662" y="183"/>
                    </a:lnTo>
                    <a:lnTo>
                      <a:pt x="4663" y="183"/>
                    </a:lnTo>
                    <a:lnTo>
                      <a:pt x="4664" y="183"/>
                    </a:lnTo>
                    <a:lnTo>
                      <a:pt x="4665" y="183"/>
                    </a:lnTo>
                    <a:lnTo>
                      <a:pt x="4666" y="183"/>
                    </a:lnTo>
                    <a:lnTo>
                      <a:pt x="4667" y="183"/>
                    </a:lnTo>
                    <a:lnTo>
                      <a:pt x="4668" y="183"/>
                    </a:lnTo>
                    <a:lnTo>
                      <a:pt x="4669" y="183"/>
                    </a:lnTo>
                    <a:lnTo>
                      <a:pt x="4670" y="183"/>
                    </a:lnTo>
                    <a:lnTo>
                      <a:pt x="4671" y="183"/>
                    </a:lnTo>
                    <a:lnTo>
                      <a:pt x="4672" y="183"/>
                    </a:lnTo>
                    <a:lnTo>
                      <a:pt x="4673" y="183"/>
                    </a:lnTo>
                    <a:lnTo>
                      <a:pt x="4674" y="183"/>
                    </a:lnTo>
                    <a:lnTo>
                      <a:pt x="4675" y="183"/>
                    </a:lnTo>
                    <a:lnTo>
                      <a:pt x="4676" y="183"/>
                    </a:lnTo>
                    <a:lnTo>
                      <a:pt x="4677" y="183"/>
                    </a:lnTo>
                    <a:lnTo>
                      <a:pt x="4678" y="183"/>
                    </a:lnTo>
                    <a:lnTo>
                      <a:pt x="4679" y="183"/>
                    </a:lnTo>
                    <a:lnTo>
                      <a:pt x="4680" y="183"/>
                    </a:lnTo>
                    <a:lnTo>
                      <a:pt x="4681" y="183"/>
                    </a:lnTo>
                    <a:lnTo>
                      <a:pt x="4682" y="183"/>
                    </a:lnTo>
                    <a:lnTo>
                      <a:pt x="4683" y="183"/>
                    </a:lnTo>
                    <a:lnTo>
                      <a:pt x="4684" y="183"/>
                    </a:lnTo>
                    <a:lnTo>
                      <a:pt x="4685" y="183"/>
                    </a:lnTo>
                    <a:lnTo>
                      <a:pt x="4686" y="183"/>
                    </a:lnTo>
                    <a:lnTo>
                      <a:pt x="4687" y="183"/>
                    </a:lnTo>
                    <a:lnTo>
                      <a:pt x="4688" y="183"/>
                    </a:lnTo>
                    <a:lnTo>
                      <a:pt x="4689" y="183"/>
                    </a:lnTo>
                    <a:lnTo>
                      <a:pt x="4690" y="183"/>
                    </a:lnTo>
                    <a:lnTo>
                      <a:pt x="4691" y="183"/>
                    </a:lnTo>
                    <a:lnTo>
                      <a:pt x="4692" y="183"/>
                    </a:lnTo>
                    <a:lnTo>
                      <a:pt x="4693" y="183"/>
                    </a:lnTo>
                    <a:lnTo>
                      <a:pt x="4694" y="183"/>
                    </a:lnTo>
                    <a:lnTo>
                      <a:pt x="4695" y="183"/>
                    </a:lnTo>
                    <a:lnTo>
                      <a:pt x="4696" y="183"/>
                    </a:lnTo>
                    <a:lnTo>
                      <a:pt x="4697" y="183"/>
                    </a:lnTo>
                    <a:lnTo>
                      <a:pt x="4698" y="183"/>
                    </a:lnTo>
                    <a:lnTo>
                      <a:pt x="4699" y="183"/>
                    </a:lnTo>
                    <a:lnTo>
                      <a:pt x="4700" y="183"/>
                    </a:lnTo>
                    <a:lnTo>
                      <a:pt x="4701" y="183"/>
                    </a:lnTo>
                    <a:lnTo>
                      <a:pt x="4702" y="183"/>
                    </a:lnTo>
                    <a:lnTo>
                      <a:pt x="4703" y="183"/>
                    </a:lnTo>
                    <a:lnTo>
                      <a:pt x="4704" y="183"/>
                    </a:lnTo>
                    <a:lnTo>
                      <a:pt x="4705" y="183"/>
                    </a:lnTo>
                    <a:lnTo>
                      <a:pt x="4706" y="183"/>
                    </a:lnTo>
                    <a:lnTo>
                      <a:pt x="4707" y="183"/>
                    </a:lnTo>
                    <a:lnTo>
                      <a:pt x="4708" y="183"/>
                    </a:lnTo>
                    <a:lnTo>
                      <a:pt x="4709" y="183"/>
                    </a:lnTo>
                    <a:lnTo>
                      <a:pt x="4710" y="183"/>
                    </a:lnTo>
                    <a:lnTo>
                      <a:pt x="4711" y="183"/>
                    </a:lnTo>
                    <a:lnTo>
                      <a:pt x="4712" y="183"/>
                    </a:lnTo>
                    <a:lnTo>
                      <a:pt x="4713" y="183"/>
                    </a:lnTo>
                    <a:lnTo>
                      <a:pt x="4714" y="183"/>
                    </a:lnTo>
                    <a:lnTo>
                      <a:pt x="4715" y="183"/>
                    </a:lnTo>
                    <a:lnTo>
                      <a:pt x="4716" y="183"/>
                    </a:lnTo>
                    <a:lnTo>
                      <a:pt x="4717" y="183"/>
                    </a:lnTo>
                    <a:lnTo>
                      <a:pt x="4718" y="183"/>
                    </a:lnTo>
                    <a:lnTo>
                      <a:pt x="4719" y="183"/>
                    </a:lnTo>
                    <a:lnTo>
                      <a:pt x="4720" y="183"/>
                    </a:lnTo>
                    <a:lnTo>
                      <a:pt x="4721" y="183"/>
                    </a:lnTo>
                    <a:lnTo>
                      <a:pt x="4722" y="183"/>
                    </a:lnTo>
                    <a:lnTo>
                      <a:pt x="4723" y="183"/>
                    </a:lnTo>
                    <a:lnTo>
                      <a:pt x="4724" y="183"/>
                    </a:lnTo>
                    <a:lnTo>
                      <a:pt x="4725" y="183"/>
                    </a:lnTo>
                    <a:lnTo>
                      <a:pt x="4726" y="183"/>
                    </a:lnTo>
                    <a:lnTo>
                      <a:pt x="4727" y="183"/>
                    </a:lnTo>
                    <a:lnTo>
                      <a:pt x="4728" y="183"/>
                    </a:lnTo>
                    <a:lnTo>
                      <a:pt x="4729" y="183"/>
                    </a:lnTo>
                    <a:lnTo>
                      <a:pt x="4730" y="183"/>
                    </a:lnTo>
                    <a:lnTo>
                      <a:pt x="4731" y="183"/>
                    </a:lnTo>
                    <a:lnTo>
                      <a:pt x="4732" y="183"/>
                    </a:lnTo>
                    <a:lnTo>
                      <a:pt x="4733" y="183"/>
                    </a:lnTo>
                    <a:lnTo>
                      <a:pt x="4734" y="183"/>
                    </a:lnTo>
                    <a:lnTo>
                      <a:pt x="4735" y="183"/>
                    </a:lnTo>
                    <a:lnTo>
                      <a:pt x="4736" y="183"/>
                    </a:lnTo>
                    <a:lnTo>
                      <a:pt x="4737" y="183"/>
                    </a:lnTo>
                    <a:lnTo>
                      <a:pt x="4738" y="183"/>
                    </a:lnTo>
                    <a:lnTo>
                      <a:pt x="4739" y="183"/>
                    </a:lnTo>
                    <a:lnTo>
                      <a:pt x="4740" y="183"/>
                    </a:lnTo>
                    <a:lnTo>
                      <a:pt x="4741" y="183"/>
                    </a:lnTo>
                    <a:lnTo>
                      <a:pt x="4742" y="183"/>
                    </a:lnTo>
                    <a:lnTo>
                      <a:pt x="4743" y="183"/>
                    </a:lnTo>
                    <a:lnTo>
                      <a:pt x="4744" y="183"/>
                    </a:lnTo>
                    <a:lnTo>
                      <a:pt x="4745" y="183"/>
                    </a:lnTo>
                    <a:lnTo>
                      <a:pt x="4746" y="183"/>
                    </a:lnTo>
                    <a:lnTo>
                      <a:pt x="4747" y="183"/>
                    </a:lnTo>
                    <a:lnTo>
                      <a:pt x="4748" y="183"/>
                    </a:lnTo>
                    <a:lnTo>
                      <a:pt x="4749" y="183"/>
                    </a:lnTo>
                    <a:lnTo>
                      <a:pt x="4750" y="183"/>
                    </a:lnTo>
                    <a:lnTo>
                      <a:pt x="4751" y="183"/>
                    </a:lnTo>
                    <a:lnTo>
                      <a:pt x="4752" y="183"/>
                    </a:lnTo>
                    <a:lnTo>
                      <a:pt x="4753" y="183"/>
                    </a:lnTo>
                    <a:lnTo>
                      <a:pt x="4754" y="183"/>
                    </a:lnTo>
                    <a:lnTo>
                      <a:pt x="4755" y="183"/>
                    </a:lnTo>
                    <a:lnTo>
                      <a:pt x="4756" y="183"/>
                    </a:lnTo>
                    <a:lnTo>
                      <a:pt x="4757" y="183"/>
                    </a:lnTo>
                    <a:lnTo>
                      <a:pt x="4758" y="183"/>
                    </a:lnTo>
                    <a:lnTo>
                      <a:pt x="4759" y="183"/>
                    </a:lnTo>
                    <a:lnTo>
                      <a:pt x="4760" y="183"/>
                    </a:lnTo>
                    <a:lnTo>
                      <a:pt x="4761" y="183"/>
                    </a:lnTo>
                    <a:lnTo>
                      <a:pt x="4762" y="183"/>
                    </a:lnTo>
                    <a:lnTo>
                      <a:pt x="4763" y="183"/>
                    </a:lnTo>
                    <a:lnTo>
                      <a:pt x="4764" y="183"/>
                    </a:lnTo>
                    <a:lnTo>
                      <a:pt x="4765" y="183"/>
                    </a:lnTo>
                    <a:lnTo>
                      <a:pt x="4766" y="183"/>
                    </a:lnTo>
                    <a:lnTo>
                      <a:pt x="4767" y="183"/>
                    </a:lnTo>
                    <a:lnTo>
                      <a:pt x="4768" y="183"/>
                    </a:lnTo>
                    <a:lnTo>
                      <a:pt x="4769" y="183"/>
                    </a:lnTo>
                    <a:lnTo>
                      <a:pt x="4770" y="183"/>
                    </a:lnTo>
                    <a:lnTo>
                      <a:pt x="4771" y="183"/>
                    </a:lnTo>
                    <a:lnTo>
                      <a:pt x="4772" y="183"/>
                    </a:lnTo>
                    <a:lnTo>
                      <a:pt x="4773" y="183"/>
                    </a:lnTo>
                    <a:lnTo>
                      <a:pt x="4774" y="183"/>
                    </a:lnTo>
                    <a:lnTo>
                      <a:pt x="4775" y="183"/>
                    </a:lnTo>
                    <a:lnTo>
                      <a:pt x="4776" y="183"/>
                    </a:lnTo>
                    <a:lnTo>
                      <a:pt x="4777" y="183"/>
                    </a:lnTo>
                    <a:lnTo>
                      <a:pt x="4778" y="183"/>
                    </a:lnTo>
                    <a:lnTo>
                      <a:pt x="4779" y="183"/>
                    </a:lnTo>
                    <a:lnTo>
                      <a:pt x="4780" y="183"/>
                    </a:lnTo>
                    <a:lnTo>
                      <a:pt x="4781" y="183"/>
                    </a:lnTo>
                    <a:lnTo>
                      <a:pt x="4782" y="183"/>
                    </a:lnTo>
                    <a:lnTo>
                      <a:pt x="4783" y="183"/>
                    </a:lnTo>
                    <a:lnTo>
                      <a:pt x="4784" y="183"/>
                    </a:lnTo>
                    <a:lnTo>
                      <a:pt x="4785" y="183"/>
                    </a:lnTo>
                    <a:lnTo>
                      <a:pt x="4786" y="183"/>
                    </a:lnTo>
                    <a:lnTo>
                      <a:pt x="4787" y="183"/>
                    </a:lnTo>
                    <a:lnTo>
                      <a:pt x="4788" y="183"/>
                    </a:lnTo>
                    <a:lnTo>
                      <a:pt x="4789" y="183"/>
                    </a:lnTo>
                    <a:lnTo>
                      <a:pt x="4790" y="183"/>
                    </a:lnTo>
                    <a:lnTo>
                      <a:pt x="4791" y="183"/>
                    </a:lnTo>
                    <a:lnTo>
                      <a:pt x="4792" y="183"/>
                    </a:lnTo>
                    <a:lnTo>
                      <a:pt x="4793" y="183"/>
                    </a:lnTo>
                    <a:lnTo>
                      <a:pt x="4794" y="183"/>
                    </a:lnTo>
                    <a:lnTo>
                      <a:pt x="4795" y="183"/>
                    </a:lnTo>
                    <a:lnTo>
                      <a:pt x="4796" y="183"/>
                    </a:lnTo>
                    <a:lnTo>
                      <a:pt x="4797" y="183"/>
                    </a:lnTo>
                    <a:lnTo>
                      <a:pt x="4798" y="183"/>
                    </a:lnTo>
                    <a:lnTo>
                      <a:pt x="4799" y="183"/>
                    </a:lnTo>
                    <a:lnTo>
                      <a:pt x="4800" y="183"/>
                    </a:lnTo>
                    <a:lnTo>
                      <a:pt x="4801" y="183"/>
                    </a:lnTo>
                    <a:lnTo>
                      <a:pt x="4802" y="183"/>
                    </a:lnTo>
                    <a:lnTo>
                      <a:pt x="4803" y="183"/>
                    </a:lnTo>
                    <a:lnTo>
                      <a:pt x="4804" y="183"/>
                    </a:lnTo>
                    <a:lnTo>
                      <a:pt x="4805" y="183"/>
                    </a:lnTo>
                    <a:lnTo>
                      <a:pt x="4806" y="183"/>
                    </a:lnTo>
                    <a:lnTo>
                      <a:pt x="4807" y="183"/>
                    </a:lnTo>
                    <a:lnTo>
                      <a:pt x="4808" y="183"/>
                    </a:lnTo>
                    <a:lnTo>
                      <a:pt x="4809" y="183"/>
                    </a:lnTo>
                    <a:lnTo>
                      <a:pt x="4810" y="183"/>
                    </a:lnTo>
                    <a:lnTo>
                      <a:pt x="4811" y="183"/>
                    </a:lnTo>
                    <a:lnTo>
                      <a:pt x="4812" y="183"/>
                    </a:lnTo>
                    <a:lnTo>
                      <a:pt x="4813" y="183"/>
                    </a:lnTo>
                    <a:lnTo>
                      <a:pt x="4813" y="182"/>
                    </a:lnTo>
                    <a:lnTo>
                      <a:pt x="4813" y="183"/>
                    </a:lnTo>
                    <a:lnTo>
                      <a:pt x="4814" y="183"/>
                    </a:lnTo>
                    <a:lnTo>
                      <a:pt x="4815" y="183"/>
                    </a:lnTo>
                    <a:lnTo>
                      <a:pt x="4816" y="183"/>
                    </a:lnTo>
                    <a:lnTo>
                      <a:pt x="4817" y="183"/>
                    </a:lnTo>
                    <a:lnTo>
                      <a:pt x="4818" y="183"/>
                    </a:lnTo>
                    <a:lnTo>
                      <a:pt x="4819" y="183"/>
                    </a:lnTo>
                    <a:lnTo>
                      <a:pt x="4820" y="183"/>
                    </a:lnTo>
                    <a:lnTo>
                      <a:pt x="4821" y="183"/>
                    </a:lnTo>
                    <a:lnTo>
                      <a:pt x="4822" y="183"/>
                    </a:lnTo>
                    <a:lnTo>
                      <a:pt x="4823" y="183"/>
                    </a:lnTo>
                    <a:lnTo>
                      <a:pt x="4824" y="183"/>
                    </a:lnTo>
                    <a:lnTo>
                      <a:pt x="4825" y="183"/>
                    </a:lnTo>
                    <a:lnTo>
                      <a:pt x="4826" y="183"/>
                    </a:lnTo>
                    <a:lnTo>
                      <a:pt x="4827" y="183"/>
                    </a:lnTo>
                    <a:lnTo>
                      <a:pt x="4828" y="183"/>
                    </a:lnTo>
                    <a:lnTo>
                      <a:pt x="4829" y="183"/>
                    </a:lnTo>
                    <a:lnTo>
                      <a:pt x="4830" y="183"/>
                    </a:lnTo>
                    <a:lnTo>
                      <a:pt x="4831" y="183"/>
                    </a:lnTo>
                    <a:lnTo>
                      <a:pt x="4832" y="183"/>
                    </a:lnTo>
                    <a:lnTo>
                      <a:pt x="4833" y="183"/>
                    </a:lnTo>
                    <a:lnTo>
                      <a:pt x="4834" y="183"/>
                    </a:lnTo>
                    <a:lnTo>
                      <a:pt x="4835" y="183"/>
                    </a:lnTo>
                    <a:lnTo>
                      <a:pt x="4836" y="183"/>
                    </a:lnTo>
                    <a:lnTo>
                      <a:pt x="4837" y="183"/>
                    </a:lnTo>
                    <a:lnTo>
                      <a:pt x="4838" y="183"/>
                    </a:lnTo>
                    <a:lnTo>
                      <a:pt x="4839" y="183"/>
                    </a:lnTo>
                    <a:lnTo>
                      <a:pt x="4840" y="183"/>
                    </a:lnTo>
                    <a:lnTo>
                      <a:pt x="4841" y="183"/>
                    </a:lnTo>
                    <a:lnTo>
                      <a:pt x="4842" y="183"/>
                    </a:lnTo>
                    <a:lnTo>
                      <a:pt x="4843" y="183"/>
                    </a:lnTo>
                    <a:lnTo>
                      <a:pt x="4844" y="183"/>
                    </a:lnTo>
                    <a:lnTo>
                      <a:pt x="4845" y="183"/>
                    </a:lnTo>
                    <a:lnTo>
                      <a:pt x="4846" y="183"/>
                    </a:lnTo>
                    <a:lnTo>
                      <a:pt x="4847" y="183"/>
                    </a:lnTo>
                    <a:lnTo>
                      <a:pt x="4848" y="183"/>
                    </a:lnTo>
                    <a:lnTo>
                      <a:pt x="4849" y="183"/>
                    </a:lnTo>
                    <a:lnTo>
                      <a:pt x="4850" y="183"/>
                    </a:lnTo>
                    <a:lnTo>
                      <a:pt x="4851" y="183"/>
                    </a:lnTo>
                    <a:lnTo>
                      <a:pt x="4852" y="183"/>
                    </a:lnTo>
                    <a:lnTo>
                      <a:pt x="4853" y="183"/>
                    </a:lnTo>
                    <a:lnTo>
                      <a:pt x="4854" y="183"/>
                    </a:lnTo>
                    <a:lnTo>
                      <a:pt x="4855" y="183"/>
                    </a:lnTo>
                    <a:lnTo>
                      <a:pt x="4856" y="183"/>
                    </a:lnTo>
                    <a:lnTo>
                      <a:pt x="4857" y="183"/>
                    </a:lnTo>
                    <a:lnTo>
                      <a:pt x="4858" y="183"/>
                    </a:lnTo>
                    <a:lnTo>
                      <a:pt x="4859" y="183"/>
                    </a:lnTo>
                    <a:lnTo>
                      <a:pt x="4860" y="183"/>
                    </a:lnTo>
                    <a:lnTo>
                      <a:pt x="4861" y="183"/>
                    </a:lnTo>
                    <a:lnTo>
                      <a:pt x="4862" y="183"/>
                    </a:lnTo>
                    <a:lnTo>
                      <a:pt x="4863" y="183"/>
                    </a:lnTo>
                    <a:lnTo>
                      <a:pt x="4864" y="183"/>
                    </a:lnTo>
                    <a:lnTo>
                      <a:pt x="4865" y="183"/>
                    </a:lnTo>
                    <a:lnTo>
                      <a:pt x="4866" y="183"/>
                    </a:lnTo>
                    <a:lnTo>
                      <a:pt x="4867" y="183"/>
                    </a:lnTo>
                    <a:lnTo>
                      <a:pt x="4868" y="183"/>
                    </a:lnTo>
                    <a:lnTo>
                      <a:pt x="4869" y="183"/>
                    </a:lnTo>
                    <a:lnTo>
                      <a:pt x="4870" y="183"/>
                    </a:lnTo>
                    <a:lnTo>
                      <a:pt x="4871" y="183"/>
                    </a:lnTo>
                    <a:lnTo>
                      <a:pt x="4872" y="183"/>
                    </a:lnTo>
                    <a:lnTo>
                      <a:pt x="4873" y="183"/>
                    </a:lnTo>
                    <a:lnTo>
                      <a:pt x="4874" y="183"/>
                    </a:lnTo>
                    <a:lnTo>
                      <a:pt x="4875" y="183"/>
                    </a:lnTo>
                    <a:lnTo>
                      <a:pt x="4876" y="183"/>
                    </a:lnTo>
                    <a:lnTo>
                      <a:pt x="4877" y="183"/>
                    </a:lnTo>
                    <a:lnTo>
                      <a:pt x="4878" y="183"/>
                    </a:lnTo>
                    <a:lnTo>
                      <a:pt x="4879" y="183"/>
                    </a:lnTo>
                    <a:lnTo>
                      <a:pt x="4880" y="183"/>
                    </a:lnTo>
                    <a:lnTo>
                      <a:pt x="4881" y="183"/>
                    </a:lnTo>
                    <a:lnTo>
                      <a:pt x="4882" y="183"/>
                    </a:lnTo>
                    <a:lnTo>
                      <a:pt x="4883" y="183"/>
                    </a:lnTo>
                    <a:lnTo>
                      <a:pt x="4884" y="183"/>
                    </a:lnTo>
                    <a:lnTo>
                      <a:pt x="4885" y="183"/>
                    </a:lnTo>
                    <a:lnTo>
                      <a:pt x="4886" y="183"/>
                    </a:lnTo>
                    <a:lnTo>
                      <a:pt x="4887" y="183"/>
                    </a:lnTo>
                    <a:lnTo>
                      <a:pt x="4888" y="183"/>
                    </a:lnTo>
                    <a:lnTo>
                      <a:pt x="4889" y="183"/>
                    </a:lnTo>
                    <a:lnTo>
                      <a:pt x="4890" y="183"/>
                    </a:lnTo>
                    <a:lnTo>
                      <a:pt x="4891" y="183"/>
                    </a:lnTo>
                    <a:lnTo>
                      <a:pt x="4892" y="183"/>
                    </a:lnTo>
                    <a:lnTo>
                      <a:pt x="4893" y="183"/>
                    </a:lnTo>
                    <a:lnTo>
                      <a:pt x="4894" y="183"/>
                    </a:lnTo>
                    <a:lnTo>
                      <a:pt x="4895" y="183"/>
                    </a:lnTo>
                    <a:lnTo>
                      <a:pt x="4896" y="183"/>
                    </a:lnTo>
                    <a:lnTo>
                      <a:pt x="4897" y="183"/>
                    </a:lnTo>
                    <a:lnTo>
                      <a:pt x="4898" y="183"/>
                    </a:lnTo>
                    <a:lnTo>
                      <a:pt x="4899" y="183"/>
                    </a:lnTo>
                    <a:lnTo>
                      <a:pt x="4900" y="183"/>
                    </a:lnTo>
                    <a:lnTo>
                      <a:pt x="4901" y="183"/>
                    </a:lnTo>
                    <a:lnTo>
                      <a:pt x="4902" y="183"/>
                    </a:lnTo>
                    <a:lnTo>
                      <a:pt x="4903" y="183"/>
                    </a:lnTo>
                    <a:lnTo>
                      <a:pt x="4904" y="183"/>
                    </a:lnTo>
                    <a:lnTo>
                      <a:pt x="4905" y="183"/>
                    </a:lnTo>
                    <a:lnTo>
                      <a:pt x="4906" y="183"/>
                    </a:lnTo>
                    <a:lnTo>
                      <a:pt x="4907" y="183"/>
                    </a:lnTo>
                    <a:lnTo>
                      <a:pt x="4908" y="183"/>
                    </a:lnTo>
                    <a:lnTo>
                      <a:pt x="4909" y="183"/>
                    </a:lnTo>
                    <a:lnTo>
                      <a:pt x="4910" y="183"/>
                    </a:lnTo>
                    <a:lnTo>
                      <a:pt x="4911" y="183"/>
                    </a:lnTo>
                    <a:lnTo>
                      <a:pt x="4912" y="183"/>
                    </a:lnTo>
                    <a:lnTo>
                      <a:pt x="4913" y="183"/>
                    </a:lnTo>
                    <a:lnTo>
                      <a:pt x="4914" y="183"/>
                    </a:lnTo>
                    <a:lnTo>
                      <a:pt x="4915" y="183"/>
                    </a:lnTo>
                    <a:lnTo>
                      <a:pt x="4916" y="183"/>
                    </a:lnTo>
                    <a:lnTo>
                      <a:pt x="4917" y="183"/>
                    </a:lnTo>
                    <a:lnTo>
                      <a:pt x="4918" y="183"/>
                    </a:lnTo>
                    <a:lnTo>
                      <a:pt x="4919" y="183"/>
                    </a:lnTo>
                    <a:lnTo>
                      <a:pt x="4920" y="183"/>
                    </a:lnTo>
                    <a:lnTo>
                      <a:pt x="4921" y="183"/>
                    </a:lnTo>
                    <a:lnTo>
                      <a:pt x="4922" y="183"/>
                    </a:lnTo>
                    <a:lnTo>
                      <a:pt x="4923" y="183"/>
                    </a:lnTo>
                    <a:lnTo>
                      <a:pt x="4924" y="183"/>
                    </a:lnTo>
                    <a:lnTo>
                      <a:pt x="4925" y="183"/>
                    </a:lnTo>
                    <a:lnTo>
                      <a:pt x="4926" y="183"/>
                    </a:lnTo>
                    <a:lnTo>
                      <a:pt x="4927" y="183"/>
                    </a:lnTo>
                    <a:lnTo>
                      <a:pt x="4928" y="183"/>
                    </a:lnTo>
                    <a:lnTo>
                      <a:pt x="4929" y="183"/>
                    </a:lnTo>
                    <a:lnTo>
                      <a:pt x="4930" y="183"/>
                    </a:lnTo>
                    <a:lnTo>
                      <a:pt x="4931" y="183"/>
                    </a:lnTo>
                    <a:lnTo>
                      <a:pt x="4932" y="183"/>
                    </a:lnTo>
                    <a:lnTo>
                      <a:pt x="4933" y="183"/>
                    </a:lnTo>
                    <a:lnTo>
                      <a:pt x="4934" y="183"/>
                    </a:lnTo>
                    <a:lnTo>
                      <a:pt x="4935" y="183"/>
                    </a:lnTo>
                    <a:lnTo>
                      <a:pt x="4936" y="183"/>
                    </a:lnTo>
                    <a:lnTo>
                      <a:pt x="4937" y="183"/>
                    </a:lnTo>
                    <a:lnTo>
                      <a:pt x="4938" y="183"/>
                    </a:lnTo>
                    <a:lnTo>
                      <a:pt x="4939" y="183"/>
                    </a:lnTo>
                    <a:lnTo>
                      <a:pt x="4940" y="183"/>
                    </a:lnTo>
                    <a:lnTo>
                      <a:pt x="4941" y="183"/>
                    </a:lnTo>
                    <a:lnTo>
                      <a:pt x="4942" y="183"/>
                    </a:lnTo>
                    <a:lnTo>
                      <a:pt x="4943" y="183"/>
                    </a:lnTo>
                    <a:lnTo>
                      <a:pt x="4944" y="183"/>
                    </a:lnTo>
                    <a:lnTo>
                      <a:pt x="4945" y="183"/>
                    </a:lnTo>
                    <a:lnTo>
                      <a:pt x="4946" y="183"/>
                    </a:lnTo>
                    <a:lnTo>
                      <a:pt x="4947" y="183"/>
                    </a:lnTo>
                    <a:lnTo>
                      <a:pt x="4948" y="183"/>
                    </a:lnTo>
                    <a:lnTo>
                      <a:pt x="4949" y="183"/>
                    </a:lnTo>
                    <a:lnTo>
                      <a:pt x="4950" y="183"/>
                    </a:lnTo>
                    <a:lnTo>
                      <a:pt x="4951" y="183"/>
                    </a:lnTo>
                    <a:lnTo>
                      <a:pt x="4952" y="183"/>
                    </a:lnTo>
                    <a:lnTo>
                      <a:pt x="4953" y="183"/>
                    </a:lnTo>
                    <a:lnTo>
                      <a:pt x="4954" y="183"/>
                    </a:lnTo>
                    <a:lnTo>
                      <a:pt x="4955" y="183"/>
                    </a:lnTo>
                    <a:lnTo>
                      <a:pt x="4956" y="183"/>
                    </a:lnTo>
                    <a:lnTo>
                      <a:pt x="4957" y="183"/>
                    </a:lnTo>
                    <a:lnTo>
                      <a:pt x="4958" y="183"/>
                    </a:lnTo>
                    <a:lnTo>
                      <a:pt x="4959" y="183"/>
                    </a:lnTo>
                    <a:lnTo>
                      <a:pt x="4960" y="183"/>
                    </a:lnTo>
                    <a:lnTo>
                      <a:pt x="4961" y="183"/>
                    </a:lnTo>
                    <a:lnTo>
                      <a:pt x="4962" y="183"/>
                    </a:lnTo>
                    <a:lnTo>
                      <a:pt x="4963" y="183"/>
                    </a:lnTo>
                    <a:lnTo>
                      <a:pt x="4964" y="183"/>
                    </a:lnTo>
                    <a:lnTo>
                      <a:pt x="4965" y="183"/>
                    </a:lnTo>
                    <a:lnTo>
                      <a:pt x="4966" y="183"/>
                    </a:lnTo>
                    <a:lnTo>
                      <a:pt x="4967" y="183"/>
                    </a:lnTo>
                    <a:lnTo>
                      <a:pt x="4968" y="183"/>
                    </a:lnTo>
                    <a:lnTo>
                      <a:pt x="4969" y="183"/>
                    </a:lnTo>
                    <a:lnTo>
                      <a:pt x="4970" y="183"/>
                    </a:lnTo>
                    <a:lnTo>
                      <a:pt x="4971" y="183"/>
                    </a:lnTo>
                    <a:lnTo>
                      <a:pt x="4972" y="183"/>
                    </a:lnTo>
                    <a:lnTo>
                      <a:pt x="4973" y="183"/>
                    </a:lnTo>
                    <a:lnTo>
                      <a:pt x="4974" y="183"/>
                    </a:lnTo>
                    <a:lnTo>
                      <a:pt x="4975" y="183"/>
                    </a:lnTo>
                    <a:lnTo>
                      <a:pt x="4976" y="183"/>
                    </a:lnTo>
                    <a:lnTo>
                      <a:pt x="4977" y="183"/>
                    </a:lnTo>
                    <a:lnTo>
                      <a:pt x="4978" y="183"/>
                    </a:lnTo>
                    <a:lnTo>
                      <a:pt x="4979" y="183"/>
                    </a:lnTo>
                    <a:lnTo>
                      <a:pt x="4980" y="183"/>
                    </a:lnTo>
                    <a:lnTo>
                      <a:pt x="4981" y="183"/>
                    </a:lnTo>
                    <a:lnTo>
                      <a:pt x="4982" y="183"/>
                    </a:lnTo>
                    <a:lnTo>
                      <a:pt x="4983" y="183"/>
                    </a:lnTo>
                    <a:lnTo>
                      <a:pt x="4984" y="183"/>
                    </a:lnTo>
                    <a:lnTo>
                      <a:pt x="4985" y="183"/>
                    </a:lnTo>
                    <a:lnTo>
                      <a:pt x="4986" y="183"/>
                    </a:lnTo>
                    <a:lnTo>
                      <a:pt x="4987" y="183"/>
                    </a:lnTo>
                    <a:lnTo>
                      <a:pt x="4988" y="183"/>
                    </a:lnTo>
                    <a:lnTo>
                      <a:pt x="4989" y="183"/>
                    </a:lnTo>
                    <a:lnTo>
                      <a:pt x="4990" y="183"/>
                    </a:lnTo>
                    <a:lnTo>
                      <a:pt x="4991" y="183"/>
                    </a:lnTo>
                    <a:lnTo>
                      <a:pt x="4992" y="183"/>
                    </a:lnTo>
                    <a:lnTo>
                      <a:pt x="4993" y="183"/>
                    </a:lnTo>
                    <a:lnTo>
                      <a:pt x="4994" y="183"/>
                    </a:lnTo>
                    <a:lnTo>
                      <a:pt x="4995" y="183"/>
                    </a:lnTo>
                    <a:lnTo>
                      <a:pt x="4996" y="183"/>
                    </a:lnTo>
                    <a:lnTo>
                      <a:pt x="4997" y="183"/>
                    </a:lnTo>
                    <a:lnTo>
                      <a:pt x="4998" y="183"/>
                    </a:lnTo>
                    <a:lnTo>
                      <a:pt x="4999" y="183"/>
                    </a:lnTo>
                    <a:lnTo>
                      <a:pt x="5000" y="183"/>
                    </a:lnTo>
                    <a:lnTo>
                      <a:pt x="5001" y="183"/>
                    </a:lnTo>
                    <a:lnTo>
                      <a:pt x="5002" y="183"/>
                    </a:lnTo>
                    <a:lnTo>
                      <a:pt x="5003" y="183"/>
                    </a:lnTo>
                    <a:lnTo>
                      <a:pt x="5004" y="183"/>
                    </a:lnTo>
                    <a:lnTo>
                      <a:pt x="5005" y="183"/>
                    </a:lnTo>
                    <a:lnTo>
                      <a:pt x="5006" y="183"/>
                    </a:lnTo>
                    <a:lnTo>
                      <a:pt x="5007" y="183"/>
                    </a:lnTo>
                    <a:lnTo>
                      <a:pt x="5008" y="183"/>
                    </a:lnTo>
                    <a:lnTo>
                      <a:pt x="5009" y="183"/>
                    </a:lnTo>
                    <a:lnTo>
                      <a:pt x="5010" y="183"/>
                    </a:lnTo>
                    <a:lnTo>
                      <a:pt x="5011" y="183"/>
                    </a:lnTo>
                    <a:lnTo>
                      <a:pt x="5012" y="183"/>
                    </a:lnTo>
                    <a:lnTo>
                      <a:pt x="5013" y="183"/>
                    </a:lnTo>
                    <a:lnTo>
                      <a:pt x="5014" y="183"/>
                    </a:lnTo>
                    <a:lnTo>
                      <a:pt x="5015" y="183"/>
                    </a:lnTo>
                    <a:lnTo>
                      <a:pt x="5016" y="183"/>
                    </a:lnTo>
                    <a:lnTo>
                      <a:pt x="5017" y="183"/>
                    </a:lnTo>
                    <a:lnTo>
                      <a:pt x="5018" y="183"/>
                    </a:lnTo>
                    <a:lnTo>
                      <a:pt x="5019" y="183"/>
                    </a:lnTo>
                    <a:lnTo>
                      <a:pt x="5020" y="183"/>
                    </a:lnTo>
                    <a:lnTo>
                      <a:pt x="5021" y="183"/>
                    </a:lnTo>
                    <a:lnTo>
                      <a:pt x="5022" y="183"/>
                    </a:lnTo>
                    <a:lnTo>
                      <a:pt x="5023" y="183"/>
                    </a:lnTo>
                    <a:lnTo>
                      <a:pt x="5024" y="183"/>
                    </a:lnTo>
                    <a:lnTo>
                      <a:pt x="5025" y="183"/>
                    </a:lnTo>
                    <a:lnTo>
                      <a:pt x="5026" y="183"/>
                    </a:lnTo>
                    <a:lnTo>
                      <a:pt x="5027" y="183"/>
                    </a:lnTo>
                    <a:lnTo>
                      <a:pt x="5028" y="183"/>
                    </a:lnTo>
                    <a:lnTo>
                      <a:pt x="5029" y="183"/>
                    </a:lnTo>
                    <a:lnTo>
                      <a:pt x="5030" y="183"/>
                    </a:lnTo>
                    <a:lnTo>
                      <a:pt x="5031" y="183"/>
                    </a:lnTo>
                    <a:lnTo>
                      <a:pt x="5032" y="183"/>
                    </a:lnTo>
                    <a:lnTo>
                      <a:pt x="5033" y="183"/>
                    </a:lnTo>
                    <a:lnTo>
                      <a:pt x="5034" y="183"/>
                    </a:lnTo>
                    <a:lnTo>
                      <a:pt x="5035" y="183"/>
                    </a:lnTo>
                    <a:lnTo>
                      <a:pt x="5036" y="183"/>
                    </a:lnTo>
                    <a:lnTo>
                      <a:pt x="5037" y="183"/>
                    </a:lnTo>
                    <a:lnTo>
                      <a:pt x="5038" y="183"/>
                    </a:lnTo>
                    <a:lnTo>
                      <a:pt x="5039" y="183"/>
                    </a:lnTo>
                    <a:lnTo>
                      <a:pt x="5040" y="183"/>
                    </a:lnTo>
                    <a:lnTo>
                      <a:pt x="5041" y="183"/>
                    </a:lnTo>
                    <a:lnTo>
                      <a:pt x="5042" y="183"/>
                    </a:lnTo>
                    <a:lnTo>
                      <a:pt x="5043" y="183"/>
                    </a:lnTo>
                    <a:lnTo>
                      <a:pt x="5044" y="183"/>
                    </a:lnTo>
                    <a:lnTo>
                      <a:pt x="5045" y="183"/>
                    </a:lnTo>
                    <a:lnTo>
                      <a:pt x="5046" y="183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2" name="Rectangle 7"/>
              <p:cNvSpPr>
                <a:spLocks noChangeArrowheads="1"/>
              </p:cNvSpPr>
              <p:nvPr/>
            </p:nvSpPr>
            <p:spPr bwMode="auto">
              <a:xfrm rot="-5400000">
                <a:off x="977" y="588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850.5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3" name="Line 8"/>
              <p:cNvSpPr>
                <a:spLocks noChangeShapeType="1"/>
              </p:cNvSpPr>
              <p:nvPr/>
            </p:nvSpPr>
            <p:spPr bwMode="auto">
              <a:xfrm flipV="1">
                <a:off x="1041" y="774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4" name="Rectangle 9"/>
              <p:cNvSpPr>
                <a:spLocks noChangeArrowheads="1"/>
              </p:cNvSpPr>
              <p:nvPr/>
            </p:nvSpPr>
            <p:spPr bwMode="auto">
              <a:xfrm rot="-5400000">
                <a:off x="2385" y="742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1687.8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5" name="Line 10"/>
              <p:cNvSpPr>
                <a:spLocks noChangeShapeType="1"/>
              </p:cNvSpPr>
              <p:nvPr/>
            </p:nvSpPr>
            <p:spPr bwMode="auto">
              <a:xfrm flipV="1">
                <a:off x="2464" y="91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6" name="Rectangle 11"/>
              <p:cNvSpPr>
                <a:spLocks noChangeArrowheads="1"/>
              </p:cNvSpPr>
              <p:nvPr/>
            </p:nvSpPr>
            <p:spPr bwMode="auto">
              <a:xfrm rot="-5400000">
                <a:off x="1317" y="78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1059.4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7" name="Line 12"/>
              <p:cNvSpPr>
                <a:spLocks noChangeShapeType="1"/>
              </p:cNvSpPr>
              <p:nvPr/>
            </p:nvSpPr>
            <p:spPr bwMode="auto">
              <a:xfrm flipV="1">
                <a:off x="1396" y="92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8" name="Rectangle 13"/>
              <p:cNvSpPr>
                <a:spLocks noChangeArrowheads="1"/>
              </p:cNvSpPr>
              <p:nvPr/>
            </p:nvSpPr>
            <p:spPr bwMode="auto">
              <a:xfrm rot="-5400000">
                <a:off x="2531" y="757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1773.8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9" name="Line 14"/>
              <p:cNvSpPr>
                <a:spLocks noChangeShapeType="1"/>
              </p:cNvSpPr>
              <p:nvPr/>
            </p:nvSpPr>
            <p:spPr bwMode="auto">
              <a:xfrm flipV="1">
                <a:off x="2610" y="93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0" name="Rectangle 15"/>
              <p:cNvSpPr>
                <a:spLocks noChangeArrowheads="1"/>
              </p:cNvSpPr>
              <p:nvPr/>
            </p:nvSpPr>
            <p:spPr bwMode="auto">
              <a:xfrm rot="-5400000">
                <a:off x="1803" y="762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1345.7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1" name="Line 16"/>
              <p:cNvSpPr>
                <a:spLocks noChangeShapeType="1"/>
              </p:cNvSpPr>
              <p:nvPr/>
            </p:nvSpPr>
            <p:spPr bwMode="auto">
              <a:xfrm flipV="1">
                <a:off x="1882" y="93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2" name="Rectangle 17"/>
              <p:cNvSpPr>
                <a:spLocks noChangeArrowheads="1"/>
              </p:cNvSpPr>
              <p:nvPr/>
            </p:nvSpPr>
            <p:spPr bwMode="auto">
              <a:xfrm rot="-5400000">
                <a:off x="2711" y="763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1879.9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3" name="Line 18"/>
              <p:cNvSpPr>
                <a:spLocks noChangeShapeType="1"/>
              </p:cNvSpPr>
              <p:nvPr/>
            </p:nvSpPr>
            <p:spPr bwMode="auto">
              <a:xfrm flipV="1">
                <a:off x="2790" y="937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4" name="Rectangle 19"/>
              <p:cNvSpPr>
                <a:spLocks noChangeArrowheads="1"/>
              </p:cNvSpPr>
              <p:nvPr/>
            </p:nvSpPr>
            <p:spPr bwMode="auto">
              <a:xfrm rot="-5400000">
                <a:off x="1473" y="78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1151.5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5" name="Line 20"/>
              <p:cNvSpPr>
                <a:spLocks noChangeShapeType="1"/>
              </p:cNvSpPr>
              <p:nvPr/>
            </p:nvSpPr>
            <p:spPr bwMode="auto">
              <a:xfrm flipV="1">
                <a:off x="1552" y="94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6" name="Rectangle 21"/>
              <p:cNvSpPr>
                <a:spLocks noChangeArrowheads="1"/>
              </p:cNvSpPr>
              <p:nvPr/>
            </p:nvSpPr>
            <p:spPr bwMode="auto">
              <a:xfrm rot="-5400000">
                <a:off x="1031" y="815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882.4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7" name="Line 22"/>
              <p:cNvSpPr>
                <a:spLocks noChangeShapeType="1"/>
              </p:cNvSpPr>
              <p:nvPr/>
            </p:nvSpPr>
            <p:spPr bwMode="auto">
              <a:xfrm flipV="1">
                <a:off x="1095" y="945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8" name="Rectangle 23"/>
              <p:cNvSpPr>
                <a:spLocks noChangeArrowheads="1"/>
              </p:cNvSpPr>
              <p:nvPr/>
            </p:nvSpPr>
            <p:spPr bwMode="auto">
              <a:xfrm rot="-5400000">
                <a:off x="3397" y="773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2283.1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9" name="Line 24"/>
              <p:cNvSpPr>
                <a:spLocks noChangeShapeType="1"/>
              </p:cNvSpPr>
              <p:nvPr/>
            </p:nvSpPr>
            <p:spPr bwMode="auto">
              <a:xfrm flipV="1">
                <a:off x="3476" y="94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0" name="Rectangle 25"/>
              <p:cNvSpPr>
                <a:spLocks noChangeArrowheads="1"/>
              </p:cNvSpPr>
              <p:nvPr/>
            </p:nvSpPr>
            <p:spPr bwMode="auto">
              <a:xfrm rot="-5400000">
                <a:off x="2905" y="774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1993.9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1" name="Line 26"/>
              <p:cNvSpPr>
                <a:spLocks noChangeShapeType="1"/>
              </p:cNvSpPr>
              <p:nvPr/>
            </p:nvSpPr>
            <p:spPr bwMode="auto">
              <a:xfrm flipV="1">
                <a:off x="2984" y="94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2" name="Rectangle 27"/>
              <p:cNvSpPr>
                <a:spLocks noChangeArrowheads="1"/>
              </p:cNvSpPr>
              <p:nvPr/>
            </p:nvSpPr>
            <p:spPr bwMode="auto">
              <a:xfrm rot="-5400000">
                <a:off x="2024" y="777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1475.7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3" name="Line 28"/>
              <p:cNvSpPr>
                <a:spLocks noChangeShapeType="1"/>
              </p:cNvSpPr>
              <p:nvPr/>
            </p:nvSpPr>
            <p:spPr bwMode="auto">
              <a:xfrm flipV="1">
                <a:off x="2103" y="95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4" name="Rectangle 29"/>
              <p:cNvSpPr>
                <a:spLocks noChangeArrowheads="1"/>
              </p:cNvSpPr>
              <p:nvPr/>
            </p:nvSpPr>
            <p:spPr bwMode="auto">
              <a:xfrm rot="-5400000">
                <a:off x="2160" y="77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1555.7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5" name="Line 30"/>
              <p:cNvSpPr>
                <a:spLocks noChangeShapeType="1"/>
              </p:cNvSpPr>
              <p:nvPr/>
            </p:nvSpPr>
            <p:spPr bwMode="auto">
              <a:xfrm flipV="1">
                <a:off x="2240" y="952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6" name="Rectangle 31"/>
              <p:cNvSpPr>
                <a:spLocks noChangeArrowheads="1"/>
              </p:cNvSpPr>
              <p:nvPr/>
            </p:nvSpPr>
            <p:spPr bwMode="auto">
              <a:xfrm rot="-5400000">
                <a:off x="3274" y="776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2211.1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7" name="Line 32"/>
              <p:cNvSpPr>
                <a:spLocks noChangeShapeType="1"/>
              </p:cNvSpPr>
              <p:nvPr/>
            </p:nvSpPr>
            <p:spPr bwMode="auto">
              <a:xfrm flipV="1">
                <a:off x="3353" y="95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8" name="Rectangle 33"/>
              <p:cNvSpPr>
                <a:spLocks noChangeArrowheads="1"/>
              </p:cNvSpPr>
              <p:nvPr/>
            </p:nvSpPr>
            <p:spPr bwMode="auto">
              <a:xfrm rot="-5400000">
                <a:off x="1688" y="779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1277.7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9" name="Line 34"/>
              <p:cNvSpPr>
                <a:spLocks noChangeShapeType="1"/>
              </p:cNvSpPr>
              <p:nvPr/>
            </p:nvSpPr>
            <p:spPr bwMode="auto">
              <a:xfrm flipV="1">
                <a:off x="1767" y="953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0" name="Rectangle 35"/>
              <p:cNvSpPr>
                <a:spLocks noChangeArrowheads="1"/>
              </p:cNvSpPr>
              <p:nvPr/>
            </p:nvSpPr>
            <p:spPr bwMode="auto">
              <a:xfrm rot="-5400000">
                <a:off x="2273" y="780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1621.7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1" name="Line 36"/>
              <p:cNvSpPr>
                <a:spLocks noChangeShapeType="1"/>
              </p:cNvSpPr>
              <p:nvPr/>
            </p:nvSpPr>
            <p:spPr bwMode="auto">
              <a:xfrm flipV="1">
                <a:off x="2352" y="954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2" name="Rectangle 37"/>
              <p:cNvSpPr>
                <a:spLocks noChangeArrowheads="1"/>
              </p:cNvSpPr>
              <p:nvPr/>
            </p:nvSpPr>
            <p:spPr bwMode="auto">
              <a:xfrm>
                <a:off x="5088" y="507"/>
                <a:ext cx="196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Spot 5II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3" name="Line 38"/>
              <p:cNvSpPr>
                <a:spLocks noChangeShapeType="1"/>
              </p:cNvSpPr>
              <p:nvPr/>
            </p:nvSpPr>
            <p:spPr bwMode="auto">
              <a:xfrm>
                <a:off x="415" y="969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4" name="Rectangle 39"/>
              <p:cNvSpPr>
                <a:spLocks noChangeArrowheads="1"/>
              </p:cNvSpPr>
              <p:nvPr/>
            </p:nvSpPr>
            <p:spPr bwMode="auto">
              <a:xfrm>
                <a:off x="313" y="928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5" name="Line 40"/>
              <p:cNvSpPr>
                <a:spLocks noChangeShapeType="1"/>
              </p:cNvSpPr>
              <p:nvPr/>
            </p:nvSpPr>
            <p:spPr bwMode="auto">
              <a:xfrm>
                <a:off x="424" y="862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6" name="Line 41"/>
              <p:cNvSpPr>
                <a:spLocks noChangeShapeType="1"/>
              </p:cNvSpPr>
              <p:nvPr/>
            </p:nvSpPr>
            <p:spPr bwMode="auto">
              <a:xfrm>
                <a:off x="415" y="755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7" name="Rectangle 42"/>
              <p:cNvSpPr>
                <a:spLocks noChangeArrowheads="1"/>
              </p:cNvSpPr>
              <p:nvPr/>
            </p:nvSpPr>
            <p:spPr bwMode="auto">
              <a:xfrm>
                <a:off x="313" y="714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8" name="Line 43"/>
              <p:cNvSpPr>
                <a:spLocks noChangeShapeType="1"/>
              </p:cNvSpPr>
              <p:nvPr/>
            </p:nvSpPr>
            <p:spPr bwMode="auto">
              <a:xfrm>
                <a:off x="424" y="649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9" name="Line 44"/>
              <p:cNvSpPr>
                <a:spLocks noChangeShapeType="1"/>
              </p:cNvSpPr>
              <p:nvPr/>
            </p:nvSpPr>
            <p:spPr bwMode="auto">
              <a:xfrm>
                <a:off x="415" y="541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0" name="Rectangle 45"/>
              <p:cNvSpPr>
                <a:spLocks noChangeArrowheads="1"/>
              </p:cNvSpPr>
              <p:nvPr/>
            </p:nvSpPr>
            <p:spPr bwMode="auto">
              <a:xfrm>
                <a:off x="326" y="479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1" name="Rectangle 46"/>
              <p:cNvSpPr>
                <a:spLocks noChangeArrowheads="1"/>
              </p:cNvSpPr>
              <p:nvPr/>
            </p:nvSpPr>
            <p:spPr bwMode="auto">
              <a:xfrm>
                <a:off x="113" y="502"/>
                <a:ext cx="144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x10</a:t>
                </a:r>
                <a:r>
                  <a:rPr lang="de-DE" sz="900" baseline="300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de-DE" sz="900" baseline="30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2" name="Rectangle 47"/>
              <p:cNvSpPr>
                <a:spLocks noChangeArrowheads="1"/>
              </p:cNvSpPr>
              <p:nvPr/>
            </p:nvSpPr>
            <p:spPr bwMode="auto">
              <a:xfrm rot="-5400000">
                <a:off x="-134" y="636"/>
                <a:ext cx="40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Intens</a:t>
                </a:r>
                <a:r>
                  <a:rPr lang="de-DE" sz="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. [</a:t>
                </a:r>
                <a:r>
                  <a:rPr lang="de-DE" sz="9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a.u</a:t>
                </a:r>
                <a:r>
                  <a:rPr lang="de-DE" sz="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.]</a:t>
                </a:r>
                <a:endParaRPr lang="de-DE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3" name="Rectangle 48"/>
              <p:cNvSpPr>
                <a:spLocks noChangeArrowheads="1"/>
              </p:cNvSpPr>
              <p:nvPr/>
            </p:nvSpPr>
            <p:spPr bwMode="auto">
              <a:xfrm>
                <a:off x="442" y="487"/>
                <a:ext cx="5063" cy="484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4" name="Freeform 49"/>
              <p:cNvSpPr>
                <a:spLocks/>
              </p:cNvSpPr>
              <p:nvPr/>
            </p:nvSpPr>
            <p:spPr bwMode="auto">
              <a:xfrm>
                <a:off x="445" y="1281"/>
                <a:ext cx="5062" cy="178"/>
              </a:xfrm>
              <a:custGeom>
                <a:avLst/>
                <a:gdLst>
                  <a:gd name="T0" fmla="*/ 79 w 5046"/>
                  <a:gd name="T1" fmla="*/ 178 h 177"/>
                  <a:gd name="T2" fmla="*/ 161 w 5046"/>
                  <a:gd name="T3" fmla="*/ 178 h 177"/>
                  <a:gd name="T4" fmla="*/ 241 w 5046"/>
                  <a:gd name="T5" fmla="*/ 178 h 177"/>
                  <a:gd name="T6" fmla="*/ 321 w 5046"/>
                  <a:gd name="T7" fmla="*/ 178 h 177"/>
                  <a:gd name="T8" fmla="*/ 401 w 5046"/>
                  <a:gd name="T9" fmla="*/ 178 h 177"/>
                  <a:gd name="T10" fmla="*/ 482 w 5046"/>
                  <a:gd name="T11" fmla="*/ 178 h 177"/>
                  <a:gd name="T12" fmla="*/ 557 w 5046"/>
                  <a:gd name="T13" fmla="*/ 178 h 177"/>
                  <a:gd name="T14" fmla="*/ 619 w 5046"/>
                  <a:gd name="T15" fmla="*/ 177 h 177"/>
                  <a:gd name="T16" fmla="*/ 691 w 5046"/>
                  <a:gd name="T17" fmla="*/ 178 h 177"/>
                  <a:gd name="T18" fmla="*/ 770 w 5046"/>
                  <a:gd name="T19" fmla="*/ 178 h 177"/>
                  <a:gd name="T20" fmla="*/ 851 w 5046"/>
                  <a:gd name="T21" fmla="*/ 178 h 177"/>
                  <a:gd name="T22" fmla="*/ 931 w 5046"/>
                  <a:gd name="T23" fmla="*/ 178 h 177"/>
                  <a:gd name="T24" fmla="*/ 1010 w 5046"/>
                  <a:gd name="T25" fmla="*/ 178 h 177"/>
                  <a:gd name="T26" fmla="*/ 1090 w 5046"/>
                  <a:gd name="T27" fmla="*/ 178 h 177"/>
                  <a:gd name="T28" fmla="*/ 1168 w 5046"/>
                  <a:gd name="T29" fmla="*/ 178 h 177"/>
                  <a:gd name="T30" fmla="*/ 1249 w 5046"/>
                  <a:gd name="T31" fmla="*/ 178 h 177"/>
                  <a:gd name="T32" fmla="*/ 1329 w 5046"/>
                  <a:gd name="T33" fmla="*/ 178 h 177"/>
                  <a:gd name="T34" fmla="*/ 1409 w 5046"/>
                  <a:gd name="T35" fmla="*/ 178 h 177"/>
                  <a:gd name="T36" fmla="*/ 1488 w 5046"/>
                  <a:gd name="T37" fmla="*/ 178 h 177"/>
                  <a:gd name="T38" fmla="*/ 1569 w 5046"/>
                  <a:gd name="T39" fmla="*/ 178 h 177"/>
                  <a:gd name="T40" fmla="*/ 1645 w 5046"/>
                  <a:gd name="T41" fmla="*/ 174 h 177"/>
                  <a:gd name="T42" fmla="*/ 1718 w 5046"/>
                  <a:gd name="T43" fmla="*/ 178 h 177"/>
                  <a:gd name="T44" fmla="*/ 1800 w 5046"/>
                  <a:gd name="T45" fmla="*/ 178 h 177"/>
                  <a:gd name="T46" fmla="*/ 1878 w 5046"/>
                  <a:gd name="T47" fmla="*/ 178 h 177"/>
                  <a:gd name="T48" fmla="*/ 1957 w 5046"/>
                  <a:gd name="T49" fmla="*/ 178 h 177"/>
                  <a:gd name="T50" fmla="*/ 2033 w 5046"/>
                  <a:gd name="T51" fmla="*/ 178 h 177"/>
                  <a:gd name="T52" fmla="*/ 2112 w 5046"/>
                  <a:gd name="T53" fmla="*/ 178 h 177"/>
                  <a:gd name="T54" fmla="*/ 2191 w 5046"/>
                  <a:gd name="T55" fmla="*/ 178 h 177"/>
                  <a:gd name="T56" fmla="*/ 2272 w 5046"/>
                  <a:gd name="T57" fmla="*/ 178 h 177"/>
                  <a:gd name="T58" fmla="*/ 2351 w 5046"/>
                  <a:gd name="T59" fmla="*/ 178 h 177"/>
                  <a:gd name="T60" fmla="*/ 2433 w 5046"/>
                  <a:gd name="T61" fmla="*/ 178 h 177"/>
                  <a:gd name="T62" fmla="*/ 2513 w 5046"/>
                  <a:gd name="T63" fmla="*/ 178 h 177"/>
                  <a:gd name="T64" fmla="*/ 2594 w 5046"/>
                  <a:gd name="T65" fmla="*/ 178 h 177"/>
                  <a:gd name="T66" fmla="*/ 2674 w 5046"/>
                  <a:gd name="T67" fmla="*/ 178 h 177"/>
                  <a:gd name="T68" fmla="*/ 2756 w 5046"/>
                  <a:gd name="T69" fmla="*/ 178 h 177"/>
                  <a:gd name="T70" fmla="*/ 2836 w 5046"/>
                  <a:gd name="T71" fmla="*/ 178 h 177"/>
                  <a:gd name="T72" fmla="*/ 2914 w 5046"/>
                  <a:gd name="T73" fmla="*/ 177 h 177"/>
                  <a:gd name="T74" fmla="*/ 2992 w 5046"/>
                  <a:gd name="T75" fmla="*/ 178 h 177"/>
                  <a:gd name="T76" fmla="*/ 3070 w 5046"/>
                  <a:gd name="T77" fmla="*/ 178 h 177"/>
                  <a:gd name="T78" fmla="*/ 3151 w 5046"/>
                  <a:gd name="T79" fmla="*/ 178 h 177"/>
                  <a:gd name="T80" fmla="*/ 3231 w 5046"/>
                  <a:gd name="T81" fmla="*/ 178 h 177"/>
                  <a:gd name="T82" fmla="*/ 3312 w 5046"/>
                  <a:gd name="T83" fmla="*/ 178 h 177"/>
                  <a:gd name="T84" fmla="*/ 3393 w 5046"/>
                  <a:gd name="T85" fmla="*/ 178 h 177"/>
                  <a:gd name="T86" fmla="*/ 3474 w 5046"/>
                  <a:gd name="T87" fmla="*/ 178 h 177"/>
                  <a:gd name="T88" fmla="*/ 3554 w 5046"/>
                  <a:gd name="T89" fmla="*/ 178 h 177"/>
                  <a:gd name="T90" fmla="*/ 3635 w 5046"/>
                  <a:gd name="T91" fmla="*/ 178 h 177"/>
                  <a:gd name="T92" fmla="*/ 3716 w 5046"/>
                  <a:gd name="T93" fmla="*/ 178 h 177"/>
                  <a:gd name="T94" fmla="*/ 3797 w 5046"/>
                  <a:gd name="T95" fmla="*/ 178 h 177"/>
                  <a:gd name="T96" fmla="*/ 3877 w 5046"/>
                  <a:gd name="T97" fmla="*/ 178 h 177"/>
                  <a:gd name="T98" fmla="*/ 3957 w 5046"/>
                  <a:gd name="T99" fmla="*/ 178 h 177"/>
                  <a:gd name="T100" fmla="*/ 4038 w 5046"/>
                  <a:gd name="T101" fmla="*/ 178 h 177"/>
                  <a:gd name="T102" fmla="*/ 4118 w 5046"/>
                  <a:gd name="T103" fmla="*/ 178 h 177"/>
                  <a:gd name="T104" fmla="*/ 4199 w 5046"/>
                  <a:gd name="T105" fmla="*/ 178 h 177"/>
                  <a:gd name="T106" fmla="*/ 4280 w 5046"/>
                  <a:gd name="T107" fmla="*/ 178 h 177"/>
                  <a:gd name="T108" fmla="*/ 4361 w 5046"/>
                  <a:gd name="T109" fmla="*/ 178 h 177"/>
                  <a:gd name="T110" fmla="*/ 4441 w 5046"/>
                  <a:gd name="T111" fmla="*/ 178 h 177"/>
                  <a:gd name="T112" fmla="*/ 4522 w 5046"/>
                  <a:gd name="T113" fmla="*/ 178 h 177"/>
                  <a:gd name="T114" fmla="*/ 4603 w 5046"/>
                  <a:gd name="T115" fmla="*/ 178 h 177"/>
                  <a:gd name="T116" fmla="*/ 4684 w 5046"/>
                  <a:gd name="T117" fmla="*/ 178 h 177"/>
                  <a:gd name="T118" fmla="*/ 4764 w 5046"/>
                  <a:gd name="T119" fmla="*/ 178 h 177"/>
                  <a:gd name="T120" fmla="*/ 4845 w 5046"/>
                  <a:gd name="T121" fmla="*/ 178 h 177"/>
                  <a:gd name="T122" fmla="*/ 4926 w 5046"/>
                  <a:gd name="T123" fmla="*/ 178 h 177"/>
                  <a:gd name="T124" fmla="*/ 5007 w 5046"/>
                  <a:gd name="T125" fmla="*/ 178 h 17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046"/>
                  <a:gd name="T190" fmla="*/ 0 h 177"/>
                  <a:gd name="T191" fmla="*/ 5046 w 5046"/>
                  <a:gd name="T192" fmla="*/ 177 h 177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046" h="177">
                    <a:moveTo>
                      <a:pt x="0" y="177"/>
                    </a:moveTo>
                    <a:lnTo>
                      <a:pt x="0" y="177"/>
                    </a:lnTo>
                    <a:lnTo>
                      <a:pt x="1" y="177"/>
                    </a:lnTo>
                    <a:lnTo>
                      <a:pt x="2" y="177"/>
                    </a:lnTo>
                    <a:lnTo>
                      <a:pt x="3" y="177"/>
                    </a:lnTo>
                    <a:lnTo>
                      <a:pt x="4" y="177"/>
                    </a:lnTo>
                    <a:lnTo>
                      <a:pt x="5" y="177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7"/>
                    </a:lnTo>
                    <a:lnTo>
                      <a:pt x="9" y="177"/>
                    </a:lnTo>
                    <a:lnTo>
                      <a:pt x="10" y="177"/>
                    </a:lnTo>
                    <a:lnTo>
                      <a:pt x="11" y="177"/>
                    </a:lnTo>
                    <a:lnTo>
                      <a:pt x="12" y="177"/>
                    </a:lnTo>
                    <a:lnTo>
                      <a:pt x="13" y="177"/>
                    </a:lnTo>
                    <a:lnTo>
                      <a:pt x="14" y="177"/>
                    </a:lnTo>
                    <a:lnTo>
                      <a:pt x="15" y="177"/>
                    </a:lnTo>
                    <a:lnTo>
                      <a:pt x="16" y="177"/>
                    </a:lnTo>
                    <a:lnTo>
                      <a:pt x="17" y="177"/>
                    </a:lnTo>
                    <a:lnTo>
                      <a:pt x="18" y="177"/>
                    </a:lnTo>
                    <a:lnTo>
                      <a:pt x="19" y="177"/>
                    </a:lnTo>
                    <a:lnTo>
                      <a:pt x="20" y="177"/>
                    </a:lnTo>
                    <a:lnTo>
                      <a:pt x="21" y="177"/>
                    </a:lnTo>
                    <a:lnTo>
                      <a:pt x="22" y="177"/>
                    </a:lnTo>
                    <a:lnTo>
                      <a:pt x="23" y="177"/>
                    </a:lnTo>
                    <a:lnTo>
                      <a:pt x="24" y="177"/>
                    </a:lnTo>
                    <a:lnTo>
                      <a:pt x="25" y="177"/>
                    </a:lnTo>
                    <a:lnTo>
                      <a:pt x="26" y="177"/>
                    </a:lnTo>
                    <a:lnTo>
                      <a:pt x="27" y="177"/>
                    </a:lnTo>
                    <a:lnTo>
                      <a:pt x="28" y="177"/>
                    </a:lnTo>
                    <a:lnTo>
                      <a:pt x="29" y="177"/>
                    </a:lnTo>
                    <a:lnTo>
                      <a:pt x="30" y="177"/>
                    </a:lnTo>
                    <a:lnTo>
                      <a:pt x="31" y="177"/>
                    </a:lnTo>
                    <a:lnTo>
                      <a:pt x="32" y="177"/>
                    </a:lnTo>
                    <a:lnTo>
                      <a:pt x="33" y="177"/>
                    </a:lnTo>
                    <a:lnTo>
                      <a:pt x="34" y="177"/>
                    </a:lnTo>
                    <a:lnTo>
                      <a:pt x="35" y="177"/>
                    </a:lnTo>
                    <a:lnTo>
                      <a:pt x="36" y="177"/>
                    </a:lnTo>
                    <a:lnTo>
                      <a:pt x="37" y="177"/>
                    </a:lnTo>
                    <a:lnTo>
                      <a:pt x="38" y="177"/>
                    </a:lnTo>
                    <a:lnTo>
                      <a:pt x="39" y="177"/>
                    </a:lnTo>
                    <a:lnTo>
                      <a:pt x="40" y="177"/>
                    </a:lnTo>
                    <a:lnTo>
                      <a:pt x="41" y="177"/>
                    </a:lnTo>
                    <a:lnTo>
                      <a:pt x="42" y="177"/>
                    </a:lnTo>
                    <a:lnTo>
                      <a:pt x="43" y="177"/>
                    </a:lnTo>
                    <a:lnTo>
                      <a:pt x="44" y="177"/>
                    </a:lnTo>
                    <a:lnTo>
                      <a:pt x="45" y="177"/>
                    </a:lnTo>
                    <a:lnTo>
                      <a:pt x="46" y="177"/>
                    </a:lnTo>
                    <a:lnTo>
                      <a:pt x="47" y="177"/>
                    </a:lnTo>
                    <a:lnTo>
                      <a:pt x="48" y="177"/>
                    </a:lnTo>
                    <a:lnTo>
                      <a:pt x="49" y="177"/>
                    </a:lnTo>
                    <a:lnTo>
                      <a:pt x="50" y="177"/>
                    </a:lnTo>
                    <a:lnTo>
                      <a:pt x="51" y="177"/>
                    </a:lnTo>
                    <a:lnTo>
                      <a:pt x="52" y="177"/>
                    </a:lnTo>
                    <a:lnTo>
                      <a:pt x="53" y="177"/>
                    </a:lnTo>
                    <a:lnTo>
                      <a:pt x="54" y="177"/>
                    </a:lnTo>
                    <a:lnTo>
                      <a:pt x="55" y="177"/>
                    </a:lnTo>
                    <a:lnTo>
                      <a:pt x="56" y="177"/>
                    </a:lnTo>
                    <a:lnTo>
                      <a:pt x="57" y="177"/>
                    </a:lnTo>
                    <a:lnTo>
                      <a:pt x="58" y="177"/>
                    </a:lnTo>
                    <a:lnTo>
                      <a:pt x="59" y="177"/>
                    </a:lnTo>
                    <a:lnTo>
                      <a:pt x="60" y="177"/>
                    </a:lnTo>
                    <a:lnTo>
                      <a:pt x="61" y="177"/>
                    </a:lnTo>
                    <a:lnTo>
                      <a:pt x="62" y="177"/>
                    </a:lnTo>
                    <a:lnTo>
                      <a:pt x="63" y="177"/>
                    </a:lnTo>
                    <a:lnTo>
                      <a:pt x="64" y="177"/>
                    </a:lnTo>
                    <a:lnTo>
                      <a:pt x="65" y="177"/>
                    </a:lnTo>
                    <a:lnTo>
                      <a:pt x="66" y="177"/>
                    </a:lnTo>
                    <a:lnTo>
                      <a:pt x="67" y="177"/>
                    </a:lnTo>
                    <a:lnTo>
                      <a:pt x="68" y="177"/>
                    </a:lnTo>
                    <a:lnTo>
                      <a:pt x="69" y="177"/>
                    </a:lnTo>
                    <a:lnTo>
                      <a:pt x="70" y="177"/>
                    </a:lnTo>
                    <a:lnTo>
                      <a:pt x="71" y="177"/>
                    </a:lnTo>
                    <a:lnTo>
                      <a:pt x="72" y="177"/>
                    </a:lnTo>
                    <a:lnTo>
                      <a:pt x="73" y="177"/>
                    </a:lnTo>
                    <a:lnTo>
                      <a:pt x="74" y="177"/>
                    </a:lnTo>
                    <a:lnTo>
                      <a:pt x="75" y="177"/>
                    </a:lnTo>
                    <a:lnTo>
                      <a:pt x="76" y="177"/>
                    </a:lnTo>
                    <a:lnTo>
                      <a:pt x="77" y="177"/>
                    </a:lnTo>
                    <a:lnTo>
                      <a:pt x="78" y="177"/>
                    </a:lnTo>
                    <a:lnTo>
                      <a:pt x="79" y="177"/>
                    </a:lnTo>
                    <a:lnTo>
                      <a:pt x="80" y="177"/>
                    </a:lnTo>
                    <a:lnTo>
                      <a:pt x="81" y="177"/>
                    </a:lnTo>
                    <a:lnTo>
                      <a:pt x="82" y="177"/>
                    </a:lnTo>
                    <a:lnTo>
                      <a:pt x="83" y="177"/>
                    </a:lnTo>
                    <a:lnTo>
                      <a:pt x="84" y="177"/>
                    </a:lnTo>
                    <a:lnTo>
                      <a:pt x="85" y="177"/>
                    </a:lnTo>
                    <a:lnTo>
                      <a:pt x="86" y="177"/>
                    </a:lnTo>
                    <a:lnTo>
                      <a:pt x="87" y="177"/>
                    </a:lnTo>
                    <a:lnTo>
                      <a:pt x="88" y="177"/>
                    </a:lnTo>
                    <a:lnTo>
                      <a:pt x="89" y="177"/>
                    </a:lnTo>
                    <a:lnTo>
                      <a:pt x="90" y="177"/>
                    </a:lnTo>
                    <a:lnTo>
                      <a:pt x="91" y="177"/>
                    </a:lnTo>
                    <a:lnTo>
                      <a:pt x="92" y="177"/>
                    </a:lnTo>
                    <a:lnTo>
                      <a:pt x="93" y="177"/>
                    </a:lnTo>
                    <a:lnTo>
                      <a:pt x="94" y="177"/>
                    </a:lnTo>
                    <a:lnTo>
                      <a:pt x="95" y="177"/>
                    </a:lnTo>
                    <a:lnTo>
                      <a:pt x="96" y="177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9" y="177"/>
                    </a:lnTo>
                    <a:lnTo>
                      <a:pt x="100" y="177"/>
                    </a:lnTo>
                    <a:lnTo>
                      <a:pt x="101" y="177"/>
                    </a:lnTo>
                    <a:lnTo>
                      <a:pt x="102" y="177"/>
                    </a:lnTo>
                    <a:lnTo>
                      <a:pt x="103" y="177"/>
                    </a:lnTo>
                    <a:lnTo>
                      <a:pt x="104" y="177"/>
                    </a:lnTo>
                    <a:lnTo>
                      <a:pt x="105" y="177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8" y="177"/>
                    </a:lnTo>
                    <a:lnTo>
                      <a:pt x="109" y="177"/>
                    </a:lnTo>
                    <a:lnTo>
                      <a:pt x="110" y="177"/>
                    </a:lnTo>
                    <a:lnTo>
                      <a:pt x="111" y="177"/>
                    </a:lnTo>
                    <a:lnTo>
                      <a:pt x="112" y="177"/>
                    </a:lnTo>
                    <a:lnTo>
                      <a:pt x="113" y="177"/>
                    </a:lnTo>
                    <a:lnTo>
                      <a:pt x="114" y="177"/>
                    </a:lnTo>
                    <a:lnTo>
                      <a:pt x="115" y="177"/>
                    </a:lnTo>
                    <a:lnTo>
                      <a:pt x="116" y="177"/>
                    </a:lnTo>
                    <a:lnTo>
                      <a:pt x="117" y="177"/>
                    </a:lnTo>
                    <a:lnTo>
                      <a:pt x="118" y="177"/>
                    </a:lnTo>
                    <a:lnTo>
                      <a:pt x="119" y="177"/>
                    </a:lnTo>
                    <a:lnTo>
                      <a:pt x="120" y="177"/>
                    </a:lnTo>
                    <a:lnTo>
                      <a:pt x="121" y="177"/>
                    </a:lnTo>
                    <a:lnTo>
                      <a:pt x="122" y="177"/>
                    </a:lnTo>
                    <a:lnTo>
                      <a:pt x="123" y="177"/>
                    </a:lnTo>
                    <a:lnTo>
                      <a:pt x="124" y="177"/>
                    </a:lnTo>
                    <a:lnTo>
                      <a:pt x="125" y="177"/>
                    </a:lnTo>
                    <a:lnTo>
                      <a:pt x="126" y="177"/>
                    </a:lnTo>
                    <a:lnTo>
                      <a:pt x="127" y="177"/>
                    </a:lnTo>
                    <a:lnTo>
                      <a:pt x="128" y="177"/>
                    </a:lnTo>
                    <a:lnTo>
                      <a:pt x="129" y="177"/>
                    </a:lnTo>
                    <a:lnTo>
                      <a:pt x="130" y="177"/>
                    </a:lnTo>
                    <a:lnTo>
                      <a:pt x="131" y="177"/>
                    </a:lnTo>
                    <a:lnTo>
                      <a:pt x="132" y="177"/>
                    </a:lnTo>
                    <a:lnTo>
                      <a:pt x="133" y="177"/>
                    </a:lnTo>
                    <a:lnTo>
                      <a:pt x="134" y="177"/>
                    </a:lnTo>
                    <a:lnTo>
                      <a:pt x="135" y="177"/>
                    </a:lnTo>
                    <a:lnTo>
                      <a:pt x="136" y="177"/>
                    </a:lnTo>
                    <a:lnTo>
                      <a:pt x="137" y="177"/>
                    </a:lnTo>
                    <a:lnTo>
                      <a:pt x="138" y="177"/>
                    </a:lnTo>
                    <a:lnTo>
                      <a:pt x="139" y="177"/>
                    </a:lnTo>
                    <a:lnTo>
                      <a:pt x="140" y="177"/>
                    </a:lnTo>
                    <a:lnTo>
                      <a:pt x="141" y="177"/>
                    </a:lnTo>
                    <a:lnTo>
                      <a:pt x="142" y="177"/>
                    </a:lnTo>
                    <a:lnTo>
                      <a:pt x="143" y="177"/>
                    </a:lnTo>
                    <a:lnTo>
                      <a:pt x="144" y="177"/>
                    </a:lnTo>
                    <a:lnTo>
                      <a:pt x="145" y="177"/>
                    </a:lnTo>
                    <a:lnTo>
                      <a:pt x="146" y="177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9" y="177"/>
                    </a:lnTo>
                    <a:lnTo>
                      <a:pt x="150" y="177"/>
                    </a:lnTo>
                    <a:lnTo>
                      <a:pt x="151" y="177"/>
                    </a:lnTo>
                    <a:lnTo>
                      <a:pt x="152" y="177"/>
                    </a:lnTo>
                    <a:lnTo>
                      <a:pt x="153" y="177"/>
                    </a:lnTo>
                    <a:lnTo>
                      <a:pt x="154" y="177"/>
                    </a:lnTo>
                    <a:lnTo>
                      <a:pt x="155" y="177"/>
                    </a:lnTo>
                    <a:lnTo>
                      <a:pt x="156" y="177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59" y="177"/>
                    </a:lnTo>
                    <a:lnTo>
                      <a:pt x="160" y="177"/>
                    </a:lnTo>
                    <a:lnTo>
                      <a:pt x="161" y="177"/>
                    </a:lnTo>
                    <a:lnTo>
                      <a:pt x="162" y="177"/>
                    </a:lnTo>
                    <a:lnTo>
                      <a:pt x="163" y="177"/>
                    </a:lnTo>
                    <a:lnTo>
                      <a:pt x="164" y="177"/>
                    </a:lnTo>
                    <a:lnTo>
                      <a:pt x="165" y="177"/>
                    </a:lnTo>
                    <a:lnTo>
                      <a:pt x="166" y="177"/>
                    </a:lnTo>
                    <a:lnTo>
                      <a:pt x="167" y="177"/>
                    </a:lnTo>
                    <a:lnTo>
                      <a:pt x="168" y="177"/>
                    </a:lnTo>
                    <a:lnTo>
                      <a:pt x="169" y="177"/>
                    </a:lnTo>
                    <a:lnTo>
                      <a:pt x="170" y="177"/>
                    </a:lnTo>
                    <a:lnTo>
                      <a:pt x="171" y="177"/>
                    </a:lnTo>
                    <a:lnTo>
                      <a:pt x="172" y="177"/>
                    </a:lnTo>
                    <a:lnTo>
                      <a:pt x="173" y="177"/>
                    </a:lnTo>
                    <a:lnTo>
                      <a:pt x="174" y="177"/>
                    </a:lnTo>
                    <a:lnTo>
                      <a:pt x="175" y="177"/>
                    </a:lnTo>
                    <a:lnTo>
                      <a:pt x="176" y="177"/>
                    </a:lnTo>
                    <a:lnTo>
                      <a:pt x="177" y="177"/>
                    </a:lnTo>
                    <a:lnTo>
                      <a:pt x="178" y="177"/>
                    </a:lnTo>
                    <a:lnTo>
                      <a:pt x="179" y="177"/>
                    </a:lnTo>
                    <a:lnTo>
                      <a:pt x="180" y="177"/>
                    </a:lnTo>
                    <a:lnTo>
                      <a:pt x="181" y="177"/>
                    </a:lnTo>
                    <a:lnTo>
                      <a:pt x="182" y="177"/>
                    </a:lnTo>
                    <a:lnTo>
                      <a:pt x="183" y="177"/>
                    </a:lnTo>
                    <a:lnTo>
                      <a:pt x="184" y="177"/>
                    </a:lnTo>
                    <a:lnTo>
                      <a:pt x="185" y="177"/>
                    </a:lnTo>
                    <a:lnTo>
                      <a:pt x="186" y="177"/>
                    </a:lnTo>
                    <a:lnTo>
                      <a:pt x="187" y="177"/>
                    </a:lnTo>
                    <a:lnTo>
                      <a:pt x="188" y="177"/>
                    </a:lnTo>
                    <a:lnTo>
                      <a:pt x="189" y="177"/>
                    </a:lnTo>
                    <a:lnTo>
                      <a:pt x="190" y="177"/>
                    </a:lnTo>
                    <a:lnTo>
                      <a:pt x="191" y="177"/>
                    </a:lnTo>
                    <a:lnTo>
                      <a:pt x="192" y="177"/>
                    </a:lnTo>
                    <a:lnTo>
                      <a:pt x="193" y="177"/>
                    </a:lnTo>
                    <a:lnTo>
                      <a:pt x="194" y="177"/>
                    </a:lnTo>
                    <a:lnTo>
                      <a:pt x="195" y="177"/>
                    </a:lnTo>
                    <a:lnTo>
                      <a:pt x="196" y="177"/>
                    </a:lnTo>
                    <a:lnTo>
                      <a:pt x="197" y="177"/>
                    </a:lnTo>
                    <a:lnTo>
                      <a:pt x="198" y="177"/>
                    </a:lnTo>
                    <a:lnTo>
                      <a:pt x="199" y="177"/>
                    </a:lnTo>
                    <a:lnTo>
                      <a:pt x="200" y="177"/>
                    </a:lnTo>
                    <a:lnTo>
                      <a:pt x="201" y="177"/>
                    </a:lnTo>
                    <a:lnTo>
                      <a:pt x="202" y="177"/>
                    </a:lnTo>
                    <a:lnTo>
                      <a:pt x="203" y="177"/>
                    </a:lnTo>
                    <a:lnTo>
                      <a:pt x="204" y="177"/>
                    </a:lnTo>
                    <a:lnTo>
                      <a:pt x="205" y="177"/>
                    </a:lnTo>
                    <a:lnTo>
                      <a:pt x="206" y="177"/>
                    </a:lnTo>
                    <a:lnTo>
                      <a:pt x="207" y="177"/>
                    </a:lnTo>
                    <a:lnTo>
                      <a:pt x="208" y="177"/>
                    </a:lnTo>
                    <a:lnTo>
                      <a:pt x="209" y="177"/>
                    </a:lnTo>
                    <a:lnTo>
                      <a:pt x="210" y="177"/>
                    </a:lnTo>
                    <a:lnTo>
                      <a:pt x="211" y="177"/>
                    </a:lnTo>
                    <a:lnTo>
                      <a:pt x="212" y="177"/>
                    </a:lnTo>
                    <a:lnTo>
                      <a:pt x="213" y="177"/>
                    </a:lnTo>
                    <a:lnTo>
                      <a:pt x="214" y="177"/>
                    </a:lnTo>
                    <a:lnTo>
                      <a:pt x="215" y="177"/>
                    </a:lnTo>
                    <a:lnTo>
                      <a:pt x="216" y="177"/>
                    </a:lnTo>
                    <a:lnTo>
                      <a:pt x="217" y="177"/>
                    </a:lnTo>
                    <a:lnTo>
                      <a:pt x="218" y="177"/>
                    </a:lnTo>
                    <a:lnTo>
                      <a:pt x="219" y="177"/>
                    </a:lnTo>
                    <a:lnTo>
                      <a:pt x="220" y="177"/>
                    </a:lnTo>
                    <a:lnTo>
                      <a:pt x="221" y="177"/>
                    </a:lnTo>
                    <a:lnTo>
                      <a:pt x="222" y="177"/>
                    </a:lnTo>
                    <a:lnTo>
                      <a:pt x="223" y="177"/>
                    </a:lnTo>
                    <a:lnTo>
                      <a:pt x="224" y="177"/>
                    </a:lnTo>
                    <a:lnTo>
                      <a:pt x="225" y="177"/>
                    </a:lnTo>
                    <a:lnTo>
                      <a:pt x="226" y="177"/>
                    </a:lnTo>
                    <a:lnTo>
                      <a:pt x="227" y="177"/>
                    </a:lnTo>
                    <a:lnTo>
                      <a:pt x="228" y="177"/>
                    </a:lnTo>
                    <a:lnTo>
                      <a:pt x="229" y="177"/>
                    </a:lnTo>
                    <a:lnTo>
                      <a:pt x="230" y="177"/>
                    </a:lnTo>
                    <a:lnTo>
                      <a:pt x="231" y="177"/>
                    </a:lnTo>
                    <a:lnTo>
                      <a:pt x="232" y="177"/>
                    </a:lnTo>
                    <a:lnTo>
                      <a:pt x="233" y="177"/>
                    </a:lnTo>
                    <a:lnTo>
                      <a:pt x="234" y="177"/>
                    </a:lnTo>
                    <a:lnTo>
                      <a:pt x="235" y="177"/>
                    </a:lnTo>
                    <a:lnTo>
                      <a:pt x="236" y="177"/>
                    </a:lnTo>
                    <a:lnTo>
                      <a:pt x="237" y="177"/>
                    </a:lnTo>
                    <a:lnTo>
                      <a:pt x="238" y="177"/>
                    </a:lnTo>
                    <a:lnTo>
                      <a:pt x="239" y="177"/>
                    </a:lnTo>
                    <a:lnTo>
                      <a:pt x="240" y="177"/>
                    </a:lnTo>
                    <a:lnTo>
                      <a:pt x="241" y="177"/>
                    </a:lnTo>
                    <a:lnTo>
                      <a:pt x="242" y="177"/>
                    </a:lnTo>
                    <a:lnTo>
                      <a:pt x="243" y="177"/>
                    </a:lnTo>
                    <a:lnTo>
                      <a:pt x="244" y="177"/>
                    </a:lnTo>
                    <a:lnTo>
                      <a:pt x="245" y="177"/>
                    </a:lnTo>
                    <a:lnTo>
                      <a:pt x="246" y="177"/>
                    </a:lnTo>
                    <a:lnTo>
                      <a:pt x="247" y="177"/>
                    </a:lnTo>
                    <a:lnTo>
                      <a:pt x="248" y="177"/>
                    </a:lnTo>
                    <a:lnTo>
                      <a:pt x="249" y="177"/>
                    </a:lnTo>
                    <a:lnTo>
                      <a:pt x="250" y="177"/>
                    </a:lnTo>
                    <a:lnTo>
                      <a:pt x="251" y="177"/>
                    </a:lnTo>
                    <a:lnTo>
                      <a:pt x="252" y="177"/>
                    </a:lnTo>
                    <a:lnTo>
                      <a:pt x="253" y="177"/>
                    </a:lnTo>
                    <a:lnTo>
                      <a:pt x="254" y="177"/>
                    </a:lnTo>
                    <a:lnTo>
                      <a:pt x="255" y="177"/>
                    </a:lnTo>
                    <a:lnTo>
                      <a:pt x="256" y="177"/>
                    </a:lnTo>
                    <a:lnTo>
                      <a:pt x="257" y="177"/>
                    </a:lnTo>
                    <a:lnTo>
                      <a:pt x="258" y="177"/>
                    </a:lnTo>
                    <a:lnTo>
                      <a:pt x="259" y="177"/>
                    </a:lnTo>
                    <a:lnTo>
                      <a:pt x="260" y="177"/>
                    </a:lnTo>
                    <a:lnTo>
                      <a:pt x="261" y="177"/>
                    </a:lnTo>
                    <a:lnTo>
                      <a:pt x="262" y="177"/>
                    </a:lnTo>
                    <a:lnTo>
                      <a:pt x="263" y="177"/>
                    </a:lnTo>
                    <a:lnTo>
                      <a:pt x="264" y="177"/>
                    </a:lnTo>
                    <a:lnTo>
                      <a:pt x="265" y="177"/>
                    </a:lnTo>
                    <a:lnTo>
                      <a:pt x="266" y="177"/>
                    </a:lnTo>
                    <a:lnTo>
                      <a:pt x="267" y="177"/>
                    </a:lnTo>
                    <a:lnTo>
                      <a:pt x="268" y="177"/>
                    </a:lnTo>
                    <a:lnTo>
                      <a:pt x="269" y="177"/>
                    </a:lnTo>
                    <a:lnTo>
                      <a:pt x="270" y="177"/>
                    </a:lnTo>
                    <a:lnTo>
                      <a:pt x="271" y="177"/>
                    </a:lnTo>
                    <a:lnTo>
                      <a:pt x="272" y="177"/>
                    </a:lnTo>
                    <a:lnTo>
                      <a:pt x="273" y="177"/>
                    </a:lnTo>
                    <a:lnTo>
                      <a:pt x="274" y="177"/>
                    </a:lnTo>
                    <a:lnTo>
                      <a:pt x="275" y="177"/>
                    </a:lnTo>
                    <a:lnTo>
                      <a:pt x="276" y="177"/>
                    </a:lnTo>
                    <a:lnTo>
                      <a:pt x="277" y="177"/>
                    </a:lnTo>
                    <a:lnTo>
                      <a:pt x="278" y="177"/>
                    </a:lnTo>
                    <a:lnTo>
                      <a:pt x="279" y="177"/>
                    </a:lnTo>
                    <a:lnTo>
                      <a:pt x="280" y="177"/>
                    </a:lnTo>
                    <a:lnTo>
                      <a:pt x="281" y="177"/>
                    </a:lnTo>
                    <a:lnTo>
                      <a:pt x="282" y="177"/>
                    </a:lnTo>
                    <a:lnTo>
                      <a:pt x="283" y="177"/>
                    </a:lnTo>
                    <a:lnTo>
                      <a:pt x="284" y="177"/>
                    </a:lnTo>
                    <a:lnTo>
                      <a:pt x="285" y="177"/>
                    </a:lnTo>
                    <a:lnTo>
                      <a:pt x="286" y="177"/>
                    </a:lnTo>
                    <a:lnTo>
                      <a:pt x="287" y="177"/>
                    </a:lnTo>
                    <a:lnTo>
                      <a:pt x="288" y="177"/>
                    </a:lnTo>
                    <a:lnTo>
                      <a:pt x="289" y="177"/>
                    </a:lnTo>
                    <a:lnTo>
                      <a:pt x="290" y="177"/>
                    </a:lnTo>
                    <a:lnTo>
                      <a:pt x="291" y="177"/>
                    </a:lnTo>
                    <a:lnTo>
                      <a:pt x="292" y="177"/>
                    </a:lnTo>
                    <a:lnTo>
                      <a:pt x="293" y="177"/>
                    </a:lnTo>
                    <a:lnTo>
                      <a:pt x="294" y="177"/>
                    </a:lnTo>
                    <a:lnTo>
                      <a:pt x="295" y="177"/>
                    </a:lnTo>
                    <a:lnTo>
                      <a:pt x="296" y="177"/>
                    </a:lnTo>
                    <a:lnTo>
                      <a:pt x="297" y="177"/>
                    </a:lnTo>
                    <a:lnTo>
                      <a:pt x="298" y="177"/>
                    </a:lnTo>
                    <a:lnTo>
                      <a:pt x="299" y="177"/>
                    </a:lnTo>
                    <a:lnTo>
                      <a:pt x="300" y="177"/>
                    </a:lnTo>
                    <a:lnTo>
                      <a:pt x="301" y="177"/>
                    </a:lnTo>
                    <a:lnTo>
                      <a:pt x="302" y="177"/>
                    </a:lnTo>
                    <a:lnTo>
                      <a:pt x="303" y="177"/>
                    </a:lnTo>
                    <a:lnTo>
                      <a:pt x="304" y="177"/>
                    </a:lnTo>
                    <a:lnTo>
                      <a:pt x="305" y="177"/>
                    </a:lnTo>
                    <a:lnTo>
                      <a:pt x="306" y="177"/>
                    </a:lnTo>
                    <a:lnTo>
                      <a:pt x="307" y="177"/>
                    </a:lnTo>
                    <a:lnTo>
                      <a:pt x="308" y="177"/>
                    </a:lnTo>
                    <a:lnTo>
                      <a:pt x="308" y="176"/>
                    </a:lnTo>
                    <a:lnTo>
                      <a:pt x="309" y="176"/>
                    </a:lnTo>
                    <a:lnTo>
                      <a:pt x="309" y="175"/>
                    </a:lnTo>
                    <a:lnTo>
                      <a:pt x="310" y="175"/>
                    </a:lnTo>
                    <a:lnTo>
                      <a:pt x="310" y="176"/>
                    </a:lnTo>
                    <a:lnTo>
                      <a:pt x="311" y="176"/>
                    </a:lnTo>
                    <a:lnTo>
                      <a:pt x="312" y="176"/>
                    </a:lnTo>
                    <a:lnTo>
                      <a:pt x="312" y="177"/>
                    </a:lnTo>
                    <a:lnTo>
                      <a:pt x="313" y="177"/>
                    </a:lnTo>
                    <a:lnTo>
                      <a:pt x="314" y="177"/>
                    </a:lnTo>
                    <a:lnTo>
                      <a:pt x="315" y="177"/>
                    </a:lnTo>
                    <a:lnTo>
                      <a:pt x="316" y="177"/>
                    </a:lnTo>
                    <a:lnTo>
                      <a:pt x="317" y="177"/>
                    </a:lnTo>
                    <a:lnTo>
                      <a:pt x="318" y="177"/>
                    </a:lnTo>
                    <a:lnTo>
                      <a:pt x="319" y="177"/>
                    </a:lnTo>
                    <a:lnTo>
                      <a:pt x="320" y="177"/>
                    </a:lnTo>
                    <a:lnTo>
                      <a:pt x="321" y="177"/>
                    </a:lnTo>
                    <a:lnTo>
                      <a:pt x="322" y="177"/>
                    </a:lnTo>
                    <a:lnTo>
                      <a:pt x="323" y="177"/>
                    </a:lnTo>
                    <a:lnTo>
                      <a:pt x="324" y="177"/>
                    </a:lnTo>
                    <a:lnTo>
                      <a:pt x="325" y="177"/>
                    </a:lnTo>
                    <a:lnTo>
                      <a:pt x="326" y="177"/>
                    </a:lnTo>
                    <a:lnTo>
                      <a:pt x="327" y="177"/>
                    </a:lnTo>
                    <a:lnTo>
                      <a:pt x="328" y="177"/>
                    </a:lnTo>
                    <a:lnTo>
                      <a:pt x="328" y="176"/>
                    </a:lnTo>
                    <a:lnTo>
                      <a:pt x="329" y="176"/>
                    </a:lnTo>
                    <a:lnTo>
                      <a:pt x="330" y="176"/>
                    </a:lnTo>
                    <a:lnTo>
                      <a:pt x="331" y="176"/>
                    </a:lnTo>
                    <a:lnTo>
                      <a:pt x="332" y="176"/>
                    </a:lnTo>
                    <a:lnTo>
                      <a:pt x="332" y="177"/>
                    </a:lnTo>
                    <a:lnTo>
                      <a:pt x="333" y="177"/>
                    </a:lnTo>
                    <a:lnTo>
                      <a:pt x="334" y="177"/>
                    </a:lnTo>
                    <a:lnTo>
                      <a:pt x="335" y="177"/>
                    </a:lnTo>
                    <a:lnTo>
                      <a:pt x="336" y="177"/>
                    </a:lnTo>
                    <a:lnTo>
                      <a:pt x="337" y="177"/>
                    </a:lnTo>
                    <a:lnTo>
                      <a:pt x="338" y="177"/>
                    </a:lnTo>
                    <a:lnTo>
                      <a:pt x="339" y="177"/>
                    </a:lnTo>
                    <a:lnTo>
                      <a:pt x="340" y="177"/>
                    </a:lnTo>
                    <a:lnTo>
                      <a:pt x="341" y="177"/>
                    </a:lnTo>
                    <a:lnTo>
                      <a:pt x="342" y="177"/>
                    </a:lnTo>
                    <a:lnTo>
                      <a:pt x="343" y="177"/>
                    </a:lnTo>
                    <a:lnTo>
                      <a:pt x="344" y="177"/>
                    </a:lnTo>
                    <a:lnTo>
                      <a:pt x="345" y="177"/>
                    </a:lnTo>
                    <a:lnTo>
                      <a:pt x="346" y="177"/>
                    </a:lnTo>
                    <a:lnTo>
                      <a:pt x="347" y="177"/>
                    </a:lnTo>
                    <a:lnTo>
                      <a:pt x="348" y="177"/>
                    </a:lnTo>
                    <a:lnTo>
                      <a:pt x="349" y="177"/>
                    </a:lnTo>
                    <a:lnTo>
                      <a:pt x="350" y="177"/>
                    </a:lnTo>
                    <a:lnTo>
                      <a:pt x="351" y="177"/>
                    </a:lnTo>
                    <a:lnTo>
                      <a:pt x="352" y="177"/>
                    </a:lnTo>
                    <a:lnTo>
                      <a:pt x="353" y="177"/>
                    </a:lnTo>
                    <a:lnTo>
                      <a:pt x="354" y="177"/>
                    </a:lnTo>
                    <a:lnTo>
                      <a:pt x="355" y="177"/>
                    </a:lnTo>
                    <a:lnTo>
                      <a:pt x="356" y="177"/>
                    </a:lnTo>
                    <a:lnTo>
                      <a:pt x="357" y="177"/>
                    </a:lnTo>
                    <a:lnTo>
                      <a:pt x="358" y="177"/>
                    </a:lnTo>
                    <a:lnTo>
                      <a:pt x="359" y="177"/>
                    </a:lnTo>
                    <a:lnTo>
                      <a:pt x="360" y="177"/>
                    </a:lnTo>
                    <a:lnTo>
                      <a:pt x="361" y="177"/>
                    </a:lnTo>
                    <a:lnTo>
                      <a:pt x="362" y="177"/>
                    </a:lnTo>
                    <a:lnTo>
                      <a:pt x="363" y="177"/>
                    </a:lnTo>
                    <a:lnTo>
                      <a:pt x="364" y="177"/>
                    </a:lnTo>
                    <a:lnTo>
                      <a:pt x="365" y="177"/>
                    </a:lnTo>
                    <a:lnTo>
                      <a:pt x="366" y="177"/>
                    </a:lnTo>
                    <a:lnTo>
                      <a:pt x="367" y="177"/>
                    </a:lnTo>
                    <a:lnTo>
                      <a:pt x="368" y="177"/>
                    </a:lnTo>
                    <a:lnTo>
                      <a:pt x="369" y="177"/>
                    </a:lnTo>
                    <a:lnTo>
                      <a:pt x="370" y="177"/>
                    </a:lnTo>
                    <a:lnTo>
                      <a:pt x="371" y="177"/>
                    </a:lnTo>
                    <a:lnTo>
                      <a:pt x="372" y="177"/>
                    </a:lnTo>
                    <a:lnTo>
                      <a:pt x="373" y="177"/>
                    </a:lnTo>
                    <a:lnTo>
                      <a:pt x="374" y="177"/>
                    </a:lnTo>
                    <a:lnTo>
                      <a:pt x="375" y="177"/>
                    </a:lnTo>
                    <a:lnTo>
                      <a:pt x="376" y="177"/>
                    </a:lnTo>
                    <a:lnTo>
                      <a:pt x="377" y="177"/>
                    </a:lnTo>
                    <a:lnTo>
                      <a:pt x="378" y="177"/>
                    </a:lnTo>
                    <a:lnTo>
                      <a:pt x="379" y="177"/>
                    </a:lnTo>
                    <a:lnTo>
                      <a:pt x="380" y="177"/>
                    </a:lnTo>
                    <a:lnTo>
                      <a:pt x="381" y="177"/>
                    </a:lnTo>
                    <a:lnTo>
                      <a:pt x="382" y="177"/>
                    </a:lnTo>
                    <a:lnTo>
                      <a:pt x="383" y="177"/>
                    </a:lnTo>
                    <a:lnTo>
                      <a:pt x="384" y="177"/>
                    </a:lnTo>
                    <a:lnTo>
                      <a:pt x="385" y="177"/>
                    </a:lnTo>
                    <a:lnTo>
                      <a:pt x="386" y="177"/>
                    </a:lnTo>
                    <a:lnTo>
                      <a:pt x="387" y="177"/>
                    </a:lnTo>
                    <a:lnTo>
                      <a:pt x="388" y="177"/>
                    </a:lnTo>
                    <a:lnTo>
                      <a:pt x="389" y="177"/>
                    </a:lnTo>
                    <a:lnTo>
                      <a:pt x="390" y="177"/>
                    </a:lnTo>
                    <a:lnTo>
                      <a:pt x="391" y="177"/>
                    </a:lnTo>
                    <a:lnTo>
                      <a:pt x="392" y="177"/>
                    </a:lnTo>
                    <a:lnTo>
                      <a:pt x="393" y="177"/>
                    </a:lnTo>
                    <a:lnTo>
                      <a:pt x="394" y="177"/>
                    </a:lnTo>
                    <a:lnTo>
                      <a:pt x="395" y="177"/>
                    </a:lnTo>
                    <a:lnTo>
                      <a:pt x="396" y="177"/>
                    </a:lnTo>
                    <a:lnTo>
                      <a:pt x="397" y="177"/>
                    </a:lnTo>
                    <a:lnTo>
                      <a:pt x="398" y="177"/>
                    </a:lnTo>
                    <a:lnTo>
                      <a:pt x="399" y="177"/>
                    </a:lnTo>
                    <a:lnTo>
                      <a:pt x="400" y="177"/>
                    </a:lnTo>
                    <a:lnTo>
                      <a:pt x="401" y="177"/>
                    </a:lnTo>
                    <a:lnTo>
                      <a:pt x="402" y="177"/>
                    </a:lnTo>
                    <a:lnTo>
                      <a:pt x="403" y="177"/>
                    </a:lnTo>
                    <a:lnTo>
                      <a:pt x="404" y="177"/>
                    </a:lnTo>
                    <a:lnTo>
                      <a:pt x="405" y="177"/>
                    </a:lnTo>
                    <a:lnTo>
                      <a:pt x="406" y="177"/>
                    </a:lnTo>
                    <a:lnTo>
                      <a:pt x="407" y="177"/>
                    </a:lnTo>
                    <a:lnTo>
                      <a:pt x="408" y="177"/>
                    </a:lnTo>
                    <a:lnTo>
                      <a:pt x="409" y="177"/>
                    </a:lnTo>
                    <a:lnTo>
                      <a:pt x="410" y="177"/>
                    </a:lnTo>
                    <a:lnTo>
                      <a:pt x="411" y="177"/>
                    </a:lnTo>
                    <a:lnTo>
                      <a:pt x="412" y="177"/>
                    </a:lnTo>
                    <a:lnTo>
                      <a:pt x="413" y="177"/>
                    </a:lnTo>
                    <a:lnTo>
                      <a:pt x="414" y="177"/>
                    </a:lnTo>
                    <a:lnTo>
                      <a:pt x="415" y="177"/>
                    </a:lnTo>
                    <a:lnTo>
                      <a:pt x="416" y="177"/>
                    </a:lnTo>
                    <a:lnTo>
                      <a:pt x="417" y="177"/>
                    </a:lnTo>
                    <a:lnTo>
                      <a:pt x="418" y="177"/>
                    </a:lnTo>
                    <a:lnTo>
                      <a:pt x="419" y="177"/>
                    </a:lnTo>
                    <a:lnTo>
                      <a:pt x="420" y="177"/>
                    </a:lnTo>
                    <a:lnTo>
                      <a:pt x="421" y="177"/>
                    </a:lnTo>
                    <a:lnTo>
                      <a:pt x="422" y="177"/>
                    </a:lnTo>
                    <a:lnTo>
                      <a:pt x="423" y="177"/>
                    </a:lnTo>
                    <a:lnTo>
                      <a:pt x="424" y="177"/>
                    </a:lnTo>
                    <a:lnTo>
                      <a:pt x="425" y="177"/>
                    </a:lnTo>
                    <a:lnTo>
                      <a:pt x="426" y="177"/>
                    </a:lnTo>
                    <a:lnTo>
                      <a:pt x="427" y="177"/>
                    </a:lnTo>
                    <a:lnTo>
                      <a:pt x="428" y="177"/>
                    </a:lnTo>
                    <a:lnTo>
                      <a:pt x="429" y="177"/>
                    </a:lnTo>
                    <a:lnTo>
                      <a:pt x="430" y="177"/>
                    </a:lnTo>
                    <a:lnTo>
                      <a:pt x="431" y="177"/>
                    </a:lnTo>
                    <a:lnTo>
                      <a:pt x="432" y="177"/>
                    </a:lnTo>
                    <a:lnTo>
                      <a:pt x="433" y="177"/>
                    </a:lnTo>
                    <a:lnTo>
                      <a:pt x="434" y="177"/>
                    </a:lnTo>
                    <a:lnTo>
                      <a:pt x="435" y="177"/>
                    </a:lnTo>
                    <a:lnTo>
                      <a:pt x="436" y="177"/>
                    </a:lnTo>
                    <a:lnTo>
                      <a:pt x="437" y="177"/>
                    </a:lnTo>
                    <a:lnTo>
                      <a:pt x="438" y="177"/>
                    </a:lnTo>
                    <a:lnTo>
                      <a:pt x="439" y="177"/>
                    </a:lnTo>
                    <a:lnTo>
                      <a:pt x="440" y="177"/>
                    </a:lnTo>
                    <a:lnTo>
                      <a:pt x="441" y="177"/>
                    </a:lnTo>
                    <a:lnTo>
                      <a:pt x="442" y="177"/>
                    </a:lnTo>
                    <a:lnTo>
                      <a:pt x="443" y="177"/>
                    </a:lnTo>
                    <a:lnTo>
                      <a:pt x="444" y="177"/>
                    </a:lnTo>
                    <a:lnTo>
                      <a:pt x="445" y="177"/>
                    </a:lnTo>
                    <a:lnTo>
                      <a:pt x="446" y="177"/>
                    </a:lnTo>
                    <a:lnTo>
                      <a:pt x="447" y="177"/>
                    </a:lnTo>
                    <a:lnTo>
                      <a:pt x="448" y="177"/>
                    </a:lnTo>
                    <a:lnTo>
                      <a:pt x="449" y="177"/>
                    </a:lnTo>
                    <a:lnTo>
                      <a:pt x="450" y="177"/>
                    </a:lnTo>
                    <a:lnTo>
                      <a:pt x="451" y="177"/>
                    </a:lnTo>
                    <a:lnTo>
                      <a:pt x="452" y="177"/>
                    </a:lnTo>
                    <a:lnTo>
                      <a:pt x="453" y="177"/>
                    </a:lnTo>
                    <a:lnTo>
                      <a:pt x="454" y="177"/>
                    </a:lnTo>
                    <a:lnTo>
                      <a:pt x="455" y="177"/>
                    </a:lnTo>
                    <a:lnTo>
                      <a:pt x="456" y="177"/>
                    </a:lnTo>
                    <a:lnTo>
                      <a:pt x="457" y="177"/>
                    </a:lnTo>
                    <a:lnTo>
                      <a:pt x="458" y="177"/>
                    </a:lnTo>
                    <a:lnTo>
                      <a:pt x="459" y="177"/>
                    </a:lnTo>
                    <a:lnTo>
                      <a:pt x="460" y="177"/>
                    </a:lnTo>
                    <a:lnTo>
                      <a:pt x="461" y="177"/>
                    </a:lnTo>
                    <a:lnTo>
                      <a:pt x="462" y="177"/>
                    </a:lnTo>
                    <a:lnTo>
                      <a:pt x="463" y="177"/>
                    </a:lnTo>
                    <a:lnTo>
                      <a:pt x="464" y="177"/>
                    </a:lnTo>
                    <a:lnTo>
                      <a:pt x="465" y="177"/>
                    </a:lnTo>
                    <a:lnTo>
                      <a:pt x="466" y="177"/>
                    </a:lnTo>
                    <a:lnTo>
                      <a:pt x="467" y="177"/>
                    </a:lnTo>
                    <a:lnTo>
                      <a:pt x="467" y="176"/>
                    </a:lnTo>
                    <a:lnTo>
                      <a:pt x="468" y="176"/>
                    </a:lnTo>
                    <a:lnTo>
                      <a:pt x="468" y="177"/>
                    </a:lnTo>
                    <a:lnTo>
                      <a:pt x="469" y="177"/>
                    </a:lnTo>
                    <a:lnTo>
                      <a:pt x="470" y="177"/>
                    </a:lnTo>
                    <a:lnTo>
                      <a:pt x="471" y="177"/>
                    </a:lnTo>
                    <a:lnTo>
                      <a:pt x="472" y="177"/>
                    </a:lnTo>
                    <a:lnTo>
                      <a:pt x="473" y="177"/>
                    </a:lnTo>
                    <a:lnTo>
                      <a:pt x="474" y="177"/>
                    </a:lnTo>
                    <a:lnTo>
                      <a:pt x="475" y="177"/>
                    </a:lnTo>
                    <a:lnTo>
                      <a:pt x="476" y="177"/>
                    </a:lnTo>
                    <a:lnTo>
                      <a:pt x="477" y="177"/>
                    </a:lnTo>
                    <a:lnTo>
                      <a:pt x="478" y="177"/>
                    </a:lnTo>
                    <a:lnTo>
                      <a:pt x="479" y="177"/>
                    </a:lnTo>
                    <a:lnTo>
                      <a:pt x="480" y="177"/>
                    </a:lnTo>
                    <a:lnTo>
                      <a:pt x="481" y="177"/>
                    </a:lnTo>
                    <a:lnTo>
                      <a:pt x="482" y="177"/>
                    </a:lnTo>
                    <a:lnTo>
                      <a:pt x="483" y="177"/>
                    </a:lnTo>
                    <a:lnTo>
                      <a:pt x="484" y="177"/>
                    </a:lnTo>
                    <a:lnTo>
                      <a:pt x="485" y="177"/>
                    </a:lnTo>
                    <a:lnTo>
                      <a:pt x="486" y="177"/>
                    </a:lnTo>
                    <a:lnTo>
                      <a:pt x="487" y="177"/>
                    </a:lnTo>
                    <a:lnTo>
                      <a:pt x="488" y="177"/>
                    </a:lnTo>
                    <a:lnTo>
                      <a:pt x="489" y="177"/>
                    </a:lnTo>
                    <a:lnTo>
                      <a:pt x="490" y="177"/>
                    </a:lnTo>
                    <a:lnTo>
                      <a:pt x="491" y="177"/>
                    </a:lnTo>
                    <a:lnTo>
                      <a:pt x="492" y="177"/>
                    </a:lnTo>
                    <a:lnTo>
                      <a:pt x="493" y="177"/>
                    </a:lnTo>
                    <a:lnTo>
                      <a:pt x="494" y="177"/>
                    </a:lnTo>
                    <a:lnTo>
                      <a:pt x="495" y="177"/>
                    </a:lnTo>
                    <a:lnTo>
                      <a:pt x="496" y="177"/>
                    </a:lnTo>
                    <a:lnTo>
                      <a:pt x="497" y="177"/>
                    </a:lnTo>
                    <a:lnTo>
                      <a:pt x="498" y="177"/>
                    </a:lnTo>
                    <a:lnTo>
                      <a:pt x="499" y="177"/>
                    </a:lnTo>
                    <a:lnTo>
                      <a:pt x="500" y="177"/>
                    </a:lnTo>
                    <a:lnTo>
                      <a:pt x="501" y="177"/>
                    </a:lnTo>
                    <a:lnTo>
                      <a:pt x="502" y="177"/>
                    </a:lnTo>
                    <a:lnTo>
                      <a:pt x="503" y="177"/>
                    </a:lnTo>
                    <a:lnTo>
                      <a:pt x="504" y="177"/>
                    </a:lnTo>
                    <a:lnTo>
                      <a:pt x="505" y="177"/>
                    </a:lnTo>
                    <a:lnTo>
                      <a:pt x="506" y="177"/>
                    </a:lnTo>
                    <a:lnTo>
                      <a:pt x="507" y="177"/>
                    </a:lnTo>
                    <a:lnTo>
                      <a:pt x="508" y="177"/>
                    </a:lnTo>
                    <a:lnTo>
                      <a:pt x="509" y="177"/>
                    </a:lnTo>
                    <a:lnTo>
                      <a:pt x="510" y="177"/>
                    </a:lnTo>
                    <a:lnTo>
                      <a:pt x="511" y="177"/>
                    </a:lnTo>
                    <a:lnTo>
                      <a:pt x="512" y="177"/>
                    </a:lnTo>
                    <a:lnTo>
                      <a:pt x="512" y="176"/>
                    </a:lnTo>
                    <a:lnTo>
                      <a:pt x="513" y="176"/>
                    </a:lnTo>
                    <a:lnTo>
                      <a:pt x="513" y="177"/>
                    </a:lnTo>
                    <a:lnTo>
                      <a:pt x="513" y="176"/>
                    </a:lnTo>
                    <a:lnTo>
                      <a:pt x="514" y="176"/>
                    </a:lnTo>
                    <a:lnTo>
                      <a:pt x="514" y="177"/>
                    </a:lnTo>
                    <a:lnTo>
                      <a:pt x="515" y="177"/>
                    </a:lnTo>
                    <a:lnTo>
                      <a:pt x="515" y="173"/>
                    </a:lnTo>
                    <a:lnTo>
                      <a:pt x="515" y="176"/>
                    </a:lnTo>
                    <a:lnTo>
                      <a:pt x="516" y="176"/>
                    </a:lnTo>
                    <a:lnTo>
                      <a:pt x="516" y="172"/>
                    </a:lnTo>
                    <a:lnTo>
                      <a:pt x="516" y="174"/>
                    </a:lnTo>
                    <a:lnTo>
                      <a:pt x="517" y="174"/>
                    </a:lnTo>
                    <a:lnTo>
                      <a:pt x="517" y="177"/>
                    </a:lnTo>
                    <a:lnTo>
                      <a:pt x="517" y="174"/>
                    </a:lnTo>
                    <a:lnTo>
                      <a:pt x="518" y="174"/>
                    </a:lnTo>
                    <a:lnTo>
                      <a:pt x="518" y="177"/>
                    </a:lnTo>
                    <a:lnTo>
                      <a:pt x="518" y="175"/>
                    </a:lnTo>
                    <a:lnTo>
                      <a:pt x="519" y="175"/>
                    </a:lnTo>
                    <a:lnTo>
                      <a:pt x="519" y="177"/>
                    </a:lnTo>
                    <a:lnTo>
                      <a:pt x="519" y="175"/>
                    </a:lnTo>
                    <a:lnTo>
                      <a:pt x="520" y="175"/>
                    </a:lnTo>
                    <a:lnTo>
                      <a:pt x="520" y="177"/>
                    </a:lnTo>
                    <a:lnTo>
                      <a:pt x="521" y="175"/>
                    </a:lnTo>
                    <a:lnTo>
                      <a:pt x="521" y="174"/>
                    </a:lnTo>
                    <a:lnTo>
                      <a:pt x="521" y="175"/>
                    </a:lnTo>
                    <a:lnTo>
                      <a:pt x="522" y="175"/>
                    </a:lnTo>
                    <a:lnTo>
                      <a:pt x="522" y="177"/>
                    </a:lnTo>
                    <a:lnTo>
                      <a:pt x="522" y="176"/>
                    </a:lnTo>
                    <a:lnTo>
                      <a:pt x="523" y="176"/>
                    </a:lnTo>
                    <a:lnTo>
                      <a:pt x="523" y="177"/>
                    </a:lnTo>
                    <a:lnTo>
                      <a:pt x="524" y="177"/>
                    </a:lnTo>
                    <a:lnTo>
                      <a:pt x="525" y="177"/>
                    </a:lnTo>
                    <a:lnTo>
                      <a:pt x="526" y="177"/>
                    </a:lnTo>
                    <a:lnTo>
                      <a:pt x="527" y="177"/>
                    </a:lnTo>
                    <a:lnTo>
                      <a:pt x="528" y="177"/>
                    </a:lnTo>
                    <a:lnTo>
                      <a:pt x="529" y="177"/>
                    </a:lnTo>
                    <a:lnTo>
                      <a:pt x="530" y="177"/>
                    </a:lnTo>
                    <a:lnTo>
                      <a:pt x="531" y="177"/>
                    </a:lnTo>
                    <a:lnTo>
                      <a:pt x="532" y="177"/>
                    </a:lnTo>
                    <a:lnTo>
                      <a:pt x="533" y="177"/>
                    </a:lnTo>
                    <a:lnTo>
                      <a:pt x="534" y="177"/>
                    </a:lnTo>
                    <a:lnTo>
                      <a:pt x="535" y="177"/>
                    </a:lnTo>
                    <a:lnTo>
                      <a:pt x="536" y="177"/>
                    </a:lnTo>
                    <a:lnTo>
                      <a:pt x="537" y="177"/>
                    </a:lnTo>
                    <a:lnTo>
                      <a:pt x="538" y="177"/>
                    </a:lnTo>
                    <a:lnTo>
                      <a:pt x="539" y="177"/>
                    </a:lnTo>
                    <a:lnTo>
                      <a:pt x="540" y="177"/>
                    </a:lnTo>
                    <a:lnTo>
                      <a:pt x="541" y="177"/>
                    </a:lnTo>
                    <a:lnTo>
                      <a:pt x="542" y="177"/>
                    </a:lnTo>
                    <a:lnTo>
                      <a:pt x="543" y="177"/>
                    </a:lnTo>
                    <a:lnTo>
                      <a:pt x="544" y="177"/>
                    </a:lnTo>
                    <a:lnTo>
                      <a:pt x="545" y="177"/>
                    </a:lnTo>
                    <a:lnTo>
                      <a:pt x="546" y="177"/>
                    </a:lnTo>
                    <a:lnTo>
                      <a:pt x="547" y="177"/>
                    </a:lnTo>
                    <a:lnTo>
                      <a:pt x="548" y="177"/>
                    </a:lnTo>
                    <a:lnTo>
                      <a:pt x="549" y="177"/>
                    </a:lnTo>
                    <a:lnTo>
                      <a:pt x="550" y="177"/>
                    </a:lnTo>
                    <a:lnTo>
                      <a:pt x="551" y="177"/>
                    </a:lnTo>
                    <a:lnTo>
                      <a:pt x="552" y="177"/>
                    </a:lnTo>
                    <a:lnTo>
                      <a:pt x="553" y="177"/>
                    </a:lnTo>
                    <a:lnTo>
                      <a:pt x="554" y="177"/>
                    </a:lnTo>
                    <a:lnTo>
                      <a:pt x="555" y="177"/>
                    </a:lnTo>
                    <a:lnTo>
                      <a:pt x="556" y="177"/>
                    </a:lnTo>
                    <a:lnTo>
                      <a:pt x="557" y="177"/>
                    </a:lnTo>
                    <a:lnTo>
                      <a:pt x="558" y="177"/>
                    </a:lnTo>
                    <a:lnTo>
                      <a:pt x="559" y="177"/>
                    </a:lnTo>
                    <a:lnTo>
                      <a:pt x="559" y="176"/>
                    </a:lnTo>
                    <a:lnTo>
                      <a:pt x="560" y="176"/>
                    </a:lnTo>
                    <a:lnTo>
                      <a:pt x="560" y="177"/>
                    </a:lnTo>
                    <a:lnTo>
                      <a:pt x="560" y="176"/>
                    </a:lnTo>
                    <a:lnTo>
                      <a:pt x="561" y="176"/>
                    </a:lnTo>
                    <a:lnTo>
                      <a:pt x="561" y="177"/>
                    </a:lnTo>
                    <a:lnTo>
                      <a:pt x="562" y="177"/>
                    </a:lnTo>
                    <a:lnTo>
                      <a:pt x="562" y="171"/>
                    </a:lnTo>
                    <a:lnTo>
                      <a:pt x="563" y="171"/>
                    </a:lnTo>
                    <a:lnTo>
                      <a:pt x="563" y="0"/>
                    </a:lnTo>
                    <a:lnTo>
                      <a:pt x="563" y="71"/>
                    </a:lnTo>
                    <a:lnTo>
                      <a:pt x="564" y="71"/>
                    </a:lnTo>
                    <a:lnTo>
                      <a:pt x="564" y="171"/>
                    </a:lnTo>
                    <a:lnTo>
                      <a:pt x="564" y="72"/>
                    </a:lnTo>
                    <a:lnTo>
                      <a:pt x="565" y="72"/>
                    </a:lnTo>
                    <a:lnTo>
                      <a:pt x="565" y="172"/>
                    </a:lnTo>
                    <a:lnTo>
                      <a:pt x="565" y="128"/>
                    </a:lnTo>
                    <a:lnTo>
                      <a:pt x="566" y="128"/>
                    </a:lnTo>
                    <a:lnTo>
                      <a:pt x="566" y="174"/>
                    </a:lnTo>
                    <a:lnTo>
                      <a:pt x="566" y="161"/>
                    </a:lnTo>
                    <a:lnTo>
                      <a:pt x="567" y="161"/>
                    </a:lnTo>
                    <a:lnTo>
                      <a:pt x="567" y="174"/>
                    </a:lnTo>
                    <a:lnTo>
                      <a:pt x="567" y="168"/>
                    </a:lnTo>
                    <a:lnTo>
                      <a:pt x="568" y="168"/>
                    </a:lnTo>
                    <a:lnTo>
                      <a:pt x="568" y="159"/>
                    </a:lnTo>
                    <a:lnTo>
                      <a:pt x="568" y="168"/>
                    </a:lnTo>
                    <a:lnTo>
                      <a:pt x="569" y="168"/>
                    </a:lnTo>
                    <a:lnTo>
                      <a:pt x="569" y="176"/>
                    </a:lnTo>
                    <a:lnTo>
                      <a:pt x="569" y="171"/>
                    </a:lnTo>
                    <a:lnTo>
                      <a:pt x="570" y="171"/>
                    </a:lnTo>
                    <a:lnTo>
                      <a:pt x="570" y="176"/>
                    </a:lnTo>
                    <a:lnTo>
                      <a:pt x="571" y="176"/>
                    </a:lnTo>
                    <a:lnTo>
                      <a:pt x="571" y="177"/>
                    </a:lnTo>
                    <a:lnTo>
                      <a:pt x="571" y="176"/>
                    </a:lnTo>
                    <a:lnTo>
                      <a:pt x="572" y="176"/>
                    </a:lnTo>
                    <a:lnTo>
                      <a:pt x="572" y="177"/>
                    </a:lnTo>
                    <a:lnTo>
                      <a:pt x="573" y="177"/>
                    </a:lnTo>
                    <a:lnTo>
                      <a:pt x="574" y="177"/>
                    </a:lnTo>
                    <a:lnTo>
                      <a:pt x="575" y="177"/>
                    </a:lnTo>
                    <a:lnTo>
                      <a:pt x="575" y="176"/>
                    </a:lnTo>
                    <a:lnTo>
                      <a:pt x="575" y="177"/>
                    </a:lnTo>
                    <a:lnTo>
                      <a:pt x="576" y="177"/>
                    </a:lnTo>
                    <a:lnTo>
                      <a:pt x="577" y="177"/>
                    </a:lnTo>
                    <a:lnTo>
                      <a:pt x="578" y="177"/>
                    </a:lnTo>
                    <a:lnTo>
                      <a:pt x="579" y="177"/>
                    </a:lnTo>
                    <a:lnTo>
                      <a:pt x="580" y="177"/>
                    </a:lnTo>
                    <a:lnTo>
                      <a:pt x="580" y="161"/>
                    </a:lnTo>
                    <a:lnTo>
                      <a:pt x="580" y="174"/>
                    </a:lnTo>
                    <a:lnTo>
                      <a:pt x="581" y="174"/>
                    </a:lnTo>
                    <a:lnTo>
                      <a:pt x="581" y="177"/>
                    </a:lnTo>
                    <a:lnTo>
                      <a:pt x="582" y="177"/>
                    </a:lnTo>
                    <a:lnTo>
                      <a:pt x="582" y="170"/>
                    </a:lnTo>
                    <a:lnTo>
                      <a:pt x="582" y="175"/>
                    </a:lnTo>
                    <a:lnTo>
                      <a:pt x="583" y="175"/>
                    </a:lnTo>
                    <a:lnTo>
                      <a:pt x="583" y="177"/>
                    </a:lnTo>
                    <a:lnTo>
                      <a:pt x="583" y="176"/>
                    </a:lnTo>
                    <a:lnTo>
                      <a:pt x="584" y="176"/>
                    </a:lnTo>
                    <a:lnTo>
                      <a:pt x="584" y="177"/>
                    </a:lnTo>
                    <a:lnTo>
                      <a:pt x="584" y="176"/>
                    </a:lnTo>
                    <a:lnTo>
                      <a:pt x="585" y="176"/>
                    </a:lnTo>
                    <a:lnTo>
                      <a:pt x="585" y="177"/>
                    </a:lnTo>
                    <a:lnTo>
                      <a:pt x="586" y="177"/>
                    </a:lnTo>
                    <a:lnTo>
                      <a:pt x="587" y="177"/>
                    </a:lnTo>
                    <a:lnTo>
                      <a:pt x="588" y="177"/>
                    </a:lnTo>
                    <a:lnTo>
                      <a:pt x="589" y="177"/>
                    </a:lnTo>
                    <a:lnTo>
                      <a:pt x="590" y="177"/>
                    </a:lnTo>
                    <a:lnTo>
                      <a:pt x="590" y="174"/>
                    </a:lnTo>
                    <a:lnTo>
                      <a:pt x="590" y="176"/>
                    </a:lnTo>
                    <a:lnTo>
                      <a:pt x="591" y="176"/>
                    </a:lnTo>
                    <a:lnTo>
                      <a:pt x="591" y="177"/>
                    </a:lnTo>
                    <a:lnTo>
                      <a:pt x="591" y="176"/>
                    </a:lnTo>
                    <a:lnTo>
                      <a:pt x="592" y="176"/>
                    </a:lnTo>
                    <a:lnTo>
                      <a:pt x="592" y="177"/>
                    </a:lnTo>
                    <a:lnTo>
                      <a:pt x="593" y="177"/>
                    </a:lnTo>
                    <a:lnTo>
                      <a:pt x="593" y="120"/>
                    </a:lnTo>
                    <a:lnTo>
                      <a:pt x="593" y="155"/>
                    </a:lnTo>
                    <a:lnTo>
                      <a:pt x="594" y="155"/>
                    </a:lnTo>
                    <a:lnTo>
                      <a:pt x="594" y="177"/>
                    </a:lnTo>
                    <a:lnTo>
                      <a:pt x="594" y="176"/>
                    </a:lnTo>
                    <a:lnTo>
                      <a:pt x="595" y="176"/>
                    </a:lnTo>
                    <a:lnTo>
                      <a:pt x="595" y="146"/>
                    </a:lnTo>
                    <a:lnTo>
                      <a:pt x="595" y="156"/>
                    </a:lnTo>
                    <a:lnTo>
                      <a:pt x="596" y="156"/>
                    </a:lnTo>
                    <a:lnTo>
                      <a:pt x="596" y="177"/>
                    </a:lnTo>
                    <a:lnTo>
                      <a:pt x="596" y="168"/>
                    </a:lnTo>
                    <a:lnTo>
                      <a:pt x="597" y="168"/>
                    </a:lnTo>
                    <a:lnTo>
                      <a:pt x="597" y="177"/>
                    </a:lnTo>
                    <a:lnTo>
                      <a:pt x="597" y="175"/>
                    </a:lnTo>
                    <a:lnTo>
                      <a:pt x="598" y="175"/>
                    </a:lnTo>
                    <a:lnTo>
                      <a:pt x="598" y="177"/>
                    </a:lnTo>
                    <a:lnTo>
                      <a:pt x="598" y="175"/>
                    </a:lnTo>
                    <a:lnTo>
                      <a:pt x="599" y="175"/>
                    </a:lnTo>
                    <a:lnTo>
                      <a:pt x="599" y="177"/>
                    </a:lnTo>
                    <a:lnTo>
                      <a:pt x="600" y="177"/>
                    </a:lnTo>
                    <a:lnTo>
                      <a:pt x="600" y="172"/>
                    </a:lnTo>
                    <a:lnTo>
                      <a:pt x="600" y="175"/>
                    </a:lnTo>
                    <a:lnTo>
                      <a:pt x="601" y="175"/>
                    </a:lnTo>
                    <a:lnTo>
                      <a:pt x="601" y="177"/>
                    </a:lnTo>
                    <a:lnTo>
                      <a:pt x="601" y="175"/>
                    </a:lnTo>
                    <a:lnTo>
                      <a:pt x="602" y="175"/>
                    </a:lnTo>
                    <a:lnTo>
                      <a:pt x="602" y="177"/>
                    </a:lnTo>
                    <a:lnTo>
                      <a:pt x="602" y="176"/>
                    </a:lnTo>
                    <a:lnTo>
                      <a:pt x="603" y="176"/>
                    </a:lnTo>
                    <a:lnTo>
                      <a:pt x="603" y="177"/>
                    </a:lnTo>
                    <a:lnTo>
                      <a:pt x="603" y="176"/>
                    </a:lnTo>
                    <a:lnTo>
                      <a:pt x="604" y="176"/>
                    </a:lnTo>
                    <a:lnTo>
                      <a:pt x="604" y="177"/>
                    </a:lnTo>
                    <a:lnTo>
                      <a:pt x="604" y="176"/>
                    </a:lnTo>
                    <a:lnTo>
                      <a:pt x="605" y="176"/>
                    </a:lnTo>
                    <a:lnTo>
                      <a:pt x="605" y="177"/>
                    </a:lnTo>
                    <a:lnTo>
                      <a:pt x="605" y="176"/>
                    </a:lnTo>
                    <a:lnTo>
                      <a:pt x="606" y="176"/>
                    </a:lnTo>
                    <a:lnTo>
                      <a:pt x="606" y="177"/>
                    </a:lnTo>
                    <a:lnTo>
                      <a:pt x="607" y="177"/>
                    </a:lnTo>
                    <a:lnTo>
                      <a:pt x="608" y="177"/>
                    </a:lnTo>
                    <a:lnTo>
                      <a:pt x="609" y="177"/>
                    </a:lnTo>
                    <a:lnTo>
                      <a:pt x="610" y="177"/>
                    </a:lnTo>
                    <a:lnTo>
                      <a:pt x="611" y="177"/>
                    </a:lnTo>
                    <a:lnTo>
                      <a:pt x="612" y="177"/>
                    </a:lnTo>
                    <a:lnTo>
                      <a:pt x="613" y="177"/>
                    </a:lnTo>
                    <a:lnTo>
                      <a:pt x="614" y="177"/>
                    </a:lnTo>
                    <a:lnTo>
                      <a:pt x="614" y="175"/>
                    </a:lnTo>
                    <a:lnTo>
                      <a:pt x="614" y="176"/>
                    </a:lnTo>
                    <a:lnTo>
                      <a:pt x="615" y="176"/>
                    </a:lnTo>
                    <a:lnTo>
                      <a:pt x="615" y="177"/>
                    </a:lnTo>
                    <a:lnTo>
                      <a:pt x="615" y="176"/>
                    </a:lnTo>
                    <a:lnTo>
                      <a:pt x="616" y="176"/>
                    </a:lnTo>
                    <a:lnTo>
                      <a:pt x="616" y="177"/>
                    </a:lnTo>
                    <a:lnTo>
                      <a:pt x="617" y="177"/>
                    </a:lnTo>
                    <a:lnTo>
                      <a:pt x="617" y="174"/>
                    </a:lnTo>
                    <a:lnTo>
                      <a:pt x="617" y="176"/>
                    </a:lnTo>
                    <a:lnTo>
                      <a:pt x="618" y="176"/>
                    </a:lnTo>
                    <a:lnTo>
                      <a:pt x="618" y="177"/>
                    </a:lnTo>
                    <a:lnTo>
                      <a:pt x="618" y="176"/>
                    </a:lnTo>
                    <a:lnTo>
                      <a:pt x="619" y="176"/>
                    </a:lnTo>
                    <a:lnTo>
                      <a:pt x="619" y="177"/>
                    </a:lnTo>
                    <a:lnTo>
                      <a:pt x="620" y="177"/>
                    </a:lnTo>
                    <a:lnTo>
                      <a:pt x="620" y="173"/>
                    </a:lnTo>
                    <a:lnTo>
                      <a:pt x="620" y="177"/>
                    </a:lnTo>
                    <a:lnTo>
                      <a:pt x="621" y="177"/>
                    </a:lnTo>
                    <a:lnTo>
                      <a:pt x="621" y="172"/>
                    </a:lnTo>
                    <a:lnTo>
                      <a:pt x="621" y="175"/>
                    </a:lnTo>
                    <a:lnTo>
                      <a:pt x="622" y="175"/>
                    </a:lnTo>
                    <a:lnTo>
                      <a:pt x="622" y="177"/>
                    </a:lnTo>
                    <a:lnTo>
                      <a:pt x="623" y="177"/>
                    </a:lnTo>
                    <a:lnTo>
                      <a:pt x="624" y="177"/>
                    </a:lnTo>
                    <a:lnTo>
                      <a:pt x="624" y="176"/>
                    </a:lnTo>
                    <a:lnTo>
                      <a:pt x="624" y="177"/>
                    </a:lnTo>
                    <a:lnTo>
                      <a:pt x="625" y="177"/>
                    </a:lnTo>
                    <a:lnTo>
                      <a:pt x="626" y="177"/>
                    </a:lnTo>
                    <a:lnTo>
                      <a:pt x="627" y="177"/>
                    </a:lnTo>
                    <a:lnTo>
                      <a:pt x="627" y="175"/>
                    </a:lnTo>
                    <a:lnTo>
                      <a:pt x="628" y="175"/>
                    </a:lnTo>
                    <a:lnTo>
                      <a:pt x="628" y="177"/>
                    </a:lnTo>
                    <a:lnTo>
                      <a:pt x="628" y="176"/>
                    </a:lnTo>
                    <a:lnTo>
                      <a:pt x="629" y="176"/>
                    </a:lnTo>
                    <a:lnTo>
                      <a:pt x="629" y="177"/>
                    </a:lnTo>
                    <a:lnTo>
                      <a:pt x="629" y="176"/>
                    </a:lnTo>
                    <a:lnTo>
                      <a:pt x="630" y="176"/>
                    </a:lnTo>
                    <a:lnTo>
                      <a:pt x="630" y="177"/>
                    </a:lnTo>
                    <a:lnTo>
                      <a:pt x="630" y="176"/>
                    </a:lnTo>
                    <a:lnTo>
                      <a:pt x="631" y="176"/>
                    </a:lnTo>
                    <a:lnTo>
                      <a:pt x="631" y="177"/>
                    </a:lnTo>
                    <a:lnTo>
                      <a:pt x="631" y="176"/>
                    </a:lnTo>
                    <a:lnTo>
                      <a:pt x="632" y="176"/>
                    </a:lnTo>
                    <a:lnTo>
                      <a:pt x="632" y="177"/>
                    </a:lnTo>
                    <a:lnTo>
                      <a:pt x="633" y="177"/>
                    </a:lnTo>
                    <a:lnTo>
                      <a:pt x="634" y="177"/>
                    </a:lnTo>
                    <a:lnTo>
                      <a:pt x="635" y="177"/>
                    </a:lnTo>
                    <a:lnTo>
                      <a:pt x="636" y="177"/>
                    </a:lnTo>
                    <a:lnTo>
                      <a:pt x="637" y="177"/>
                    </a:lnTo>
                    <a:lnTo>
                      <a:pt x="637" y="175"/>
                    </a:lnTo>
                    <a:lnTo>
                      <a:pt x="637" y="176"/>
                    </a:lnTo>
                    <a:lnTo>
                      <a:pt x="638" y="176"/>
                    </a:lnTo>
                    <a:lnTo>
                      <a:pt x="638" y="177"/>
                    </a:lnTo>
                    <a:lnTo>
                      <a:pt x="638" y="176"/>
                    </a:lnTo>
                    <a:lnTo>
                      <a:pt x="639" y="176"/>
                    </a:lnTo>
                    <a:lnTo>
                      <a:pt x="639" y="177"/>
                    </a:lnTo>
                    <a:lnTo>
                      <a:pt x="640" y="177"/>
                    </a:lnTo>
                    <a:lnTo>
                      <a:pt x="641" y="177"/>
                    </a:lnTo>
                    <a:lnTo>
                      <a:pt x="641" y="176"/>
                    </a:lnTo>
                    <a:lnTo>
                      <a:pt x="642" y="176"/>
                    </a:lnTo>
                    <a:lnTo>
                      <a:pt x="642" y="177"/>
                    </a:lnTo>
                    <a:lnTo>
                      <a:pt x="643" y="177"/>
                    </a:lnTo>
                    <a:lnTo>
                      <a:pt x="644" y="177"/>
                    </a:lnTo>
                    <a:lnTo>
                      <a:pt x="644" y="175"/>
                    </a:lnTo>
                    <a:lnTo>
                      <a:pt x="644" y="176"/>
                    </a:lnTo>
                    <a:lnTo>
                      <a:pt x="645" y="176"/>
                    </a:lnTo>
                    <a:lnTo>
                      <a:pt x="645" y="177"/>
                    </a:lnTo>
                    <a:lnTo>
                      <a:pt x="645" y="176"/>
                    </a:lnTo>
                    <a:lnTo>
                      <a:pt x="646" y="176"/>
                    </a:lnTo>
                    <a:lnTo>
                      <a:pt x="646" y="177"/>
                    </a:lnTo>
                    <a:lnTo>
                      <a:pt x="647" y="177"/>
                    </a:lnTo>
                    <a:lnTo>
                      <a:pt x="647" y="175"/>
                    </a:lnTo>
                    <a:lnTo>
                      <a:pt x="647" y="177"/>
                    </a:lnTo>
                    <a:lnTo>
                      <a:pt x="648" y="177"/>
                    </a:lnTo>
                    <a:lnTo>
                      <a:pt x="648" y="173"/>
                    </a:lnTo>
                    <a:lnTo>
                      <a:pt x="648" y="175"/>
                    </a:lnTo>
                    <a:lnTo>
                      <a:pt x="649" y="175"/>
                    </a:lnTo>
                    <a:lnTo>
                      <a:pt x="649" y="177"/>
                    </a:lnTo>
                    <a:lnTo>
                      <a:pt x="650" y="177"/>
                    </a:lnTo>
                    <a:lnTo>
                      <a:pt x="651" y="177"/>
                    </a:lnTo>
                    <a:lnTo>
                      <a:pt x="652" y="177"/>
                    </a:lnTo>
                    <a:lnTo>
                      <a:pt x="653" y="177"/>
                    </a:lnTo>
                    <a:lnTo>
                      <a:pt x="654" y="177"/>
                    </a:lnTo>
                    <a:lnTo>
                      <a:pt x="655" y="177"/>
                    </a:lnTo>
                    <a:lnTo>
                      <a:pt x="656" y="177"/>
                    </a:lnTo>
                    <a:lnTo>
                      <a:pt x="657" y="177"/>
                    </a:lnTo>
                    <a:lnTo>
                      <a:pt x="658" y="177"/>
                    </a:lnTo>
                    <a:lnTo>
                      <a:pt x="659" y="177"/>
                    </a:lnTo>
                    <a:lnTo>
                      <a:pt x="660" y="177"/>
                    </a:lnTo>
                    <a:lnTo>
                      <a:pt x="661" y="177"/>
                    </a:lnTo>
                    <a:lnTo>
                      <a:pt x="662" y="177"/>
                    </a:lnTo>
                    <a:lnTo>
                      <a:pt x="663" y="177"/>
                    </a:lnTo>
                    <a:lnTo>
                      <a:pt x="664" y="177"/>
                    </a:lnTo>
                    <a:lnTo>
                      <a:pt x="664" y="176"/>
                    </a:lnTo>
                    <a:lnTo>
                      <a:pt x="664" y="177"/>
                    </a:lnTo>
                    <a:lnTo>
                      <a:pt x="665" y="177"/>
                    </a:lnTo>
                    <a:lnTo>
                      <a:pt x="666" y="177"/>
                    </a:lnTo>
                    <a:lnTo>
                      <a:pt x="667" y="177"/>
                    </a:lnTo>
                    <a:lnTo>
                      <a:pt x="668" y="177"/>
                    </a:lnTo>
                    <a:lnTo>
                      <a:pt x="669" y="177"/>
                    </a:lnTo>
                    <a:lnTo>
                      <a:pt x="670" y="177"/>
                    </a:lnTo>
                    <a:lnTo>
                      <a:pt x="671" y="177"/>
                    </a:lnTo>
                    <a:lnTo>
                      <a:pt x="672" y="177"/>
                    </a:lnTo>
                    <a:lnTo>
                      <a:pt x="673" y="177"/>
                    </a:lnTo>
                    <a:lnTo>
                      <a:pt x="674" y="177"/>
                    </a:lnTo>
                    <a:lnTo>
                      <a:pt x="675" y="177"/>
                    </a:lnTo>
                    <a:lnTo>
                      <a:pt x="676" y="177"/>
                    </a:lnTo>
                    <a:lnTo>
                      <a:pt x="677" y="177"/>
                    </a:lnTo>
                    <a:lnTo>
                      <a:pt x="678" y="177"/>
                    </a:lnTo>
                    <a:lnTo>
                      <a:pt x="679" y="177"/>
                    </a:lnTo>
                    <a:lnTo>
                      <a:pt x="680" y="177"/>
                    </a:lnTo>
                    <a:lnTo>
                      <a:pt x="681" y="177"/>
                    </a:lnTo>
                    <a:lnTo>
                      <a:pt x="682" y="177"/>
                    </a:lnTo>
                    <a:lnTo>
                      <a:pt x="683" y="177"/>
                    </a:lnTo>
                    <a:lnTo>
                      <a:pt x="684" y="177"/>
                    </a:lnTo>
                    <a:lnTo>
                      <a:pt x="685" y="177"/>
                    </a:lnTo>
                    <a:lnTo>
                      <a:pt x="686" y="177"/>
                    </a:lnTo>
                    <a:lnTo>
                      <a:pt x="687" y="177"/>
                    </a:lnTo>
                    <a:lnTo>
                      <a:pt x="688" y="177"/>
                    </a:lnTo>
                    <a:lnTo>
                      <a:pt x="689" y="177"/>
                    </a:lnTo>
                    <a:lnTo>
                      <a:pt x="690" y="177"/>
                    </a:lnTo>
                    <a:lnTo>
                      <a:pt x="691" y="177"/>
                    </a:lnTo>
                    <a:lnTo>
                      <a:pt x="692" y="177"/>
                    </a:lnTo>
                    <a:lnTo>
                      <a:pt x="693" y="177"/>
                    </a:lnTo>
                    <a:lnTo>
                      <a:pt x="693" y="176"/>
                    </a:lnTo>
                    <a:lnTo>
                      <a:pt x="693" y="177"/>
                    </a:lnTo>
                    <a:lnTo>
                      <a:pt x="694" y="177"/>
                    </a:lnTo>
                    <a:lnTo>
                      <a:pt x="695" y="177"/>
                    </a:lnTo>
                    <a:lnTo>
                      <a:pt x="696" y="177"/>
                    </a:lnTo>
                    <a:lnTo>
                      <a:pt x="697" y="177"/>
                    </a:lnTo>
                    <a:lnTo>
                      <a:pt x="698" y="177"/>
                    </a:lnTo>
                    <a:lnTo>
                      <a:pt x="699" y="177"/>
                    </a:lnTo>
                    <a:lnTo>
                      <a:pt x="700" y="177"/>
                    </a:lnTo>
                    <a:lnTo>
                      <a:pt x="701" y="177"/>
                    </a:lnTo>
                    <a:lnTo>
                      <a:pt x="702" y="177"/>
                    </a:lnTo>
                    <a:lnTo>
                      <a:pt x="702" y="176"/>
                    </a:lnTo>
                    <a:lnTo>
                      <a:pt x="703" y="176"/>
                    </a:lnTo>
                    <a:lnTo>
                      <a:pt x="703" y="177"/>
                    </a:lnTo>
                    <a:lnTo>
                      <a:pt x="703" y="176"/>
                    </a:lnTo>
                    <a:lnTo>
                      <a:pt x="704" y="176"/>
                    </a:lnTo>
                    <a:lnTo>
                      <a:pt x="704" y="177"/>
                    </a:lnTo>
                    <a:lnTo>
                      <a:pt x="705" y="177"/>
                    </a:lnTo>
                    <a:lnTo>
                      <a:pt x="706" y="177"/>
                    </a:lnTo>
                    <a:lnTo>
                      <a:pt x="707" y="177"/>
                    </a:lnTo>
                    <a:lnTo>
                      <a:pt x="708" y="177"/>
                    </a:lnTo>
                    <a:lnTo>
                      <a:pt x="709" y="177"/>
                    </a:lnTo>
                    <a:lnTo>
                      <a:pt x="710" y="177"/>
                    </a:lnTo>
                    <a:lnTo>
                      <a:pt x="711" y="177"/>
                    </a:lnTo>
                    <a:lnTo>
                      <a:pt x="712" y="177"/>
                    </a:lnTo>
                    <a:lnTo>
                      <a:pt x="713" y="177"/>
                    </a:lnTo>
                    <a:lnTo>
                      <a:pt x="714" y="177"/>
                    </a:lnTo>
                    <a:lnTo>
                      <a:pt x="715" y="177"/>
                    </a:lnTo>
                    <a:lnTo>
                      <a:pt x="716" y="177"/>
                    </a:lnTo>
                    <a:lnTo>
                      <a:pt x="717" y="177"/>
                    </a:lnTo>
                    <a:lnTo>
                      <a:pt x="718" y="177"/>
                    </a:lnTo>
                    <a:lnTo>
                      <a:pt x="719" y="177"/>
                    </a:lnTo>
                    <a:lnTo>
                      <a:pt x="720" y="177"/>
                    </a:lnTo>
                    <a:lnTo>
                      <a:pt x="721" y="177"/>
                    </a:lnTo>
                    <a:lnTo>
                      <a:pt x="722" y="177"/>
                    </a:lnTo>
                    <a:lnTo>
                      <a:pt x="723" y="177"/>
                    </a:lnTo>
                    <a:lnTo>
                      <a:pt x="724" y="177"/>
                    </a:lnTo>
                    <a:lnTo>
                      <a:pt x="725" y="177"/>
                    </a:lnTo>
                    <a:lnTo>
                      <a:pt x="726" y="177"/>
                    </a:lnTo>
                    <a:lnTo>
                      <a:pt x="727" y="177"/>
                    </a:lnTo>
                    <a:lnTo>
                      <a:pt x="728" y="177"/>
                    </a:lnTo>
                    <a:lnTo>
                      <a:pt x="729" y="177"/>
                    </a:lnTo>
                    <a:lnTo>
                      <a:pt x="730" y="177"/>
                    </a:lnTo>
                    <a:lnTo>
                      <a:pt x="731" y="177"/>
                    </a:lnTo>
                    <a:lnTo>
                      <a:pt x="732" y="177"/>
                    </a:lnTo>
                    <a:lnTo>
                      <a:pt x="733" y="177"/>
                    </a:lnTo>
                    <a:lnTo>
                      <a:pt x="734" y="177"/>
                    </a:lnTo>
                    <a:lnTo>
                      <a:pt x="735" y="177"/>
                    </a:lnTo>
                    <a:lnTo>
                      <a:pt x="736" y="177"/>
                    </a:lnTo>
                    <a:lnTo>
                      <a:pt x="737" y="177"/>
                    </a:lnTo>
                    <a:lnTo>
                      <a:pt x="738" y="177"/>
                    </a:lnTo>
                    <a:lnTo>
                      <a:pt x="739" y="177"/>
                    </a:lnTo>
                    <a:lnTo>
                      <a:pt x="740" y="177"/>
                    </a:lnTo>
                    <a:lnTo>
                      <a:pt x="740" y="176"/>
                    </a:lnTo>
                    <a:lnTo>
                      <a:pt x="740" y="177"/>
                    </a:lnTo>
                    <a:lnTo>
                      <a:pt x="741" y="177"/>
                    </a:lnTo>
                    <a:lnTo>
                      <a:pt x="741" y="174"/>
                    </a:lnTo>
                    <a:lnTo>
                      <a:pt x="741" y="175"/>
                    </a:lnTo>
                    <a:lnTo>
                      <a:pt x="742" y="175"/>
                    </a:lnTo>
                    <a:lnTo>
                      <a:pt x="742" y="177"/>
                    </a:lnTo>
                    <a:lnTo>
                      <a:pt x="743" y="177"/>
                    </a:lnTo>
                    <a:lnTo>
                      <a:pt x="744" y="177"/>
                    </a:lnTo>
                    <a:lnTo>
                      <a:pt x="744" y="176"/>
                    </a:lnTo>
                    <a:lnTo>
                      <a:pt x="744" y="177"/>
                    </a:lnTo>
                    <a:lnTo>
                      <a:pt x="745" y="177"/>
                    </a:lnTo>
                    <a:lnTo>
                      <a:pt x="746" y="177"/>
                    </a:lnTo>
                    <a:lnTo>
                      <a:pt x="747" y="177"/>
                    </a:lnTo>
                    <a:lnTo>
                      <a:pt x="748" y="177"/>
                    </a:lnTo>
                    <a:lnTo>
                      <a:pt x="749" y="177"/>
                    </a:lnTo>
                    <a:lnTo>
                      <a:pt x="750" y="177"/>
                    </a:lnTo>
                    <a:lnTo>
                      <a:pt x="751" y="177"/>
                    </a:lnTo>
                    <a:lnTo>
                      <a:pt x="752" y="177"/>
                    </a:lnTo>
                    <a:lnTo>
                      <a:pt x="753" y="177"/>
                    </a:lnTo>
                    <a:lnTo>
                      <a:pt x="754" y="177"/>
                    </a:lnTo>
                    <a:lnTo>
                      <a:pt x="755" y="177"/>
                    </a:lnTo>
                    <a:lnTo>
                      <a:pt x="756" y="177"/>
                    </a:lnTo>
                    <a:lnTo>
                      <a:pt x="757" y="177"/>
                    </a:lnTo>
                    <a:lnTo>
                      <a:pt x="758" y="177"/>
                    </a:lnTo>
                    <a:lnTo>
                      <a:pt x="759" y="177"/>
                    </a:lnTo>
                    <a:lnTo>
                      <a:pt x="760" y="177"/>
                    </a:lnTo>
                    <a:lnTo>
                      <a:pt x="761" y="177"/>
                    </a:lnTo>
                    <a:lnTo>
                      <a:pt x="762" y="177"/>
                    </a:lnTo>
                    <a:lnTo>
                      <a:pt x="763" y="177"/>
                    </a:lnTo>
                    <a:lnTo>
                      <a:pt x="764" y="177"/>
                    </a:lnTo>
                    <a:lnTo>
                      <a:pt x="765" y="177"/>
                    </a:lnTo>
                    <a:lnTo>
                      <a:pt x="766" y="177"/>
                    </a:lnTo>
                    <a:lnTo>
                      <a:pt x="767" y="177"/>
                    </a:lnTo>
                    <a:lnTo>
                      <a:pt x="768" y="177"/>
                    </a:lnTo>
                    <a:lnTo>
                      <a:pt x="769" y="177"/>
                    </a:lnTo>
                    <a:lnTo>
                      <a:pt x="770" y="177"/>
                    </a:lnTo>
                    <a:lnTo>
                      <a:pt x="771" y="177"/>
                    </a:lnTo>
                    <a:lnTo>
                      <a:pt x="772" y="177"/>
                    </a:lnTo>
                    <a:lnTo>
                      <a:pt x="773" y="177"/>
                    </a:lnTo>
                    <a:lnTo>
                      <a:pt x="774" y="177"/>
                    </a:lnTo>
                    <a:lnTo>
                      <a:pt x="775" y="177"/>
                    </a:lnTo>
                    <a:lnTo>
                      <a:pt x="776" y="177"/>
                    </a:lnTo>
                    <a:lnTo>
                      <a:pt x="777" y="177"/>
                    </a:lnTo>
                    <a:lnTo>
                      <a:pt x="778" y="177"/>
                    </a:lnTo>
                    <a:lnTo>
                      <a:pt x="779" y="177"/>
                    </a:lnTo>
                    <a:lnTo>
                      <a:pt x="780" y="177"/>
                    </a:lnTo>
                    <a:lnTo>
                      <a:pt x="781" y="177"/>
                    </a:lnTo>
                    <a:lnTo>
                      <a:pt x="782" y="177"/>
                    </a:lnTo>
                    <a:lnTo>
                      <a:pt x="783" y="177"/>
                    </a:lnTo>
                    <a:lnTo>
                      <a:pt x="784" y="177"/>
                    </a:lnTo>
                    <a:lnTo>
                      <a:pt x="785" y="177"/>
                    </a:lnTo>
                    <a:lnTo>
                      <a:pt x="786" y="177"/>
                    </a:lnTo>
                    <a:lnTo>
                      <a:pt x="787" y="177"/>
                    </a:lnTo>
                    <a:lnTo>
                      <a:pt x="788" y="177"/>
                    </a:lnTo>
                    <a:lnTo>
                      <a:pt x="789" y="177"/>
                    </a:lnTo>
                    <a:lnTo>
                      <a:pt x="790" y="177"/>
                    </a:lnTo>
                    <a:lnTo>
                      <a:pt x="791" y="177"/>
                    </a:lnTo>
                    <a:lnTo>
                      <a:pt x="792" y="177"/>
                    </a:lnTo>
                    <a:lnTo>
                      <a:pt x="793" y="177"/>
                    </a:lnTo>
                    <a:lnTo>
                      <a:pt x="794" y="177"/>
                    </a:lnTo>
                    <a:lnTo>
                      <a:pt x="795" y="177"/>
                    </a:lnTo>
                    <a:lnTo>
                      <a:pt x="796" y="177"/>
                    </a:lnTo>
                    <a:lnTo>
                      <a:pt x="797" y="177"/>
                    </a:lnTo>
                    <a:lnTo>
                      <a:pt x="798" y="177"/>
                    </a:lnTo>
                    <a:lnTo>
                      <a:pt x="799" y="177"/>
                    </a:lnTo>
                    <a:lnTo>
                      <a:pt x="800" y="177"/>
                    </a:lnTo>
                    <a:lnTo>
                      <a:pt x="801" y="177"/>
                    </a:lnTo>
                    <a:lnTo>
                      <a:pt x="802" y="177"/>
                    </a:lnTo>
                    <a:lnTo>
                      <a:pt x="803" y="177"/>
                    </a:lnTo>
                    <a:lnTo>
                      <a:pt x="804" y="177"/>
                    </a:lnTo>
                    <a:lnTo>
                      <a:pt x="805" y="177"/>
                    </a:lnTo>
                    <a:lnTo>
                      <a:pt x="806" y="177"/>
                    </a:lnTo>
                    <a:lnTo>
                      <a:pt x="807" y="177"/>
                    </a:lnTo>
                    <a:lnTo>
                      <a:pt x="808" y="177"/>
                    </a:lnTo>
                    <a:lnTo>
                      <a:pt x="809" y="177"/>
                    </a:lnTo>
                    <a:lnTo>
                      <a:pt x="810" y="177"/>
                    </a:lnTo>
                    <a:lnTo>
                      <a:pt x="811" y="177"/>
                    </a:lnTo>
                    <a:lnTo>
                      <a:pt x="812" y="177"/>
                    </a:lnTo>
                    <a:lnTo>
                      <a:pt x="813" y="177"/>
                    </a:lnTo>
                    <a:lnTo>
                      <a:pt x="814" y="177"/>
                    </a:lnTo>
                    <a:lnTo>
                      <a:pt x="815" y="177"/>
                    </a:lnTo>
                    <a:lnTo>
                      <a:pt x="816" y="177"/>
                    </a:lnTo>
                    <a:lnTo>
                      <a:pt x="817" y="177"/>
                    </a:lnTo>
                    <a:lnTo>
                      <a:pt x="818" y="177"/>
                    </a:lnTo>
                    <a:lnTo>
                      <a:pt x="819" y="177"/>
                    </a:lnTo>
                    <a:lnTo>
                      <a:pt x="820" y="177"/>
                    </a:lnTo>
                    <a:lnTo>
                      <a:pt x="821" y="177"/>
                    </a:lnTo>
                    <a:lnTo>
                      <a:pt x="822" y="177"/>
                    </a:lnTo>
                    <a:lnTo>
                      <a:pt x="823" y="177"/>
                    </a:lnTo>
                    <a:lnTo>
                      <a:pt x="824" y="177"/>
                    </a:lnTo>
                    <a:lnTo>
                      <a:pt x="825" y="177"/>
                    </a:lnTo>
                    <a:lnTo>
                      <a:pt x="826" y="177"/>
                    </a:lnTo>
                    <a:lnTo>
                      <a:pt x="827" y="177"/>
                    </a:lnTo>
                    <a:lnTo>
                      <a:pt x="828" y="177"/>
                    </a:lnTo>
                    <a:lnTo>
                      <a:pt x="829" y="177"/>
                    </a:lnTo>
                    <a:lnTo>
                      <a:pt x="830" y="177"/>
                    </a:lnTo>
                    <a:lnTo>
                      <a:pt x="831" y="177"/>
                    </a:lnTo>
                    <a:lnTo>
                      <a:pt x="832" y="177"/>
                    </a:lnTo>
                    <a:lnTo>
                      <a:pt x="833" y="177"/>
                    </a:lnTo>
                    <a:lnTo>
                      <a:pt x="834" y="177"/>
                    </a:lnTo>
                    <a:lnTo>
                      <a:pt x="835" y="177"/>
                    </a:lnTo>
                    <a:lnTo>
                      <a:pt x="836" y="177"/>
                    </a:lnTo>
                    <a:lnTo>
                      <a:pt x="837" y="177"/>
                    </a:lnTo>
                    <a:lnTo>
                      <a:pt x="838" y="177"/>
                    </a:lnTo>
                    <a:lnTo>
                      <a:pt x="839" y="177"/>
                    </a:lnTo>
                    <a:lnTo>
                      <a:pt x="840" y="177"/>
                    </a:lnTo>
                    <a:lnTo>
                      <a:pt x="841" y="177"/>
                    </a:lnTo>
                    <a:lnTo>
                      <a:pt x="842" y="177"/>
                    </a:lnTo>
                    <a:lnTo>
                      <a:pt x="843" y="177"/>
                    </a:lnTo>
                    <a:lnTo>
                      <a:pt x="844" y="177"/>
                    </a:lnTo>
                    <a:lnTo>
                      <a:pt x="845" y="177"/>
                    </a:lnTo>
                    <a:lnTo>
                      <a:pt x="846" y="177"/>
                    </a:lnTo>
                    <a:lnTo>
                      <a:pt x="847" y="177"/>
                    </a:lnTo>
                    <a:lnTo>
                      <a:pt x="848" y="177"/>
                    </a:lnTo>
                    <a:lnTo>
                      <a:pt x="849" y="177"/>
                    </a:lnTo>
                    <a:lnTo>
                      <a:pt x="850" y="177"/>
                    </a:lnTo>
                    <a:lnTo>
                      <a:pt x="851" y="177"/>
                    </a:lnTo>
                    <a:lnTo>
                      <a:pt x="852" y="177"/>
                    </a:lnTo>
                    <a:lnTo>
                      <a:pt x="852" y="176"/>
                    </a:lnTo>
                    <a:lnTo>
                      <a:pt x="852" y="177"/>
                    </a:lnTo>
                    <a:lnTo>
                      <a:pt x="853" y="177"/>
                    </a:lnTo>
                    <a:lnTo>
                      <a:pt x="854" y="177"/>
                    </a:lnTo>
                    <a:lnTo>
                      <a:pt x="855" y="177"/>
                    </a:lnTo>
                    <a:lnTo>
                      <a:pt x="856" y="177"/>
                    </a:lnTo>
                    <a:lnTo>
                      <a:pt x="857" y="177"/>
                    </a:lnTo>
                    <a:lnTo>
                      <a:pt x="858" y="177"/>
                    </a:lnTo>
                    <a:lnTo>
                      <a:pt x="859" y="177"/>
                    </a:lnTo>
                    <a:lnTo>
                      <a:pt x="860" y="177"/>
                    </a:lnTo>
                    <a:lnTo>
                      <a:pt x="861" y="177"/>
                    </a:lnTo>
                    <a:lnTo>
                      <a:pt x="862" y="177"/>
                    </a:lnTo>
                    <a:lnTo>
                      <a:pt x="863" y="177"/>
                    </a:lnTo>
                    <a:lnTo>
                      <a:pt x="864" y="177"/>
                    </a:lnTo>
                    <a:lnTo>
                      <a:pt x="865" y="177"/>
                    </a:lnTo>
                    <a:lnTo>
                      <a:pt x="866" y="177"/>
                    </a:lnTo>
                    <a:lnTo>
                      <a:pt x="867" y="177"/>
                    </a:lnTo>
                    <a:lnTo>
                      <a:pt x="868" y="177"/>
                    </a:lnTo>
                    <a:lnTo>
                      <a:pt x="869" y="177"/>
                    </a:lnTo>
                    <a:lnTo>
                      <a:pt x="870" y="177"/>
                    </a:lnTo>
                    <a:lnTo>
                      <a:pt x="871" y="177"/>
                    </a:lnTo>
                    <a:lnTo>
                      <a:pt x="872" y="177"/>
                    </a:lnTo>
                    <a:lnTo>
                      <a:pt x="873" y="177"/>
                    </a:lnTo>
                    <a:lnTo>
                      <a:pt x="874" y="177"/>
                    </a:lnTo>
                    <a:lnTo>
                      <a:pt x="875" y="177"/>
                    </a:lnTo>
                    <a:lnTo>
                      <a:pt x="876" y="177"/>
                    </a:lnTo>
                    <a:lnTo>
                      <a:pt x="877" y="177"/>
                    </a:lnTo>
                    <a:lnTo>
                      <a:pt x="878" y="177"/>
                    </a:lnTo>
                    <a:lnTo>
                      <a:pt x="878" y="176"/>
                    </a:lnTo>
                    <a:lnTo>
                      <a:pt x="878" y="177"/>
                    </a:lnTo>
                    <a:lnTo>
                      <a:pt x="879" y="177"/>
                    </a:lnTo>
                    <a:lnTo>
                      <a:pt x="880" y="177"/>
                    </a:lnTo>
                    <a:lnTo>
                      <a:pt x="881" y="177"/>
                    </a:lnTo>
                    <a:lnTo>
                      <a:pt x="882" y="177"/>
                    </a:lnTo>
                    <a:lnTo>
                      <a:pt x="883" y="177"/>
                    </a:lnTo>
                    <a:lnTo>
                      <a:pt x="884" y="177"/>
                    </a:lnTo>
                    <a:lnTo>
                      <a:pt x="885" y="177"/>
                    </a:lnTo>
                    <a:lnTo>
                      <a:pt x="886" y="177"/>
                    </a:lnTo>
                    <a:lnTo>
                      <a:pt x="887" y="177"/>
                    </a:lnTo>
                    <a:lnTo>
                      <a:pt x="888" y="177"/>
                    </a:lnTo>
                    <a:lnTo>
                      <a:pt x="889" y="177"/>
                    </a:lnTo>
                    <a:lnTo>
                      <a:pt x="890" y="177"/>
                    </a:lnTo>
                    <a:lnTo>
                      <a:pt x="891" y="177"/>
                    </a:lnTo>
                    <a:lnTo>
                      <a:pt x="892" y="177"/>
                    </a:lnTo>
                    <a:lnTo>
                      <a:pt x="893" y="177"/>
                    </a:lnTo>
                    <a:lnTo>
                      <a:pt x="894" y="177"/>
                    </a:lnTo>
                    <a:lnTo>
                      <a:pt x="895" y="177"/>
                    </a:lnTo>
                    <a:lnTo>
                      <a:pt x="896" y="177"/>
                    </a:lnTo>
                    <a:lnTo>
                      <a:pt x="897" y="177"/>
                    </a:lnTo>
                    <a:lnTo>
                      <a:pt x="898" y="177"/>
                    </a:lnTo>
                    <a:lnTo>
                      <a:pt x="899" y="177"/>
                    </a:lnTo>
                    <a:lnTo>
                      <a:pt x="900" y="177"/>
                    </a:lnTo>
                    <a:lnTo>
                      <a:pt x="901" y="177"/>
                    </a:lnTo>
                    <a:lnTo>
                      <a:pt x="902" y="177"/>
                    </a:lnTo>
                    <a:lnTo>
                      <a:pt x="903" y="177"/>
                    </a:lnTo>
                    <a:lnTo>
                      <a:pt x="904" y="177"/>
                    </a:lnTo>
                    <a:lnTo>
                      <a:pt x="905" y="177"/>
                    </a:lnTo>
                    <a:lnTo>
                      <a:pt x="906" y="177"/>
                    </a:lnTo>
                    <a:lnTo>
                      <a:pt x="907" y="177"/>
                    </a:lnTo>
                    <a:lnTo>
                      <a:pt x="908" y="177"/>
                    </a:lnTo>
                    <a:lnTo>
                      <a:pt x="909" y="177"/>
                    </a:lnTo>
                    <a:lnTo>
                      <a:pt x="910" y="177"/>
                    </a:lnTo>
                    <a:lnTo>
                      <a:pt x="911" y="177"/>
                    </a:lnTo>
                    <a:lnTo>
                      <a:pt x="912" y="177"/>
                    </a:lnTo>
                    <a:lnTo>
                      <a:pt x="913" y="177"/>
                    </a:lnTo>
                    <a:lnTo>
                      <a:pt x="914" y="177"/>
                    </a:lnTo>
                    <a:lnTo>
                      <a:pt x="915" y="177"/>
                    </a:lnTo>
                    <a:lnTo>
                      <a:pt x="916" y="177"/>
                    </a:lnTo>
                    <a:lnTo>
                      <a:pt x="917" y="177"/>
                    </a:lnTo>
                    <a:lnTo>
                      <a:pt x="918" y="177"/>
                    </a:lnTo>
                    <a:lnTo>
                      <a:pt x="919" y="177"/>
                    </a:lnTo>
                    <a:lnTo>
                      <a:pt x="920" y="177"/>
                    </a:lnTo>
                    <a:lnTo>
                      <a:pt x="921" y="177"/>
                    </a:lnTo>
                    <a:lnTo>
                      <a:pt x="922" y="177"/>
                    </a:lnTo>
                    <a:lnTo>
                      <a:pt x="923" y="177"/>
                    </a:lnTo>
                    <a:lnTo>
                      <a:pt x="924" y="177"/>
                    </a:lnTo>
                    <a:lnTo>
                      <a:pt x="924" y="176"/>
                    </a:lnTo>
                    <a:lnTo>
                      <a:pt x="925" y="176"/>
                    </a:lnTo>
                    <a:lnTo>
                      <a:pt x="925" y="177"/>
                    </a:lnTo>
                    <a:lnTo>
                      <a:pt x="926" y="177"/>
                    </a:lnTo>
                    <a:lnTo>
                      <a:pt x="927" y="177"/>
                    </a:lnTo>
                    <a:lnTo>
                      <a:pt x="927" y="176"/>
                    </a:lnTo>
                    <a:lnTo>
                      <a:pt x="927" y="177"/>
                    </a:lnTo>
                    <a:lnTo>
                      <a:pt x="928" y="177"/>
                    </a:lnTo>
                    <a:lnTo>
                      <a:pt x="929" y="177"/>
                    </a:lnTo>
                    <a:lnTo>
                      <a:pt x="930" y="177"/>
                    </a:lnTo>
                    <a:lnTo>
                      <a:pt x="931" y="177"/>
                    </a:lnTo>
                    <a:lnTo>
                      <a:pt x="932" y="177"/>
                    </a:lnTo>
                    <a:lnTo>
                      <a:pt x="933" y="177"/>
                    </a:lnTo>
                    <a:lnTo>
                      <a:pt x="934" y="177"/>
                    </a:lnTo>
                    <a:lnTo>
                      <a:pt x="935" y="177"/>
                    </a:lnTo>
                    <a:lnTo>
                      <a:pt x="936" y="177"/>
                    </a:lnTo>
                    <a:lnTo>
                      <a:pt x="937" y="177"/>
                    </a:lnTo>
                    <a:lnTo>
                      <a:pt x="938" y="177"/>
                    </a:lnTo>
                    <a:lnTo>
                      <a:pt x="939" y="177"/>
                    </a:lnTo>
                    <a:lnTo>
                      <a:pt x="940" y="177"/>
                    </a:lnTo>
                    <a:lnTo>
                      <a:pt x="941" y="177"/>
                    </a:lnTo>
                    <a:lnTo>
                      <a:pt x="942" y="177"/>
                    </a:lnTo>
                    <a:lnTo>
                      <a:pt x="943" y="177"/>
                    </a:lnTo>
                    <a:lnTo>
                      <a:pt x="944" y="177"/>
                    </a:lnTo>
                    <a:lnTo>
                      <a:pt x="945" y="177"/>
                    </a:lnTo>
                    <a:lnTo>
                      <a:pt x="946" y="177"/>
                    </a:lnTo>
                    <a:lnTo>
                      <a:pt x="947" y="177"/>
                    </a:lnTo>
                    <a:lnTo>
                      <a:pt x="947" y="175"/>
                    </a:lnTo>
                    <a:lnTo>
                      <a:pt x="948" y="175"/>
                    </a:lnTo>
                    <a:lnTo>
                      <a:pt x="948" y="177"/>
                    </a:lnTo>
                    <a:lnTo>
                      <a:pt x="949" y="177"/>
                    </a:lnTo>
                    <a:lnTo>
                      <a:pt x="949" y="174"/>
                    </a:lnTo>
                    <a:lnTo>
                      <a:pt x="949" y="177"/>
                    </a:lnTo>
                    <a:lnTo>
                      <a:pt x="950" y="177"/>
                    </a:lnTo>
                    <a:lnTo>
                      <a:pt x="951" y="177"/>
                    </a:lnTo>
                    <a:lnTo>
                      <a:pt x="951" y="176"/>
                    </a:lnTo>
                    <a:lnTo>
                      <a:pt x="951" y="177"/>
                    </a:lnTo>
                    <a:lnTo>
                      <a:pt x="952" y="177"/>
                    </a:lnTo>
                    <a:lnTo>
                      <a:pt x="953" y="177"/>
                    </a:lnTo>
                    <a:lnTo>
                      <a:pt x="954" y="177"/>
                    </a:lnTo>
                    <a:lnTo>
                      <a:pt x="955" y="177"/>
                    </a:lnTo>
                    <a:lnTo>
                      <a:pt x="956" y="177"/>
                    </a:lnTo>
                    <a:lnTo>
                      <a:pt x="957" y="177"/>
                    </a:lnTo>
                    <a:lnTo>
                      <a:pt x="958" y="177"/>
                    </a:lnTo>
                    <a:lnTo>
                      <a:pt x="959" y="177"/>
                    </a:lnTo>
                    <a:lnTo>
                      <a:pt x="960" y="177"/>
                    </a:lnTo>
                    <a:lnTo>
                      <a:pt x="961" y="177"/>
                    </a:lnTo>
                    <a:lnTo>
                      <a:pt x="962" y="177"/>
                    </a:lnTo>
                    <a:lnTo>
                      <a:pt x="963" y="177"/>
                    </a:lnTo>
                    <a:lnTo>
                      <a:pt x="963" y="176"/>
                    </a:lnTo>
                    <a:lnTo>
                      <a:pt x="964" y="176"/>
                    </a:lnTo>
                    <a:lnTo>
                      <a:pt x="964" y="177"/>
                    </a:lnTo>
                    <a:lnTo>
                      <a:pt x="964" y="176"/>
                    </a:lnTo>
                    <a:lnTo>
                      <a:pt x="965" y="176"/>
                    </a:lnTo>
                    <a:lnTo>
                      <a:pt x="965" y="177"/>
                    </a:lnTo>
                    <a:lnTo>
                      <a:pt x="966" y="177"/>
                    </a:lnTo>
                    <a:lnTo>
                      <a:pt x="967" y="177"/>
                    </a:lnTo>
                    <a:lnTo>
                      <a:pt x="968" y="177"/>
                    </a:lnTo>
                    <a:lnTo>
                      <a:pt x="969" y="177"/>
                    </a:lnTo>
                    <a:lnTo>
                      <a:pt x="970" y="177"/>
                    </a:lnTo>
                    <a:lnTo>
                      <a:pt x="971" y="177"/>
                    </a:lnTo>
                    <a:lnTo>
                      <a:pt x="972" y="177"/>
                    </a:lnTo>
                    <a:lnTo>
                      <a:pt x="973" y="177"/>
                    </a:lnTo>
                    <a:lnTo>
                      <a:pt x="974" y="177"/>
                    </a:lnTo>
                    <a:lnTo>
                      <a:pt x="975" y="177"/>
                    </a:lnTo>
                    <a:lnTo>
                      <a:pt x="976" y="177"/>
                    </a:lnTo>
                    <a:lnTo>
                      <a:pt x="977" y="177"/>
                    </a:lnTo>
                    <a:lnTo>
                      <a:pt x="978" y="177"/>
                    </a:lnTo>
                    <a:lnTo>
                      <a:pt x="979" y="177"/>
                    </a:lnTo>
                    <a:lnTo>
                      <a:pt x="980" y="177"/>
                    </a:lnTo>
                    <a:lnTo>
                      <a:pt x="981" y="177"/>
                    </a:lnTo>
                    <a:lnTo>
                      <a:pt x="982" y="177"/>
                    </a:lnTo>
                    <a:lnTo>
                      <a:pt x="983" y="177"/>
                    </a:lnTo>
                    <a:lnTo>
                      <a:pt x="984" y="177"/>
                    </a:lnTo>
                    <a:lnTo>
                      <a:pt x="985" y="177"/>
                    </a:lnTo>
                    <a:lnTo>
                      <a:pt x="986" y="177"/>
                    </a:lnTo>
                    <a:lnTo>
                      <a:pt x="987" y="177"/>
                    </a:lnTo>
                    <a:lnTo>
                      <a:pt x="988" y="177"/>
                    </a:lnTo>
                    <a:lnTo>
                      <a:pt x="989" y="177"/>
                    </a:lnTo>
                    <a:lnTo>
                      <a:pt x="990" y="177"/>
                    </a:lnTo>
                    <a:lnTo>
                      <a:pt x="991" y="177"/>
                    </a:lnTo>
                    <a:lnTo>
                      <a:pt x="992" y="177"/>
                    </a:lnTo>
                    <a:lnTo>
                      <a:pt x="993" y="177"/>
                    </a:lnTo>
                    <a:lnTo>
                      <a:pt x="994" y="177"/>
                    </a:lnTo>
                    <a:lnTo>
                      <a:pt x="995" y="177"/>
                    </a:lnTo>
                    <a:lnTo>
                      <a:pt x="996" y="177"/>
                    </a:lnTo>
                    <a:lnTo>
                      <a:pt x="997" y="177"/>
                    </a:lnTo>
                    <a:lnTo>
                      <a:pt x="998" y="177"/>
                    </a:lnTo>
                    <a:lnTo>
                      <a:pt x="999" y="177"/>
                    </a:lnTo>
                    <a:lnTo>
                      <a:pt x="1000" y="177"/>
                    </a:lnTo>
                    <a:lnTo>
                      <a:pt x="1001" y="177"/>
                    </a:lnTo>
                    <a:lnTo>
                      <a:pt x="1002" y="177"/>
                    </a:lnTo>
                    <a:lnTo>
                      <a:pt x="1003" y="177"/>
                    </a:lnTo>
                    <a:lnTo>
                      <a:pt x="1004" y="177"/>
                    </a:lnTo>
                    <a:lnTo>
                      <a:pt x="1005" y="177"/>
                    </a:lnTo>
                    <a:lnTo>
                      <a:pt x="1006" y="177"/>
                    </a:lnTo>
                    <a:lnTo>
                      <a:pt x="1007" y="177"/>
                    </a:lnTo>
                    <a:lnTo>
                      <a:pt x="1008" y="177"/>
                    </a:lnTo>
                    <a:lnTo>
                      <a:pt x="1009" y="177"/>
                    </a:lnTo>
                    <a:lnTo>
                      <a:pt x="1010" y="177"/>
                    </a:lnTo>
                    <a:lnTo>
                      <a:pt x="1011" y="177"/>
                    </a:lnTo>
                    <a:lnTo>
                      <a:pt x="1012" y="177"/>
                    </a:lnTo>
                    <a:lnTo>
                      <a:pt x="1013" y="177"/>
                    </a:lnTo>
                    <a:lnTo>
                      <a:pt x="1014" y="177"/>
                    </a:lnTo>
                    <a:lnTo>
                      <a:pt x="1015" y="177"/>
                    </a:lnTo>
                    <a:lnTo>
                      <a:pt x="1016" y="177"/>
                    </a:lnTo>
                    <a:lnTo>
                      <a:pt x="1017" y="177"/>
                    </a:lnTo>
                    <a:lnTo>
                      <a:pt x="1018" y="177"/>
                    </a:lnTo>
                    <a:lnTo>
                      <a:pt x="1019" y="177"/>
                    </a:lnTo>
                    <a:lnTo>
                      <a:pt x="1020" y="177"/>
                    </a:lnTo>
                    <a:lnTo>
                      <a:pt x="1021" y="177"/>
                    </a:lnTo>
                    <a:lnTo>
                      <a:pt x="1022" y="177"/>
                    </a:lnTo>
                    <a:lnTo>
                      <a:pt x="1023" y="177"/>
                    </a:lnTo>
                    <a:lnTo>
                      <a:pt x="1024" y="177"/>
                    </a:lnTo>
                    <a:lnTo>
                      <a:pt x="1025" y="177"/>
                    </a:lnTo>
                    <a:lnTo>
                      <a:pt x="1026" y="177"/>
                    </a:lnTo>
                    <a:lnTo>
                      <a:pt x="1027" y="177"/>
                    </a:lnTo>
                    <a:lnTo>
                      <a:pt x="1028" y="177"/>
                    </a:lnTo>
                    <a:lnTo>
                      <a:pt x="1029" y="177"/>
                    </a:lnTo>
                    <a:lnTo>
                      <a:pt x="1030" y="177"/>
                    </a:lnTo>
                    <a:lnTo>
                      <a:pt x="1031" y="177"/>
                    </a:lnTo>
                    <a:lnTo>
                      <a:pt x="1032" y="177"/>
                    </a:lnTo>
                    <a:lnTo>
                      <a:pt x="1033" y="177"/>
                    </a:lnTo>
                    <a:lnTo>
                      <a:pt x="1034" y="177"/>
                    </a:lnTo>
                    <a:lnTo>
                      <a:pt x="1035" y="177"/>
                    </a:lnTo>
                    <a:lnTo>
                      <a:pt x="1036" y="177"/>
                    </a:lnTo>
                    <a:lnTo>
                      <a:pt x="1037" y="177"/>
                    </a:lnTo>
                    <a:lnTo>
                      <a:pt x="1038" y="177"/>
                    </a:lnTo>
                    <a:lnTo>
                      <a:pt x="1039" y="177"/>
                    </a:lnTo>
                    <a:lnTo>
                      <a:pt x="1040" y="177"/>
                    </a:lnTo>
                    <a:lnTo>
                      <a:pt x="1041" y="177"/>
                    </a:lnTo>
                    <a:lnTo>
                      <a:pt x="1042" y="177"/>
                    </a:lnTo>
                    <a:lnTo>
                      <a:pt x="1043" y="177"/>
                    </a:lnTo>
                    <a:lnTo>
                      <a:pt x="1044" y="177"/>
                    </a:lnTo>
                    <a:lnTo>
                      <a:pt x="1045" y="177"/>
                    </a:lnTo>
                    <a:lnTo>
                      <a:pt x="1046" y="177"/>
                    </a:lnTo>
                    <a:lnTo>
                      <a:pt x="1047" y="177"/>
                    </a:lnTo>
                    <a:lnTo>
                      <a:pt x="1048" y="177"/>
                    </a:lnTo>
                    <a:lnTo>
                      <a:pt x="1049" y="177"/>
                    </a:lnTo>
                    <a:lnTo>
                      <a:pt x="1050" y="177"/>
                    </a:lnTo>
                    <a:lnTo>
                      <a:pt x="1051" y="177"/>
                    </a:lnTo>
                    <a:lnTo>
                      <a:pt x="1052" y="177"/>
                    </a:lnTo>
                    <a:lnTo>
                      <a:pt x="1053" y="177"/>
                    </a:lnTo>
                    <a:lnTo>
                      <a:pt x="1054" y="177"/>
                    </a:lnTo>
                    <a:lnTo>
                      <a:pt x="1055" y="177"/>
                    </a:lnTo>
                    <a:lnTo>
                      <a:pt x="1056" y="177"/>
                    </a:lnTo>
                    <a:lnTo>
                      <a:pt x="1057" y="177"/>
                    </a:lnTo>
                    <a:lnTo>
                      <a:pt x="1058" y="177"/>
                    </a:lnTo>
                    <a:lnTo>
                      <a:pt x="1059" y="177"/>
                    </a:lnTo>
                    <a:lnTo>
                      <a:pt x="1060" y="177"/>
                    </a:lnTo>
                    <a:lnTo>
                      <a:pt x="1061" y="177"/>
                    </a:lnTo>
                    <a:lnTo>
                      <a:pt x="1062" y="177"/>
                    </a:lnTo>
                    <a:lnTo>
                      <a:pt x="1063" y="177"/>
                    </a:lnTo>
                    <a:lnTo>
                      <a:pt x="1064" y="177"/>
                    </a:lnTo>
                    <a:lnTo>
                      <a:pt x="1065" y="177"/>
                    </a:lnTo>
                    <a:lnTo>
                      <a:pt x="1066" y="177"/>
                    </a:lnTo>
                    <a:lnTo>
                      <a:pt x="1067" y="177"/>
                    </a:lnTo>
                    <a:lnTo>
                      <a:pt x="1068" y="177"/>
                    </a:lnTo>
                    <a:lnTo>
                      <a:pt x="1069" y="177"/>
                    </a:lnTo>
                    <a:lnTo>
                      <a:pt x="1070" y="177"/>
                    </a:lnTo>
                    <a:lnTo>
                      <a:pt x="1071" y="177"/>
                    </a:lnTo>
                    <a:lnTo>
                      <a:pt x="1072" y="177"/>
                    </a:lnTo>
                    <a:lnTo>
                      <a:pt x="1073" y="177"/>
                    </a:lnTo>
                    <a:lnTo>
                      <a:pt x="1074" y="177"/>
                    </a:lnTo>
                    <a:lnTo>
                      <a:pt x="1075" y="177"/>
                    </a:lnTo>
                    <a:lnTo>
                      <a:pt x="1076" y="177"/>
                    </a:lnTo>
                    <a:lnTo>
                      <a:pt x="1077" y="177"/>
                    </a:lnTo>
                    <a:lnTo>
                      <a:pt x="1078" y="177"/>
                    </a:lnTo>
                    <a:lnTo>
                      <a:pt x="1079" y="177"/>
                    </a:lnTo>
                    <a:lnTo>
                      <a:pt x="1080" y="177"/>
                    </a:lnTo>
                    <a:lnTo>
                      <a:pt x="1081" y="177"/>
                    </a:lnTo>
                    <a:lnTo>
                      <a:pt x="1082" y="177"/>
                    </a:lnTo>
                    <a:lnTo>
                      <a:pt x="1083" y="177"/>
                    </a:lnTo>
                    <a:lnTo>
                      <a:pt x="1084" y="177"/>
                    </a:lnTo>
                    <a:lnTo>
                      <a:pt x="1085" y="177"/>
                    </a:lnTo>
                    <a:lnTo>
                      <a:pt x="1086" y="177"/>
                    </a:lnTo>
                    <a:lnTo>
                      <a:pt x="1087" y="177"/>
                    </a:lnTo>
                    <a:lnTo>
                      <a:pt x="1088" y="177"/>
                    </a:lnTo>
                    <a:lnTo>
                      <a:pt x="1089" y="177"/>
                    </a:lnTo>
                    <a:lnTo>
                      <a:pt x="1090" y="177"/>
                    </a:lnTo>
                    <a:lnTo>
                      <a:pt x="1091" y="177"/>
                    </a:lnTo>
                    <a:lnTo>
                      <a:pt x="1092" y="177"/>
                    </a:lnTo>
                    <a:lnTo>
                      <a:pt x="1092" y="174"/>
                    </a:lnTo>
                    <a:lnTo>
                      <a:pt x="1092" y="175"/>
                    </a:lnTo>
                    <a:lnTo>
                      <a:pt x="1093" y="175"/>
                    </a:lnTo>
                    <a:lnTo>
                      <a:pt x="1093" y="177"/>
                    </a:lnTo>
                    <a:lnTo>
                      <a:pt x="1093" y="176"/>
                    </a:lnTo>
                    <a:lnTo>
                      <a:pt x="1094" y="176"/>
                    </a:lnTo>
                    <a:lnTo>
                      <a:pt x="1094" y="177"/>
                    </a:lnTo>
                    <a:lnTo>
                      <a:pt x="1094" y="176"/>
                    </a:lnTo>
                    <a:lnTo>
                      <a:pt x="1095" y="176"/>
                    </a:lnTo>
                    <a:lnTo>
                      <a:pt x="1095" y="177"/>
                    </a:lnTo>
                    <a:lnTo>
                      <a:pt x="1096" y="177"/>
                    </a:lnTo>
                    <a:lnTo>
                      <a:pt x="1097" y="177"/>
                    </a:lnTo>
                    <a:lnTo>
                      <a:pt x="1098" y="177"/>
                    </a:lnTo>
                    <a:lnTo>
                      <a:pt x="1098" y="175"/>
                    </a:lnTo>
                    <a:lnTo>
                      <a:pt x="1098" y="176"/>
                    </a:lnTo>
                    <a:lnTo>
                      <a:pt x="1099" y="176"/>
                    </a:lnTo>
                    <a:lnTo>
                      <a:pt x="1099" y="177"/>
                    </a:lnTo>
                    <a:lnTo>
                      <a:pt x="1099" y="176"/>
                    </a:lnTo>
                    <a:lnTo>
                      <a:pt x="1100" y="176"/>
                    </a:lnTo>
                    <a:lnTo>
                      <a:pt x="1100" y="177"/>
                    </a:lnTo>
                    <a:lnTo>
                      <a:pt x="1101" y="177"/>
                    </a:lnTo>
                    <a:lnTo>
                      <a:pt x="1102" y="177"/>
                    </a:lnTo>
                    <a:lnTo>
                      <a:pt x="1103" y="177"/>
                    </a:lnTo>
                    <a:lnTo>
                      <a:pt x="1104" y="177"/>
                    </a:lnTo>
                    <a:lnTo>
                      <a:pt x="1105" y="177"/>
                    </a:lnTo>
                    <a:lnTo>
                      <a:pt x="1106" y="177"/>
                    </a:lnTo>
                    <a:lnTo>
                      <a:pt x="1107" y="177"/>
                    </a:lnTo>
                    <a:lnTo>
                      <a:pt x="1108" y="177"/>
                    </a:lnTo>
                    <a:lnTo>
                      <a:pt x="1109" y="177"/>
                    </a:lnTo>
                    <a:lnTo>
                      <a:pt x="1110" y="177"/>
                    </a:lnTo>
                    <a:lnTo>
                      <a:pt x="1111" y="177"/>
                    </a:lnTo>
                    <a:lnTo>
                      <a:pt x="1112" y="177"/>
                    </a:lnTo>
                    <a:lnTo>
                      <a:pt x="1113" y="177"/>
                    </a:lnTo>
                    <a:lnTo>
                      <a:pt x="1114" y="177"/>
                    </a:lnTo>
                    <a:lnTo>
                      <a:pt x="1115" y="177"/>
                    </a:lnTo>
                    <a:lnTo>
                      <a:pt x="1116" y="177"/>
                    </a:lnTo>
                    <a:lnTo>
                      <a:pt x="1117" y="177"/>
                    </a:lnTo>
                    <a:lnTo>
                      <a:pt x="1118" y="177"/>
                    </a:lnTo>
                    <a:lnTo>
                      <a:pt x="1119" y="177"/>
                    </a:lnTo>
                    <a:lnTo>
                      <a:pt x="1119" y="176"/>
                    </a:lnTo>
                    <a:lnTo>
                      <a:pt x="1119" y="177"/>
                    </a:lnTo>
                    <a:lnTo>
                      <a:pt x="1120" y="177"/>
                    </a:lnTo>
                    <a:lnTo>
                      <a:pt x="1121" y="177"/>
                    </a:lnTo>
                    <a:lnTo>
                      <a:pt x="1122" y="177"/>
                    </a:lnTo>
                    <a:lnTo>
                      <a:pt x="1123" y="177"/>
                    </a:lnTo>
                    <a:lnTo>
                      <a:pt x="1124" y="177"/>
                    </a:lnTo>
                    <a:lnTo>
                      <a:pt x="1125" y="177"/>
                    </a:lnTo>
                    <a:lnTo>
                      <a:pt x="1126" y="177"/>
                    </a:lnTo>
                    <a:lnTo>
                      <a:pt x="1127" y="177"/>
                    </a:lnTo>
                    <a:lnTo>
                      <a:pt x="1128" y="177"/>
                    </a:lnTo>
                    <a:lnTo>
                      <a:pt x="1129" y="177"/>
                    </a:lnTo>
                    <a:lnTo>
                      <a:pt x="1130" y="177"/>
                    </a:lnTo>
                    <a:lnTo>
                      <a:pt x="1131" y="177"/>
                    </a:lnTo>
                    <a:lnTo>
                      <a:pt x="1132" y="177"/>
                    </a:lnTo>
                    <a:lnTo>
                      <a:pt x="1133" y="177"/>
                    </a:lnTo>
                    <a:lnTo>
                      <a:pt x="1134" y="177"/>
                    </a:lnTo>
                    <a:lnTo>
                      <a:pt x="1135" y="177"/>
                    </a:lnTo>
                    <a:lnTo>
                      <a:pt x="1136" y="177"/>
                    </a:lnTo>
                    <a:lnTo>
                      <a:pt x="1137" y="177"/>
                    </a:lnTo>
                    <a:lnTo>
                      <a:pt x="1138" y="177"/>
                    </a:lnTo>
                    <a:lnTo>
                      <a:pt x="1139" y="177"/>
                    </a:lnTo>
                    <a:lnTo>
                      <a:pt x="1140" y="177"/>
                    </a:lnTo>
                    <a:lnTo>
                      <a:pt x="1141" y="177"/>
                    </a:lnTo>
                    <a:lnTo>
                      <a:pt x="1142" y="177"/>
                    </a:lnTo>
                    <a:lnTo>
                      <a:pt x="1143" y="177"/>
                    </a:lnTo>
                    <a:lnTo>
                      <a:pt x="1144" y="177"/>
                    </a:lnTo>
                    <a:lnTo>
                      <a:pt x="1145" y="177"/>
                    </a:lnTo>
                    <a:lnTo>
                      <a:pt x="1146" y="177"/>
                    </a:lnTo>
                    <a:lnTo>
                      <a:pt x="1147" y="177"/>
                    </a:lnTo>
                    <a:lnTo>
                      <a:pt x="1148" y="177"/>
                    </a:lnTo>
                    <a:lnTo>
                      <a:pt x="1149" y="177"/>
                    </a:lnTo>
                    <a:lnTo>
                      <a:pt x="1150" y="177"/>
                    </a:lnTo>
                    <a:lnTo>
                      <a:pt x="1151" y="177"/>
                    </a:lnTo>
                    <a:lnTo>
                      <a:pt x="1152" y="177"/>
                    </a:lnTo>
                    <a:lnTo>
                      <a:pt x="1153" y="177"/>
                    </a:lnTo>
                    <a:lnTo>
                      <a:pt x="1154" y="177"/>
                    </a:lnTo>
                    <a:lnTo>
                      <a:pt x="1155" y="177"/>
                    </a:lnTo>
                    <a:lnTo>
                      <a:pt x="1156" y="177"/>
                    </a:lnTo>
                    <a:lnTo>
                      <a:pt x="1156" y="175"/>
                    </a:lnTo>
                    <a:lnTo>
                      <a:pt x="1156" y="176"/>
                    </a:lnTo>
                    <a:lnTo>
                      <a:pt x="1157" y="176"/>
                    </a:lnTo>
                    <a:lnTo>
                      <a:pt x="1157" y="177"/>
                    </a:lnTo>
                    <a:lnTo>
                      <a:pt x="1157" y="176"/>
                    </a:lnTo>
                    <a:lnTo>
                      <a:pt x="1158" y="176"/>
                    </a:lnTo>
                    <a:lnTo>
                      <a:pt x="1158" y="177"/>
                    </a:lnTo>
                    <a:lnTo>
                      <a:pt x="1159" y="177"/>
                    </a:lnTo>
                    <a:lnTo>
                      <a:pt x="1160" y="177"/>
                    </a:lnTo>
                    <a:lnTo>
                      <a:pt x="1161" y="177"/>
                    </a:lnTo>
                    <a:lnTo>
                      <a:pt x="1162" y="177"/>
                    </a:lnTo>
                    <a:lnTo>
                      <a:pt x="1163" y="177"/>
                    </a:lnTo>
                    <a:lnTo>
                      <a:pt x="1164" y="177"/>
                    </a:lnTo>
                    <a:lnTo>
                      <a:pt x="1165" y="177"/>
                    </a:lnTo>
                    <a:lnTo>
                      <a:pt x="1166" y="177"/>
                    </a:lnTo>
                    <a:lnTo>
                      <a:pt x="1167" y="177"/>
                    </a:lnTo>
                    <a:lnTo>
                      <a:pt x="1168" y="177"/>
                    </a:lnTo>
                    <a:lnTo>
                      <a:pt x="1169" y="177"/>
                    </a:lnTo>
                    <a:lnTo>
                      <a:pt x="1170" y="177"/>
                    </a:lnTo>
                    <a:lnTo>
                      <a:pt x="1171" y="177"/>
                    </a:lnTo>
                    <a:lnTo>
                      <a:pt x="1172" y="177"/>
                    </a:lnTo>
                    <a:lnTo>
                      <a:pt x="1173" y="177"/>
                    </a:lnTo>
                    <a:lnTo>
                      <a:pt x="1174" y="177"/>
                    </a:lnTo>
                    <a:lnTo>
                      <a:pt x="1175" y="177"/>
                    </a:lnTo>
                    <a:lnTo>
                      <a:pt x="1176" y="177"/>
                    </a:lnTo>
                    <a:lnTo>
                      <a:pt x="1177" y="177"/>
                    </a:lnTo>
                    <a:lnTo>
                      <a:pt x="1178" y="177"/>
                    </a:lnTo>
                    <a:lnTo>
                      <a:pt x="1179" y="177"/>
                    </a:lnTo>
                    <a:lnTo>
                      <a:pt x="1180" y="177"/>
                    </a:lnTo>
                    <a:lnTo>
                      <a:pt x="1181" y="177"/>
                    </a:lnTo>
                    <a:lnTo>
                      <a:pt x="1182" y="177"/>
                    </a:lnTo>
                    <a:lnTo>
                      <a:pt x="1183" y="177"/>
                    </a:lnTo>
                    <a:lnTo>
                      <a:pt x="1184" y="177"/>
                    </a:lnTo>
                    <a:lnTo>
                      <a:pt x="1185" y="177"/>
                    </a:lnTo>
                    <a:lnTo>
                      <a:pt x="1186" y="177"/>
                    </a:lnTo>
                    <a:lnTo>
                      <a:pt x="1187" y="177"/>
                    </a:lnTo>
                    <a:lnTo>
                      <a:pt x="1188" y="177"/>
                    </a:lnTo>
                    <a:lnTo>
                      <a:pt x="1189" y="177"/>
                    </a:lnTo>
                    <a:lnTo>
                      <a:pt x="1190" y="177"/>
                    </a:lnTo>
                    <a:lnTo>
                      <a:pt x="1191" y="177"/>
                    </a:lnTo>
                    <a:lnTo>
                      <a:pt x="1192" y="177"/>
                    </a:lnTo>
                    <a:lnTo>
                      <a:pt x="1193" y="177"/>
                    </a:lnTo>
                    <a:lnTo>
                      <a:pt x="1194" y="177"/>
                    </a:lnTo>
                    <a:lnTo>
                      <a:pt x="1195" y="177"/>
                    </a:lnTo>
                    <a:lnTo>
                      <a:pt x="1196" y="177"/>
                    </a:lnTo>
                    <a:lnTo>
                      <a:pt x="1197" y="177"/>
                    </a:lnTo>
                    <a:lnTo>
                      <a:pt x="1198" y="177"/>
                    </a:lnTo>
                    <a:lnTo>
                      <a:pt x="1199" y="177"/>
                    </a:lnTo>
                    <a:lnTo>
                      <a:pt x="1200" y="177"/>
                    </a:lnTo>
                    <a:lnTo>
                      <a:pt x="1201" y="177"/>
                    </a:lnTo>
                    <a:lnTo>
                      <a:pt x="1202" y="177"/>
                    </a:lnTo>
                    <a:lnTo>
                      <a:pt x="1203" y="177"/>
                    </a:lnTo>
                    <a:lnTo>
                      <a:pt x="1204" y="177"/>
                    </a:lnTo>
                    <a:lnTo>
                      <a:pt x="1205" y="177"/>
                    </a:lnTo>
                    <a:lnTo>
                      <a:pt x="1206" y="177"/>
                    </a:lnTo>
                    <a:lnTo>
                      <a:pt x="1207" y="177"/>
                    </a:lnTo>
                    <a:lnTo>
                      <a:pt x="1208" y="177"/>
                    </a:lnTo>
                    <a:lnTo>
                      <a:pt x="1209" y="177"/>
                    </a:lnTo>
                    <a:lnTo>
                      <a:pt x="1210" y="177"/>
                    </a:lnTo>
                    <a:lnTo>
                      <a:pt x="1211" y="177"/>
                    </a:lnTo>
                    <a:lnTo>
                      <a:pt x="1212" y="177"/>
                    </a:lnTo>
                    <a:lnTo>
                      <a:pt x="1213" y="177"/>
                    </a:lnTo>
                    <a:lnTo>
                      <a:pt x="1214" y="177"/>
                    </a:lnTo>
                    <a:lnTo>
                      <a:pt x="1215" y="177"/>
                    </a:lnTo>
                    <a:lnTo>
                      <a:pt x="1216" y="177"/>
                    </a:lnTo>
                    <a:lnTo>
                      <a:pt x="1217" y="177"/>
                    </a:lnTo>
                    <a:lnTo>
                      <a:pt x="1218" y="177"/>
                    </a:lnTo>
                    <a:lnTo>
                      <a:pt x="1219" y="177"/>
                    </a:lnTo>
                    <a:lnTo>
                      <a:pt x="1220" y="177"/>
                    </a:lnTo>
                    <a:lnTo>
                      <a:pt x="1221" y="177"/>
                    </a:lnTo>
                    <a:lnTo>
                      <a:pt x="1222" y="177"/>
                    </a:lnTo>
                    <a:lnTo>
                      <a:pt x="1223" y="177"/>
                    </a:lnTo>
                    <a:lnTo>
                      <a:pt x="1224" y="177"/>
                    </a:lnTo>
                    <a:lnTo>
                      <a:pt x="1225" y="177"/>
                    </a:lnTo>
                    <a:lnTo>
                      <a:pt x="1226" y="177"/>
                    </a:lnTo>
                    <a:lnTo>
                      <a:pt x="1227" y="177"/>
                    </a:lnTo>
                    <a:lnTo>
                      <a:pt x="1228" y="177"/>
                    </a:lnTo>
                    <a:lnTo>
                      <a:pt x="1229" y="177"/>
                    </a:lnTo>
                    <a:lnTo>
                      <a:pt x="1230" y="177"/>
                    </a:lnTo>
                    <a:lnTo>
                      <a:pt x="1231" y="177"/>
                    </a:lnTo>
                    <a:lnTo>
                      <a:pt x="1232" y="177"/>
                    </a:lnTo>
                    <a:lnTo>
                      <a:pt x="1233" y="177"/>
                    </a:lnTo>
                    <a:lnTo>
                      <a:pt x="1234" y="177"/>
                    </a:lnTo>
                    <a:lnTo>
                      <a:pt x="1235" y="177"/>
                    </a:lnTo>
                    <a:lnTo>
                      <a:pt x="1236" y="177"/>
                    </a:lnTo>
                    <a:lnTo>
                      <a:pt x="1237" y="177"/>
                    </a:lnTo>
                    <a:lnTo>
                      <a:pt x="1238" y="177"/>
                    </a:lnTo>
                    <a:lnTo>
                      <a:pt x="1239" y="177"/>
                    </a:lnTo>
                    <a:lnTo>
                      <a:pt x="1240" y="177"/>
                    </a:lnTo>
                    <a:lnTo>
                      <a:pt x="1241" y="177"/>
                    </a:lnTo>
                    <a:lnTo>
                      <a:pt x="1242" y="177"/>
                    </a:lnTo>
                    <a:lnTo>
                      <a:pt x="1243" y="177"/>
                    </a:lnTo>
                    <a:lnTo>
                      <a:pt x="1244" y="177"/>
                    </a:lnTo>
                    <a:lnTo>
                      <a:pt x="1245" y="177"/>
                    </a:lnTo>
                    <a:lnTo>
                      <a:pt x="1246" y="177"/>
                    </a:lnTo>
                    <a:lnTo>
                      <a:pt x="1247" y="177"/>
                    </a:lnTo>
                    <a:lnTo>
                      <a:pt x="1248" y="177"/>
                    </a:lnTo>
                    <a:lnTo>
                      <a:pt x="1249" y="177"/>
                    </a:lnTo>
                    <a:lnTo>
                      <a:pt x="1250" y="177"/>
                    </a:lnTo>
                    <a:lnTo>
                      <a:pt x="1251" y="177"/>
                    </a:lnTo>
                    <a:lnTo>
                      <a:pt x="1252" y="177"/>
                    </a:lnTo>
                    <a:lnTo>
                      <a:pt x="1253" y="177"/>
                    </a:lnTo>
                    <a:lnTo>
                      <a:pt x="1254" y="177"/>
                    </a:lnTo>
                    <a:lnTo>
                      <a:pt x="1255" y="177"/>
                    </a:lnTo>
                    <a:lnTo>
                      <a:pt x="1256" y="177"/>
                    </a:lnTo>
                    <a:lnTo>
                      <a:pt x="1257" y="177"/>
                    </a:lnTo>
                    <a:lnTo>
                      <a:pt x="1258" y="177"/>
                    </a:lnTo>
                    <a:lnTo>
                      <a:pt x="1259" y="177"/>
                    </a:lnTo>
                    <a:lnTo>
                      <a:pt x="1260" y="177"/>
                    </a:lnTo>
                    <a:lnTo>
                      <a:pt x="1261" y="177"/>
                    </a:lnTo>
                    <a:lnTo>
                      <a:pt x="1262" y="177"/>
                    </a:lnTo>
                    <a:lnTo>
                      <a:pt x="1263" y="177"/>
                    </a:lnTo>
                    <a:lnTo>
                      <a:pt x="1264" y="177"/>
                    </a:lnTo>
                    <a:lnTo>
                      <a:pt x="1265" y="177"/>
                    </a:lnTo>
                    <a:lnTo>
                      <a:pt x="1266" y="177"/>
                    </a:lnTo>
                    <a:lnTo>
                      <a:pt x="1267" y="177"/>
                    </a:lnTo>
                    <a:lnTo>
                      <a:pt x="1268" y="177"/>
                    </a:lnTo>
                    <a:lnTo>
                      <a:pt x="1269" y="177"/>
                    </a:lnTo>
                    <a:lnTo>
                      <a:pt x="1270" y="177"/>
                    </a:lnTo>
                    <a:lnTo>
                      <a:pt x="1271" y="177"/>
                    </a:lnTo>
                    <a:lnTo>
                      <a:pt x="1272" y="177"/>
                    </a:lnTo>
                    <a:lnTo>
                      <a:pt x="1273" y="177"/>
                    </a:lnTo>
                    <a:lnTo>
                      <a:pt x="1274" y="177"/>
                    </a:lnTo>
                    <a:lnTo>
                      <a:pt x="1275" y="177"/>
                    </a:lnTo>
                    <a:lnTo>
                      <a:pt x="1276" y="177"/>
                    </a:lnTo>
                    <a:lnTo>
                      <a:pt x="1277" y="177"/>
                    </a:lnTo>
                    <a:lnTo>
                      <a:pt x="1278" y="177"/>
                    </a:lnTo>
                    <a:lnTo>
                      <a:pt x="1279" y="177"/>
                    </a:lnTo>
                    <a:lnTo>
                      <a:pt x="1280" y="177"/>
                    </a:lnTo>
                    <a:lnTo>
                      <a:pt x="1281" y="177"/>
                    </a:lnTo>
                    <a:lnTo>
                      <a:pt x="1282" y="177"/>
                    </a:lnTo>
                    <a:lnTo>
                      <a:pt x="1283" y="177"/>
                    </a:lnTo>
                    <a:lnTo>
                      <a:pt x="1284" y="177"/>
                    </a:lnTo>
                    <a:lnTo>
                      <a:pt x="1285" y="177"/>
                    </a:lnTo>
                    <a:lnTo>
                      <a:pt x="1285" y="176"/>
                    </a:lnTo>
                    <a:lnTo>
                      <a:pt x="1286" y="176"/>
                    </a:lnTo>
                    <a:lnTo>
                      <a:pt x="1286" y="177"/>
                    </a:lnTo>
                    <a:lnTo>
                      <a:pt x="1287" y="177"/>
                    </a:lnTo>
                    <a:lnTo>
                      <a:pt x="1288" y="177"/>
                    </a:lnTo>
                    <a:lnTo>
                      <a:pt x="1289" y="177"/>
                    </a:lnTo>
                    <a:lnTo>
                      <a:pt x="1290" y="177"/>
                    </a:lnTo>
                    <a:lnTo>
                      <a:pt x="1291" y="177"/>
                    </a:lnTo>
                    <a:lnTo>
                      <a:pt x="1292" y="177"/>
                    </a:lnTo>
                    <a:lnTo>
                      <a:pt x="1293" y="177"/>
                    </a:lnTo>
                    <a:lnTo>
                      <a:pt x="1294" y="177"/>
                    </a:lnTo>
                    <a:lnTo>
                      <a:pt x="1295" y="177"/>
                    </a:lnTo>
                    <a:lnTo>
                      <a:pt x="1296" y="177"/>
                    </a:lnTo>
                    <a:lnTo>
                      <a:pt x="1297" y="177"/>
                    </a:lnTo>
                    <a:lnTo>
                      <a:pt x="1298" y="177"/>
                    </a:lnTo>
                    <a:lnTo>
                      <a:pt x="1299" y="177"/>
                    </a:lnTo>
                    <a:lnTo>
                      <a:pt x="1300" y="177"/>
                    </a:lnTo>
                    <a:lnTo>
                      <a:pt x="1301" y="177"/>
                    </a:lnTo>
                    <a:lnTo>
                      <a:pt x="1302" y="177"/>
                    </a:lnTo>
                    <a:lnTo>
                      <a:pt x="1303" y="177"/>
                    </a:lnTo>
                    <a:lnTo>
                      <a:pt x="1304" y="177"/>
                    </a:lnTo>
                    <a:lnTo>
                      <a:pt x="1305" y="177"/>
                    </a:lnTo>
                    <a:lnTo>
                      <a:pt x="1306" y="177"/>
                    </a:lnTo>
                    <a:lnTo>
                      <a:pt x="1307" y="177"/>
                    </a:lnTo>
                    <a:lnTo>
                      <a:pt x="1308" y="177"/>
                    </a:lnTo>
                    <a:lnTo>
                      <a:pt x="1309" y="177"/>
                    </a:lnTo>
                    <a:lnTo>
                      <a:pt x="1310" y="177"/>
                    </a:lnTo>
                    <a:lnTo>
                      <a:pt x="1311" y="177"/>
                    </a:lnTo>
                    <a:lnTo>
                      <a:pt x="1312" y="177"/>
                    </a:lnTo>
                    <a:lnTo>
                      <a:pt x="1313" y="177"/>
                    </a:lnTo>
                    <a:lnTo>
                      <a:pt x="1314" y="177"/>
                    </a:lnTo>
                    <a:lnTo>
                      <a:pt x="1315" y="177"/>
                    </a:lnTo>
                    <a:lnTo>
                      <a:pt x="1316" y="177"/>
                    </a:lnTo>
                    <a:lnTo>
                      <a:pt x="1317" y="177"/>
                    </a:lnTo>
                    <a:lnTo>
                      <a:pt x="1318" y="177"/>
                    </a:lnTo>
                    <a:lnTo>
                      <a:pt x="1319" y="177"/>
                    </a:lnTo>
                    <a:lnTo>
                      <a:pt x="1320" y="177"/>
                    </a:lnTo>
                    <a:lnTo>
                      <a:pt x="1321" y="177"/>
                    </a:lnTo>
                    <a:lnTo>
                      <a:pt x="1322" y="177"/>
                    </a:lnTo>
                    <a:lnTo>
                      <a:pt x="1323" y="177"/>
                    </a:lnTo>
                    <a:lnTo>
                      <a:pt x="1324" y="177"/>
                    </a:lnTo>
                    <a:lnTo>
                      <a:pt x="1325" y="177"/>
                    </a:lnTo>
                    <a:lnTo>
                      <a:pt x="1326" y="177"/>
                    </a:lnTo>
                    <a:lnTo>
                      <a:pt x="1327" y="177"/>
                    </a:lnTo>
                    <a:lnTo>
                      <a:pt x="1328" y="177"/>
                    </a:lnTo>
                    <a:lnTo>
                      <a:pt x="1329" y="177"/>
                    </a:lnTo>
                    <a:lnTo>
                      <a:pt x="1330" y="177"/>
                    </a:lnTo>
                    <a:lnTo>
                      <a:pt x="1331" y="177"/>
                    </a:lnTo>
                    <a:lnTo>
                      <a:pt x="1332" y="177"/>
                    </a:lnTo>
                    <a:lnTo>
                      <a:pt x="1333" y="177"/>
                    </a:lnTo>
                    <a:lnTo>
                      <a:pt x="1334" y="177"/>
                    </a:lnTo>
                    <a:lnTo>
                      <a:pt x="1335" y="177"/>
                    </a:lnTo>
                    <a:lnTo>
                      <a:pt x="1336" y="177"/>
                    </a:lnTo>
                    <a:lnTo>
                      <a:pt x="1337" y="177"/>
                    </a:lnTo>
                    <a:lnTo>
                      <a:pt x="1338" y="177"/>
                    </a:lnTo>
                    <a:lnTo>
                      <a:pt x="1339" y="177"/>
                    </a:lnTo>
                    <a:lnTo>
                      <a:pt x="1340" y="177"/>
                    </a:lnTo>
                    <a:lnTo>
                      <a:pt x="1341" y="177"/>
                    </a:lnTo>
                    <a:lnTo>
                      <a:pt x="1342" y="177"/>
                    </a:lnTo>
                    <a:lnTo>
                      <a:pt x="1343" y="177"/>
                    </a:lnTo>
                    <a:lnTo>
                      <a:pt x="1344" y="177"/>
                    </a:lnTo>
                    <a:lnTo>
                      <a:pt x="1345" y="177"/>
                    </a:lnTo>
                    <a:lnTo>
                      <a:pt x="1346" y="177"/>
                    </a:lnTo>
                    <a:lnTo>
                      <a:pt x="1347" y="177"/>
                    </a:lnTo>
                    <a:lnTo>
                      <a:pt x="1348" y="177"/>
                    </a:lnTo>
                    <a:lnTo>
                      <a:pt x="1349" y="177"/>
                    </a:lnTo>
                    <a:lnTo>
                      <a:pt x="1350" y="177"/>
                    </a:lnTo>
                    <a:lnTo>
                      <a:pt x="1351" y="177"/>
                    </a:lnTo>
                    <a:lnTo>
                      <a:pt x="1352" y="177"/>
                    </a:lnTo>
                    <a:lnTo>
                      <a:pt x="1353" y="177"/>
                    </a:lnTo>
                    <a:lnTo>
                      <a:pt x="1354" y="177"/>
                    </a:lnTo>
                    <a:lnTo>
                      <a:pt x="1355" y="177"/>
                    </a:lnTo>
                    <a:lnTo>
                      <a:pt x="1356" y="177"/>
                    </a:lnTo>
                    <a:lnTo>
                      <a:pt x="1357" y="177"/>
                    </a:lnTo>
                    <a:lnTo>
                      <a:pt x="1358" y="177"/>
                    </a:lnTo>
                    <a:lnTo>
                      <a:pt x="1359" y="177"/>
                    </a:lnTo>
                    <a:lnTo>
                      <a:pt x="1360" y="177"/>
                    </a:lnTo>
                    <a:lnTo>
                      <a:pt x="1361" y="177"/>
                    </a:lnTo>
                    <a:lnTo>
                      <a:pt x="1362" y="177"/>
                    </a:lnTo>
                    <a:lnTo>
                      <a:pt x="1363" y="177"/>
                    </a:lnTo>
                    <a:lnTo>
                      <a:pt x="1364" y="177"/>
                    </a:lnTo>
                    <a:lnTo>
                      <a:pt x="1365" y="177"/>
                    </a:lnTo>
                    <a:lnTo>
                      <a:pt x="1366" y="177"/>
                    </a:lnTo>
                    <a:lnTo>
                      <a:pt x="1367" y="177"/>
                    </a:lnTo>
                    <a:lnTo>
                      <a:pt x="1368" y="177"/>
                    </a:lnTo>
                    <a:lnTo>
                      <a:pt x="1369" y="177"/>
                    </a:lnTo>
                    <a:lnTo>
                      <a:pt x="1370" y="177"/>
                    </a:lnTo>
                    <a:lnTo>
                      <a:pt x="1371" y="177"/>
                    </a:lnTo>
                    <a:lnTo>
                      <a:pt x="1372" y="177"/>
                    </a:lnTo>
                    <a:lnTo>
                      <a:pt x="1373" y="177"/>
                    </a:lnTo>
                    <a:lnTo>
                      <a:pt x="1374" y="177"/>
                    </a:lnTo>
                    <a:lnTo>
                      <a:pt x="1375" y="177"/>
                    </a:lnTo>
                    <a:lnTo>
                      <a:pt x="1376" y="177"/>
                    </a:lnTo>
                    <a:lnTo>
                      <a:pt x="1377" y="177"/>
                    </a:lnTo>
                    <a:lnTo>
                      <a:pt x="1378" y="177"/>
                    </a:lnTo>
                    <a:lnTo>
                      <a:pt x="1379" y="177"/>
                    </a:lnTo>
                    <a:lnTo>
                      <a:pt x="1380" y="177"/>
                    </a:lnTo>
                    <a:lnTo>
                      <a:pt x="1381" y="177"/>
                    </a:lnTo>
                    <a:lnTo>
                      <a:pt x="1382" y="177"/>
                    </a:lnTo>
                    <a:lnTo>
                      <a:pt x="1383" y="177"/>
                    </a:lnTo>
                    <a:lnTo>
                      <a:pt x="1384" y="177"/>
                    </a:lnTo>
                    <a:lnTo>
                      <a:pt x="1385" y="177"/>
                    </a:lnTo>
                    <a:lnTo>
                      <a:pt x="1386" y="177"/>
                    </a:lnTo>
                    <a:lnTo>
                      <a:pt x="1387" y="177"/>
                    </a:lnTo>
                    <a:lnTo>
                      <a:pt x="1388" y="177"/>
                    </a:lnTo>
                    <a:lnTo>
                      <a:pt x="1389" y="177"/>
                    </a:lnTo>
                    <a:lnTo>
                      <a:pt x="1389" y="176"/>
                    </a:lnTo>
                    <a:lnTo>
                      <a:pt x="1390" y="176"/>
                    </a:lnTo>
                    <a:lnTo>
                      <a:pt x="1390" y="177"/>
                    </a:lnTo>
                    <a:lnTo>
                      <a:pt x="1391" y="177"/>
                    </a:lnTo>
                    <a:lnTo>
                      <a:pt x="1392" y="177"/>
                    </a:lnTo>
                    <a:lnTo>
                      <a:pt x="1393" y="177"/>
                    </a:lnTo>
                    <a:lnTo>
                      <a:pt x="1394" y="177"/>
                    </a:lnTo>
                    <a:lnTo>
                      <a:pt x="1395" y="177"/>
                    </a:lnTo>
                    <a:lnTo>
                      <a:pt x="1396" y="177"/>
                    </a:lnTo>
                    <a:lnTo>
                      <a:pt x="1397" y="177"/>
                    </a:lnTo>
                    <a:lnTo>
                      <a:pt x="1398" y="177"/>
                    </a:lnTo>
                    <a:lnTo>
                      <a:pt x="1399" y="177"/>
                    </a:lnTo>
                    <a:lnTo>
                      <a:pt x="1400" y="177"/>
                    </a:lnTo>
                    <a:lnTo>
                      <a:pt x="1401" y="177"/>
                    </a:lnTo>
                    <a:lnTo>
                      <a:pt x="1402" y="177"/>
                    </a:lnTo>
                    <a:lnTo>
                      <a:pt x="1403" y="177"/>
                    </a:lnTo>
                    <a:lnTo>
                      <a:pt x="1404" y="177"/>
                    </a:lnTo>
                    <a:lnTo>
                      <a:pt x="1405" y="177"/>
                    </a:lnTo>
                    <a:lnTo>
                      <a:pt x="1406" y="177"/>
                    </a:lnTo>
                    <a:lnTo>
                      <a:pt x="1407" y="177"/>
                    </a:lnTo>
                    <a:lnTo>
                      <a:pt x="1408" y="177"/>
                    </a:lnTo>
                    <a:lnTo>
                      <a:pt x="1409" y="177"/>
                    </a:lnTo>
                    <a:lnTo>
                      <a:pt x="1410" y="177"/>
                    </a:lnTo>
                    <a:lnTo>
                      <a:pt x="1411" y="177"/>
                    </a:lnTo>
                    <a:lnTo>
                      <a:pt x="1412" y="177"/>
                    </a:lnTo>
                    <a:lnTo>
                      <a:pt x="1413" y="177"/>
                    </a:lnTo>
                    <a:lnTo>
                      <a:pt x="1414" y="177"/>
                    </a:lnTo>
                    <a:lnTo>
                      <a:pt x="1415" y="177"/>
                    </a:lnTo>
                    <a:lnTo>
                      <a:pt x="1416" y="177"/>
                    </a:lnTo>
                    <a:lnTo>
                      <a:pt x="1417" y="177"/>
                    </a:lnTo>
                    <a:lnTo>
                      <a:pt x="1418" y="177"/>
                    </a:lnTo>
                    <a:lnTo>
                      <a:pt x="1419" y="177"/>
                    </a:lnTo>
                    <a:lnTo>
                      <a:pt x="1420" y="177"/>
                    </a:lnTo>
                    <a:lnTo>
                      <a:pt x="1421" y="177"/>
                    </a:lnTo>
                    <a:lnTo>
                      <a:pt x="1422" y="177"/>
                    </a:lnTo>
                    <a:lnTo>
                      <a:pt x="1423" y="177"/>
                    </a:lnTo>
                    <a:lnTo>
                      <a:pt x="1424" y="177"/>
                    </a:lnTo>
                    <a:lnTo>
                      <a:pt x="1425" y="177"/>
                    </a:lnTo>
                    <a:lnTo>
                      <a:pt x="1426" y="177"/>
                    </a:lnTo>
                    <a:lnTo>
                      <a:pt x="1427" y="177"/>
                    </a:lnTo>
                    <a:lnTo>
                      <a:pt x="1428" y="177"/>
                    </a:lnTo>
                    <a:lnTo>
                      <a:pt x="1429" y="177"/>
                    </a:lnTo>
                    <a:lnTo>
                      <a:pt x="1430" y="177"/>
                    </a:lnTo>
                    <a:lnTo>
                      <a:pt x="1431" y="177"/>
                    </a:lnTo>
                    <a:lnTo>
                      <a:pt x="1432" y="177"/>
                    </a:lnTo>
                    <a:lnTo>
                      <a:pt x="1432" y="174"/>
                    </a:lnTo>
                    <a:lnTo>
                      <a:pt x="1433" y="174"/>
                    </a:lnTo>
                    <a:lnTo>
                      <a:pt x="1433" y="177"/>
                    </a:lnTo>
                    <a:lnTo>
                      <a:pt x="1433" y="174"/>
                    </a:lnTo>
                    <a:lnTo>
                      <a:pt x="1434" y="174"/>
                    </a:lnTo>
                    <a:lnTo>
                      <a:pt x="1434" y="177"/>
                    </a:lnTo>
                    <a:lnTo>
                      <a:pt x="1434" y="176"/>
                    </a:lnTo>
                    <a:lnTo>
                      <a:pt x="1435" y="176"/>
                    </a:lnTo>
                    <a:lnTo>
                      <a:pt x="1435" y="177"/>
                    </a:lnTo>
                    <a:lnTo>
                      <a:pt x="1435" y="176"/>
                    </a:lnTo>
                    <a:lnTo>
                      <a:pt x="1436" y="176"/>
                    </a:lnTo>
                    <a:lnTo>
                      <a:pt x="1436" y="177"/>
                    </a:lnTo>
                    <a:lnTo>
                      <a:pt x="1437" y="177"/>
                    </a:lnTo>
                    <a:lnTo>
                      <a:pt x="1438" y="177"/>
                    </a:lnTo>
                    <a:lnTo>
                      <a:pt x="1439" y="177"/>
                    </a:lnTo>
                    <a:lnTo>
                      <a:pt x="1440" y="177"/>
                    </a:lnTo>
                    <a:lnTo>
                      <a:pt x="1441" y="177"/>
                    </a:lnTo>
                    <a:lnTo>
                      <a:pt x="1442" y="177"/>
                    </a:lnTo>
                    <a:lnTo>
                      <a:pt x="1443" y="177"/>
                    </a:lnTo>
                    <a:lnTo>
                      <a:pt x="1444" y="177"/>
                    </a:lnTo>
                    <a:lnTo>
                      <a:pt x="1445" y="177"/>
                    </a:lnTo>
                    <a:lnTo>
                      <a:pt x="1446" y="177"/>
                    </a:lnTo>
                    <a:lnTo>
                      <a:pt x="1447" y="177"/>
                    </a:lnTo>
                    <a:lnTo>
                      <a:pt x="1448" y="177"/>
                    </a:lnTo>
                    <a:lnTo>
                      <a:pt x="1449" y="177"/>
                    </a:lnTo>
                    <a:lnTo>
                      <a:pt x="1450" y="177"/>
                    </a:lnTo>
                    <a:lnTo>
                      <a:pt x="1451" y="177"/>
                    </a:lnTo>
                    <a:lnTo>
                      <a:pt x="1452" y="177"/>
                    </a:lnTo>
                    <a:lnTo>
                      <a:pt x="1453" y="177"/>
                    </a:lnTo>
                    <a:lnTo>
                      <a:pt x="1454" y="177"/>
                    </a:lnTo>
                    <a:lnTo>
                      <a:pt x="1455" y="177"/>
                    </a:lnTo>
                    <a:lnTo>
                      <a:pt x="1456" y="177"/>
                    </a:lnTo>
                    <a:lnTo>
                      <a:pt x="1457" y="177"/>
                    </a:lnTo>
                    <a:lnTo>
                      <a:pt x="1458" y="177"/>
                    </a:lnTo>
                    <a:lnTo>
                      <a:pt x="1459" y="177"/>
                    </a:lnTo>
                    <a:lnTo>
                      <a:pt x="1460" y="177"/>
                    </a:lnTo>
                    <a:lnTo>
                      <a:pt x="1461" y="177"/>
                    </a:lnTo>
                    <a:lnTo>
                      <a:pt x="1462" y="177"/>
                    </a:lnTo>
                    <a:lnTo>
                      <a:pt x="1463" y="177"/>
                    </a:lnTo>
                    <a:lnTo>
                      <a:pt x="1464" y="177"/>
                    </a:lnTo>
                    <a:lnTo>
                      <a:pt x="1465" y="177"/>
                    </a:lnTo>
                    <a:lnTo>
                      <a:pt x="1466" y="177"/>
                    </a:lnTo>
                    <a:lnTo>
                      <a:pt x="1467" y="177"/>
                    </a:lnTo>
                    <a:lnTo>
                      <a:pt x="1468" y="177"/>
                    </a:lnTo>
                    <a:lnTo>
                      <a:pt x="1469" y="177"/>
                    </a:lnTo>
                    <a:lnTo>
                      <a:pt x="1470" y="177"/>
                    </a:lnTo>
                    <a:lnTo>
                      <a:pt x="1471" y="177"/>
                    </a:lnTo>
                    <a:lnTo>
                      <a:pt x="1472" y="177"/>
                    </a:lnTo>
                    <a:lnTo>
                      <a:pt x="1473" y="177"/>
                    </a:lnTo>
                    <a:lnTo>
                      <a:pt x="1474" y="177"/>
                    </a:lnTo>
                    <a:lnTo>
                      <a:pt x="1475" y="177"/>
                    </a:lnTo>
                    <a:lnTo>
                      <a:pt x="1476" y="177"/>
                    </a:lnTo>
                    <a:lnTo>
                      <a:pt x="1477" y="177"/>
                    </a:lnTo>
                    <a:lnTo>
                      <a:pt x="1478" y="177"/>
                    </a:lnTo>
                    <a:lnTo>
                      <a:pt x="1479" y="177"/>
                    </a:lnTo>
                    <a:lnTo>
                      <a:pt x="1480" y="177"/>
                    </a:lnTo>
                    <a:lnTo>
                      <a:pt x="1481" y="177"/>
                    </a:lnTo>
                    <a:lnTo>
                      <a:pt x="1482" y="177"/>
                    </a:lnTo>
                    <a:lnTo>
                      <a:pt x="1483" y="177"/>
                    </a:lnTo>
                    <a:lnTo>
                      <a:pt x="1484" y="177"/>
                    </a:lnTo>
                    <a:lnTo>
                      <a:pt x="1485" y="177"/>
                    </a:lnTo>
                    <a:lnTo>
                      <a:pt x="1486" y="177"/>
                    </a:lnTo>
                    <a:lnTo>
                      <a:pt x="1487" y="177"/>
                    </a:lnTo>
                    <a:lnTo>
                      <a:pt x="1488" y="177"/>
                    </a:lnTo>
                    <a:lnTo>
                      <a:pt x="1489" y="177"/>
                    </a:lnTo>
                    <a:lnTo>
                      <a:pt x="1490" y="177"/>
                    </a:lnTo>
                    <a:lnTo>
                      <a:pt x="1491" y="177"/>
                    </a:lnTo>
                    <a:lnTo>
                      <a:pt x="1492" y="177"/>
                    </a:lnTo>
                    <a:lnTo>
                      <a:pt x="1493" y="177"/>
                    </a:lnTo>
                    <a:lnTo>
                      <a:pt x="1494" y="177"/>
                    </a:lnTo>
                    <a:lnTo>
                      <a:pt x="1495" y="177"/>
                    </a:lnTo>
                    <a:lnTo>
                      <a:pt x="1496" y="177"/>
                    </a:lnTo>
                    <a:lnTo>
                      <a:pt x="1497" y="177"/>
                    </a:lnTo>
                    <a:lnTo>
                      <a:pt x="1498" y="177"/>
                    </a:lnTo>
                    <a:lnTo>
                      <a:pt x="1499" y="177"/>
                    </a:lnTo>
                    <a:lnTo>
                      <a:pt x="1500" y="177"/>
                    </a:lnTo>
                    <a:lnTo>
                      <a:pt x="1501" y="177"/>
                    </a:lnTo>
                    <a:lnTo>
                      <a:pt x="1502" y="177"/>
                    </a:lnTo>
                    <a:lnTo>
                      <a:pt x="1503" y="177"/>
                    </a:lnTo>
                    <a:lnTo>
                      <a:pt x="1504" y="177"/>
                    </a:lnTo>
                    <a:lnTo>
                      <a:pt x="1505" y="177"/>
                    </a:lnTo>
                    <a:lnTo>
                      <a:pt x="1506" y="177"/>
                    </a:lnTo>
                    <a:lnTo>
                      <a:pt x="1507" y="177"/>
                    </a:lnTo>
                    <a:lnTo>
                      <a:pt x="1508" y="177"/>
                    </a:lnTo>
                    <a:lnTo>
                      <a:pt x="1509" y="177"/>
                    </a:lnTo>
                    <a:lnTo>
                      <a:pt x="1510" y="177"/>
                    </a:lnTo>
                    <a:lnTo>
                      <a:pt x="1511" y="177"/>
                    </a:lnTo>
                    <a:lnTo>
                      <a:pt x="1512" y="177"/>
                    </a:lnTo>
                    <a:lnTo>
                      <a:pt x="1513" y="177"/>
                    </a:lnTo>
                    <a:lnTo>
                      <a:pt x="1514" y="177"/>
                    </a:lnTo>
                    <a:lnTo>
                      <a:pt x="1515" y="177"/>
                    </a:lnTo>
                    <a:lnTo>
                      <a:pt x="1516" y="177"/>
                    </a:lnTo>
                    <a:lnTo>
                      <a:pt x="1517" y="177"/>
                    </a:lnTo>
                    <a:lnTo>
                      <a:pt x="1518" y="177"/>
                    </a:lnTo>
                    <a:lnTo>
                      <a:pt x="1519" y="177"/>
                    </a:lnTo>
                    <a:lnTo>
                      <a:pt x="1520" y="177"/>
                    </a:lnTo>
                    <a:lnTo>
                      <a:pt x="1521" y="177"/>
                    </a:lnTo>
                    <a:lnTo>
                      <a:pt x="1522" y="177"/>
                    </a:lnTo>
                    <a:lnTo>
                      <a:pt x="1523" y="177"/>
                    </a:lnTo>
                    <a:lnTo>
                      <a:pt x="1524" y="177"/>
                    </a:lnTo>
                    <a:lnTo>
                      <a:pt x="1525" y="177"/>
                    </a:lnTo>
                    <a:lnTo>
                      <a:pt x="1526" y="177"/>
                    </a:lnTo>
                    <a:lnTo>
                      <a:pt x="1527" y="177"/>
                    </a:lnTo>
                    <a:lnTo>
                      <a:pt x="1528" y="177"/>
                    </a:lnTo>
                    <a:lnTo>
                      <a:pt x="1529" y="177"/>
                    </a:lnTo>
                    <a:lnTo>
                      <a:pt x="1530" y="177"/>
                    </a:lnTo>
                    <a:lnTo>
                      <a:pt x="1531" y="177"/>
                    </a:lnTo>
                    <a:lnTo>
                      <a:pt x="1532" y="177"/>
                    </a:lnTo>
                    <a:lnTo>
                      <a:pt x="1533" y="177"/>
                    </a:lnTo>
                    <a:lnTo>
                      <a:pt x="1534" y="177"/>
                    </a:lnTo>
                    <a:lnTo>
                      <a:pt x="1535" y="177"/>
                    </a:lnTo>
                    <a:lnTo>
                      <a:pt x="1536" y="177"/>
                    </a:lnTo>
                    <a:lnTo>
                      <a:pt x="1537" y="177"/>
                    </a:lnTo>
                    <a:lnTo>
                      <a:pt x="1538" y="177"/>
                    </a:lnTo>
                    <a:lnTo>
                      <a:pt x="1539" y="177"/>
                    </a:lnTo>
                    <a:lnTo>
                      <a:pt x="1540" y="177"/>
                    </a:lnTo>
                    <a:lnTo>
                      <a:pt x="1541" y="177"/>
                    </a:lnTo>
                    <a:lnTo>
                      <a:pt x="1542" y="177"/>
                    </a:lnTo>
                    <a:lnTo>
                      <a:pt x="1543" y="177"/>
                    </a:lnTo>
                    <a:lnTo>
                      <a:pt x="1544" y="177"/>
                    </a:lnTo>
                    <a:lnTo>
                      <a:pt x="1545" y="177"/>
                    </a:lnTo>
                    <a:lnTo>
                      <a:pt x="1546" y="177"/>
                    </a:lnTo>
                    <a:lnTo>
                      <a:pt x="1547" y="177"/>
                    </a:lnTo>
                    <a:lnTo>
                      <a:pt x="1548" y="177"/>
                    </a:lnTo>
                    <a:lnTo>
                      <a:pt x="1549" y="177"/>
                    </a:lnTo>
                    <a:lnTo>
                      <a:pt x="1550" y="177"/>
                    </a:lnTo>
                    <a:lnTo>
                      <a:pt x="1551" y="177"/>
                    </a:lnTo>
                    <a:lnTo>
                      <a:pt x="1552" y="177"/>
                    </a:lnTo>
                    <a:lnTo>
                      <a:pt x="1553" y="177"/>
                    </a:lnTo>
                    <a:lnTo>
                      <a:pt x="1554" y="177"/>
                    </a:lnTo>
                    <a:lnTo>
                      <a:pt x="1555" y="177"/>
                    </a:lnTo>
                    <a:lnTo>
                      <a:pt x="1556" y="177"/>
                    </a:lnTo>
                    <a:lnTo>
                      <a:pt x="1557" y="177"/>
                    </a:lnTo>
                    <a:lnTo>
                      <a:pt x="1558" y="177"/>
                    </a:lnTo>
                    <a:lnTo>
                      <a:pt x="1559" y="177"/>
                    </a:lnTo>
                    <a:lnTo>
                      <a:pt x="1560" y="177"/>
                    </a:lnTo>
                    <a:lnTo>
                      <a:pt x="1561" y="177"/>
                    </a:lnTo>
                    <a:lnTo>
                      <a:pt x="1562" y="177"/>
                    </a:lnTo>
                    <a:lnTo>
                      <a:pt x="1563" y="177"/>
                    </a:lnTo>
                    <a:lnTo>
                      <a:pt x="1564" y="177"/>
                    </a:lnTo>
                    <a:lnTo>
                      <a:pt x="1565" y="177"/>
                    </a:lnTo>
                    <a:lnTo>
                      <a:pt x="1566" y="177"/>
                    </a:lnTo>
                    <a:lnTo>
                      <a:pt x="1567" y="177"/>
                    </a:lnTo>
                    <a:lnTo>
                      <a:pt x="1568" y="177"/>
                    </a:lnTo>
                    <a:lnTo>
                      <a:pt x="1569" y="177"/>
                    </a:lnTo>
                    <a:lnTo>
                      <a:pt x="1570" y="177"/>
                    </a:lnTo>
                    <a:lnTo>
                      <a:pt x="1571" y="177"/>
                    </a:lnTo>
                    <a:lnTo>
                      <a:pt x="1572" y="177"/>
                    </a:lnTo>
                    <a:lnTo>
                      <a:pt x="1573" y="177"/>
                    </a:lnTo>
                    <a:lnTo>
                      <a:pt x="1573" y="176"/>
                    </a:lnTo>
                    <a:lnTo>
                      <a:pt x="1573" y="177"/>
                    </a:lnTo>
                    <a:lnTo>
                      <a:pt x="1574" y="177"/>
                    </a:lnTo>
                    <a:lnTo>
                      <a:pt x="1575" y="177"/>
                    </a:lnTo>
                    <a:lnTo>
                      <a:pt x="1576" y="177"/>
                    </a:lnTo>
                    <a:lnTo>
                      <a:pt x="1577" y="177"/>
                    </a:lnTo>
                    <a:lnTo>
                      <a:pt x="1578" y="177"/>
                    </a:lnTo>
                    <a:lnTo>
                      <a:pt x="1579" y="177"/>
                    </a:lnTo>
                    <a:lnTo>
                      <a:pt x="1580" y="177"/>
                    </a:lnTo>
                    <a:lnTo>
                      <a:pt x="1581" y="177"/>
                    </a:lnTo>
                    <a:lnTo>
                      <a:pt x="1582" y="177"/>
                    </a:lnTo>
                    <a:lnTo>
                      <a:pt x="1583" y="177"/>
                    </a:lnTo>
                    <a:lnTo>
                      <a:pt x="1584" y="177"/>
                    </a:lnTo>
                    <a:lnTo>
                      <a:pt x="1585" y="177"/>
                    </a:lnTo>
                    <a:lnTo>
                      <a:pt x="1586" y="177"/>
                    </a:lnTo>
                    <a:lnTo>
                      <a:pt x="1587" y="177"/>
                    </a:lnTo>
                    <a:lnTo>
                      <a:pt x="1588" y="177"/>
                    </a:lnTo>
                    <a:lnTo>
                      <a:pt x="1589" y="177"/>
                    </a:lnTo>
                    <a:lnTo>
                      <a:pt x="1590" y="177"/>
                    </a:lnTo>
                    <a:lnTo>
                      <a:pt x="1591" y="177"/>
                    </a:lnTo>
                    <a:lnTo>
                      <a:pt x="1592" y="177"/>
                    </a:lnTo>
                    <a:lnTo>
                      <a:pt x="1593" y="177"/>
                    </a:lnTo>
                    <a:lnTo>
                      <a:pt x="1594" y="177"/>
                    </a:lnTo>
                    <a:lnTo>
                      <a:pt x="1595" y="177"/>
                    </a:lnTo>
                    <a:lnTo>
                      <a:pt x="1596" y="177"/>
                    </a:lnTo>
                    <a:lnTo>
                      <a:pt x="1597" y="177"/>
                    </a:lnTo>
                    <a:lnTo>
                      <a:pt x="1598" y="177"/>
                    </a:lnTo>
                    <a:lnTo>
                      <a:pt x="1599" y="177"/>
                    </a:lnTo>
                    <a:lnTo>
                      <a:pt x="1600" y="177"/>
                    </a:lnTo>
                    <a:lnTo>
                      <a:pt x="1601" y="177"/>
                    </a:lnTo>
                    <a:lnTo>
                      <a:pt x="1602" y="177"/>
                    </a:lnTo>
                    <a:lnTo>
                      <a:pt x="1603" y="177"/>
                    </a:lnTo>
                    <a:lnTo>
                      <a:pt x="1604" y="177"/>
                    </a:lnTo>
                    <a:lnTo>
                      <a:pt x="1605" y="177"/>
                    </a:lnTo>
                    <a:lnTo>
                      <a:pt x="1606" y="177"/>
                    </a:lnTo>
                    <a:lnTo>
                      <a:pt x="1607" y="177"/>
                    </a:lnTo>
                    <a:lnTo>
                      <a:pt x="1607" y="176"/>
                    </a:lnTo>
                    <a:lnTo>
                      <a:pt x="1607" y="177"/>
                    </a:lnTo>
                    <a:lnTo>
                      <a:pt x="1608" y="177"/>
                    </a:lnTo>
                    <a:lnTo>
                      <a:pt x="1609" y="177"/>
                    </a:lnTo>
                    <a:lnTo>
                      <a:pt x="1609" y="176"/>
                    </a:lnTo>
                    <a:lnTo>
                      <a:pt x="1610" y="176"/>
                    </a:lnTo>
                    <a:lnTo>
                      <a:pt x="1610" y="177"/>
                    </a:lnTo>
                    <a:lnTo>
                      <a:pt x="1610" y="176"/>
                    </a:lnTo>
                    <a:lnTo>
                      <a:pt x="1611" y="176"/>
                    </a:lnTo>
                    <a:lnTo>
                      <a:pt x="1611" y="177"/>
                    </a:lnTo>
                    <a:lnTo>
                      <a:pt x="1611" y="176"/>
                    </a:lnTo>
                    <a:lnTo>
                      <a:pt x="1612" y="176"/>
                    </a:lnTo>
                    <a:lnTo>
                      <a:pt x="1612" y="177"/>
                    </a:lnTo>
                    <a:lnTo>
                      <a:pt x="1612" y="176"/>
                    </a:lnTo>
                    <a:lnTo>
                      <a:pt x="1613" y="176"/>
                    </a:lnTo>
                    <a:lnTo>
                      <a:pt x="1613" y="177"/>
                    </a:lnTo>
                    <a:lnTo>
                      <a:pt x="1614" y="177"/>
                    </a:lnTo>
                    <a:lnTo>
                      <a:pt x="1615" y="177"/>
                    </a:lnTo>
                    <a:lnTo>
                      <a:pt x="1616" y="177"/>
                    </a:lnTo>
                    <a:lnTo>
                      <a:pt x="1617" y="177"/>
                    </a:lnTo>
                    <a:lnTo>
                      <a:pt x="1618" y="177"/>
                    </a:lnTo>
                    <a:lnTo>
                      <a:pt x="1619" y="177"/>
                    </a:lnTo>
                    <a:lnTo>
                      <a:pt x="1620" y="177"/>
                    </a:lnTo>
                    <a:lnTo>
                      <a:pt x="1621" y="177"/>
                    </a:lnTo>
                    <a:lnTo>
                      <a:pt x="1622" y="177"/>
                    </a:lnTo>
                    <a:lnTo>
                      <a:pt x="1623" y="177"/>
                    </a:lnTo>
                    <a:lnTo>
                      <a:pt x="1624" y="177"/>
                    </a:lnTo>
                    <a:lnTo>
                      <a:pt x="1625" y="177"/>
                    </a:lnTo>
                    <a:lnTo>
                      <a:pt x="1626" y="177"/>
                    </a:lnTo>
                    <a:lnTo>
                      <a:pt x="1627" y="177"/>
                    </a:lnTo>
                    <a:lnTo>
                      <a:pt x="1628" y="177"/>
                    </a:lnTo>
                    <a:lnTo>
                      <a:pt x="1629" y="177"/>
                    </a:lnTo>
                    <a:lnTo>
                      <a:pt x="1630" y="177"/>
                    </a:lnTo>
                    <a:lnTo>
                      <a:pt x="1631" y="177"/>
                    </a:lnTo>
                    <a:lnTo>
                      <a:pt x="1632" y="177"/>
                    </a:lnTo>
                    <a:lnTo>
                      <a:pt x="1633" y="177"/>
                    </a:lnTo>
                    <a:lnTo>
                      <a:pt x="1634" y="177"/>
                    </a:lnTo>
                    <a:lnTo>
                      <a:pt x="1634" y="176"/>
                    </a:lnTo>
                    <a:lnTo>
                      <a:pt x="1634" y="177"/>
                    </a:lnTo>
                    <a:lnTo>
                      <a:pt x="1635" y="177"/>
                    </a:lnTo>
                    <a:lnTo>
                      <a:pt x="1636" y="177"/>
                    </a:lnTo>
                    <a:lnTo>
                      <a:pt x="1636" y="176"/>
                    </a:lnTo>
                    <a:lnTo>
                      <a:pt x="1637" y="176"/>
                    </a:lnTo>
                    <a:lnTo>
                      <a:pt x="1637" y="12"/>
                    </a:lnTo>
                    <a:lnTo>
                      <a:pt x="1637" y="120"/>
                    </a:lnTo>
                    <a:lnTo>
                      <a:pt x="1638" y="120"/>
                    </a:lnTo>
                    <a:lnTo>
                      <a:pt x="1638" y="173"/>
                    </a:lnTo>
                    <a:lnTo>
                      <a:pt x="1639" y="173"/>
                    </a:lnTo>
                    <a:lnTo>
                      <a:pt x="1639" y="30"/>
                    </a:lnTo>
                    <a:lnTo>
                      <a:pt x="1639" y="167"/>
                    </a:lnTo>
                    <a:lnTo>
                      <a:pt x="1640" y="167"/>
                    </a:lnTo>
                    <a:lnTo>
                      <a:pt x="1640" y="173"/>
                    </a:lnTo>
                    <a:lnTo>
                      <a:pt x="1641" y="173"/>
                    </a:lnTo>
                    <a:lnTo>
                      <a:pt x="1641" y="104"/>
                    </a:lnTo>
                    <a:lnTo>
                      <a:pt x="1641" y="175"/>
                    </a:lnTo>
                    <a:lnTo>
                      <a:pt x="1641" y="162"/>
                    </a:lnTo>
                    <a:lnTo>
                      <a:pt x="1642" y="162"/>
                    </a:lnTo>
                    <a:lnTo>
                      <a:pt x="1642" y="176"/>
                    </a:lnTo>
                    <a:lnTo>
                      <a:pt x="1643" y="176"/>
                    </a:lnTo>
                    <a:lnTo>
                      <a:pt x="1643" y="150"/>
                    </a:lnTo>
                    <a:lnTo>
                      <a:pt x="1643" y="177"/>
                    </a:lnTo>
                    <a:lnTo>
                      <a:pt x="1643" y="169"/>
                    </a:lnTo>
                    <a:lnTo>
                      <a:pt x="1644" y="169"/>
                    </a:lnTo>
                    <a:lnTo>
                      <a:pt x="1644" y="177"/>
                    </a:lnTo>
                    <a:lnTo>
                      <a:pt x="1644" y="175"/>
                    </a:lnTo>
                    <a:lnTo>
                      <a:pt x="1645" y="175"/>
                    </a:lnTo>
                    <a:lnTo>
                      <a:pt x="1645" y="177"/>
                    </a:lnTo>
                    <a:lnTo>
                      <a:pt x="1646" y="177"/>
                    </a:lnTo>
                    <a:lnTo>
                      <a:pt x="1646" y="174"/>
                    </a:lnTo>
                    <a:lnTo>
                      <a:pt x="1646" y="176"/>
                    </a:lnTo>
                    <a:lnTo>
                      <a:pt x="1647" y="176"/>
                    </a:lnTo>
                    <a:lnTo>
                      <a:pt x="1647" y="177"/>
                    </a:lnTo>
                    <a:lnTo>
                      <a:pt x="1647" y="176"/>
                    </a:lnTo>
                    <a:lnTo>
                      <a:pt x="1648" y="176"/>
                    </a:lnTo>
                    <a:lnTo>
                      <a:pt x="1648" y="177"/>
                    </a:lnTo>
                    <a:lnTo>
                      <a:pt x="1649" y="177"/>
                    </a:lnTo>
                    <a:lnTo>
                      <a:pt x="1650" y="177"/>
                    </a:lnTo>
                    <a:lnTo>
                      <a:pt x="1651" y="177"/>
                    </a:lnTo>
                    <a:lnTo>
                      <a:pt x="1652" y="177"/>
                    </a:lnTo>
                    <a:lnTo>
                      <a:pt x="1653" y="177"/>
                    </a:lnTo>
                    <a:lnTo>
                      <a:pt x="1653" y="176"/>
                    </a:lnTo>
                    <a:lnTo>
                      <a:pt x="1654" y="176"/>
                    </a:lnTo>
                    <a:lnTo>
                      <a:pt x="1654" y="177"/>
                    </a:lnTo>
                    <a:lnTo>
                      <a:pt x="1654" y="176"/>
                    </a:lnTo>
                    <a:lnTo>
                      <a:pt x="1655" y="176"/>
                    </a:lnTo>
                    <a:lnTo>
                      <a:pt x="1655" y="177"/>
                    </a:lnTo>
                    <a:lnTo>
                      <a:pt x="1656" y="177"/>
                    </a:lnTo>
                    <a:lnTo>
                      <a:pt x="1657" y="177"/>
                    </a:lnTo>
                    <a:lnTo>
                      <a:pt x="1658" y="177"/>
                    </a:lnTo>
                    <a:lnTo>
                      <a:pt x="1659" y="177"/>
                    </a:lnTo>
                    <a:lnTo>
                      <a:pt x="1660" y="177"/>
                    </a:lnTo>
                    <a:lnTo>
                      <a:pt x="1661" y="177"/>
                    </a:lnTo>
                    <a:lnTo>
                      <a:pt x="1662" y="177"/>
                    </a:lnTo>
                    <a:lnTo>
                      <a:pt x="1663" y="177"/>
                    </a:lnTo>
                    <a:lnTo>
                      <a:pt x="1664" y="177"/>
                    </a:lnTo>
                    <a:lnTo>
                      <a:pt x="1665" y="177"/>
                    </a:lnTo>
                    <a:lnTo>
                      <a:pt x="1666" y="177"/>
                    </a:lnTo>
                    <a:lnTo>
                      <a:pt x="1667" y="177"/>
                    </a:lnTo>
                    <a:lnTo>
                      <a:pt x="1668" y="177"/>
                    </a:lnTo>
                    <a:lnTo>
                      <a:pt x="1669" y="177"/>
                    </a:lnTo>
                    <a:lnTo>
                      <a:pt x="1670" y="177"/>
                    </a:lnTo>
                    <a:lnTo>
                      <a:pt x="1671" y="177"/>
                    </a:lnTo>
                    <a:lnTo>
                      <a:pt x="1672" y="177"/>
                    </a:lnTo>
                    <a:lnTo>
                      <a:pt x="1673" y="177"/>
                    </a:lnTo>
                    <a:lnTo>
                      <a:pt x="1674" y="177"/>
                    </a:lnTo>
                    <a:lnTo>
                      <a:pt x="1675" y="177"/>
                    </a:lnTo>
                    <a:lnTo>
                      <a:pt x="1675" y="176"/>
                    </a:lnTo>
                    <a:lnTo>
                      <a:pt x="1676" y="176"/>
                    </a:lnTo>
                    <a:lnTo>
                      <a:pt x="1676" y="177"/>
                    </a:lnTo>
                    <a:lnTo>
                      <a:pt x="1677" y="177"/>
                    </a:lnTo>
                    <a:lnTo>
                      <a:pt x="1678" y="177"/>
                    </a:lnTo>
                    <a:lnTo>
                      <a:pt x="1679" y="177"/>
                    </a:lnTo>
                    <a:lnTo>
                      <a:pt x="1680" y="177"/>
                    </a:lnTo>
                    <a:lnTo>
                      <a:pt x="1681" y="177"/>
                    </a:lnTo>
                    <a:lnTo>
                      <a:pt x="1682" y="177"/>
                    </a:lnTo>
                    <a:lnTo>
                      <a:pt x="1683" y="177"/>
                    </a:lnTo>
                    <a:lnTo>
                      <a:pt x="1684" y="177"/>
                    </a:lnTo>
                    <a:lnTo>
                      <a:pt x="1685" y="177"/>
                    </a:lnTo>
                    <a:lnTo>
                      <a:pt x="1685" y="174"/>
                    </a:lnTo>
                    <a:lnTo>
                      <a:pt x="1685" y="175"/>
                    </a:lnTo>
                    <a:lnTo>
                      <a:pt x="1686" y="175"/>
                    </a:lnTo>
                    <a:lnTo>
                      <a:pt x="1686" y="177"/>
                    </a:lnTo>
                    <a:lnTo>
                      <a:pt x="1686" y="175"/>
                    </a:lnTo>
                    <a:lnTo>
                      <a:pt x="1687" y="175"/>
                    </a:lnTo>
                    <a:lnTo>
                      <a:pt x="1687" y="177"/>
                    </a:lnTo>
                    <a:lnTo>
                      <a:pt x="1687" y="176"/>
                    </a:lnTo>
                    <a:lnTo>
                      <a:pt x="1688" y="176"/>
                    </a:lnTo>
                    <a:lnTo>
                      <a:pt x="1688" y="177"/>
                    </a:lnTo>
                    <a:lnTo>
                      <a:pt x="1689" y="177"/>
                    </a:lnTo>
                    <a:lnTo>
                      <a:pt x="1690" y="177"/>
                    </a:lnTo>
                    <a:lnTo>
                      <a:pt x="1691" y="177"/>
                    </a:lnTo>
                    <a:lnTo>
                      <a:pt x="1692" y="177"/>
                    </a:lnTo>
                    <a:lnTo>
                      <a:pt x="1693" y="177"/>
                    </a:lnTo>
                    <a:lnTo>
                      <a:pt x="1694" y="177"/>
                    </a:lnTo>
                    <a:lnTo>
                      <a:pt x="1695" y="177"/>
                    </a:lnTo>
                    <a:lnTo>
                      <a:pt x="1696" y="177"/>
                    </a:lnTo>
                    <a:lnTo>
                      <a:pt x="1697" y="177"/>
                    </a:lnTo>
                    <a:lnTo>
                      <a:pt x="1698" y="177"/>
                    </a:lnTo>
                    <a:lnTo>
                      <a:pt x="1699" y="177"/>
                    </a:lnTo>
                    <a:lnTo>
                      <a:pt x="1700" y="177"/>
                    </a:lnTo>
                    <a:lnTo>
                      <a:pt x="1701" y="177"/>
                    </a:lnTo>
                    <a:lnTo>
                      <a:pt x="1702" y="177"/>
                    </a:lnTo>
                    <a:lnTo>
                      <a:pt x="1703" y="177"/>
                    </a:lnTo>
                    <a:lnTo>
                      <a:pt x="1704" y="177"/>
                    </a:lnTo>
                    <a:lnTo>
                      <a:pt x="1705" y="177"/>
                    </a:lnTo>
                    <a:lnTo>
                      <a:pt x="1705" y="174"/>
                    </a:lnTo>
                    <a:lnTo>
                      <a:pt x="1705" y="177"/>
                    </a:lnTo>
                    <a:lnTo>
                      <a:pt x="1706" y="177"/>
                    </a:lnTo>
                    <a:lnTo>
                      <a:pt x="1707" y="177"/>
                    </a:lnTo>
                    <a:lnTo>
                      <a:pt x="1707" y="175"/>
                    </a:lnTo>
                    <a:lnTo>
                      <a:pt x="1707" y="177"/>
                    </a:lnTo>
                    <a:lnTo>
                      <a:pt x="1708" y="177"/>
                    </a:lnTo>
                    <a:lnTo>
                      <a:pt x="1709" y="177"/>
                    </a:lnTo>
                    <a:lnTo>
                      <a:pt x="1709" y="176"/>
                    </a:lnTo>
                    <a:lnTo>
                      <a:pt x="1709" y="177"/>
                    </a:lnTo>
                    <a:lnTo>
                      <a:pt x="1710" y="177"/>
                    </a:lnTo>
                    <a:lnTo>
                      <a:pt x="1711" y="177"/>
                    </a:lnTo>
                    <a:lnTo>
                      <a:pt x="1712" y="177"/>
                    </a:lnTo>
                    <a:lnTo>
                      <a:pt x="1713" y="177"/>
                    </a:lnTo>
                    <a:lnTo>
                      <a:pt x="1714" y="177"/>
                    </a:lnTo>
                    <a:lnTo>
                      <a:pt x="1715" y="177"/>
                    </a:lnTo>
                    <a:lnTo>
                      <a:pt x="1716" y="177"/>
                    </a:lnTo>
                    <a:lnTo>
                      <a:pt x="1717" y="177"/>
                    </a:lnTo>
                    <a:lnTo>
                      <a:pt x="1718" y="177"/>
                    </a:lnTo>
                    <a:lnTo>
                      <a:pt x="1719" y="177"/>
                    </a:lnTo>
                    <a:lnTo>
                      <a:pt x="1720" y="177"/>
                    </a:lnTo>
                    <a:lnTo>
                      <a:pt x="1721" y="177"/>
                    </a:lnTo>
                    <a:lnTo>
                      <a:pt x="1722" y="177"/>
                    </a:lnTo>
                    <a:lnTo>
                      <a:pt x="1723" y="177"/>
                    </a:lnTo>
                    <a:lnTo>
                      <a:pt x="1724" y="177"/>
                    </a:lnTo>
                    <a:lnTo>
                      <a:pt x="1725" y="177"/>
                    </a:lnTo>
                    <a:lnTo>
                      <a:pt x="1726" y="177"/>
                    </a:lnTo>
                    <a:lnTo>
                      <a:pt x="1727" y="177"/>
                    </a:lnTo>
                    <a:lnTo>
                      <a:pt x="1728" y="177"/>
                    </a:lnTo>
                    <a:lnTo>
                      <a:pt x="1729" y="177"/>
                    </a:lnTo>
                    <a:lnTo>
                      <a:pt x="1730" y="177"/>
                    </a:lnTo>
                    <a:lnTo>
                      <a:pt x="1731" y="177"/>
                    </a:lnTo>
                    <a:lnTo>
                      <a:pt x="1732" y="177"/>
                    </a:lnTo>
                    <a:lnTo>
                      <a:pt x="1733" y="177"/>
                    </a:lnTo>
                    <a:lnTo>
                      <a:pt x="1734" y="177"/>
                    </a:lnTo>
                    <a:lnTo>
                      <a:pt x="1735" y="177"/>
                    </a:lnTo>
                    <a:lnTo>
                      <a:pt x="1736" y="177"/>
                    </a:lnTo>
                    <a:lnTo>
                      <a:pt x="1737" y="177"/>
                    </a:lnTo>
                    <a:lnTo>
                      <a:pt x="1738" y="177"/>
                    </a:lnTo>
                    <a:lnTo>
                      <a:pt x="1739" y="177"/>
                    </a:lnTo>
                    <a:lnTo>
                      <a:pt x="1740" y="177"/>
                    </a:lnTo>
                    <a:lnTo>
                      <a:pt x="1741" y="177"/>
                    </a:lnTo>
                    <a:lnTo>
                      <a:pt x="1742" y="177"/>
                    </a:lnTo>
                    <a:lnTo>
                      <a:pt x="1743" y="177"/>
                    </a:lnTo>
                    <a:lnTo>
                      <a:pt x="1744" y="177"/>
                    </a:lnTo>
                    <a:lnTo>
                      <a:pt x="1745" y="177"/>
                    </a:lnTo>
                    <a:lnTo>
                      <a:pt x="1746" y="177"/>
                    </a:lnTo>
                    <a:lnTo>
                      <a:pt x="1747" y="177"/>
                    </a:lnTo>
                    <a:lnTo>
                      <a:pt x="1748" y="177"/>
                    </a:lnTo>
                    <a:lnTo>
                      <a:pt x="1749" y="177"/>
                    </a:lnTo>
                    <a:lnTo>
                      <a:pt x="1750" y="177"/>
                    </a:lnTo>
                    <a:lnTo>
                      <a:pt x="1751" y="177"/>
                    </a:lnTo>
                    <a:lnTo>
                      <a:pt x="1752" y="177"/>
                    </a:lnTo>
                    <a:lnTo>
                      <a:pt x="1753" y="177"/>
                    </a:lnTo>
                    <a:lnTo>
                      <a:pt x="1754" y="177"/>
                    </a:lnTo>
                    <a:lnTo>
                      <a:pt x="1755" y="177"/>
                    </a:lnTo>
                    <a:lnTo>
                      <a:pt x="1756" y="177"/>
                    </a:lnTo>
                    <a:lnTo>
                      <a:pt x="1757" y="177"/>
                    </a:lnTo>
                    <a:lnTo>
                      <a:pt x="1758" y="177"/>
                    </a:lnTo>
                    <a:lnTo>
                      <a:pt x="1759" y="177"/>
                    </a:lnTo>
                    <a:lnTo>
                      <a:pt x="1760" y="177"/>
                    </a:lnTo>
                    <a:lnTo>
                      <a:pt x="1761" y="177"/>
                    </a:lnTo>
                    <a:lnTo>
                      <a:pt x="1762" y="177"/>
                    </a:lnTo>
                    <a:lnTo>
                      <a:pt x="1763" y="177"/>
                    </a:lnTo>
                    <a:lnTo>
                      <a:pt x="1764" y="177"/>
                    </a:lnTo>
                    <a:lnTo>
                      <a:pt x="1765" y="177"/>
                    </a:lnTo>
                    <a:lnTo>
                      <a:pt x="1766" y="177"/>
                    </a:lnTo>
                    <a:lnTo>
                      <a:pt x="1767" y="177"/>
                    </a:lnTo>
                    <a:lnTo>
                      <a:pt x="1768" y="177"/>
                    </a:lnTo>
                    <a:lnTo>
                      <a:pt x="1769" y="177"/>
                    </a:lnTo>
                    <a:lnTo>
                      <a:pt x="1770" y="177"/>
                    </a:lnTo>
                    <a:lnTo>
                      <a:pt x="1771" y="177"/>
                    </a:lnTo>
                    <a:lnTo>
                      <a:pt x="1772" y="177"/>
                    </a:lnTo>
                    <a:lnTo>
                      <a:pt x="1773" y="177"/>
                    </a:lnTo>
                    <a:lnTo>
                      <a:pt x="1774" y="177"/>
                    </a:lnTo>
                    <a:lnTo>
                      <a:pt x="1775" y="177"/>
                    </a:lnTo>
                    <a:lnTo>
                      <a:pt x="1776" y="177"/>
                    </a:lnTo>
                    <a:lnTo>
                      <a:pt x="1777" y="177"/>
                    </a:lnTo>
                    <a:lnTo>
                      <a:pt x="1778" y="177"/>
                    </a:lnTo>
                    <a:lnTo>
                      <a:pt x="1779" y="177"/>
                    </a:lnTo>
                    <a:lnTo>
                      <a:pt x="1780" y="177"/>
                    </a:lnTo>
                    <a:lnTo>
                      <a:pt x="1781" y="177"/>
                    </a:lnTo>
                    <a:lnTo>
                      <a:pt x="1782" y="177"/>
                    </a:lnTo>
                    <a:lnTo>
                      <a:pt x="1783" y="177"/>
                    </a:lnTo>
                    <a:lnTo>
                      <a:pt x="1784" y="177"/>
                    </a:lnTo>
                    <a:lnTo>
                      <a:pt x="1785" y="177"/>
                    </a:lnTo>
                    <a:lnTo>
                      <a:pt x="1786" y="177"/>
                    </a:lnTo>
                    <a:lnTo>
                      <a:pt x="1787" y="177"/>
                    </a:lnTo>
                    <a:lnTo>
                      <a:pt x="1788" y="177"/>
                    </a:lnTo>
                    <a:lnTo>
                      <a:pt x="1788" y="175"/>
                    </a:lnTo>
                    <a:lnTo>
                      <a:pt x="1788" y="177"/>
                    </a:lnTo>
                    <a:lnTo>
                      <a:pt x="1789" y="177"/>
                    </a:lnTo>
                    <a:lnTo>
                      <a:pt x="1790" y="177"/>
                    </a:lnTo>
                    <a:lnTo>
                      <a:pt x="1790" y="175"/>
                    </a:lnTo>
                    <a:lnTo>
                      <a:pt x="1790" y="177"/>
                    </a:lnTo>
                    <a:lnTo>
                      <a:pt x="1791" y="177"/>
                    </a:lnTo>
                    <a:lnTo>
                      <a:pt x="1792" y="177"/>
                    </a:lnTo>
                    <a:lnTo>
                      <a:pt x="1792" y="176"/>
                    </a:lnTo>
                    <a:lnTo>
                      <a:pt x="1792" y="177"/>
                    </a:lnTo>
                    <a:lnTo>
                      <a:pt x="1793" y="177"/>
                    </a:lnTo>
                    <a:lnTo>
                      <a:pt x="1794" y="177"/>
                    </a:lnTo>
                    <a:lnTo>
                      <a:pt x="1795" y="177"/>
                    </a:lnTo>
                    <a:lnTo>
                      <a:pt x="1796" y="177"/>
                    </a:lnTo>
                    <a:lnTo>
                      <a:pt x="1797" y="177"/>
                    </a:lnTo>
                    <a:lnTo>
                      <a:pt x="1798" y="177"/>
                    </a:lnTo>
                    <a:lnTo>
                      <a:pt x="1799" y="177"/>
                    </a:lnTo>
                    <a:lnTo>
                      <a:pt x="1800" y="177"/>
                    </a:lnTo>
                    <a:lnTo>
                      <a:pt x="1801" y="177"/>
                    </a:lnTo>
                    <a:lnTo>
                      <a:pt x="1802" y="177"/>
                    </a:lnTo>
                    <a:lnTo>
                      <a:pt x="1803" y="177"/>
                    </a:lnTo>
                    <a:lnTo>
                      <a:pt x="1804" y="177"/>
                    </a:lnTo>
                    <a:lnTo>
                      <a:pt x="1805" y="177"/>
                    </a:lnTo>
                    <a:lnTo>
                      <a:pt x="1806" y="177"/>
                    </a:lnTo>
                    <a:lnTo>
                      <a:pt x="1807" y="177"/>
                    </a:lnTo>
                    <a:lnTo>
                      <a:pt x="1808" y="177"/>
                    </a:lnTo>
                    <a:lnTo>
                      <a:pt x="1809" y="177"/>
                    </a:lnTo>
                    <a:lnTo>
                      <a:pt x="1810" y="177"/>
                    </a:lnTo>
                    <a:lnTo>
                      <a:pt x="1811" y="177"/>
                    </a:lnTo>
                    <a:lnTo>
                      <a:pt x="1812" y="177"/>
                    </a:lnTo>
                    <a:lnTo>
                      <a:pt x="1813" y="177"/>
                    </a:lnTo>
                    <a:lnTo>
                      <a:pt x="1814" y="177"/>
                    </a:lnTo>
                    <a:lnTo>
                      <a:pt x="1815" y="177"/>
                    </a:lnTo>
                    <a:lnTo>
                      <a:pt x="1816" y="177"/>
                    </a:lnTo>
                    <a:lnTo>
                      <a:pt x="1817" y="177"/>
                    </a:lnTo>
                    <a:lnTo>
                      <a:pt x="1818" y="177"/>
                    </a:lnTo>
                    <a:lnTo>
                      <a:pt x="1819" y="177"/>
                    </a:lnTo>
                    <a:lnTo>
                      <a:pt x="1820" y="177"/>
                    </a:lnTo>
                    <a:lnTo>
                      <a:pt x="1821" y="177"/>
                    </a:lnTo>
                    <a:lnTo>
                      <a:pt x="1822" y="177"/>
                    </a:lnTo>
                    <a:lnTo>
                      <a:pt x="1823" y="177"/>
                    </a:lnTo>
                    <a:lnTo>
                      <a:pt x="1824" y="177"/>
                    </a:lnTo>
                    <a:lnTo>
                      <a:pt x="1825" y="177"/>
                    </a:lnTo>
                    <a:lnTo>
                      <a:pt x="1826" y="177"/>
                    </a:lnTo>
                    <a:lnTo>
                      <a:pt x="1827" y="177"/>
                    </a:lnTo>
                    <a:lnTo>
                      <a:pt x="1828" y="177"/>
                    </a:lnTo>
                    <a:lnTo>
                      <a:pt x="1829" y="177"/>
                    </a:lnTo>
                    <a:lnTo>
                      <a:pt x="1830" y="177"/>
                    </a:lnTo>
                    <a:lnTo>
                      <a:pt x="1831" y="177"/>
                    </a:lnTo>
                    <a:lnTo>
                      <a:pt x="1832" y="177"/>
                    </a:lnTo>
                    <a:lnTo>
                      <a:pt x="1832" y="176"/>
                    </a:lnTo>
                    <a:lnTo>
                      <a:pt x="1833" y="176"/>
                    </a:lnTo>
                    <a:lnTo>
                      <a:pt x="1833" y="177"/>
                    </a:lnTo>
                    <a:lnTo>
                      <a:pt x="1833" y="176"/>
                    </a:lnTo>
                    <a:lnTo>
                      <a:pt x="1834" y="176"/>
                    </a:lnTo>
                    <a:lnTo>
                      <a:pt x="1834" y="177"/>
                    </a:lnTo>
                    <a:lnTo>
                      <a:pt x="1834" y="176"/>
                    </a:lnTo>
                    <a:lnTo>
                      <a:pt x="1835" y="176"/>
                    </a:lnTo>
                    <a:lnTo>
                      <a:pt x="1835" y="177"/>
                    </a:lnTo>
                    <a:lnTo>
                      <a:pt x="1835" y="176"/>
                    </a:lnTo>
                    <a:lnTo>
                      <a:pt x="1836" y="176"/>
                    </a:lnTo>
                    <a:lnTo>
                      <a:pt x="1836" y="177"/>
                    </a:lnTo>
                    <a:lnTo>
                      <a:pt x="1837" y="177"/>
                    </a:lnTo>
                    <a:lnTo>
                      <a:pt x="1838" y="177"/>
                    </a:lnTo>
                    <a:lnTo>
                      <a:pt x="1839" y="177"/>
                    </a:lnTo>
                    <a:lnTo>
                      <a:pt x="1840" y="177"/>
                    </a:lnTo>
                    <a:lnTo>
                      <a:pt x="1841" y="177"/>
                    </a:lnTo>
                    <a:lnTo>
                      <a:pt x="1842" y="177"/>
                    </a:lnTo>
                    <a:lnTo>
                      <a:pt x="1843" y="177"/>
                    </a:lnTo>
                    <a:lnTo>
                      <a:pt x="1844" y="177"/>
                    </a:lnTo>
                    <a:lnTo>
                      <a:pt x="1845" y="177"/>
                    </a:lnTo>
                    <a:lnTo>
                      <a:pt x="1846" y="177"/>
                    </a:lnTo>
                    <a:lnTo>
                      <a:pt x="1847" y="177"/>
                    </a:lnTo>
                    <a:lnTo>
                      <a:pt x="1848" y="177"/>
                    </a:lnTo>
                    <a:lnTo>
                      <a:pt x="1849" y="177"/>
                    </a:lnTo>
                    <a:lnTo>
                      <a:pt x="1850" y="177"/>
                    </a:lnTo>
                    <a:lnTo>
                      <a:pt x="1851" y="177"/>
                    </a:lnTo>
                    <a:lnTo>
                      <a:pt x="1852" y="177"/>
                    </a:lnTo>
                    <a:lnTo>
                      <a:pt x="1853" y="177"/>
                    </a:lnTo>
                    <a:lnTo>
                      <a:pt x="1854" y="177"/>
                    </a:lnTo>
                    <a:lnTo>
                      <a:pt x="1855" y="177"/>
                    </a:lnTo>
                    <a:lnTo>
                      <a:pt x="1856" y="177"/>
                    </a:lnTo>
                    <a:lnTo>
                      <a:pt x="1857" y="177"/>
                    </a:lnTo>
                    <a:lnTo>
                      <a:pt x="1858" y="177"/>
                    </a:lnTo>
                    <a:lnTo>
                      <a:pt x="1859" y="177"/>
                    </a:lnTo>
                    <a:lnTo>
                      <a:pt x="1860" y="177"/>
                    </a:lnTo>
                    <a:lnTo>
                      <a:pt x="1861" y="177"/>
                    </a:lnTo>
                    <a:lnTo>
                      <a:pt x="1862" y="177"/>
                    </a:lnTo>
                    <a:lnTo>
                      <a:pt x="1863" y="177"/>
                    </a:lnTo>
                    <a:lnTo>
                      <a:pt x="1864" y="177"/>
                    </a:lnTo>
                    <a:lnTo>
                      <a:pt x="1865" y="177"/>
                    </a:lnTo>
                    <a:lnTo>
                      <a:pt x="1866" y="177"/>
                    </a:lnTo>
                    <a:lnTo>
                      <a:pt x="1867" y="177"/>
                    </a:lnTo>
                    <a:lnTo>
                      <a:pt x="1868" y="177"/>
                    </a:lnTo>
                    <a:lnTo>
                      <a:pt x="1869" y="177"/>
                    </a:lnTo>
                    <a:lnTo>
                      <a:pt x="1870" y="177"/>
                    </a:lnTo>
                    <a:lnTo>
                      <a:pt x="1871" y="177"/>
                    </a:lnTo>
                    <a:lnTo>
                      <a:pt x="1872" y="177"/>
                    </a:lnTo>
                    <a:lnTo>
                      <a:pt x="1873" y="177"/>
                    </a:lnTo>
                    <a:lnTo>
                      <a:pt x="1874" y="177"/>
                    </a:lnTo>
                    <a:lnTo>
                      <a:pt x="1875" y="177"/>
                    </a:lnTo>
                    <a:lnTo>
                      <a:pt x="1876" y="177"/>
                    </a:lnTo>
                    <a:lnTo>
                      <a:pt x="1877" y="177"/>
                    </a:lnTo>
                    <a:lnTo>
                      <a:pt x="1878" y="177"/>
                    </a:lnTo>
                    <a:lnTo>
                      <a:pt x="1879" y="177"/>
                    </a:lnTo>
                    <a:lnTo>
                      <a:pt x="1880" y="177"/>
                    </a:lnTo>
                    <a:lnTo>
                      <a:pt x="1881" y="177"/>
                    </a:lnTo>
                    <a:lnTo>
                      <a:pt x="1882" y="177"/>
                    </a:lnTo>
                    <a:lnTo>
                      <a:pt x="1883" y="177"/>
                    </a:lnTo>
                    <a:lnTo>
                      <a:pt x="1884" y="177"/>
                    </a:lnTo>
                    <a:lnTo>
                      <a:pt x="1885" y="177"/>
                    </a:lnTo>
                    <a:lnTo>
                      <a:pt x="1886" y="177"/>
                    </a:lnTo>
                    <a:lnTo>
                      <a:pt x="1887" y="177"/>
                    </a:lnTo>
                    <a:lnTo>
                      <a:pt x="1888" y="177"/>
                    </a:lnTo>
                    <a:lnTo>
                      <a:pt x="1889" y="177"/>
                    </a:lnTo>
                    <a:lnTo>
                      <a:pt x="1890" y="177"/>
                    </a:lnTo>
                    <a:lnTo>
                      <a:pt x="1891" y="177"/>
                    </a:lnTo>
                    <a:lnTo>
                      <a:pt x="1892" y="177"/>
                    </a:lnTo>
                    <a:lnTo>
                      <a:pt x="1893" y="177"/>
                    </a:lnTo>
                    <a:lnTo>
                      <a:pt x="1894" y="177"/>
                    </a:lnTo>
                    <a:lnTo>
                      <a:pt x="1895" y="177"/>
                    </a:lnTo>
                    <a:lnTo>
                      <a:pt x="1896" y="177"/>
                    </a:lnTo>
                    <a:lnTo>
                      <a:pt x="1897" y="177"/>
                    </a:lnTo>
                    <a:lnTo>
                      <a:pt x="1898" y="177"/>
                    </a:lnTo>
                    <a:lnTo>
                      <a:pt x="1899" y="177"/>
                    </a:lnTo>
                    <a:lnTo>
                      <a:pt x="1900" y="177"/>
                    </a:lnTo>
                    <a:lnTo>
                      <a:pt x="1900" y="174"/>
                    </a:lnTo>
                    <a:lnTo>
                      <a:pt x="1900" y="175"/>
                    </a:lnTo>
                    <a:lnTo>
                      <a:pt x="1901" y="175"/>
                    </a:lnTo>
                    <a:lnTo>
                      <a:pt x="1901" y="177"/>
                    </a:lnTo>
                    <a:lnTo>
                      <a:pt x="1902" y="177"/>
                    </a:lnTo>
                    <a:lnTo>
                      <a:pt x="1902" y="173"/>
                    </a:lnTo>
                    <a:lnTo>
                      <a:pt x="1902" y="175"/>
                    </a:lnTo>
                    <a:lnTo>
                      <a:pt x="1903" y="175"/>
                    </a:lnTo>
                    <a:lnTo>
                      <a:pt x="1903" y="177"/>
                    </a:lnTo>
                    <a:lnTo>
                      <a:pt x="1903" y="175"/>
                    </a:lnTo>
                    <a:lnTo>
                      <a:pt x="1904" y="175"/>
                    </a:lnTo>
                    <a:lnTo>
                      <a:pt x="1904" y="177"/>
                    </a:lnTo>
                    <a:lnTo>
                      <a:pt x="1905" y="177"/>
                    </a:lnTo>
                    <a:lnTo>
                      <a:pt x="1906" y="177"/>
                    </a:lnTo>
                    <a:lnTo>
                      <a:pt x="1907" y="177"/>
                    </a:lnTo>
                    <a:lnTo>
                      <a:pt x="1908" y="177"/>
                    </a:lnTo>
                    <a:lnTo>
                      <a:pt x="1909" y="177"/>
                    </a:lnTo>
                    <a:lnTo>
                      <a:pt x="1910" y="177"/>
                    </a:lnTo>
                    <a:lnTo>
                      <a:pt x="1911" y="177"/>
                    </a:lnTo>
                    <a:lnTo>
                      <a:pt x="1912" y="177"/>
                    </a:lnTo>
                    <a:lnTo>
                      <a:pt x="1913" y="177"/>
                    </a:lnTo>
                    <a:lnTo>
                      <a:pt x="1914" y="177"/>
                    </a:lnTo>
                    <a:lnTo>
                      <a:pt x="1915" y="177"/>
                    </a:lnTo>
                    <a:lnTo>
                      <a:pt x="1916" y="177"/>
                    </a:lnTo>
                    <a:lnTo>
                      <a:pt x="1917" y="177"/>
                    </a:lnTo>
                    <a:lnTo>
                      <a:pt x="1918" y="177"/>
                    </a:lnTo>
                    <a:lnTo>
                      <a:pt x="1919" y="177"/>
                    </a:lnTo>
                    <a:lnTo>
                      <a:pt x="1920" y="177"/>
                    </a:lnTo>
                    <a:lnTo>
                      <a:pt x="1921" y="177"/>
                    </a:lnTo>
                    <a:lnTo>
                      <a:pt x="1922" y="177"/>
                    </a:lnTo>
                    <a:lnTo>
                      <a:pt x="1923" y="177"/>
                    </a:lnTo>
                    <a:lnTo>
                      <a:pt x="1924" y="177"/>
                    </a:lnTo>
                    <a:lnTo>
                      <a:pt x="1925" y="177"/>
                    </a:lnTo>
                    <a:lnTo>
                      <a:pt x="1926" y="177"/>
                    </a:lnTo>
                    <a:lnTo>
                      <a:pt x="1927" y="177"/>
                    </a:lnTo>
                    <a:lnTo>
                      <a:pt x="1928" y="177"/>
                    </a:lnTo>
                    <a:lnTo>
                      <a:pt x="1929" y="177"/>
                    </a:lnTo>
                    <a:lnTo>
                      <a:pt x="1929" y="176"/>
                    </a:lnTo>
                    <a:lnTo>
                      <a:pt x="1929" y="177"/>
                    </a:lnTo>
                    <a:lnTo>
                      <a:pt x="1930" y="177"/>
                    </a:lnTo>
                    <a:lnTo>
                      <a:pt x="1931" y="177"/>
                    </a:lnTo>
                    <a:lnTo>
                      <a:pt x="1931" y="176"/>
                    </a:lnTo>
                    <a:lnTo>
                      <a:pt x="1931" y="177"/>
                    </a:lnTo>
                    <a:lnTo>
                      <a:pt x="1932" y="177"/>
                    </a:lnTo>
                    <a:lnTo>
                      <a:pt x="1933" y="177"/>
                    </a:lnTo>
                    <a:lnTo>
                      <a:pt x="1934" y="177"/>
                    </a:lnTo>
                    <a:lnTo>
                      <a:pt x="1935" y="177"/>
                    </a:lnTo>
                    <a:lnTo>
                      <a:pt x="1936" y="177"/>
                    </a:lnTo>
                    <a:lnTo>
                      <a:pt x="1937" y="177"/>
                    </a:lnTo>
                    <a:lnTo>
                      <a:pt x="1938" y="177"/>
                    </a:lnTo>
                    <a:lnTo>
                      <a:pt x="1939" y="177"/>
                    </a:lnTo>
                    <a:lnTo>
                      <a:pt x="1940" y="177"/>
                    </a:lnTo>
                    <a:lnTo>
                      <a:pt x="1941" y="177"/>
                    </a:lnTo>
                    <a:lnTo>
                      <a:pt x="1942" y="177"/>
                    </a:lnTo>
                    <a:lnTo>
                      <a:pt x="1943" y="177"/>
                    </a:lnTo>
                    <a:lnTo>
                      <a:pt x="1944" y="177"/>
                    </a:lnTo>
                    <a:lnTo>
                      <a:pt x="1945" y="177"/>
                    </a:lnTo>
                    <a:lnTo>
                      <a:pt x="1946" y="177"/>
                    </a:lnTo>
                    <a:lnTo>
                      <a:pt x="1947" y="177"/>
                    </a:lnTo>
                    <a:lnTo>
                      <a:pt x="1948" y="177"/>
                    </a:lnTo>
                    <a:lnTo>
                      <a:pt x="1949" y="177"/>
                    </a:lnTo>
                    <a:lnTo>
                      <a:pt x="1950" y="177"/>
                    </a:lnTo>
                    <a:lnTo>
                      <a:pt x="1951" y="177"/>
                    </a:lnTo>
                    <a:lnTo>
                      <a:pt x="1952" y="177"/>
                    </a:lnTo>
                    <a:lnTo>
                      <a:pt x="1953" y="177"/>
                    </a:lnTo>
                    <a:lnTo>
                      <a:pt x="1954" y="177"/>
                    </a:lnTo>
                    <a:lnTo>
                      <a:pt x="1955" y="177"/>
                    </a:lnTo>
                    <a:lnTo>
                      <a:pt x="1956" y="177"/>
                    </a:lnTo>
                    <a:lnTo>
                      <a:pt x="1957" y="177"/>
                    </a:lnTo>
                    <a:lnTo>
                      <a:pt x="1958" y="177"/>
                    </a:lnTo>
                    <a:lnTo>
                      <a:pt x="1959" y="177"/>
                    </a:lnTo>
                    <a:lnTo>
                      <a:pt x="1960" y="177"/>
                    </a:lnTo>
                    <a:lnTo>
                      <a:pt x="1961" y="177"/>
                    </a:lnTo>
                    <a:lnTo>
                      <a:pt x="1962" y="177"/>
                    </a:lnTo>
                    <a:lnTo>
                      <a:pt x="1963" y="177"/>
                    </a:lnTo>
                    <a:lnTo>
                      <a:pt x="1964" y="177"/>
                    </a:lnTo>
                    <a:lnTo>
                      <a:pt x="1965" y="177"/>
                    </a:lnTo>
                    <a:lnTo>
                      <a:pt x="1966" y="177"/>
                    </a:lnTo>
                    <a:lnTo>
                      <a:pt x="1967" y="177"/>
                    </a:lnTo>
                    <a:lnTo>
                      <a:pt x="1968" y="177"/>
                    </a:lnTo>
                    <a:lnTo>
                      <a:pt x="1969" y="177"/>
                    </a:lnTo>
                    <a:lnTo>
                      <a:pt x="1970" y="177"/>
                    </a:lnTo>
                    <a:lnTo>
                      <a:pt x="1971" y="177"/>
                    </a:lnTo>
                    <a:lnTo>
                      <a:pt x="1972" y="177"/>
                    </a:lnTo>
                    <a:lnTo>
                      <a:pt x="1973" y="177"/>
                    </a:lnTo>
                    <a:lnTo>
                      <a:pt x="1974" y="177"/>
                    </a:lnTo>
                    <a:lnTo>
                      <a:pt x="1975" y="177"/>
                    </a:lnTo>
                    <a:lnTo>
                      <a:pt x="1976" y="177"/>
                    </a:lnTo>
                    <a:lnTo>
                      <a:pt x="1977" y="177"/>
                    </a:lnTo>
                    <a:lnTo>
                      <a:pt x="1978" y="177"/>
                    </a:lnTo>
                    <a:lnTo>
                      <a:pt x="1979" y="177"/>
                    </a:lnTo>
                    <a:lnTo>
                      <a:pt x="1980" y="177"/>
                    </a:lnTo>
                    <a:lnTo>
                      <a:pt x="1981" y="177"/>
                    </a:lnTo>
                    <a:lnTo>
                      <a:pt x="1982" y="177"/>
                    </a:lnTo>
                    <a:lnTo>
                      <a:pt x="1983" y="177"/>
                    </a:lnTo>
                    <a:lnTo>
                      <a:pt x="1984" y="177"/>
                    </a:lnTo>
                    <a:lnTo>
                      <a:pt x="1985" y="177"/>
                    </a:lnTo>
                    <a:lnTo>
                      <a:pt x="1986" y="177"/>
                    </a:lnTo>
                    <a:lnTo>
                      <a:pt x="1987" y="177"/>
                    </a:lnTo>
                    <a:lnTo>
                      <a:pt x="1988" y="177"/>
                    </a:lnTo>
                    <a:lnTo>
                      <a:pt x="1989" y="177"/>
                    </a:lnTo>
                    <a:lnTo>
                      <a:pt x="1990" y="177"/>
                    </a:lnTo>
                    <a:lnTo>
                      <a:pt x="1991" y="177"/>
                    </a:lnTo>
                    <a:lnTo>
                      <a:pt x="1992" y="177"/>
                    </a:lnTo>
                    <a:lnTo>
                      <a:pt x="1993" y="177"/>
                    </a:lnTo>
                    <a:lnTo>
                      <a:pt x="1994" y="177"/>
                    </a:lnTo>
                    <a:lnTo>
                      <a:pt x="1995" y="177"/>
                    </a:lnTo>
                    <a:lnTo>
                      <a:pt x="1996" y="177"/>
                    </a:lnTo>
                    <a:lnTo>
                      <a:pt x="1997" y="177"/>
                    </a:lnTo>
                    <a:lnTo>
                      <a:pt x="1998" y="177"/>
                    </a:lnTo>
                    <a:lnTo>
                      <a:pt x="1999" y="177"/>
                    </a:lnTo>
                    <a:lnTo>
                      <a:pt x="2000" y="177"/>
                    </a:lnTo>
                    <a:lnTo>
                      <a:pt x="2000" y="175"/>
                    </a:lnTo>
                    <a:lnTo>
                      <a:pt x="2000" y="176"/>
                    </a:lnTo>
                    <a:lnTo>
                      <a:pt x="2001" y="176"/>
                    </a:lnTo>
                    <a:lnTo>
                      <a:pt x="2001" y="177"/>
                    </a:lnTo>
                    <a:lnTo>
                      <a:pt x="2002" y="177"/>
                    </a:lnTo>
                    <a:lnTo>
                      <a:pt x="2002" y="175"/>
                    </a:lnTo>
                    <a:lnTo>
                      <a:pt x="2002" y="176"/>
                    </a:lnTo>
                    <a:lnTo>
                      <a:pt x="2003" y="176"/>
                    </a:lnTo>
                    <a:lnTo>
                      <a:pt x="2003" y="177"/>
                    </a:lnTo>
                    <a:lnTo>
                      <a:pt x="2003" y="176"/>
                    </a:lnTo>
                    <a:lnTo>
                      <a:pt x="2004" y="176"/>
                    </a:lnTo>
                    <a:lnTo>
                      <a:pt x="2004" y="177"/>
                    </a:lnTo>
                    <a:lnTo>
                      <a:pt x="2005" y="177"/>
                    </a:lnTo>
                    <a:lnTo>
                      <a:pt x="2006" y="177"/>
                    </a:lnTo>
                    <a:lnTo>
                      <a:pt x="2007" y="177"/>
                    </a:lnTo>
                    <a:lnTo>
                      <a:pt x="2008" y="177"/>
                    </a:lnTo>
                    <a:lnTo>
                      <a:pt x="2009" y="177"/>
                    </a:lnTo>
                    <a:lnTo>
                      <a:pt x="2010" y="177"/>
                    </a:lnTo>
                    <a:lnTo>
                      <a:pt x="2011" y="177"/>
                    </a:lnTo>
                    <a:lnTo>
                      <a:pt x="2012" y="177"/>
                    </a:lnTo>
                    <a:lnTo>
                      <a:pt x="2012" y="174"/>
                    </a:lnTo>
                    <a:lnTo>
                      <a:pt x="2012" y="176"/>
                    </a:lnTo>
                    <a:lnTo>
                      <a:pt x="2013" y="176"/>
                    </a:lnTo>
                    <a:lnTo>
                      <a:pt x="2013" y="177"/>
                    </a:lnTo>
                    <a:lnTo>
                      <a:pt x="2014" y="177"/>
                    </a:lnTo>
                    <a:lnTo>
                      <a:pt x="2014" y="171"/>
                    </a:lnTo>
                    <a:lnTo>
                      <a:pt x="2014" y="174"/>
                    </a:lnTo>
                    <a:lnTo>
                      <a:pt x="2015" y="174"/>
                    </a:lnTo>
                    <a:lnTo>
                      <a:pt x="2015" y="177"/>
                    </a:lnTo>
                    <a:lnTo>
                      <a:pt x="2016" y="177"/>
                    </a:lnTo>
                    <a:lnTo>
                      <a:pt x="2016" y="173"/>
                    </a:lnTo>
                    <a:lnTo>
                      <a:pt x="2016" y="175"/>
                    </a:lnTo>
                    <a:lnTo>
                      <a:pt x="2017" y="175"/>
                    </a:lnTo>
                    <a:lnTo>
                      <a:pt x="2017" y="177"/>
                    </a:lnTo>
                    <a:lnTo>
                      <a:pt x="2018" y="177"/>
                    </a:lnTo>
                    <a:lnTo>
                      <a:pt x="2019" y="177"/>
                    </a:lnTo>
                    <a:lnTo>
                      <a:pt x="2019" y="176"/>
                    </a:lnTo>
                    <a:lnTo>
                      <a:pt x="2019" y="177"/>
                    </a:lnTo>
                    <a:lnTo>
                      <a:pt x="2020" y="177"/>
                    </a:lnTo>
                    <a:lnTo>
                      <a:pt x="2021" y="177"/>
                    </a:lnTo>
                    <a:lnTo>
                      <a:pt x="2022" y="177"/>
                    </a:lnTo>
                    <a:lnTo>
                      <a:pt x="2023" y="177"/>
                    </a:lnTo>
                    <a:lnTo>
                      <a:pt x="2024" y="177"/>
                    </a:lnTo>
                    <a:lnTo>
                      <a:pt x="2025" y="177"/>
                    </a:lnTo>
                    <a:lnTo>
                      <a:pt x="2026" y="177"/>
                    </a:lnTo>
                    <a:lnTo>
                      <a:pt x="2027" y="177"/>
                    </a:lnTo>
                    <a:lnTo>
                      <a:pt x="2027" y="176"/>
                    </a:lnTo>
                    <a:lnTo>
                      <a:pt x="2028" y="176"/>
                    </a:lnTo>
                    <a:lnTo>
                      <a:pt x="2028" y="177"/>
                    </a:lnTo>
                    <a:lnTo>
                      <a:pt x="2028" y="176"/>
                    </a:lnTo>
                    <a:lnTo>
                      <a:pt x="2029" y="176"/>
                    </a:lnTo>
                    <a:lnTo>
                      <a:pt x="2029" y="177"/>
                    </a:lnTo>
                    <a:lnTo>
                      <a:pt x="2030" y="177"/>
                    </a:lnTo>
                    <a:lnTo>
                      <a:pt x="2031" y="177"/>
                    </a:lnTo>
                    <a:lnTo>
                      <a:pt x="2032" y="177"/>
                    </a:lnTo>
                    <a:lnTo>
                      <a:pt x="2033" y="177"/>
                    </a:lnTo>
                    <a:lnTo>
                      <a:pt x="2034" y="177"/>
                    </a:lnTo>
                    <a:lnTo>
                      <a:pt x="2035" y="177"/>
                    </a:lnTo>
                    <a:lnTo>
                      <a:pt x="2036" y="177"/>
                    </a:lnTo>
                    <a:lnTo>
                      <a:pt x="2037" y="177"/>
                    </a:lnTo>
                    <a:lnTo>
                      <a:pt x="2038" y="177"/>
                    </a:lnTo>
                    <a:lnTo>
                      <a:pt x="2039" y="177"/>
                    </a:lnTo>
                    <a:lnTo>
                      <a:pt x="2040" y="177"/>
                    </a:lnTo>
                    <a:lnTo>
                      <a:pt x="2041" y="177"/>
                    </a:lnTo>
                    <a:lnTo>
                      <a:pt x="2042" y="177"/>
                    </a:lnTo>
                    <a:lnTo>
                      <a:pt x="2043" y="177"/>
                    </a:lnTo>
                    <a:lnTo>
                      <a:pt x="2044" y="177"/>
                    </a:lnTo>
                    <a:lnTo>
                      <a:pt x="2045" y="177"/>
                    </a:lnTo>
                    <a:lnTo>
                      <a:pt x="2046" y="177"/>
                    </a:lnTo>
                    <a:lnTo>
                      <a:pt x="2047" y="177"/>
                    </a:lnTo>
                    <a:lnTo>
                      <a:pt x="2048" y="177"/>
                    </a:lnTo>
                    <a:lnTo>
                      <a:pt x="2049" y="177"/>
                    </a:lnTo>
                    <a:lnTo>
                      <a:pt x="2050" y="177"/>
                    </a:lnTo>
                    <a:lnTo>
                      <a:pt x="2051" y="177"/>
                    </a:lnTo>
                    <a:lnTo>
                      <a:pt x="2052" y="177"/>
                    </a:lnTo>
                    <a:lnTo>
                      <a:pt x="2053" y="177"/>
                    </a:lnTo>
                    <a:lnTo>
                      <a:pt x="2054" y="177"/>
                    </a:lnTo>
                    <a:lnTo>
                      <a:pt x="2055" y="177"/>
                    </a:lnTo>
                    <a:lnTo>
                      <a:pt x="2056" y="177"/>
                    </a:lnTo>
                    <a:lnTo>
                      <a:pt x="2057" y="177"/>
                    </a:lnTo>
                    <a:lnTo>
                      <a:pt x="2058" y="177"/>
                    </a:lnTo>
                    <a:lnTo>
                      <a:pt x="2059" y="177"/>
                    </a:lnTo>
                    <a:lnTo>
                      <a:pt x="2060" y="177"/>
                    </a:lnTo>
                    <a:lnTo>
                      <a:pt x="2061" y="177"/>
                    </a:lnTo>
                    <a:lnTo>
                      <a:pt x="2062" y="177"/>
                    </a:lnTo>
                    <a:lnTo>
                      <a:pt x="2063" y="177"/>
                    </a:lnTo>
                    <a:lnTo>
                      <a:pt x="2064" y="177"/>
                    </a:lnTo>
                    <a:lnTo>
                      <a:pt x="2065" y="177"/>
                    </a:lnTo>
                    <a:lnTo>
                      <a:pt x="2066" y="177"/>
                    </a:lnTo>
                    <a:lnTo>
                      <a:pt x="2067" y="177"/>
                    </a:lnTo>
                    <a:lnTo>
                      <a:pt x="2068" y="177"/>
                    </a:lnTo>
                    <a:lnTo>
                      <a:pt x="2069" y="177"/>
                    </a:lnTo>
                    <a:lnTo>
                      <a:pt x="2070" y="177"/>
                    </a:lnTo>
                    <a:lnTo>
                      <a:pt x="2071" y="177"/>
                    </a:lnTo>
                    <a:lnTo>
                      <a:pt x="2072" y="177"/>
                    </a:lnTo>
                    <a:lnTo>
                      <a:pt x="2073" y="177"/>
                    </a:lnTo>
                    <a:lnTo>
                      <a:pt x="2074" y="177"/>
                    </a:lnTo>
                    <a:lnTo>
                      <a:pt x="2075" y="177"/>
                    </a:lnTo>
                    <a:lnTo>
                      <a:pt x="2076" y="177"/>
                    </a:lnTo>
                    <a:lnTo>
                      <a:pt x="2077" y="177"/>
                    </a:lnTo>
                    <a:lnTo>
                      <a:pt x="2078" y="177"/>
                    </a:lnTo>
                    <a:lnTo>
                      <a:pt x="2079" y="177"/>
                    </a:lnTo>
                    <a:lnTo>
                      <a:pt x="2080" y="177"/>
                    </a:lnTo>
                    <a:lnTo>
                      <a:pt x="2081" y="177"/>
                    </a:lnTo>
                    <a:lnTo>
                      <a:pt x="2082" y="177"/>
                    </a:lnTo>
                    <a:lnTo>
                      <a:pt x="2083" y="177"/>
                    </a:lnTo>
                    <a:lnTo>
                      <a:pt x="2084" y="177"/>
                    </a:lnTo>
                    <a:lnTo>
                      <a:pt x="2085" y="177"/>
                    </a:lnTo>
                    <a:lnTo>
                      <a:pt x="2086" y="177"/>
                    </a:lnTo>
                    <a:lnTo>
                      <a:pt x="2087" y="177"/>
                    </a:lnTo>
                    <a:lnTo>
                      <a:pt x="2088" y="177"/>
                    </a:lnTo>
                    <a:lnTo>
                      <a:pt x="2088" y="176"/>
                    </a:lnTo>
                    <a:lnTo>
                      <a:pt x="2089" y="176"/>
                    </a:lnTo>
                    <a:lnTo>
                      <a:pt x="2089" y="177"/>
                    </a:lnTo>
                    <a:lnTo>
                      <a:pt x="2089" y="176"/>
                    </a:lnTo>
                    <a:lnTo>
                      <a:pt x="2090" y="176"/>
                    </a:lnTo>
                    <a:lnTo>
                      <a:pt x="2090" y="177"/>
                    </a:lnTo>
                    <a:lnTo>
                      <a:pt x="2091" y="177"/>
                    </a:lnTo>
                    <a:lnTo>
                      <a:pt x="2092" y="177"/>
                    </a:lnTo>
                    <a:lnTo>
                      <a:pt x="2093" y="177"/>
                    </a:lnTo>
                    <a:lnTo>
                      <a:pt x="2094" y="177"/>
                    </a:lnTo>
                    <a:lnTo>
                      <a:pt x="2095" y="177"/>
                    </a:lnTo>
                    <a:lnTo>
                      <a:pt x="2096" y="177"/>
                    </a:lnTo>
                    <a:lnTo>
                      <a:pt x="2097" y="177"/>
                    </a:lnTo>
                    <a:lnTo>
                      <a:pt x="2098" y="177"/>
                    </a:lnTo>
                    <a:lnTo>
                      <a:pt x="2099" y="177"/>
                    </a:lnTo>
                    <a:lnTo>
                      <a:pt x="2100" y="177"/>
                    </a:lnTo>
                    <a:lnTo>
                      <a:pt x="2101" y="177"/>
                    </a:lnTo>
                    <a:lnTo>
                      <a:pt x="2102" y="177"/>
                    </a:lnTo>
                    <a:lnTo>
                      <a:pt x="2103" y="177"/>
                    </a:lnTo>
                    <a:lnTo>
                      <a:pt x="2104" y="177"/>
                    </a:lnTo>
                    <a:lnTo>
                      <a:pt x="2105" y="177"/>
                    </a:lnTo>
                    <a:lnTo>
                      <a:pt x="2106" y="177"/>
                    </a:lnTo>
                    <a:lnTo>
                      <a:pt x="2107" y="177"/>
                    </a:lnTo>
                    <a:lnTo>
                      <a:pt x="2108" y="177"/>
                    </a:lnTo>
                    <a:lnTo>
                      <a:pt x="2109" y="177"/>
                    </a:lnTo>
                    <a:lnTo>
                      <a:pt x="2110" y="177"/>
                    </a:lnTo>
                    <a:lnTo>
                      <a:pt x="2111" y="177"/>
                    </a:lnTo>
                    <a:lnTo>
                      <a:pt x="2112" y="177"/>
                    </a:lnTo>
                    <a:lnTo>
                      <a:pt x="2113" y="177"/>
                    </a:lnTo>
                    <a:lnTo>
                      <a:pt x="2114" y="177"/>
                    </a:lnTo>
                    <a:lnTo>
                      <a:pt x="2115" y="177"/>
                    </a:lnTo>
                    <a:lnTo>
                      <a:pt x="2116" y="177"/>
                    </a:lnTo>
                    <a:lnTo>
                      <a:pt x="2117" y="177"/>
                    </a:lnTo>
                    <a:lnTo>
                      <a:pt x="2118" y="177"/>
                    </a:lnTo>
                    <a:lnTo>
                      <a:pt x="2119" y="177"/>
                    </a:lnTo>
                    <a:lnTo>
                      <a:pt x="2120" y="177"/>
                    </a:lnTo>
                    <a:lnTo>
                      <a:pt x="2121" y="177"/>
                    </a:lnTo>
                    <a:lnTo>
                      <a:pt x="2122" y="177"/>
                    </a:lnTo>
                    <a:lnTo>
                      <a:pt x="2123" y="177"/>
                    </a:lnTo>
                    <a:lnTo>
                      <a:pt x="2124" y="177"/>
                    </a:lnTo>
                    <a:lnTo>
                      <a:pt x="2125" y="177"/>
                    </a:lnTo>
                    <a:lnTo>
                      <a:pt x="2126" y="177"/>
                    </a:lnTo>
                    <a:lnTo>
                      <a:pt x="2127" y="177"/>
                    </a:lnTo>
                    <a:lnTo>
                      <a:pt x="2128" y="177"/>
                    </a:lnTo>
                    <a:lnTo>
                      <a:pt x="2129" y="177"/>
                    </a:lnTo>
                    <a:lnTo>
                      <a:pt x="2130" y="177"/>
                    </a:lnTo>
                    <a:lnTo>
                      <a:pt x="2131" y="177"/>
                    </a:lnTo>
                    <a:lnTo>
                      <a:pt x="2132" y="177"/>
                    </a:lnTo>
                    <a:lnTo>
                      <a:pt x="2133" y="177"/>
                    </a:lnTo>
                    <a:lnTo>
                      <a:pt x="2134" y="177"/>
                    </a:lnTo>
                    <a:lnTo>
                      <a:pt x="2135" y="177"/>
                    </a:lnTo>
                    <a:lnTo>
                      <a:pt x="2136" y="177"/>
                    </a:lnTo>
                    <a:lnTo>
                      <a:pt x="2137" y="177"/>
                    </a:lnTo>
                    <a:lnTo>
                      <a:pt x="2138" y="177"/>
                    </a:lnTo>
                    <a:lnTo>
                      <a:pt x="2139" y="177"/>
                    </a:lnTo>
                    <a:lnTo>
                      <a:pt x="2140" y="177"/>
                    </a:lnTo>
                    <a:lnTo>
                      <a:pt x="2141" y="177"/>
                    </a:lnTo>
                    <a:lnTo>
                      <a:pt x="2142" y="177"/>
                    </a:lnTo>
                    <a:lnTo>
                      <a:pt x="2143" y="177"/>
                    </a:lnTo>
                    <a:lnTo>
                      <a:pt x="2144" y="177"/>
                    </a:lnTo>
                    <a:lnTo>
                      <a:pt x="2145" y="177"/>
                    </a:lnTo>
                    <a:lnTo>
                      <a:pt x="2146" y="177"/>
                    </a:lnTo>
                    <a:lnTo>
                      <a:pt x="2147" y="177"/>
                    </a:lnTo>
                    <a:lnTo>
                      <a:pt x="2148" y="177"/>
                    </a:lnTo>
                    <a:lnTo>
                      <a:pt x="2149" y="177"/>
                    </a:lnTo>
                    <a:lnTo>
                      <a:pt x="2150" y="177"/>
                    </a:lnTo>
                    <a:lnTo>
                      <a:pt x="2151" y="177"/>
                    </a:lnTo>
                    <a:lnTo>
                      <a:pt x="2152" y="177"/>
                    </a:lnTo>
                    <a:lnTo>
                      <a:pt x="2153" y="177"/>
                    </a:lnTo>
                    <a:lnTo>
                      <a:pt x="2154" y="177"/>
                    </a:lnTo>
                    <a:lnTo>
                      <a:pt x="2155" y="177"/>
                    </a:lnTo>
                    <a:lnTo>
                      <a:pt x="2156" y="177"/>
                    </a:lnTo>
                    <a:lnTo>
                      <a:pt x="2157" y="177"/>
                    </a:lnTo>
                    <a:lnTo>
                      <a:pt x="2158" y="177"/>
                    </a:lnTo>
                    <a:lnTo>
                      <a:pt x="2158" y="175"/>
                    </a:lnTo>
                    <a:lnTo>
                      <a:pt x="2158" y="177"/>
                    </a:lnTo>
                    <a:lnTo>
                      <a:pt x="2159" y="177"/>
                    </a:lnTo>
                    <a:lnTo>
                      <a:pt x="2160" y="177"/>
                    </a:lnTo>
                    <a:lnTo>
                      <a:pt x="2160" y="173"/>
                    </a:lnTo>
                    <a:lnTo>
                      <a:pt x="2160" y="175"/>
                    </a:lnTo>
                    <a:lnTo>
                      <a:pt x="2161" y="175"/>
                    </a:lnTo>
                    <a:lnTo>
                      <a:pt x="2161" y="177"/>
                    </a:lnTo>
                    <a:lnTo>
                      <a:pt x="2161" y="176"/>
                    </a:lnTo>
                    <a:lnTo>
                      <a:pt x="2162" y="176"/>
                    </a:lnTo>
                    <a:lnTo>
                      <a:pt x="2162" y="177"/>
                    </a:lnTo>
                    <a:lnTo>
                      <a:pt x="2162" y="176"/>
                    </a:lnTo>
                    <a:lnTo>
                      <a:pt x="2163" y="176"/>
                    </a:lnTo>
                    <a:lnTo>
                      <a:pt x="2163" y="177"/>
                    </a:lnTo>
                    <a:lnTo>
                      <a:pt x="2164" y="177"/>
                    </a:lnTo>
                    <a:lnTo>
                      <a:pt x="2165" y="177"/>
                    </a:lnTo>
                    <a:lnTo>
                      <a:pt x="2166" y="177"/>
                    </a:lnTo>
                    <a:lnTo>
                      <a:pt x="2167" y="177"/>
                    </a:lnTo>
                    <a:lnTo>
                      <a:pt x="2168" y="177"/>
                    </a:lnTo>
                    <a:lnTo>
                      <a:pt x="2169" y="177"/>
                    </a:lnTo>
                    <a:lnTo>
                      <a:pt x="2170" y="177"/>
                    </a:lnTo>
                    <a:lnTo>
                      <a:pt x="2171" y="177"/>
                    </a:lnTo>
                    <a:lnTo>
                      <a:pt x="2172" y="177"/>
                    </a:lnTo>
                    <a:lnTo>
                      <a:pt x="2173" y="177"/>
                    </a:lnTo>
                    <a:lnTo>
                      <a:pt x="2174" y="177"/>
                    </a:lnTo>
                    <a:lnTo>
                      <a:pt x="2175" y="177"/>
                    </a:lnTo>
                    <a:lnTo>
                      <a:pt x="2176" y="177"/>
                    </a:lnTo>
                    <a:lnTo>
                      <a:pt x="2177" y="177"/>
                    </a:lnTo>
                    <a:lnTo>
                      <a:pt x="2178" y="177"/>
                    </a:lnTo>
                    <a:lnTo>
                      <a:pt x="2179" y="177"/>
                    </a:lnTo>
                    <a:lnTo>
                      <a:pt x="2180" y="177"/>
                    </a:lnTo>
                    <a:lnTo>
                      <a:pt x="2181" y="177"/>
                    </a:lnTo>
                    <a:lnTo>
                      <a:pt x="2182" y="177"/>
                    </a:lnTo>
                    <a:lnTo>
                      <a:pt x="2183" y="177"/>
                    </a:lnTo>
                    <a:lnTo>
                      <a:pt x="2184" y="177"/>
                    </a:lnTo>
                    <a:lnTo>
                      <a:pt x="2185" y="177"/>
                    </a:lnTo>
                    <a:lnTo>
                      <a:pt x="2186" y="177"/>
                    </a:lnTo>
                    <a:lnTo>
                      <a:pt x="2187" y="177"/>
                    </a:lnTo>
                    <a:lnTo>
                      <a:pt x="2188" y="177"/>
                    </a:lnTo>
                    <a:lnTo>
                      <a:pt x="2189" y="177"/>
                    </a:lnTo>
                    <a:lnTo>
                      <a:pt x="2190" y="177"/>
                    </a:lnTo>
                    <a:lnTo>
                      <a:pt x="2191" y="177"/>
                    </a:lnTo>
                    <a:lnTo>
                      <a:pt x="2192" y="177"/>
                    </a:lnTo>
                    <a:lnTo>
                      <a:pt x="2193" y="177"/>
                    </a:lnTo>
                    <a:lnTo>
                      <a:pt x="2194" y="177"/>
                    </a:lnTo>
                    <a:lnTo>
                      <a:pt x="2195" y="177"/>
                    </a:lnTo>
                    <a:lnTo>
                      <a:pt x="2196" y="177"/>
                    </a:lnTo>
                    <a:lnTo>
                      <a:pt x="2197" y="177"/>
                    </a:lnTo>
                    <a:lnTo>
                      <a:pt x="2198" y="177"/>
                    </a:lnTo>
                    <a:lnTo>
                      <a:pt x="2199" y="177"/>
                    </a:lnTo>
                    <a:lnTo>
                      <a:pt x="2200" y="177"/>
                    </a:lnTo>
                    <a:lnTo>
                      <a:pt x="2201" y="177"/>
                    </a:lnTo>
                    <a:lnTo>
                      <a:pt x="2202" y="177"/>
                    </a:lnTo>
                    <a:lnTo>
                      <a:pt x="2203" y="177"/>
                    </a:lnTo>
                    <a:lnTo>
                      <a:pt x="2204" y="177"/>
                    </a:lnTo>
                    <a:lnTo>
                      <a:pt x="2205" y="177"/>
                    </a:lnTo>
                    <a:lnTo>
                      <a:pt x="2206" y="177"/>
                    </a:lnTo>
                    <a:lnTo>
                      <a:pt x="2207" y="177"/>
                    </a:lnTo>
                    <a:lnTo>
                      <a:pt x="2208" y="177"/>
                    </a:lnTo>
                    <a:lnTo>
                      <a:pt x="2209" y="177"/>
                    </a:lnTo>
                    <a:lnTo>
                      <a:pt x="2210" y="177"/>
                    </a:lnTo>
                    <a:lnTo>
                      <a:pt x="2211" y="177"/>
                    </a:lnTo>
                    <a:lnTo>
                      <a:pt x="2212" y="177"/>
                    </a:lnTo>
                    <a:lnTo>
                      <a:pt x="2213" y="177"/>
                    </a:lnTo>
                    <a:lnTo>
                      <a:pt x="2214" y="177"/>
                    </a:lnTo>
                    <a:lnTo>
                      <a:pt x="2215" y="177"/>
                    </a:lnTo>
                    <a:lnTo>
                      <a:pt x="2216" y="177"/>
                    </a:lnTo>
                    <a:lnTo>
                      <a:pt x="2217" y="177"/>
                    </a:lnTo>
                    <a:lnTo>
                      <a:pt x="2218" y="177"/>
                    </a:lnTo>
                    <a:lnTo>
                      <a:pt x="2219" y="177"/>
                    </a:lnTo>
                    <a:lnTo>
                      <a:pt x="2220" y="177"/>
                    </a:lnTo>
                    <a:lnTo>
                      <a:pt x="2221" y="177"/>
                    </a:lnTo>
                    <a:lnTo>
                      <a:pt x="2222" y="177"/>
                    </a:lnTo>
                    <a:lnTo>
                      <a:pt x="2223" y="177"/>
                    </a:lnTo>
                    <a:lnTo>
                      <a:pt x="2224" y="177"/>
                    </a:lnTo>
                    <a:lnTo>
                      <a:pt x="2225" y="177"/>
                    </a:lnTo>
                    <a:lnTo>
                      <a:pt x="2226" y="177"/>
                    </a:lnTo>
                    <a:lnTo>
                      <a:pt x="2227" y="177"/>
                    </a:lnTo>
                    <a:lnTo>
                      <a:pt x="2228" y="177"/>
                    </a:lnTo>
                    <a:lnTo>
                      <a:pt x="2229" y="177"/>
                    </a:lnTo>
                    <a:lnTo>
                      <a:pt x="2230" y="177"/>
                    </a:lnTo>
                    <a:lnTo>
                      <a:pt x="2231" y="177"/>
                    </a:lnTo>
                    <a:lnTo>
                      <a:pt x="2232" y="177"/>
                    </a:lnTo>
                    <a:lnTo>
                      <a:pt x="2233" y="177"/>
                    </a:lnTo>
                    <a:lnTo>
                      <a:pt x="2234" y="177"/>
                    </a:lnTo>
                    <a:lnTo>
                      <a:pt x="2235" y="177"/>
                    </a:lnTo>
                    <a:lnTo>
                      <a:pt x="2236" y="177"/>
                    </a:lnTo>
                    <a:lnTo>
                      <a:pt x="2237" y="177"/>
                    </a:lnTo>
                    <a:lnTo>
                      <a:pt x="2238" y="177"/>
                    </a:lnTo>
                    <a:lnTo>
                      <a:pt x="2239" y="177"/>
                    </a:lnTo>
                    <a:lnTo>
                      <a:pt x="2240" y="177"/>
                    </a:lnTo>
                    <a:lnTo>
                      <a:pt x="2241" y="177"/>
                    </a:lnTo>
                    <a:lnTo>
                      <a:pt x="2242" y="177"/>
                    </a:lnTo>
                    <a:lnTo>
                      <a:pt x="2243" y="177"/>
                    </a:lnTo>
                    <a:lnTo>
                      <a:pt x="2244" y="177"/>
                    </a:lnTo>
                    <a:lnTo>
                      <a:pt x="2245" y="177"/>
                    </a:lnTo>
                    <a:lnTo>
                      <a:pt x="2246" y="177"/>
                    </a:lnTo>
                    <a:lnTo>
                      <a:pt x="2247" y="177"/>
                    </a:lnTo>
                    <a:lnTo>
                      <a:pt x="2248" y="177"/>
                    </a:lnTo>
                    <a:lnTo>
                      <a:pt x="2249" y="177"/>
                    </a:lnTo>
                    <a:lnTo>
                      <a:pt x="2250" y="177"/>
                    </a:lnTo>
                    <a:lnTo>
                      <a:pt x="2251" y="177"/>
                    </a:lnTo>
                    <a:lnTo>
                      <a:pt x="2252" y="177"/>
                    </a:lnTo>
                    <a:lnTo>
                      <a:pt x="2253" y="177"/>
                    </a:lnTo>
                    <a:lnTo>
                      <a:pt x="2254" y="177"/>
                    </a:lnTo>
                    <a:lnTo>
                      <a:pt x="2255" y="177"/>
                    </a:lnTo>
                    <a:lnTo>
                      <a:pt x="2256" y="177"/>
                    </a:lnTo>
                    <a:lnTo>
                      <a:pt x="2257" y="177"/>
                    </a:lnTo>
                    <a:lnTo>
                      <a:pt x="2258" y="177"/>
                    </a:lnTo>
                    <a:lnTo>
                      <a:pt x="2259" y="177"/>
                    </a:lnTo>
                    <a:lnTo>
                      <a:pt x="2260" y="177"/>
                    </a:lnTo>
                    <a:lnTo>
                      <a:pt x="2261" y="177"/>
                    </a:lnTo>
                    <a:lnTo>
                      <a:pt x="2262" y="177"/>
                    </a:lnTo>
                    <a:lnTo>
                      <a:pt x="2263" y="177"/>
                    </a:lnTo>
                    <a:lnTo>
                      <a:pt x="2264" y="177"/>
                    </a:lnTo>
                    <a:lnTo>
                      <a:pt x="2265" y="177"/>
                    </a:lnTo>
                    <a:lnTo>
                      <a:pt x="2266" y="177"/>
                    </a:lnTo>
                    <a:lnTo>
                      <a:pt x="2267" y="177"/>
                    </a:lnTo>
                    <a:lnTo>
                      <a:pt x="2268" y="177"/>
                    </a:lnTo>
                    <a:lnTo>
                      <a:pt x="2269" y="177"/>
                    </a:lnTo>
                    <a:lnTo>
                      <a:pt x="2270" y="177"/>
                    </a:lnTo>
                    <a:lnTo>
                      <a:pt x="2271" y="177"/>
                    </a:lnTo>
                    <a:lnTo>
                      <a:pt x="2272" y="177"/>
                    </a:lnTo>
                    <a:lnTo>
                      <a:pt x="2273" y="177"/>
                    </a:lnTo>
                    <a:lnTo>
                      <a:pt x="2274" y="177"/>
                    </a:lnTo>
                    <a:lnTo>
                      <a:pt x="2275" y="177"/>
                    </a:lnTo>
                    <a:lnTo>
                      <a:pt x="2276" y="177"/>
                    </a:lnTo>
                    <a:lnTo>
                      <a:pt x="2277" y="177"/>
                    </a:lnTo>
                    <a:lnTo>
                      <a:pt x="2278" y="177"/>
                    </a:lnTo>
                    <a:lnTo>
                      <a:pt x="2279" y="177"/>
                    </a:lnTo>
                    <a:lnTo>
                      <a:pt x="2280" y="177"/>
                    </a:lnTo>
                    <a:lnTo>
                      <a:pt x="2281" y="177"/>
                    </a:lnTo>
                    <a:lnTo>
                      <a:pt x="2282" y="177"/>
                    </a:lnTo>
                    <a:lnTo>
                      <a:pt x="2283" y="177"/>
                    </a:lnTo>
                    <a:lnTo>
                      <a:pt x="2284" y="177"/>
                    </a:lnTo>
                    <a:lnTo>
                      <a:pt x="2285" y="177"/>
                    </a:lnTo>
                    <a:lnTo>
                      <a:pt x="2286" y="177"/>
                    </a:lnTo>
                    <a:lnTo>
                      <a:pt x="2287" y="177"/>
                    </a:lnTo>
                    <a:lnTo>
                      <a:pt x="2288" y="177"/>
                    </a:lnTo>
                    <a:lnTo>
                      <a:pt x="2289" y="177"/>
                    </a:lnTo>
                    <a:lnTo>
                      <a:pt x="2290" y="177"/>
                    </a:lnTo>
                    <a:lnTo>
                      <a:pt x="2291" y="177"/>
                    </a:lnTo>
                    <a:lnTo>
                      <a:pt x="2292" y="177"/>
                    </a:lnTo>
                    <a:lnTo>
                      <a:pt x="2293" y="177"/>
                    </a:lnTo>
                    <a:lnTo>
                      <a:pt x="2294" y="177"/>
                    </a:lnTo>
                    <a:lnTo>
                      <a:pt x="2295" y="177"/>
                    </a:lnTo>
                    <a:lnTo>
                      <a:pt x="2296" y="177"/>
                    </a:lnTo>
                    <a:lnTo>
                      <a:pt x="2297" y="177"/>
                    </a:lnTo>
                    <a:lnTo>
                      <a:pt x="2298" y="177"/>
                    </a:lnTo>
                    <a:lnTo>
                      <a:pt x="2299" y="177"/>
                    </a:lnTo>
                    <a:lnTo>
                      <a:pt x="2300" y="177"/>
                    </a:lnTo>
                    <a:lnTo>
                      <a:pt x="2301" y="177"/>
                    </a:lnTo>
                    <a:lnTo>
                      <a:pt x="2302" y="177"/>
                    </a:lnTo>
                    <a:lnTo>
                      <a:pt x="2303" y="177"/>
                    </a:lnTo>
                    <a:lnTo>
                      <a:pt x="2303" y="176"/>
                    </a:lnTo>
                    <a:lnTo>
                      <a:pt x="2304" y="176"/>
                    </a:lnTo>
                    <a:lnTo>
                      <a:pt x="2304" y="177"/>
                    </a:lnTo>
                    <a:lnTo>
                      <a:pt x="2305" y="177"/>
                    </a:lnTo>
                    <a:lnTo>
                      <a:pt x="2305" y="175"/>
                    </a:lnTo>
                    <a:lnTo>
                      <a:pt x="2305" y="177"/>
                    </a:lnTo>
                    <a:lnTo>
                      <a:pt x="2306" y="177"/>
                    </a:lnTo>
                    <a:lnTo>
                      <a:pt x="2307" y="177"/>
                    </a:lnTo>
                    <a:lnTo>
                      <a:pt x="2307" y="176"/>
                    </a:lnTo>
                    <a:lnTo>
                      <a:pt x="2307" y="177"/>
                    </a:lnTo>
                    <a:lnTo>
                      <a:pt x="2308" y="177"/>
                    </a:lnTo>
                    <a:lnTo>
                      <a:pt x="2309" y="177"/>
                    </a:lnTo>
                    <a:lnTo>
                      <a:pt x="2310" y="177"/>
                    </a:lnTo>
                    <a:lnTo>
                      <a:pt x="2311" y="177"/>
                    </a:lnTo>
                    <a:lnTo>
                      <a:pt x="2312" y="177"/>
                    </a:lnTo>
                    <a:lnTo>
                      <a:pt x="2313" y="177"/>
                    </a:lnTo>
                    <a:lnTo>
                      <a:pt x="2314" y="177"/>
                    </a:lnTo>
                    <a:lnTo>
                      <a:pt x="2315" y="177"/>
                    </a:lnTo>
                    <a:lnTo>
                      <a:pt x="2316" y="177"/>
                    </a:lnTo>
                    <a:lnTo>
                      <a:pt x="2317" y="177"/>
                    </a:lnTo>
                    <a:lnTo>
                      <a:pt x="2318" y="177"/>
                    </a:lnTo>
                    <a:lnTo>
                      <a:pt x="2319" y="177"/>
                    </a:lnTo>
                    <a:lnTo>
                      <a:pt x="2320" y="177"/>
                    </a:lnTo>
                    <a:lnTo>
                      <a:pt x="2321" y="177"/>
                    </a:lnTo>
                    <a:lnTo>
                      <a:pt x="2322" y="177"/>
                    </a:lnTo>
                    <a:lnTo>
                      <a:pt x="2323" y="177"/>
                    </a:lnTo>
                    <a:lnTo>
                      <a:pt x="2324" y="177"/>
                    </a:lnTo>
                    <a:lnTo>
                      <a:pt x="2325" y="177"/>
                    </a:lnTo>
                    <a:lnTo>
                      <a:pt x="2326" y="177"/>
                    </a:lnTo>
                    <a:lnTo>
                      <a:pt x="2327" y="177"/>
                    </a:lnTo>
                    <a:lnTo>
                      <a:pt x="2328" y="177"/>
                    </a:lnTo>
                    <a:lnTo>
                      <a:pt x="2329" y="177"/>
                    </a:lnTo>
                    <a:lnTo>
                      <a:pt x="2330" y="177"/>
                    </a:lnTo>
                    <a:lnTo>
                      <a:pt x="2331" y="177"/>
                    </a:lnTo>
                    <a:lnTo>
                      <a:pt x="2332" y="177"/>
                    </a:lnTo>
                    <a:lnTo>
                      <a:pt x="2333" y="177"/>
                    </a:lnTo>
                    <a:lnTo>
                      <a:pt x="2334" y="177"/>
                    </a:lnTo>
                    <a:lnTo>
                      <a:pt x="2335" y="177"/>
                    </a:lnTo>
                    <a:lnTo>
                      <a:pt x="2336" y="177"/>
                    </a:lnTo>
                    <a:lnTo>
                      <a:pt x="2337" y="177"/>
                    </a:lnTo>
                    <a:lnTo>
                      <a:pt x="2338" y="177"/>
                    </a:lnTo>
                    <a:lnTo>
                      <a:pt x="2339" y="177"/>
                    </a:lnTo>
                    <a:lnTo>
                      <a:pt x="2340" y="177"/>
                    </a:lnTo>
                    <a:lnTo>
                      <a:pt x="2341" y="177"/>
                    </a:lnTo>
                    <a:lnTo>
                      <a:pt x="2342" y="177"/>
                    </a:lnTo>
                    <a:lnTo>
                      <a:pt x="2343" y="177"/>
                    </a:lnTo>
                    <a:lnTo>
                      <a:pt x="2344" y="177"/>
                    </a:lnTo>
                    <a:lnTo>
                      <a:pt x="2345" y="177"/>
                    </a:lnTo>
                    <a:lnTo>
                      <a:pt x="2346" y="177"/>
                    </a:lnTo>
                    <a:lnTo>
                      <a:pt x="2347" y="177"/>
                    </a:lnTo>
                    <a:lnTo>
                      <a:pt x="2348" y="177"/>
                    </a:lnTo>
                    <a:lnTo>
                      <a:pt x="2349" y="177"/>
                    </a:lnTo>
                    <a:lnTo>
                      <a:pt x="2350" y="177"/>
                    </a:lnTo>
                    <a:lnTo>
                      <a:pt x="2351" y="177"/>
                    </a:lnTo>
                    <a:lnTo>
                      <a:pt x="2352" y="177"/>
                    </a:lnTo>
                    <a:lnTo>
                      <a:pt x="2353" y="177"/>
                    </a:lnTo>
                    <a:lnTo>
                      <a:pt x="2354" y="177"/>
                    </a:lnTo>
                    <a:lnTo>
                      <a:pt x="2355" y="177"/>
                    </a:lnTo>
                    <a:lnTo>
                      <a:pt x="2356" y="177"/>
                    </a:lnTo>
                    <a:lnTo>
                      <a:pt x="2357" y="177"/>
                    </a:lnTo>
                    <a:lnTo>
                      <a:pt x="2358" y="177"/>
                    </a:lnTo>
                    <a:lnTo>
                      <a:pt x="2359" y="177"/>
                    </a:lnTo>
                    <a:lnTo>
                      <a:pt x="2360" y="177"/>
                    </a:lnTo>
                    <a:lnTo>
                      <a:pt x="2361" y="177"/>
                    </a:lnTo>
                    <a:lnTo>
                      <a:pt x="2362" y="177"/>
                    </a:lnTo>
                    <a:lnTo>
                      <a:pt x="2363" y="177"/>
                    </a:lnTo>
                    <a:lnTo>
                      <a:pt x="2364" y="177"/>
                    </a:lnTo>
                    <a:lnTo>
                      <a:pt x="2365" y="177"/>
                    </a:lnTo>
                    <a:lnTo>
                      <a:pt x="2366" y="177"/>
                    </a:lnTo>
                    <a:lnTo>
                      <a:pt x="2367" y="177"/>
                    </a:lnTo>
                    <a:lnTo>
                      <a:pt x="2368" y="177"/>
                    </a:lnTo>
                    <a:lnTo>
                      <a:pt x="2369" y="177"/>
                    </a:lnTo>
                    <a:lnTo>
                      <a:pt x="2370" y="177"/>
                    </a:lnTo>
                    <a:lnTo>
                      <a:pt x="2371" y="177"/>
                    </a:lnTo>
                    <a:lnTo>
                      <a:pt x="2372" y="177"/>
                    </a:lnTo>
                    <a:lnTo>
                      <a:pt x="2373" y="177"/>
                    </a:lnTo>
                    <a:lnTo>
                      <a:pt x="2374" y="177"/>
                    </a:lnTo>
                    <a:lnTo>
                      <a:pt x="2375" y="177"/>
                    </a:lnTo>
                    <a:lnTo>
                      <a:pt x="2376" y="177"/>
                    </a:lnTo>
                    <a:lnTo>
                      <a:pt x="2377" y="177"/>
                    </a:lnTo>
                    <a:lnTo>
                      <a:pt x="2378" y="177"/>
                    </a:lnTo>
                    <a:lnTo>
                      <a:pt x="2379" y="177"/>
                    </a:lnTo>
                    <a:lnTo>
                      <a:pt x="2380" y="177"/>
                    </a:lnTo>
                    <a:lnTo>
                      <a:pt x="2381" y="177"/>
                    </a:lnTo>
                    <a:lnTo>
                      <a:pt x="2382" y="177"/>
                    </a:lnTo>
                    <a:lnTo>
                      <a:pt x="2383" y="177"/>
                    </a:lnTo>
                    <a:lnTo>
                      <a:pt x="2384" y="177"/>
                    </a:lnTo>
                    <a:lnTo>
                      <a:pt x="2385" y="177"/>
                    </a:lnTo>
                    <a:lnTo>
                      <a:pt x="2386" y="177"/>
                    </a:lnTo>
                    <a:lnTo>
                      <a:pt x="2387" y="177"/>
                    </a:lnTo>
                    <a:lnTo>
                      <a:pt x="2388" y="177"/>
                    </a:lnTo>
                    <a:lnTo>
                      <a:pt x="2389" y="177"/>
                    </a:lnTo>
                    <a:lnTo>
                      <a:pt x="2390" y="177"/>
                    </a:lnTo>
                    <a:lnTo>
                      <a:pt x="2391" y="177"/>
                    </a:lnTo>
                    <a:lnTo>
                      <a:pt x="2392" y="177"/>
                    </a:lnTo>
                    <a:lnTo>
                      <a:pt x="2393" y="177"/>
                    </a:lnTo>
                    <a:lnTo>
                      <a:pt x="2394" y="177"/>
                    </a:lnTo>
                    <a:lnTo>
                      <a:pt x="2395" y="177"/>
                    </a:lnTo>
                    <a:lnTo>
                      <a:pt x="2396" y="177"/>
                    </a:lnTo>
                    <a:lnTo>
                      <a:pt x="2397" y="177"/>
                    </a:lnTo>
                    <a:lnTo>
                      <a:pt x="2398" y="177"/>
                    </a:lnTo>
                    <a:lnTo>
                      <a:pt x="2399" y="177"/>
                    </a:lnTo>
                    <a:lnTo>
                      <a:pt x="2400" y="177"/>
                    </a:lnTo>
                    <a:lnTo>
                      <a:pt x="2401" y="177"/>
                    </a:lnTo>
                    <a:lnTo>
                      <a:pt x="2402" y="177"/>
                    </a:lnTo>
                    <a:lnTo>
                      <a:pt x="2403" y="177"/>
                    </a:lnTo>
                    <a:lnTo>
                      <a:pt x="2404" y="177"/>
                    </a:lnTo>
                    <a:lnTo>
                      <a:pt x="2405" y="177"/>
                    </a:lnTo>
                    <a:lnTo>
                      <a:pt x="2406" y="177"/>
                    </a:lnTo>
                    <a:lnTo>
                      <a:pt x="2407" y="177"/>
                    </a:lnTo>
                    <a:lnTo>
                      <a:pt x="2408" y="177"/>
                    </a:lnTo>
                    <a:lnTo>
                      <a:pt x="2409" y="177"/>
                    </a:lnTo>
                    <a:lnTo>
                      <a:pt x="2410" y="177"/>
                    </a:lnTo>
                    <a:lnTo>
                      <a:pt x="2411" y="177"/>
                    </a:lnTo>
                    <a:lnTo>
                      <a:pt x="2412" y="177"/>
                    </a:lnTo>
                    <a:lnTo>
                      <a:pt x="2413" y="177"/>
                    </a:lnTo>
                    <a:lnTo>
                      <a:pt x="2414" y="177"/>
                    </a:lnTo>
                    <a:lnTo>
                      <a:pt x="2415" y="177"/>
                    </a:lnTo>
                    <a:lnTo>
                      <a:pt x="2416" y="177"/>
                    </a:lnTo>
                    <a:lnTo>
                      <a:pt x="2417" y="177"/>
                    </a:lnTo>
                    <a:lnTo>
                      <a:pt x="2418" y="177"/>
                    </a:lnTo>
                    <a:lnTo>
                      <a:pt x="2419" y="177"/>
                    </a:lnTo>
                    <a:lnTo>
                      <a:pt x="2420" y="177"/>
                    </a:lnTo>
                    <a:lnTo>
                      <a:pt x="2421" y="177"/>
                    </a:lnTo>
                    <a:lnTo>
                      <a:pt x="2422" y="177"/>
                    </a:lnTo>
                    <a:lnTo>
                      <a:pt x="2423" y="177"/>
                    </a:lnTo>
                    <a:lnTo>
                      <a:pt x="2424" y="177"/>
                    </a:lnTo>
                    <a:lnTo>
                      <a:pt x="2425" y="177"/>
                    </a:lnTo>
                    <a:lnTo>
                      <a:pt x="2426" y="177"/>
                    </a:lnTo>
                    <a:lnTo>
                      <a:pt x="2427" y="177"/>
                    </a:lnTo>
                    <a:lnTo>
                      <a:pt x="2428" y="177"/>
                    </a:lnTo>
                    <a:lnTo>
                      <a:pt x="2429" y="177"/>
                    </a:lnTo>
                    <a:lnTo>
                      <a:pt x="2430" y="177"/>
                    </a:lnTo>
                    <a:lnTo>
                      <a:pt x="2431" y="177"/>
                    </a:lnTo>
                    <a:lnTo>
                      <a:pt x="2432" y="177"/>
                    </a:lnTo>
                    <a:lnTo>
                      <a:pt x="2433" y="177"/>
                    </a:lnTo>
                    <a:lnTo>
                      <a:pt x="2434" y="177"/>
                    </a:lnTo>
                    <a:lnTo>
                      <a:pt x="2435" y="177"/>
                    </a:lnTo>
                    <a:lnTo>
                      <a:pt x="2436" y="177"/>
                    </a:lnTo>
                    <a:lnTo>
                      <a:pt x="2437" y="177"/>
                    </a:lnTo>
                    <a:lnTo>
                      <a:pt x="2438" y="177"/>
                    </a:lnTo>
                    <a:lnTo>
                      <a:pt x="2439" y="177"/>
                    </a:lnTo>
                    <a:lnTo>
                      <a:pt x="2440" y="177"/>
                    </a:lnTo>
                    <a:lnTo>
                      <a:pt x="2441" y="177"/>
                    </a:lnTo>
                    <a:lnTo>
                      <a:pt x="2442" y="177"/>
                    </a:lnTo>
                    <a:lnTo>
                      <a:pt x="2443" y="177"/>
                    </a:lnTo>
                    <a:lnTo>
                      <a:pt x="2444" y="177"/>
                    </a:lnTo>
                    <a:lnTo>
                      <a:pt x="2445" y="177"/>
                    </a:lnTo>
                    <a:lnTo>
                      <a:pt x="2446" y="177"/>
                    </a:lnTo>
                    <a:lnTo>
                      <a:pt x="2447" y="177"/>
                    </a:lnTo>
                    <a:lnTo>
                      <a:pt x="2448" y="177"/>
                    </a:lnTo>
                    <a:lnTo>
                      <a:pt x="2449" y="177"/>
                    </a:lnTo>
                    <a:lnTo>
                      <a:pt x="2450" y="177"/>
                    </a:lnTo>
                    <a:lnTo>
                      <a:pt x="2451" y="177"/>
                    </a:lnTo>
                    <a:lnTo>
                      <a:pt x="2452" y="177"/>
                    </a:lnTo>
                    <a:lnTo>
                      <a:pt x="2453" y="177"/>
                    </a:lnTo>
                    <a:lnTo>
                      <a:pt x="2454" y="177"/>
                    </a:lnTo>
                    <a:lnTo>
                      <a:pt x="2455" y="177"/>
                    </a:lnTo>
                    <a:lnTo>
                      <a:pt x="2456" y="177"/>
                    </a:lnTo>
                    <a:lnTo>
                      <a:pt x="2457" y="177"/>
                    </a:lnTo>
                    <a:lnTo>
                      <a:pt x="2458" y="177"/>
                    </a:lnTo>
                    <a:lnTo>
                      <a:pt x="2459" y="177"/>
                    </a:lnTo>
                    <a:lnTo>
                      <a:pt x="2460" y="177"/>
                    </a:lnTo>
                    <a:lnTo>
                      <a:pt x="2461" y="177"/>
                    </a:lnTo>
                    <a:lnTo>
                      <a:pt x="2462" y="177"/>
                    </a:lnTo>
                    <a:lnTo>
                      <a:pt x="2463" y="177"/>
                    </a:lnTo>
                    <a:lnTo>
                      <a:pt x="2464" y="177"/>
                    </a:lnTo>
                    <a:lnTo>
                      <a:pt x="2465" y="177"/>
                    </a:lnTo>
                    <a:lnTo>
                      <a:pt x="2466" y="177"/>
                    </a:lnTo>
                    <a:lnTo>
                      <a:pt x="2467" y="177"/>
                    </a:lnTo>
                    <a:lnTo>
                      <a:pt x="2468" y="177"/>
                    </a:lnTo>
                    <a:lnTo>
                      <a:pt x="2469" y="177"/>
                    </a:lnTo>
                    <a:lnTo>
                      <a:pt x="2470" y="177"/>
                    </a:lnTo>
                    <a:lnTo>
                      <a:pt x="2471" y="177"/>
                    </a:lnTo>
                    <a:lnTo>
                      <a:pt x="2472" y="177"/>
                    </a:lnTo>
                    <a:lnTo>
                      <a:pt x="2473" y="177"/>
                    </a:lnTo>
                    <a:lnTo>
                      <a:pt x="2474" y="177"/>
                    </a:lnTo>
                    <a:lnTo>
                      <a:pt x="2475" y="177"/>
                    </a:lnTo>
                    <a:lnTo>
                      <a:pt x="2476" y="177"/>
                    </a:lnTo>
                    <a:lnTo>
                      <a:pt x="2477" y="177"/>
                    </a:lnTo>
                    <a:lnTo>
                      <a:pt x="2478" y="177"/>
                    </a:lnTo>
                    <a:lnTo>
                      <a:pt x="2479" y="177"/>
                    </a:lnTo>
                    <a:lnTo>
                      <a:pt x="2480" y="177"/>
                    </a:lnTo>
                    <a:lnTo>
                      <a:pt x="2481" y="177"/>
                    </a:lnTo>
                    <a:lnTo>
                      <a:pt x="2482" y="177"/>
                    </a:lnTo>
                    <a:lnTo>
                      <a:pt x="2483" y="177"/>
                    </a:lnTo>
                    <a:lnTo>
                      <a:pt x="2484" y="177"/>
                    </a:lnTo>
                    <a:lnTo>
                      <a:pt x="2485" y="177"/>
                    </a:lnTo>
                    <a:lnTo>
                      <a:pt x="2486" y="177"/>
                    </a:lnTo>
                    <a:lnTo>
                      <a:pt x="2487" y="177"/>
                    </a:lnTo>
                    <a:lnTo>
                      <a:pt x="2488" y="177"/>
                    </a:lnTo>
                    <a:lnTo>
                      <a:pt x="2489" y="177"/>
                    </a:lnTo>
                    <a:lnTo>
                      <a:pt x="2490" y="177"/>
                    </a:lnTo>
                    <a:lnTo>
                      <a:pt x="2491" y="177"/>
                    </a:lnTo>
                    <a:lnTo>
                      <a:pt x="2492" y="177"/>
                    </a:lnTo>
                    <a:lnTo>
                      <a:pt x="2493" y="177"/>
                    </a:lnTo>
                    <a:lnTo>
                      <a:pt x="2494" y="177"/>
                    </a:lnTo>
                    <a:lnTo>
                      <a:pt x="2495" y="177"/>
                    </a:lnTo>
                    <a:lnTo>
                      <a:pt x="2496" y="177"/>
                    </a:lnTo>
                    <a:lnTo>
                      <a:pt x="2497" y="177"/>
                    </a:lnTo>
                    <a:lnTo>
                      <a:pt x="2498" y="177"/>
                    </a:lnTo>
                    <a:lnTo>
                      <a:pt x="2499" y="177"/>
                    </a:lnTo>
                    <a:lnTo>
                      <a:pt x="2500" y="177"/>
                    </a:lnTo>
                    <a:lnTo>
                      <a:pt x="2501" y="177"/>
                    </a:lnTo>
                    <a:lnTo>
                      <a:pt x="2502" y="177"/>
                    </a:lnTo>
                    <a:lnTo>
                      <a:pt x="2503" y="177"/>
                    </a:lnTo>
                    <a:lnTo>
                      <a:pt x="2504" y="177"/>
                    </a:lnTo>
                    <a:lnTo>
                      <a:pt x="2505" y="177"/>
                    </a:lnTo>
                    <a:lnTo>
                      <a:pt x="2506" y="177"/>
                    </a:lnTo>
                    <a:lnTo>
                      <a:pt x="2507" y="177"/>
                    </a:lnTo>
                    <a:lnTo>
                      <a:pt x="2508" y="177"/>
                    </a:lnTo>
                    <a:lnTo>
                      <a:pt x="2509" y="177"/>
                    </a:lnTo>
                    <a:lnTo>
                      <a:pt x="2510" y="177"/>
                    </a:lnTo>
                    <a:lnTo>
                      <a:pt x="2511" y="177"/>
                    </a:lnTo>
                    <a:lnTo>
                      <a:pt x="2512" y="177"/>
                    </a:lnTo>
                    <a:lnTo>
                      <a:pt x="2513" y="177"/>
                    </a:lnTo>
                    <a:lnTo>
                      <a:pt x="2514" y="177"/>
                    </a:lnTo>
                    <a:lnTo>
                      <a:pt x="2515" y="177"/>
                    </a:lnTo>
                    <a:lnTo>
                      <a:pt x="2516" y="177"/>
                    </a:lnTo>
                    <a:lnTo>
                      <a:pt x="2517" y="177"/>
                    </a:lnTo>
                    <a:lnTo>
                      <a:pt x="2518" y="177"/>
                    </a:lnTo>
                    <a:lnTo>
                      <a:pt x="2519" y="177"/>
                    </a:lnTo>
                    <a:lnTo>
                      <a:pt x="2520" y="177"/>
                    </a:lnTo>
                    <a:lnTo>
                      <a:pt x="2521" y="177"/>
                    </a:lnTo>
                    <a:lnTo>
                      <a:pt x="2522" y="177"/>
                    </a:lnTo>
                    <a:lnTo>
                      <a:pt x="2523" y="177"/>
                    </a:lnTo>
                    <a:lnTo>
                      <a:pt x="2524" y="177"/>
                    </a:lnTo>
                    <a:lnTo>
                      <a:pt x="2525" y="177"/>
                    </a:lnTo>
                    <a:lnTo>
                      <a:pt x="2526" y="177"/>
                    </a:lnTo>
                    <a:lnTo>
                      <a:pt x="2527" y="177"/>
                    </a:lnTo>
                    <a:lnTo>
                      <a:pt x="2528" y="177"/>
                    </a:lnTo>
                    <a:lnTo>
                      <a:pt x="2529" y="177"/>
                    </a:lnTo>
                    <a:lnTo>
                      <a:pt x="2530" y="177"/>
                    </a:lnTo>
                    <a:lnTo>
                      <a:pt x="2531" y="177"/>
                    </a:lnTo>
                    <a:lnTo>
                      <a:pt x="2532" y="177"/>
                    </a:lnTo>
                    <a:lnTo>
                      <a:pt x="2533" y="177"/>
                    </a:lnTo>
                    <a:lnTo>
                      <a:pt x="2534" y="177"/>
                    </a:lnTo>
                    <a:lnTo>
                      <a:pt x="2535" y="177"/>
                    </a:lnTo>
                    <a:lnTo>
                      <a:pt x="2536" y="177"/>
                    </a:lnTo>
                    <a:lnTo>
                      <a:pt x="2537" y="177"/>
                    </a:lnTo>
                    <a:lnTo>
                      <a:pt x="2538" y="177"/>
                    </a:lnTo>
                    <a:lnTo>
                      <a:pt x="2539" y="177"/>
                    </a:lnTo>
                    <a:lnTo>
                      <a:pt x="2540" y="177"/>
                    </a:lnTo>
                    <a:lnTo>
                      <a:pt x="2541" y="177"/>
                    </a:lnTo>
                    <a:lnTo>
                      <a:pt x="2542" y="177"/>
                    </a:lnTo>
                    <a:lnTo>
                      <a:pt x="2543" y="177"/>
                    </a:lnTo>
                    <a:lnTo>
                      <a:pt x="2544" y="177"/>
                    </a:lnTo>
                    <a:lnTo>
                      <a:pt x="2545" y="177"/>
                    </a:lnTo>
                    <a:lnTo>
                      <a:pt x="2546" y="177"/>
                    </a:lnTo>
                    <a:lnTo>
                      <a:pt x="2547" y="177"/>
                    </a:lnTo>
                    <a:lnTo>
                      <a:pt x="2548" y="177"/>
                    </a:lnTo>
                    <a:lnTo>
                      <a:pt x="2549" y="177"/>
                    </a:lnTo>
                    <a:lnTo>
                      <a:pt x="2550" y="177"/>
                    </a:lnTo>
                    <a:lnTo>
                      <a:pt x="2551" y="177"/>
                    </a:lnTo>
                    <a:lnTo>
                      <a:pt x="2552" y="177"/>
                    </a:lnTo>
                    <a:lnTo>
                      <a:pt x="2553" y="177"/>
                    </a:lnTo>
                    <a:lnTo>
                      <a:pt x="2554" y="177"/>
                    </a:lnTo>
                    <a:lnTo>
                      <a:pt x="2555" y="177"/>
                    </a:lnTo>
                    <a:lnTo>
                      <a:pt x="2556" y="177"/>
                    </a:lnTo>
                    <a:lnTo>
                      <a:pt x="2557" y="177"/>
                    </a:lnTo>
                    <a:lnTo>
                      <a:pt x="2558" y="177"/>
                    </a:lnTo>
                    <a:lnTo>
                      <a:pt x="2559" y="177"/>
                    </a:lnTo>
                    <a:lnTo>
                      <a:pt x="2560" y="177"/>
                    </a:lnTo>
                    <a:lnTo>
                      <a:pt x="2561" y="177"/>
                    </a:lnTo>
                    <a:lnTo>
                      <a:pt x="2562" y="177"/>
                    </a:lnTo>
                    <a:lnTo>
                      <a:pt x="2563" y="177"/>
                    </a:lnTo>
                    <a:lnTo>
                      <a:pt x="2564" y="177"/>
                    </a:lnTo>
                    <a:lnTo>
                      <a:pt x="2565" y="177"/>
                    </a:lnTo>
                    <a:lnTo>
                      <a:pt x="2566" y="177"/>
                    </a:lnTo>
                    <a:lnTo>
                      <a:pt x="2567" y="177"/>
                    </a:lnTo>
                    <a:lnTo>
                      <a:pt x="2568" y="177"/>
                    </a:lnTo>
                    <a:lnTo>
                      <a:pt x="2569" y="177"/>
                    </a:lnTo>
                    <a:lnTo>
                      <a:pt x="2570" y="177"/>
                    </a:lnTo>
                    <a:lnTo>
                      <a:pt x="2571" y="177"/>
                    </a:lnTo>
                    <a:lnTo>
                      <a:pt x="2572" y="177"/>
                    </a:lnTo>
                    <a:lnTo>
                      <a:pt x="2573" y="177"/>
                    </a:lnTo>
                    <a:lnTo>
                      <a:pt x="2574" y="177"/>
                    </a:lnTo>
                    <a:lnTo>
                      <a:pt x="2575" y="177"/>
                    </a:lnTo>
                    <a:lnTo>
                      <a:pt x="2576" y="177"/>
                    </a:lnTo>
                    <a:lnTo>
                      <a:pt x="2577" y="177"/>
                    </a:lnTo>
                    <a:lnTo>
                      <a:pt x="2578" y="177"/>
                    </a:lnTo>
                    <a:lnTo>
                      <a:pt x="2579" y="177"/>
                    </a:lnTo>
                    <a:lnTo>
                      <a:pt x="2580" y="177"/>
                    </a:lnTo>
                    <a:lnTo>
                      <a:pt x="2581" y="177"/>
                    </a:lnTo>
                    <a:lnTo>
                      <a:pt x="2582" y="177"/>
                    </a:lnTo>
                    <a:lnTo>
                      <a:pt x="2583" y="177"/>
                    </a:lnTo>
                    <a:lnTo>
                      <a:pt x="2584" y="177"/>
                    </a:lnTo>
                    <a:lnTo>
                      <a:pt x="2585" y="177"/>
                    </a:lnTo>
                    <a:lnTo>
                      <a:pt x="2586" y="177"/>
                    </a:lnTo>
                    <a:lnTo>
                      <a:pt x="2587" y="177"/>
                    </a:lnTo>
                    <a:lnTo>
                      <a:pt x="2588" y="177"/>
                    </a:lnTo>
                    <a:lnTo>
                      <a:pt x="2589" y="177"/>
                    </a:lnTo>
                    <a:lnTo>
                      <a:pt x="2590" y="177"/>
                    </a:lnTo>
                    <a:lnTo>
                      <a:pt x="2591" y="177"/>
                    </a:lnTo>
                    <a:lnTo>
                      <a:pt x="2592" y="177"/>
                    </a:lnTo>
                    <a:lnTo>
                      <a:pt x="2593" y="177"/>
                    </a:lnTo>
                    <a:lnTo>
                      <a:pt x="2594" y="177"/>
                    </a:lnTo>
                    <a:lnTo>
                      <a:pt x="2595" y="177"/>
                    </a:lnTo>
                    <a:lnTo>
                      <a:pt x="2596" y="177"/>
                    </a:lnTo>
                    <a:lnTo>
                      <a:pt x="2597" y="177"/>
                    </a:lnTo>
                    <a:lnTo>
                      <a:pt x="2598" y="177"/>
                    </a:lnTo>
                    <a:lnTo>
                      <a:pt x="2599" y="177"/>
                    </a:lnTo>
                    <a:lnTo>
                      <a:pt x="2600" y="177"/>
                    </a:lnTo>
                    <a:lnTo>
                      <a:pt x="2601" y="177"/>
                    </a:lnTo>
                    <a:lnTo>
                      <a:pt x="2602" y="177"/>
                    </a:lnTo>
                    <a:lnTo>
                      <a:pt x="2603" y="177"/>
                    </a:lnTo>
                    <a:lnTo>
                      <a:pt x="2604" y="177"/>
                    </a:lnTo>
                    <a:lnTo>
                      <a:pt x="2605" y="177"/>
                    </a:lnTo>
                    <a:lnTo>
                      <a:pt x="2606" y="177"/>
                    </a:lnTo>
                    <a:lnTo>
                      <a:pt x="2607" y="177"/>
                    </a:lnTo>
                    <a:lnTo>
                      <a:pt x="2608" y="177"/>
                    </a:lnTo>
                    <a:lnTo>
                      <a:pt x="2609" y="177"/>
                    </a:lnTo>
                    <a:lnTo>
                      <a:pt x="2610" y="177"/>
                    </a:lnTo>
                    <a:lnTo>
                      <a:pt x="2611" y="177"/>
                    </a:lnTo>
                    <a:lnTo>
                      <a:pt x="2612" y="177"/>
                    </a:lnTo>
                    <a:lnTo>
                      <a:pt x="2613" y="177"/>
                    </a:lnTo>
                    <a:lnTo>
                      <a:pt x="2614" y="177"/>
                    </a:lnTo>
                    <a:lnTo>
                      <a:pt x="2615" y="177"/>
                    </a:lnTo>
                    <a:lnTo>
                      <a:pt x="2616" y="177"/>
                    </a:lnTo>
                    <a:lnTo>
                      <a:pt x="2617" y="177"/>
                    </a:lnTo>
                    <a:lnTo>
                      <a:pt x="2618" y="177"/>
                    </a:lnTo>
                    <a:lnTo>
                      <a:pt x="2619" y="177"/>
                    </a:lnTo>
                    <a:lnTo>
                      <a:pt x="2620" y="177"/>
                    </a:lnTo>
                    <a:lnTo>
                      <a:pt x="2621" y="177"/>
                    </a:lnTo>
                    <a:lnTo>
                      <a:pt x="2622" y="177"/>
                    </a:lnTo>
                    <a:lnTo>
                      <a:pt x="2623" y="177"/>
                    </a:lnTo>
                    <a:lnTo>
                      <a:pt x="2624" y="177"/>
                    </a:lnTo>
                    <a:lnTo>
                      <a:pt x="2625" y="177"/>
                    </a:lnTo>
                    <a:lnTo>
                      <a:pt x="2626" y="177"/>
                    </a:lnTo>
                    <a:lnTo>
                      <a:pt x="2627" y="177"/>
                    </a:lnTo>
                    <a:lnTo>
                      <a:pt x="2628" y="177"/>
                    </a:lnTo>
                    <a:lnTo>
                      <a:pt x="2629" y="177"/>
                    </a:lnTo>
                    <a:lnTo>
                      <a:pt x="2630" y="177"/>
                    </a:lnTo>
                    <a:lnTo>
                      <a:pt x="2631" y="177"/>
                    </a:lnTo>
                    <a:lnTo>
                      <a:pt x="2632" y="177"/>
                    </a:lnTo>
                    <a:lnTo>
                      <a:pt x="2633" y="177"/>
                    </a:lnTo>
                    <a:lnTo>
                      <a:pt x="2634" y="177"/>
                    </a:lnTo>
                    <a:lnTo>
                      <a:pt x="2635" y="177"/>
                    </a:lnTo>
                    <a:lnTo>
                      <a:pt x="2636" y="177"/>
                    </a:lnTo>
                    <a:lnTo>
                      <a:pt x="2637" y="177"/>
                    </a:lnTo>
                    <a:lnTo>
                      <a:pt x="2638" y="177"/>
                    </a:lnTo>
                    <a:lnTo>
                      <a:pt x="2639" y="177"/>
                    </a:lnTo>
                    <a:lnTo>
                      <a:pt x="2640" y="177"/>
                    </a:lnTo>
                    <a:lnTo>
                      <a:pt x="2641" y="177"/>
                    </a:lnTo>
                    <a:lnTo>
                      <a:pt x="2642" y="177"/>
                    </a:lnTo>
                    <a:lnTo>
                      <a:pt x="2643" y="177"/>
                    </a:lnTo>
                    <a:lnTo>
                      <a:pt x="2644" y="177"/>
                    </a:lnTo>
                    <a:lnTo>
                      <a:pt x="2645" y="177"/>
                    </a:lnTo>
                    <a:lnTo>
                      <a:pt x="2646" y="177"/>
                    </a:lnTo>
                    <a:lnTo>
                      <a:pt x="2647" y="177"/>
                    </a:lnTo>
                    <a:lnTo>
                      <a:pt x="2648" y="177"/>
                    </a:lnTo>
                    <a:lnTo>
                      <a:pt x="2649" y="177"/>
                    </a:lnTo>
                    <a:lnTo>
                      <a:pt x="2650" y="177"/>
                    </a:lnTo>
                    <a:lnTo>
                      <a:pt x="2651" y="177"/>
                    </a:lnTo>
                    <a:lnTo>
                      <a:pt x="2652" y="177"/>
                    </a:lnTo>
                    <a:lnTo>
                      <a:pt x="2653" y="177"/>
                    </a:lnTo>
                    <a:lnTo>
                      <a:pt x="2654" y="177"/>
                    </a:lnTo>
                    <a:lnTo>
                      <a:pt x="2655" y="177"/>
                    </a:lnTo>
                    <a:lnTo>
                      <a:pt x="2656" y="177"/>
                    </a:lnTo>
                    <a:lnTo>
                      <a:pt x="2657" y="177"/>
                    </a:lnTo>
                    <a:lnTo>
                      <a:pt x="2658" y="177"/>
                    </a:lnTo>
                    <a:lnTo>
                      <a:pt x="2659" y="177"/>
                    </a:lnTo>
                    <a:lnTo>
                      <a:pt x="2660" y="177"/>
                    </a:lnTo>
                    <a:lnTo>
                      <a:pt x="2661" y="177"/>
                    </a:lnTo>
                    <a:lnTo>
                      <a:pt x="2662" y="177"/>
                    </a:lnTo>
                    <a:lnTo>
                      <a:pt x="2663" y="177"/>
                    </a:lnTo>
                    <a:lnTo>
                      <a:pt x="2664" y="177"/>
                    </a:lnTo>
                    <a:lnTo>
                      <a:pt x="2665" y="177"/>
                    </a:lnTo>
                    <a:lnTo>
                      <a:pt x="2666" y="177"/>
                    </a:lnTo>
                    <a:lnTo>
                      <a:pt x="2667" y="177"/>
                    </a:lnTo>
                    <a:lnTo>
                      <a:pt x="2668" y="177"/>
                    </a:lnTo>
                    <a:lnTo>
                      <a:pt x="2669" y="177"/>
                    </a:lnTo>
                    <a:lnTo>
                      <a:pt x="2670" y="177"/>
                    </a:lnTo>
                    <a:lnTo>
                      <a:pt x="2671" y="177"/>
                    </a:lnTo>
                    <a:lnTo>
                      <a:pt x="2672" y="177"/>
                    </a:lnTo>
                    <a:lnTo>
                      <a:pt x="2673" y="177"/>
                    </a:lnTo>
                    <a:lnTo>
                      <a:pt x="2674" y="177"/>
                    </a:lnTo>
                    <a:lnTo>
                      <a:pt x="2675" y="177"/>
                    </a:lnTo>
                    <a:lnTo>
                      <a:pt x="2676" y="177"/>
                    </a:lnTo>
                    <a:lnTo>
                      <a:pt x="2677" y="177"/>
                    </a:lnTo>
                    <a:lnTo>
                      <a:pt x="2678" y="177"/>
                    </a:lnTo>
                    <a:lnTo>
                      <a:pt x="2679" y="177"/>
                    </a:lnTo>
                    <a:lnTo>
                      <a:pt x="2680" y="177"/>
                    </a:lnTo>
                    <a:lnTo>
                      <a:pt x="2681" y="177"/>
                    </a:lnTo>
                    <a:lnTo>
                      <a:pt x="2682" y="177"/>
                    </a:lnTo>
                    <a:lnTo>
                      <a:pt x="2683" y="177"/>
                    </a:lnTo>
                    <a:lnTo>
                      <a:pt x="2684" y="177"/>
                    </a:lnTo>
                    <a:lnTo>
                      <a:pt x="2685" y="177"/>
                    </a:lnTo>
                    <a:lnTo>
                      <a:pt x="2686" y="177"/>
                    </a:lnTo>
                    <a:lnTo>
                      <a:pt x="2687" y="177"/>
                    </a:lnTo>
                    <a:lnTo>
                      <a:pt x="2688" y="177"/>
                    </a:lnTo>
                    <a:lnTo>
                      <a:pt x="2689" y="177"/>
                    </a:lnTo>
                    <a:lnTo>
                      <a:pt x="2690" y="177"/>
                    </a:lnTo>
                    <a:lnTo>
                      <a:pt x="2691" y="177"/>
                    </a:lnTo>
                    <a:lnTo>
                      <a:pt x="2692" y="177"/>
                    </a:lnTo>
                    <a:lnTo>
                      <a:pt x="2693" y="177"/>
                    </a:lnTo>
                    <a:lnTo>
                      <a:pt x="2694" y="177"/>
                    </a:lnTo>
                    <a:lnTo>
                      <a:pt x="2695" y="177"/>
                    </a:lnTo>
                    <a:lnTo>
                      <a:pt x="2696" y="177"/>
                    </a:lnTo>
                    <a:lnTo>
                      <a:pt x="2697" y="177"/>
                    </a:lnTo>
                    <a:lnTo>
                      <a:pt x="2698" y="177"/>
                    </a:lnTo>
                    <a:lnTo>
                      <a:pt x="2699" y="177"/>
                    </a:lnTo>
                    <a:lnTo>
                      <a:pt x="2700" y="177"/>
                    </a:lnTo>
                    <a:lnTo>
                      <a:pt x="2701" y="177"/>
                    </a:lnTo>
                    <a:lnTo>
                      <a:pt x="2702" y="177"/>
                    </a:lnTo>
                    <a:lnTo>
                      <a:pt x="2703" y="177"/>
                    </a:lnTo>
                    <a:lnTo>
                      <a:pt x="2704" y="177"/>
                    </a:lnTo>
                    <a:lnTo>
                      <a:pt x="2705" y="177"/>
                    </a:lnTo>
                    <a:lnTo>
                      <a:pt x="2706" y="177"/>
                    </a:lnTo>
                    <a:lnTo>
                      <a:pt x="2707" y="177"/>
                    </a:lnTo>
                    <a:lnTo>
                      <a:pt x="2708" y="177"/>
                    </a:lnTo>
                    <a:lnTo>
                      <a:pt x="2709" y="177"/>
                    </a:lnTo>
                    <a:lnTo>
                      <a:pt x="2710" y="177"/>
                    </a:lnTo>
                    <a:lnTo>
                      <a:pt x="2711" y="177"/>
                    </a:lnTo>
                    <a:lnTo>
                      <a:pt x="2712" y="177"/>
                    </a:lnTo>
                    <a:lnTo>
                      <a:pt x="2713" y="177"/>
                    </a:lnTo>
                    <a:lnTo>
                      <a:pt x="2714" y="177"/>
                    </a:lnTo>
                    <a:lnTo>
                      <a:pt x="2715" y="177"/>
                    </a:lnTo>
                    <a:lnTo>
                      <a:pt x="2716" y="177"/>
                    </a:lnTo>
                    <a:lnTo>
                      <a:pt x="2717" y="177"/>
                    </a:lnTo>
                    <a:lnTo>
                      <a:pt x="2718" y="177"/>
                    </a:lnTo>
                    <a:lnTo>
                      <a:pt x="2719" y="177"/>
                    </a:lnTo>
                    <a:lnTo>
                      <a:pt x="2720" y="177"/>
                    </a:lnTo>
                    <a:lnTo>
                      <a:pt x="2721" y="177"/>
                    </a:lnTo>
                    <a:lnTo>
                      <a:pt x="2722" y="177"/>
                    </a:lnTo>
                    <a:lnTo>
                      <a:pt x="2723" y="177"/>
                    </a:lnTo>
                    <a:lnTo>
                      <a:pt x="2724" y="177"/>
                    </a:lnTo>
                    <a:lnTo>
                      <a:pt x="2725" y="177"/>
                    </a:lnTo>
                    <a:lnTo>
                      <a:pt x="2726" y="177"/>
                    </a:lnTo>
                    <a:lnTo>
                      <a:pt x="2727" y="177"/>
                    </a:lnTo>
                    <a:lnTo>
                      <a:pt x="2728" y="177"/>
                    </a:lnTo>
                    <a:lnTo>
                      <a:pt x="2729" y="177"/>
                    </a:lnTo>
                    <a:lnTo>
                      <a:pt x="2730" y="177"/>
                    </a:lnTo>
                    <a:lnTo>
                      <a:pt x="2731" y="177"/>
                    </a:lnTo>
                    <a:lnTo>
                      <a:pt x="2732" y="177"/>
                    </a:lnTo>
                    <a:lnTo>
                      <a:pt x="2733" y="177"/>
                    </a:lnTo>
                    <a:lnTo>
                      <a:pt x="2734" y="177"/>
                    </a:lnTo>
                    <a:lnTo>
                      <a:pt x="2735" y="177"/>
                    </a:lnTo>
                    <a:lnTo>
                      <a:pt x="2736" y="177"/>
                    </a:lnTo>
                    <a:lnTo>
                      <a:pt x="2737" y="177"/>
                    </a:lnTo>
                    <a:lnTo>
                      <a:pt x="2738" y="177"/>
                    </a:lnTo>
                    <a:lnTo>
                      <a:pt x="2739" y="177"/>
                    </a:lnTo>
                    <a:lnTo>
                      <a:pt x="2740" y="177"/>
                    </a:lnTo>
                    <a:lnTo>
                      <a:pt x="2741" y="177"/>
                    </a:lnTo>
                    <a:lnTo>
                      <a:pt x="2742" y="177"/>
                    </a:lnTo>
                    <a:lnTo>
                      <a:pt x="2743" y="177"/>
                    </a:lnTo>
                    <a:lnTo>
                      <a:pt x="2744" y="177"/>
                    </a:lnTo>
                    <a:lnTo>
                      <a:pt x="2745" y="177"/>
                    </a:lnTo>
                    <a:lnTo>
                      <a:pt x="2746" y="177"/>
                    </a:lnTo>
                    <a:lnTo>
                      <a:pt x="2747" y="177"/>
                    </a:lnTo>
                    <a:lnTo>
                      <a:pt x="2748" y="177"/>
                    </a:lnTo>
                    <a:lnTo>
                      <a:pt x="2749" y="177"/>
                    </a:lnTo>
                    <a:lnTo>
                      <a:pt x="2750" y="177"/>
                    </a:lnTo>
                    <a:lnTo>
                      <a:pt x="2751" y="177"/>
                    </a:lnTo>
                    <a:lnTo>
                      <a:pt x="2752" y="177"/>
                    </a:lnTo>
                    <a:lnTo>
                      <a:pt x="2753" y="177"/>
                    </a:lnTo>
                    <a:lnTo>
                      <a:pt x="2754" y="177"/>
                    </a:lnTo>
                    <a:lnTo>
                      <a:pt x="2755" y="177"/>
                    </a:lnTo>
                    <a:lnTo>
                      <a:pt x="2756" y="177"/>
                    </a:lnTo>
                    <a:lnTo>
                      <a:pt x="2757" y="177"/>
                    </a:lnTo>
                    <a:lnTo>
                      <a:pt x="2758" y="177"/>
                    </a:lnTo>
                    <a:lnTo>
                      <a:pt x="2759" y="177"/>
                    </a:lnTo>
                    <a:lnTo>
                      <a:pt x="2760" y="177"/>
                    </a:lnTo>
                    <a:lnTo>
                      <a:pt x="2761" y="177"/>
                    </a:lnTo>
                    <a:lnTo>
                      <a:pt x="2762" y="177"/>
                    </a:lnTo>
                    <a:lnTo>
                      <a:pt x="2763" y="177"/>
                    </a:lnTo>
                    <a:lnTo>
                      <a:pt x="2764" y="177"/>
                    </a:lnTo>
                    <a:lnTo>
                      <a:pt x="2765" y="177"/>
                    </a:lnTo>
                    <a:lnTo>
                      <a:pt x="2766" y="177"/>
                    </a:lnTo>
                    <a:lnTo>
                      <a:pt x="2767" y="177"/>
                    </a:lnTo>
                    <a:lnTo>
                      <a:pt x="2768" y="177"/>
                    </a:lnTo>
                    <a:lnTo>
                      <a:pt x="2769" y="177"/>
                    </a:lnTo>
                    <a:lnTo>
                      <a:pt x="2770" y="177"/>
                    </a:lnTo>
                    <a:lnTo>
                      <a:pt x="2771" y="177"/>
                    </a:lnTo>
                    <a:lnTo>
                      <a:pt x="2772" y="177"/>
                    </a:lnTo>
                    <a:lnTo>
                      <a:pt x="2773" y="177"/>
                    </a:lnTo>
                    <a:lnTo>
                      <a:pt x="2774" y="177"/>
                    </a:lnTo>
                    <a:lnTo>
                      <a:pt x="2775" y="177"/>
                    </a:lnTo>
                    <a:lnTo>
                      <a:pt x="2776" y="177"/>
                    </a:lnTo>
                    <a:lnTo>
                      <a:pt x="2777" y="177"/>
                    </a:lnTo>
                    <a:lnTo>
                      <a:pt x="2778" y="177"/>
                    </a:lnTo>
                    <a:lnTo>
                      <a:pt x="2779" y="177"/>
                    </a:lnTo>
                    <a:lnTo>
                      <a:pt x="2780" y="177"/>
                    </a:lnTo>
                    <a:lnTo>
                      <a:pt x="2781" y="177"/>
                    </a:lnTo>
                    <a:lnTo>
                      <a:pt x="2782" y="177"/>
                    </a:lnTo>
                    <a:lnTo>
                      <a:pt x="2783" y="177"/>
                    </a:lnTo>
                    <a:lnTo>
                      <a:pt x="2784" y="177"/>
                    </a:lnTo>
                    <a:lnTo>
                      <a:pt x="2785" y="177"/>
                    </a:lnTo>
                    <a:lnTo>
                      <a:pt x="2786" y="177"/>
                    </a:lnTo>
                    <a:lnTo>
                      <a:pt x="2787" y="177"/>
                    </a:lnTo>
                    <a:lnTo>
                      <a:pt x="2788" y="177"/>
                    </a:lnTo>
                    <a:lnTo>
                      <a:pt x="2789" y="177"/>
                    </a:lnTo>
                    <a:lnTo>
                      <a:pt x="2790" y="177"/>
                    </a:lnTo>
                    <a:lnTo>
                      <a:pt x="2791" y="177"/>
                    </a:lnTo>
                    <a:lnTo>
                      <a:pt x="2792" y="177"/>
                    </a:lnTo>
                    <a:lnTo>
                      <a:pt x="2793" y="177"/>
                    </a:lnTo>
                    <a:lnTo>
                      <a:pt x="2794" y="177"/>
                    </a:lnTo>
                    <a:lnTo>
                      <a:pt x="2795" y="177"/>
                    </a:lnTo>
                    <a:lnTo>
                      <a:pt x="2796" y="177"/>
                    </a:lnTo>
                    <a:lnTo>
                      <a:pt x="2797" y="177"/>
                    </a:lnTo>
                    <a:lnTo>
                      <a:pt x="2798" y="177"/>
                    </a:lnTo>
                    <a:lnTo>
                      <a:pt x="2799" y="177"/>
                    </a:lnTo>
                    <a:lnTo>
                      <a:pt x="2800" y="177"/>
                    </a:lnTo>
                    <a:lnTo>
                      <a:pt x="2801" y="177"/>
                    </a:lnTo>
                    <a:lnTo>
                      <a:pt x="2802" y="177"/>
                    </a:lnTo>
                    <a:lnTo>
                      <a:pt x="2803" y="177"/>
                    </a:lnTo>
                    <a:lnTo>
                      <a:pt x="2804" y="177"/>
                    </a:lnTo>
                    <a:lnTo>
                      <a:pt x="2805" y="177"/>
                    </a:lnTo>
                    <a:lnTo>
                      <a:pt x="2806" y="177"/>
                    </a:lnTo>
                    <a:lnTo>
                      <a:pt x="2807" y="177"/>
                    </a:lnTo>
                    <a:lnTo>
                      <a:pt x="2808" y="177"/>
                    </a:lnTo>
                    <a:lnTo>
                      <a:pt x="2809" y="177"/>
                    </a:lnTo>
                    <a:lnTo>
                      <a:pt x="2810" y="177"/>
                    </a:lnTo>
                    <a:lnTo>
                      <a:pt x="2811" y="177"/>
                    </a:lnTo>
                    <a:lnTo>
                      <a:pt x="2812" y="177"/>
                    </a:lnTo>
                    <a:lnTo>
                      <a:pt x="2813" y="177"/>
                    </a:lnTo>
                    <a:lnTo>
                      <a:pt x="2814" y="177"/>
                    </a:lnTo>
                    <a:lnTo>
                      <a:pt x="2815" y="177"/>
                    </a:lnTo>
                    <a:lnTo>
                      <a:pt x="2816" y="177"/>
                    </a:lnTo>
                    <a:lnTo>
                      <a:pt x="2817" y="177"/>
                    </a:lnTo>
                    <a:lnTo>
                      <a:pt x="2818" y="177"/>
                    </a:lnTo>
                    <a:lnTo>
                      <a:pt x="2819" y="177"/>
                    </a:lnTo>
                    <a:lnTo>
                      <a:pt x="2820" y="177"/>
                    </a:lnTo>
                    <a:lnTo>
                      <a:pt x="2821" y="177"/>
                    </a:lnTo>
                    <a:lnTo>
                      <a:pt x="2822" y="177"/>
                    </a:lnTo>
                    <a:lnTo>
                      <a:pt x="2823" y="177"/>
                    </a:lnTo>
                    <a:lnTo>
                      <a:pt x="2824" y="177"/>
                    </a:lnTo>
                    <a:lnTo>
                      <a:pt x="2825" y="177"/>
                    </a:lnTo>
                    <a:lnTo>
                      <a:pt x="2826" y="177"/>
                    </a:lnTo>
                    <a:lnTo>
                      <a:pt x="2827" y="177"/>
                    </a:lnTo>
                    <a:lnTo>
                      <a:pt x="2828" y="177"/>
                    </a:lnTo>
                    <a:lnTo>
                      <a:pt x="2829" y="177"/>
                    </a:lnTo>
                    <a:lnTo>
                      <a:pt x="2830" y="177"/>
                    </a:lnTo>
                    <a:lnTo>
                      <a:pt x="2831" y="177"/>
                    </a:lnTo>
                    <a:lnTo>
                      <a:pt x="2832" y="177"/>
                    </a:lnTo>
                    <a:lnTo>
                      <a:pt x="2833" y="177"/>
                    </a:lnTo>
                    <a:lnTo>
                      <a:pt x="2834" y="177"/>
                    </a:lnTo>
                    <a:lnTo>
                      <a:pt x="2835" y="177"/>
                    </a:lnTo>
                    <a:lnTo>
                      <a:pt x="2836" y="177"/>
                    </a:lnTo>
                    <a:lnTo>
                      <a:pt x="2837" y="177"/>
                    </a:lnTo>
                    <a:lnTo>
                      <a:pt x="2838" y="177"/>
                    </a:lnTo>
                    <a:lnTo>
                      <a:pt x="2839" y="177"/>
                    </a:lnTo>
                    <a:lnTo>
                      <a:pt x="2840" y="177"/>
                    </a:lnTo>
                    <a:lnTo>
                      <a:pt x="2841" y="177"/>
                    </a:lnTo>
                    <a:lnTo>
                      <a:pt x="2842" y="177"/>
                    </a:lnTo>
                    <a:lnTo>
                      <a:pt x="2843" y="177"/>
                    </a:lnTo>
                    <a:lnTo>
                      <a:pt x="2844" y="177"/>
                    </a:lnTo>
                    <a:lnTo>
                      <a:pt x="2845" y="177"/>
                    </a:lnTo>
                    <a:lnTo>
                      <a:pt x="2846" y="177"/>
                    </a:lnTo>
                    <a:lnTo>
                      <a:pt x="2847" y="177"/>
                    </a:lnTo>
                    <a:lnTo>
                      <a:pt x="2848" y="177"/>
                    </a:lnTo>
                    <a:lnTo>
                      <a:pt x="2849" y="177"/>
                    </a:lnTo>
                    <a:lnTo>
                      <a:pt x="2850" y="177"/>
                    </a:lnTo>
                    <a:lnTo>
                      <a:pt x="2851" y="177"/>
                    </a:lnTo>
                    <a:lnTo>
                      <a:pt x="2852" y="177"/>
                    </a:lnTo>
                    <a:lnTo>
                      <a:pt x="2853" y="177"/>
                    </a:lnTo>
                    <a:lnTo>
                      <a:pt x="2854" y="177"/>
                    </a:lnTo>
                    <a:lnTo>
                      <a:pt x="2855" y="177"/>
                    </a:lnTo>
                    <a:lnTo>
                      <a:pt x="2856" y="177"/>
                    </a:lnTo>
                    <a:lnTo>
                      <a:pt x="2857" y="177"/>
                    </a:lnTo>
                    <a:lnTo>
                      <a:pt x="2858" y="177"/>
                    </a:lnTo>
                    <a:lnTo>
                      <a:pt x="2859" y="177"/>
                    </a:lnTo>
                    <a:lnTo>
                      <a:pt x="2860" y="177"/>
                    </a:lnTo>
                    <a:lnTo>
                      <a:pt x="2861" y="177"/>
                    </a:lnTo>
                    <a:lnTo>
                      <a:pt x="2862" y="177"/>
                    </a:lnTo>
                    <a:lnTo>
                      <a:pt x="2863" y="177"/>
                    </a:lnTo>
                    <a:lnTo>
                      <a:pt x="2864" y="177"/>
                    </a:lnTo>
                    <a:lnTo>
                      <a:pt x="2865" y="177"/>
                    </a:lnTo>
                    <a:lnTo>
                      <a:pt x="2866" y="177"/>
                    </a:lnTo>
                    <a:lnTo>
                      <a:pt x="2867" y="177"/>
                    </a:lnTo>
                    <a:lnTo>
                      <a:pt x="2868" y="177"/>
                    </a:lnTo>
                    <a:lnTo>
                      <a:pt x="2869" y="177"/>
                    </a:lnTo>
                    <a:lnTo>
                      <a:pt x="2870" y="177"/>
                    </a:lnTo>
                    <a:lnTo>
                      <a:pt x="2871" y="177"/>
                    </a:lnTo>
                    <a:lnTo>
                      <a:pt x="2872" y="177"/>
                    </a:lnTo>
                    <a:lnTo>
                      <a:pt x="2873" y="177"/>
                    </a:lnTo>
                    <a:lnTo>
                      <a:pt x="2874" y="177"/>
                    </a:lnTo>
                    <a:lnTo>
                      <a:pt x="2875" y="177"/>
                    </a:lnTo>
                    <a:lnTo>
                      <a:pt x="2876" y="177"/>
                    </a:lnTo>
                    <a:lnTo>
                      <a:pt x="2876" y="176"/>
                    </a:lnTo>
                    <a:lnTo>
                      <a:pt x="2876" y="177"/>
                    </a:lnTo>
                    <a:lnTo>
                      <a:pt x="2877" y="177"/>
                    </a:lnTo>
                    <a:lnTo>
                      <a:pt x="2878" y="177"/>
                    </a:lnTo>
                    <a:lnTo>
                      <a:pt x="2878" y="176"/>
                    </a:lnTo>
                    <a:lnTo>
                      <a:pt x="2878" y="177"/>
                    </a:lnTo>
                    <a:lnTo>
                      <a:pt x="2879" y="177"/>
                    </a:lnTo>
                    <a:lnTo>
                      <a:pt x="2880" y="177"/>
                    </a:lnTo>
                    <a:lnTo>
                      <a:pt x="2880" y="176"/>
                    </a:lnTo>
                    <a:lnTo>
                      <a:pt x="2880" y="177"/>
                    </a:lnTo>
                    <a:lnTo>
                      <a:pt x="2881" y="177"/>
                    </a:lnTo>
                    <a:lnTo>
                      <a:pt x="2882" y="177"/>
                    </a:lnTo>
                    <a:lnTo>
                      <a:pt x="2883" y="177"/>
                    </a:lnTo>
                    <a:lnTo>
                      <a:pt x="2884" y="177"/>
                    </a:lnTo>
                    <a:lnTo>
                      <a:pt x="2885" y="177"/>
                    </a:lnTo>
                    <a:lnTo>
                      <a:pt x="2886" y="177"/>
                    </a:lnTo>
                    <a:lnTo>
                      <a:pt x="2887" y="177"/>
                    </a:lnTo>
                    <a:lnTo>
                      <a:pt x="2888" y="177"/>
                    </a:lnTo>
                    <a:lnTo>
                      <a:pt x="2889" y="177"/>
                    </a:lnTo>
                    <a:lnTo>
                      <a:pt x="2890" y="177"/>
                    </a:lnTo>
                    <a:lnTo>
                      <a:pt x="2891" y="177"/>
                    </a:lnTo>
                    <a:lnTo>
                      <a:pt x="2892" y="177"/>
                    </a:lnTo>
                    <a:lnTo>
                      <a:pt x="2893" y="177"/>
                    </a:lnTo>
                    <a:lnTo>
                      <a:pt x="2894" y="177"/>
                    </a:lnTo>
                    <a:lnTo>
                      <a:pt x="2895" y="177"/>
                    </a:lnTo>
                    <a:lnTo>
                      <a:pt x="2896" y="177"/>
                    </a:lnTo>
                    <a:lnTo>
                      <a:pt x="2897" y="177"/>
                    </a:lnTo>
                    <a:lnTo>
                      <a:pt x="2898" y="177"/>
                    </a:lnTo>
                    <a:lnTo>
                      <a:pt x="2899" y="177"/>
                    </a:lnTo>
                    <a:lnTo>
                      <a:pt x="2899" y="176"/>
                    </a:lnTo>
                    <a:lnTo>
                      <a:pt x="2899" y="177"/>
                    </a:lnTo>
                    <a:lnTo>
                      <a:pt x="2900" y="177"/>
                    </a:lnTo>
                    <a:lnTo>
                      <a:pt x="2900" y="174"/>
                    </a:lnTo>
                    <a:lnTo>
                      <a:pt x="2900" y="175"/>
                    </a:lnTo>
                    <a:lnTo>
                      <a:pt x="2901" y="175"/>
                    </a:lnTo>
                    <a:lnTo>
                      <a:pt x="2901" y="177"/>
                    </a:lnTo>
                    <a:lnTo>
                      <a:pt x="2901" y="175"/>
                    </a:lnTo>
                    <a:lnTo>
                      <a:pt x="2902" y="175"/>
                    </a:lnTo>
                    <a:lnTo>
                      <a:pt x="2902" y="177"/>
                    </a:lnTo>
                    <a:lnTo>
                      <a:pt x="2903" y="177"/>
                    </a:lnTo>
                    <a:lnTo>
                      <a:pt x="2904" y="177"/>
                    </a:lnTo>
                    <a:lnTo>
                      <a:pt x="2904" y="176"/>
                    </a:lnTo>
                    <a:lnTo>
                      <a:pt x="2905" y="176"/>
                    </a:lnTo>
                    <a:lnTo>
                      <a:pt x="2905" y="177"/>
                    </a:lnTo>
                    <a:lnTo>
                      <a:pt x="2905" y="176"/>
                    </a:lnTo>
                    <a:lnTo>
                      <a:pt x="2906" y="176"/>
                    </a:lnTo>
                    <a:lnTo>
                      <a:pt x="2906" y="177"/>
                    </a:lnTo>
                    <a:lnTo>
                      <a:pt x="2907" y="177"/>
                    </a:lnTo>
                    <a:lnTo>
                      <a:pt x="2907" y="173"/>
                    </a:lnTo>
                    <a:lnTo>
                      <a:pt x="2908" y="173"/>
                    </a:lnTo>
                    <a:lnTo>
                      <a:pt x="2908" y="177"/>
                    </a:lnTo>
                    <a:lnTo>
                      <a:pt x="2909" y="177"/>
                    </a:lnTo>
                    <a:lnTo>
                      <a:pt x="2909" y="172"/>
                    </a:lnTo>
                    <a:lnTo>
                      <a:pt x="2909" y="174"/>
                    </a:lnTo>
                    <a:lnTo>
                      <a:pt x="2910" y="174"/>
                    </a:lnTo>
                    <a:lnTo>
                      <a:pt x="2910" y="177"/>
                    </a:lnTo>
                    <a:lnTo>
                      <a:pt x="2910" y="176"/>
                    </a:lnTo>
                    <a:lnTo>
                      <a:pt x="2911" y="176"/>
                    </a:lnTo>
                    <a:lnTo>
                      <a:pt x="2911" y="177"/>
                    </a:lnTo>
                    <a:lnTo>
                      <a:pt x="2911" y="176"/>
                    </a:lnTo>
                    <a:lnTo>
                      <a:pt x="2912" y="176"/>
                    </a:lnTo>
                    <a:lnTo>
                      <a:pt x="2912" y="177"/>
                    </a:lnTo>
                    <a:lnTo>
                      <a:pt x="2913" y="177"/>
                    </a:lnTo>
                    <a:lnTo>
                      <a:pt x="2914" y="177"/>
                    </a:lnTo>
                    <a:lnTo>
                      <a:pt x="2915" y="177"/>
                    </a:lnTo>
                    <a:lnTo>
                      <a:pt x="2916" y="177"/>
                    </a:lnTo>
                    <a:lnTo>
                      <a:pt x="2917" y="177"/>
                    </a:lnTo>
                    <a:lnTo>
                      <a:pt x="2918" y="177"/>
                    </a:lnTo>
                    <a:lnTo>
                      <a:pt x="2919" y="177"/>
                    </a:lnTo>
                    <a:lnTo>
                      <a:pt x="2920" y="177"/>
                    </a:lnTo>
                    <a:lnTo>
                      <a:pt x="2921" y="177"/>
                    </a:lnTo>
                    <a:lnTo>
                      <a:pt x="2922" y="177"/>
                    </a:lnTo>
                    <a:lnTo>
                      <a:pt x="2923" y="177"/>
                    </a:lnTo>
                    <a:lnTo>
                      <a:pt x="2924" y="177"/>
                    </a:lnTo>
                    <a:lnTo>
                      <a:pt x="2924" y="176"/>
                    </a:lnTo>
                    <a:lnTo>
                      <a:pt x="2924" y="177"/>
                    </a:lnTo>
                    <a:lnTo>
                      <a:pt x="2925" y="177"/>
                    </a:lnTo>
                    <a:lnTo>
                      <a:pt x="2926" y="177"/>
                    </a:lnTo>
                    <a:lnTo>
                      <a:pt x="2927" y="177"/>
                    </a:lnTo>
                    <a:lnTo>
                      <a:pt x="2928" y="177"/>
                    </a:lnTo>
                    <a:lnTo>
                      <a:pt x="2929" y="177"/>
                    </a:lnTo>
                    <a:lnTo>
                      <a:pt x="2930" y="177"/>
                    </a:lnTo>
                    <a:lnTo>
                      <a:pt x="2931" y="177"/>
                    </a:lnTo>
                    <a:lnTo>
                      <a:pt x="2932" y="177"/>
                    </a:lnTo>
                    <a:lnTo>
                      <a:pt x="2933" y="177"/>
                    </a:lnTo>
                    <a:lnTo>
                      <a:pt x="2934" y="177"/>
                    </a:lnTo>
                    <a:lnTo>
                      <a:pt x="2934" y="176"/>
                    </a:lnTo>
                    <a:lnTo>
                      <a:pt x="2934" y="177"/>
                    </a:lnTo>
                    <a:lnTo>
                      <a:pt x="2935" y="177"/>
                    </a:lnTo>
                    <a:lnTo>
                      <a:pt x="2936" y="177"/>
                    </a:lnTo>
                    <a:lnTo>
                      <a:pt x="2936" y="176"/>
                    </a:lnTo>
                    <a:lnTo>
                      <a:pt x="2936" y="177"/>
                    </a:lnTo>
                    <a:lnTo>
                      <a:pt x="2937" y="177"/>
                    </a:lnTo>
                    <a:lnTo>
                      <a:pt x="2938" y="177"/>
                    </a:lnTo>
                    <a:lnTo>
                      <a:pt x="2939" y="177"/>
                    </a:lnTo>
                    <a:lnTo>
                      <a:pt x="2940" y="177"/>
                    </a:lnTo>
                    <a:lnTo>
                      <a:pt x="2941" y="177"/>
                    </a:lnTo>
                    <a:lnTo>
                      <a:pt x="2942" y="177"/>
                    </a:lnTo>
                    <a:lnTo>
                      <a:pt x="2943" y="177"/>
                    </a:lnTo>
                    <a:lnTo>
                      <a:pt x="2944" y="177"/>
                    </a:lnTo>
                    <a:lnTo>
                      <a:pt x="2945" y="177"/>
                    </a:lnTo>
                    <a:lnTo>
                      <a:pt x="2946" y="177"/>
                    </a:lnTo>
                    <a:lnTo>
                      <a:pt x="2947" y="177"/>
                    </a:lnTo>
                    <a:lnTo>
                      <a:pt x="2948" y="177"/>
                    </a:lnTo>
                    <a:lnTo>
                      <a:pt x="2949" y="177"/>
                    </a:lnTo>
                    <a:lnTo>
                      <a:pt x="2950" y="177"/>
                    </a:lnTo>
                    <a:lnTo>
                      <a:pt x="2951" y="177"/>
                    </a:lnTo>
                    <a:lnTo>
                      <a:pt x="2952" y="177"/>
                    </a:lnTo>
                    <a:lnTo>
                      <a:pt x="2953" y="177"/>
                    </a:lnTo>
                    <a:lnTo>
                      <a:pt x="2954" y="177"/>
                    </a:lnTo>
                    <a:lnTo>
                      <a:pt x="2955" y="177"/>
                    </a:lnTo>
                    <a:lnTo>
                      <a:pt x="2956" y="177"/>
                    </a:lnTo>
                    <a:lnTo>
                      <a:pt x="2957" y="177"/>
                    </a:lnTo>
                    <a:lnTo>
                      <a:pt x="2958" y="177"/>
                    </a:lnTo>
                    <a:lnTo>
                      <a:pt x="2959" y="177"/>
                    </a:lnTo>
                    <a:lnTo>
                      <a:pt x="2960" y="177"/>
                    </a:lnTo>
                    <a:lnTo>
                      <a:pt x="2961" y="177"/>
                    </a:lnTo>
                    <a:lnTo>
                      <a:pt x="2962" y="177"/>
                    </a:lnTo>
                    <a:lnTo>
                      <a:pt x="2963" y="177"/>
                    </a:lnTo>
                    <a:lnTo>
                      <a:pt x="2964" y="177"/>
                    </a:lnTo>
                    <a:lnTo>
                      <a:pt x="2965" y="177"/>
                    </a:lnTo>
                    <a:lnTo>
                      <a:pt x="2966" y="177"/>
                    </a:lnTo>
                    <a:lnTo>
                      <a:pt x="2967" y="177"/>
                    </a:lnTo>
                    <a:lnTo>
                      <a:pt x="2968" y="177"/>
                    </a:lnTo>
                    <a:lnTo>
                      <a:pt x="2969" y="177"/>
                    </a:lnTo>
                    <a:lnTo>
                      <a:pt x="2970" y="177"/>
                    </a:lnTo>
                    <a:lnTo>
                      <a:pt x="2971" y="177"/>
                    </a:lnTo>
                    <a:lnTo>
                      <a:pt x="2972" y="177"/>
                    </a:lnTo>
                    <a:lnTo>
                      <a:pt x="2973" y="177"/>
                    </a:lnTo>
                    <a:lnTo>
                      <a:pt x="2974" y="177"/>
                    </a:lnTo>
                    <a:lnTo>
                      <a:pt x="2975" y="177"/>
                    </a:lnTo>
                    <a:lnTo>
                      <a:pt x="2976" y="177"/>
                    </a:lnTo>
                    <a:lnTo>
                      <a:pt x="2977" y="177"/>
                    </a:lnTo>
                    <a:lnTo>
                      <a:pt x="2978" y="177"/>
                    </a:lnTo>
                    <a:lnTo>
                      <a:pt x="2979" y="177"/>
                    </a:lnTo>
                    <a:lnTo>
                      <a:pt x="2980" y="177"/>
                    </a:lnTo>
                    <a:lnTo>
                      <a:pt x="2981" y="177"/>
                    </a:lnTo>
                    <a:lnTo>
                      <a:pt x="2982" y="177"/>
                    </a:lnTo>
                    <a:lnTo>
                      <a:pt x="2983" y="177"/>
                    </a:lnTo>
                    <a:lnTo>
                      <a:pt x="2984" y="177"/>
                    </a:lnTo>
                    <a:lnTo>
                      <a:pt x="2985" y="177"/>
                    </a:lnTo>
                    <a:lnTo>
                      <a:pt x="2986" y="177"/>
                    </a:lnTo>
                    <a:lnTo>
                      <a:pt x="2987" y="177"/>
                    </a:lnTo>
                    <a:lnTo>
                      <a:pt x="2988" y="177"/>
                    </a:lnTo>
                    <a:lnTo>
                      <a:pt x="2989" y="177"/>
                    </a:lnTo>
                    <a:lnTo>
                      <a:pt x="2990" y="177"/>
                    </a:lnTo>
                    <a:lnTo>
                      <a:pt x="2991" y="177"/>
                    </a:lnTo>
                    <a:lnTo>
                      <a:pt x="2992" y="177"/>
                    </a:lnTo>
                    <a:lnTo>
                      <a:pt x="2993" y="177"/>
                    </a:lnTo>
                    <a:lnTo>
                      <a:pt x="2994" y="177"/>
                    </a:lnTo>
                    <a:lnTo>
                      <a:pt x="2995" y="177"/>
                    </a:lnTo>
                    <a:lnTo>
                      <a:pt x="2996" y="177"/>
                    </a:lnTo>
                    <a:lnTo>
                      <a:pt x="2997" y="177"/>
                    </a:lnTo>
                    <a:lnTo>
                      <a:pt x="2998" y="177"/>
                    </a:lnTo>
                    <a:lnTo>
                      <a:pt x="2999" y="177"/>
                    </a:lnTo>
                    <a:lnTo>
                      <a:pt x="3000" y="177"/>
                    </a:lnTo>
                    <a:lnTo>
                      <a:pt x="3001" y="177"/>
                    </a:lnTo>
                    <a:lnTo>
                      <a:pt x="3002" y="177"/>
                    </a:lnTo>
                    <a:lnTo>
                      <a:pt x="3003" y="177"/>
                    </a:lnTo>
                    <a:lnTo>
                      <a:pt x="3004" y="177"/>
                    </a:lnTo>
                    <a:lnTo>
                      <a:pt x="3005" y="177"/>
                    </a:lnTo>
                    <a:lnTo>
                      <a:pt x="3006" y="177"/>
                    </a:lnTo>
                    <a:lnTo>
                      <a:pt x="3007" y="177"/>
                    </a:lnTo>
                    <a:lnTo>
                      <a:pt x="3008" y="177"/>
                    </a:lnTo>
                    <a:lnTo>
                      <a:pt x="3009" y="177"/>
                    </a:lnTo>
                    <a:lnTo>
                      <a:pt x="3010" y="177"/>
                    </a:lnTo>
                    <a:lnTo>
                      <a:pt x="3011" y="177"/>
                    </a:lnTo>
                    <a:lnTo>
                      <a:pt x="3012" y="177"/>
                    </a:lnTo>
                    <a:lnTo>
                      <a:pt x="3013" y="177"/>
                    </a:lnTo>
                    <a:lnTo>
                      <a:pt x="3014" y="177"/>
                    </a:lnTo>
                    <a:lnTo>
                      <a:pt x="3015" y="177"/>
                    </a:lnTo>
                    <a:lnTo>
                      <a:pt x="3016" y="177"/>
                    </a:lnTo>
                    <a:lnTo>
                      <a:pt x="3017" y="177"/>
                    </a:lnTo>
                    <a:lnTo>
                      <a:pt x="3018" y="177"/>
                    </a:lnTo>
                    <a:lnTo>
                      <a:pt x="3019" y="177"/>
                    </a:lnTo>
                    <a:lnTo>
                      <a:pt x="3020" y="177"/>
                    </a:lnTo>
                    <a:lnTo>
                      <a:pt x="3021" y="177"/>
                    </a:lnTo>
                    <a:lnTo>
                      <a:pt x="3022" y="177"/>
                    </a:lnTo>
                    <a:lnTo>
                      <a:pt x="3022" y="175"/>
                    </a:lnTo>
                    <a:lnTo>
                      <a:pt x="3022" y="176"/>
                    </a:lnTo>
                    <a:lnTo>
                      <a:pt x="3023" y="176"/>
                    </a:lnTo>
                    <a:lnTo>
                      <a:pt x="3023" y="177"/>
                    </a:lnTo>
                    <a:lnTo>
                      <a:pt x="3024" y="177"/>
                    </a:lnTo>
                    <a:lnTo>
                      <a:pt x="3024" y="174"/>
                    </a:lnTo>
                    <a:lnTo>
                      <a:pt x="3025" y="174"/>
                    </a:lnTo>
                    <a:lnTo>
                      <a:pt x="3025" y="177"/>
                    </a:lnTo>
                    <a:lnTo>
                      <a:pt x="3025" y="175"/>
                    </a:lnTo>
                    <a:lnTo>
                      <a:pt x="3026" y="175"/>
                    </a:lnTo>
                    <a:lnTo>
                      <a:pt x="3026" y="177"/>
                    </a:lnTo>
                    <a:lnTo>
                      <a:pt x="3026" y="176"/>
                    </a:lnTo>
                    <a:lnTo>
                      <a:pt x="3027" y="176"/>
                    </a:lnTo>
                    <a:lnTo>
                      <a:pt x="3027" y="177"/>
                    </a:lnTo>
                    <a:lnTo>
                      <a:pt x="3027" y="176"/>
                    </a:lnTo>
                    <a:lnTo>
                      <a:pt x="3028" y="176"/>
                    </a:lnTo>
                    <a:lnTo>
                      <a:pt x="3028" y="177"/>
                    </a:lnTo>
                    <a:lnTo>
                      <a:pt x="3029" y="177"/>
                    </a:lnTo>
                    <a:lnTo>
                      <a:pt x="3030" y="177"/>
                    </a:lnTo>
                    <a:lnTo>
                      <a:pt x="3031" y="177"/>
                    </a:lnTo>
                    <a:lnTo>
                      <a:pt x="3032" y="177"/>
                    </a:lnTo>
                    <a:lnTo>
                      <a:pt x="3033" y="177"/>
                    </a:lnTo>
                    <a:lnTo>
                      <a:pt x="3034" y="177"/>
                    </a:lnTo>
                    <a:lnTo>
                      <a:pt x="3035" y="177"/>
                    </a:lnTo>
                    <a:lnTo>
                      <a:pt x="3036" y="177"/>
                    </a:lnTo>
                    <a:lnTo>
                      <a:pt x="3037" y="177"/>
                    </a:lnTo>
                    <a:lnTo>
                      <a:pt x="3038" y="177"/>
                    </a:lnTo>
                    <a:lnTo>
                      <a:pt x="3039" y="177"/>
                    </a:lnTo>
                    <a:lnTo>
                      <a:pt x="3040" y="177"/>
                    </a:lnTo>
                    <a:lnTo>
                      <a:pt x="3041" y="177"/>
                    </a:lnTo>
                    <a:lnTo>
                      <a:pt x="3042" y="177"/>
                    </a:lnTo>
                    <a:lnTo>
                      <a:pt x="3043" y="177"/>
                    </a:lnTo>
                    <a:lnTo>
                      <a:pt x="3044" y="177"/>
                    </a:lnTo>
                    <a:lnTo>
                      <a:pt x="3045" y="177"/>
                    </a:lnTo>
                    <a:lnTo>
                      <a:pt x="3046" y="177"/>
                    </a:lnTo>
                    <a:lnTo>
                      <a:pt x="3047" y="177"/>
                    </a:lnTo>
                    <a:lnTo>
                      <a:pt x="3048" y="177"/>
                    </a:lnTo>
                    <a:lnTo>
                      <a:pt x="3049" y="177"/>
                    </a:lnTo>
                    <a:lnTo>
                      <a:pt x="3050" y="177"/>
                    </a:lnTo>
                    <a:lnTo>
                      <a:pt x="3051" y="177"/>
                    </a:lnTo>
                    <a:lnTo>
                      <a:pt x="3052" y="177"/>
                    </a:lnTo>
                    <a:lnTo>
                      <a:pt x="3053" y="177"/>
                    </a:lnTo>
                    <a:lnTo>
                      <a:pt x="3054" y="177"/>
                    </a:lnTo>
                    <a:lnTo>
                      <a:pt x="3055" y="177"/>
                    </a:lnTo>
                    <a:lnTo>
                      <a:pt x="3056" y="177"/>
                    </a:lnTo>
                    <a:lnTo>
                      <a:pt x="3057" y="177"/>
                    </a:lnTo>
                    <a:lnTo>
                      <a:pt x="3058" y="177"/>
                    </a:lnTo>
                    <a:lnTo>
                      <a:pt x="3059" y="177"/>
                    </a:lnTo>
                    <a:lnTo>
                      <a:pt x="3060" y="177"/>
                    </a:lnTo>
                    <a:lnTo>
                      <a:pt x="3061" y="177"/>
                    </a:lnTo>
                    <a:lnTo>
                      <a:pt x="3062" y="177"/>
                    </a:lnTo>
                    <a:lnTo>
                      <a:pt x="3063" y="177"/>
                    </a:lnTo>
                    <a:lnTo>
                      <a:pt x="3064" y="177"/>
                    </a:lnTo>
                    <a:lnTo>
                      <a:pt x="3065" y="177"/>
                    </a:lnTo>
                    <a:lnTo>
                      <a:pt x="3066" y="177"/>
                    </a:lnTo>
                    <a:lnTo>
                      <a:pt x="3067" y="177"/>
                    </a:lnTo>
                    <a:lnTo>
                      <a:pt x="3068" y="177"/>
                    </a:lnTo>
                    <a:lnTo>
                      <a:pt x="3069" y="177"/>
                    </a:lnTo>
                    <a:lnTo>
                      <a:pt x="3070" y="177"/>
                    </a:lnTo>
                    <a:lnTo>
                      <a:pt x="3071" y="177"/>
                    </a:lnTo>
                    <a:lnTo>
                      <a:pt x="3072" y="177"/>
                    </a:lnTo>
                    <a:lnTo>
                      <a:pt x="3073" y="177"/>
                    </a:lnTo>
                    <a:lnTo>
                      <a:pt x="3074" y="177"/>
                    </a:lnTo>
                    <a:lnTo>
                      <a:pt x="3075" y="177"/>
                    </a:lnTo>
                    <a:lnTo>
                      <a:pt x="3076" y="177"/>
                    </a:lnTo>
                    <a:lnTo>
                      <a:pt x="3077" y="177"/>
                    </a:lnTo>
                    <a:lnTo>
                      <a:pt x="3078" y="177"/>
                    </a:lnTo>
                    <a:lnTo>
                      <a:pt x="3079" y="177"/>
                    </a:lnTo>
                    <a:lnTo>
                      <a:pt x="3080" y="177"/>
                    </a:lnTo>
                    <a:lnTo>
                      <a:pt x="3081" y="177"/>
                    </a:lnTo>
                    <a:lnTo>
                      <a:pt x="3082" y="177"/>
                    </a:lnTo>
                    <a:lnTo>
                      <a:pt x="3083" y="177"/>
                    </a:lnTo>
                    <a:lnTo>
                      <a:pt x="3084" y="177"/>
                    </a:lnTo>
                    <a:lnTo>
                      <a:pt x="3085" y="177"/>
                    </a:lnTo>
                    <a:lnTo>
                      <a:pt x="3086" y="177"/>
                    </a:lnTo>
                    <a:lnTo>
                      <a:pt x="3087" y="177"/>
                    </a:lnTo>
                    <a:lnTo>
                      <a:pt x="3088" y="177"/>
                    </a:lnTo>
                    <a:lnTo>
                      <a:pt x="3089" y="177"/>
                    </a:lnTo>
                    <a:lnTo>
                      <a:pt x="3090" y="177"/>
                    </a:lnTo>
                    <a:lnTo>
                      <a:pt x="3091" y="177"/>
                    </a:lnTo>
                    <a:lnTo>
                      <a:pt x="3092" y="177"/>
                    </a:lnTo>
                    <a:lnTo>
                      <a:pt x="3093" y="177"/>
                    </a:lnTo>
                    <a:lnTo>
                      <a:pt x="3094" y="177"/>
                    </a:lnTo>
                    <a:lnTo>
                      <a:pt x="3095" y="177"/>
                    </a:lnTo>
                    <a:lnTo>
                      <a:pt x="3096" y="177"/>
                    </a:lnTo>
                    <a:lnTo>
                      <a:pt x="3097" y="177"/>
                    </a:lnTo>
                    <a:lnTo>
                      <a:pt x="3098" y="177"/>
                    </a:lnTo>
                    <a:lnTo>
                      <a:pt x="3099" y="177"/>
                    </a:lnTo>
                    <a:lnTo>
                      <a:pt x="3100" y="177"/>
                    </a:lnTo>
                    <a:lnTo>
                      <a:pt x="3101" y="177"/>
                    </a:lnTo>
                    <a:lnTo>
                      <a:pt x="3102" y="177"/>
                    </a:lnTo>
                    <a:lnTo>
                      <a:pt x="3103" y="177"/>
                    </a:lnTo>
                    <a:lnTo>
                      <a:pt x="3104" y="177"/>
                    </a:lnTo>
                    <a:lnTo>
                      <a:pt x="3105" y="177"/>
                    </a:lnTo>
                    <a:lnTo>
                      <a:pt x="3106" y="177"/>
                    </a:lnTo>
                    <a:lnTo>
                      <a:pt x="3107" y="177"/>
                    </a:lnTo>
                    <a:lnTo>
                      <a:pt x="3108" y="177"/>
                    </a:lnTo>
                    <a:lnTo>
                      <a:pt x="3109" y="177"/>
                    </a:lnTo>
                    <a:lnTo>
                      <a:pt x="3110" y="177"/>
                    </a:lnTo>
                    <a:lnTo>
                      <a:pt x="3111" y="177"/>
                    </a:lnTo>
                    <a:lnTo>
                      <a:pt x="3112" y="177"/>
                    </a:lnTo>
                    <a:lnTo>
                      <a:pt x="3113" y="177"/>
                    </a:lnTo>
                    <a:lnTo>
                      <a:pt x="3114" y="177"/>
                    </a:lnTo>
                    <a:lnTo>
                      <a:pt x="3115" y="177"/>
                    </a:lnTo>
                    <a:lnTo>
                      <a:pt x="3116" y="177"/>
                    </a:lnTo>
                    <a:lnTo>
                      <a:pt x="3117" y="177"/>
                    </a:lnTo>
                    <a:lnTo>
                      <a:pt x="3118" y="177"/>
                    </a:lnTo>
                    <a:lnTo>
                      <a:pt x="3119" y="177"/>
                    </a:lnTo>
                    <a:lnTo>
                      <a:pt x="3120" y="177"/>
                    </a:lnTo>
                    <a:lnTo>
                      <a:pt x="3121" y="177"/>
                    </a:lnTo>
                    <a:lnTo>
                      <a:pt x="3122" y="177"/>
                    </a:lnTo>
                    <a:lnTo>
                      <a:pt x="3123" y="177"/>
                    </a:lnTo>
                    <a:lnTo>
                      <a:pt x="3124" y="177"/>
                    </a:lnTo>
                    <a:lnTo>
                      <a:pt x="3125" y="177"/>
                    </a:lnTo>
                    <a:lnTo>
                      <a:pt x="3126" y="177"/>
                    </a:lnTo>
                    <a:lnTo>
                      <a:pt x="3127" y="177"/>
                    </a:lnTo>
                    <a:lnTo>
                      <a:pt x="3128" y="177"/>
                    </a:lnTo>
                    <a:lnTo>
                      <a:pt x="3129" y="177"/>
                    </a:lnTo>
                    <a:lnTo>
                      <a:pt x="3130" y="177"/>
                    </a:lnTo>
                    <a:lnTo>
                      <a:pt x="3131" y="177"/>
                    </a:lnTo>
                    <a:lnTo>
                      <a:pt x="3132" y="177"/>
                    </a:lnTo>
                    <a:lnTo>
                      <a:pt x="3133" y="177"/>
                    </a:lnTo>
                    <a:lnTo>
                      <a:pt x="3134" y="177"/>
                    </a:lnTo>
                    <a:lnTo>
                      <a:pt x="3135" y="177"/>
                    </a:lnTo>
                    <a:lnTo>
                      <a:pt x="3136" y="177"/>
                    </a:lnTo>
                    <a:lnTo>
                      <a:pt x="3137" y="177"/>
                    </a:lnTo>
                    <a:lnTo>
                      <a:pt x="3138" y="177"/>
                    </a:lnTo>
                    <a:lnTo>
                      <a:pt x="3139" y="177"/>
                    </a:lnTo>
                    <a:lnTo>
                      <a:pt x="3140" y="177"/>
                    </a:lnTo>
                    <a:lnTo>
                      <a:pt x="3141" y="177"/>
                    </a:lnTo>
                    <a:lnTo>
                      <a:pt x="3142" y="177"/>
                    </a:lnTo>
                    <a:lnTo>
                      <a:pt x="3143" y="177"/>
                    </a:lnTo>
                    <a:lnTo>
                      <a:pt x="3144" y="177"/>
                    </a:lnTo>
                    <a:lnTo>
                      <a:pt x="3145" y="177"/>
                    </a:lnTo>
                    <a:lnTo>
                      <a:pt x="3146" y="177"/>
                    </a:lnTo>
                    <a:lnTo>
                      <a:pt x="3147" y="177"/>
                    </a:lnTo>
                    <a:lnTo>
                      <a:pt x="3148" y="177"/>
                    </a:lnTo>
                    <a:lnTo>
                      <a:pt x="3149" y="177"/>
                    </a:lnTo>
                    <a:lnTo>
                      <a:pt x="3150" y="177"/>
                    </a:lnTo>
                    <a:lnTo>
                      <a:pt x="3151" y="177"/>
                    </a:lnTo>
                    <a:lnTo>
                      <a:pt x="3152" y="177"/>
                    </a:lnTo>
                    <a:lnTo>
                      <a:pt x="3153" y="177"/>
                    </a:lnTo>
                    <a:lnTo>
                      <a:pt x="3154" y="177"/>
                    </a:lnTo>
                    <a:lnTo>
                      <a:pt x="3155" y="177"/>
                    </a:lnTo>
                    <a:lnTo>
                      <a:pt x="3156" y="177"/>
                    </a:lnTo>
                    <a:lnTo>
                      <a:pt x="3157" y="177"/>
                    </a:lnTo>
                    <a:lnTo>
                      <a:pt x="3158" y="177"/>
                    </a:lnTo>
                    <a:lnTo>
                      <a:pt x="3159" y="177"/>
                    </a:lnTo>
                    <a:lnTo>
                      <a:pt x="3160" y="177"/>
                    </a:lnTo>
                    <a:lnTo>
                      <a:pt x="3161" y="177"/>
                    </a:lnTo>
                    <a:lnTo>
                      <a:pt x="3162" y="177"/>
                    </a:lnTo>
                    <a:lnTo>
                      <a:pt x="3163" y="177"/>
                    </a:lnTo>
                    <a:lnTo>
                      <a:pt x="3164" y="177"/>
                    </a:lnTo>
                    <a:lnTo>
                      <a:pt x="3165" y="177"/>
                    </a:lnTo>
                    <a:lnTo>
                      <a:pt x="3166" y="177"/>
                    </a:lnTo>
                    <a:lnTo>
                      <a:pt x="3167" y="177"/>
                    </a:lnTo>
                    <a:lnTo>
                      <a:pt x="3168" y="177"/>
                    </a:lnTo>
                    <a:lnTo>
                      <a:pt x="3169" y="177"/>
                    </a:lnTo>
                    <a:lnTo>
                      <a:pt x="3170" y="177"/>
                    </a:lnTo>
                    <a:lnTo>
                      <a:pt x="3171" y="177"/>
                    </a:lnTo>
                    <a:lnTo>
                      <a:pt x="3172" y="177"/>
                    </a:lnTo>
                    <a:lnTo>
                      <a:pt x="3173" y="177"/>
                    </a:lnTo>
                    <a:lnTo>
                      <a:pt x="3174" y="177"/>
                    </a:lnTo>
                    <a:lnTo>
                      <a:pt x="3175" y="177"/>
                    </a:lnTo>
                    <a:lnTo>
                      <a:pt x="3176" y="177"/>
                    </a:lnTo>
                    <a:lnTo>
                      <a:pt x="3177" y="177"/>
                    </a:lnTo>
                    <a:lnTo>
                      <a:pt x="3178" y="177"/>
                    </a:lnTo>
                    <a:lnTo>
                      <a:pt x="3179" y="177"/>
                    </a:lnTo>
                    <a:lnTo>
                      <a:pt x="3180" y="177"/>
                    </a:lnTo>
                    <a:lnTo>
                      <a:pt x="3181" y="177"/>
                    </a:lnTo>
                    <a:lnTo>
                      <a:pt x="3182" y="177"/>
                    </a:lnTo>
                    <a:lnTo>
                      <a:pt x="3183" y="177"/>
                    </a:lnTo>
                    <a:lnTo>
                      <a:pt x="3184" y="177"/>
                    </a:lnTo>
                    <a:lnTo>
                      <a:pt x="3185" y="177"/>
                    </a:lnTo>
                    <a:lnTo>
                      <a:pt x="3186" y="177"/>
                    </a:lnTo>
                    <a:lnTo>
                      <a:pt x="3187" y="177"/>
                    </a:lnTo>
                    <a:lnTo>
                      <a:pt x="3188" y="177"/>
                    </a:lnTo>
                    <a:lnTo>
                      <a:pt x="3189" y="177"/>
                    </a:lnTo>
                    <a:lnTo>
                      <a:pt x="3190" y="177"/>
                    </a:lnTo>
                    <a:lnTo>
                      <a:pt x="3191" y="177"/>
                    </a:lnTo>
                    <a:lnTo>
                      <a:pt x="3192" y="177"/>
                    </a:lnTo>
                    <a:lnTo>
                      <a:pt x="3193" y="177"/>
                    </a:lnTo>
                    <a:lnTo>
                      <a:pt x="3194" y="177"/>
                    </a:lnTo>
                    <a:lnTo>
                      <a:pt x="3195" y="177"/>
                    </a:lnTo>
                    <a:lnTo>
                      <a:pt x="3196" y="177"/>
                    </a:lnTo>
                    <a:lnTo>
                      <a:pt x="3197" y="177"/>
                    </a:lnTo>
                    <a:lnTo>
                      <a:pt x="3198" y="177"/>
                    </a:lnTo>
                    <a:lnTo>
                      <a:pt x="3199" y="177"/>
                    </a:lnTo>
                    <a:lnTo>
                      <a:pt x="3200" y="177"/>
                    </a:lnTo>
                    <a:lnTo>
                      <a:pt x="3201" y="177"/>
                    </a:lnTo>
                    <a:lnTo>
                      <a:pt x="3202" y="177"/>
                    </a:lnTo>
                    <a:lnTo>
                      <a:pt x="3203" y="177"/>
                    </a:lnTo>
                    <a:lnTo>
                      <a:pt x="3204" y="177"/>
                    </a:lnTo>
                    <a:lnTo>
                      <a:pt x="3205" y="177"/>
                    </a:lnTo>
                    <a:lnTo>
                      <a:pt x="3206" y="177"/>
                    </a:lnTo>
                    <a:lnTo>
                      <a:pt x="3207" y="177"/>
                    </a:lnTo>
                    <a:lnTo>
                      <a:pt x="3208" y="177"/>
                    </a:lnTo>
                    <a:lnTo>
                      <a:pt x="3209" y="177"/>
                    </a:lnTo>
                    <a:lnTo>
                      <a:pt x="3210" y="177"/>
                    </a:lnTo>
                    <a:lnTo>
                      <a:pt x="3211" y="177"/>
                    </a:lnTo>
                    <a:lnTo>
                      <a:pt x="3212" y="177"/>
                    </a:lnTo>
                    <a:lnTo>
                      <a:pt x="3213" y="177"/>
                    </a:lnTo>
                    <a:lnTo>
                      <a:pt x="3214" y="177"/>
                    </a:lnTo>
                    <a:lnTo>
                      <a:pt x="3215" y="177"/>
                    </a:lnTo>
                    <a:lnTo>
                      <a:pt x="3216" y="177"/>
                    </a:lnTo>
                    <a:lnTo>
                      <a:pt x="3217" y="177"/>
                    </a:lnTo>
                    <a:lnTo>
                      <a:pt x="3218" y="177"/>
                    </a:lnTo>
                    <a:lnTo>
                      <a:pt x="3219" y="177"/>
                    </a:lnTo>
                    <a:lnTo>
                      <a:pt x="3220" y="177"/>
                    </a:lnTo>
                    <a:lnTo>
                      <a:pt x="3221" y="177"/>
                    </a:lnTo>
                    <a:lnTo>
                      <a:pt x="3222" y="177"/>
                    </a:lnTo>
                    <a:lnTo>
                      <a:pt x="3223" y="177"/>
                    </a:lnTo>
                    <a:lnTo>
                      <a:pt x="3224" y="177"/>
                    </a:lnTo>
                    <a:lnTo>
                      <a:pt x="3225" y="177"/>
                    </a:lnTo>
                    <a:lnTo>
                      <a:pt x="3226" y="177"/>
                    </a:lnTo>
                    <a:lnTo>
                      <a:pt x="3227" y="177"/>
                    </a:lnTo>
                    <a:lnTo>
                      <a:pt x="3228" y="177"/>
                    </a:lnTo>
                    <a:lnTo>
                      <a:pt x="3229" y="177"/>
                    </a:lnTo>
                    <a:lnTo>
                      <a:pt x="3230" y="177"/>
                    </a:lnTo>
                    <a:lnTo>
                      <a:pt x="3231" y="177"/>
                    </a:lnTo>
                    <a:lnTo>
                      <a:pt x="3232" y="177"/>
                    </a:lnTo>
                    <a:lnTo>
                      <a:pt x="3233" y="177"/>
                    </a:lnTo>
                    <a:lnTo>
                      <a:pt x="3234" y="177"/>
                    </a:lnTo>
                    <a:lnTo>
                      <a:pt x="3235" y="177"/>
                    </a:lnTo>
                    <a:lnTo>
                      <a:pt x="3236" y="177"/>
                    </a:lnTo>
                    <a:lnTo>
                      <a:pt x="3237" y="177"/>
                    </a:lnTo>
                    <a:lnTo>
                      <a:pt x="3238" y="177"/>
                    </a:lnTo>
                    <a:lnTo>
                      <a:pt x="3239" y="177"/>
                    </a:lnTo>
                    <a:lnTo>
                      <a:pt x="3240" y="177"/>
                    </a:lnTo>
                    <a:lnTo>
                      <a:pt x="3241" y="177"/>
                    </a:lnTo>
                    <a:lnTo>
                      <a:pt x="3242" y="177"/>
                    </a:lnTo>
                    <a:lnTo>
                      <a:pt x="3243" y="177"/>
                    </a:lnTo>
                    <a:lnTo>
                      <a:pt x="3244" y="177"/>
                    </a:lnTo>
                    <a:lnTo>
                      <a:pt x="3245" y="177"/>
                    </a:lnTo>
                    <a:lnTo>
                      <a:pt x="3246" y="177"/>
                    </a:lnTo>
                    <a:lnTo>
                      <a:pt x="3247" y="177"/>
                    </a:lnTo>
                    <a:lnTo>
                      <a:pt x="3248" y="177"/>
                    </a:lnTo>
                    <a:lnTo>
                      <a:pt x="3249" y="177"/>
                    </a:lnTo>
                    <a:lnTo>
                      <a:pt x="3250" y="177"/>
                    </a:lnTo>
                    <a:lnTo>
                      <a:pt x="3251" y="177"/>
                    </a:lnTo>
                    <a:lnTo>
                      <a:pt x="3252" y="177"/>
                    </a:lnTo>
                    <a:lnTo>
                      <a:pt x="3253" y="177"/>
                    </a:lnTo>
                    <a:lnTo>
                      <a:pt x="3254" y="177"/>
                    </a:lnTo>
                    <a:lnTo>
                      <a:pt x="3255" y="177"/>
                    </a:lnTo>
                    <a:lnTo>
                      <a:pt x="3256" y="177"/>
                    </a:lnTo>
                    <a:lnTo>
                      <a:pt x="3257" y="177"/>
                    </a:lnTo>
                    <a:lnTo>
                      <a:pt x="3258" y="177"/>
                    </a:lnTo>
                    <a:lnTo>
                      <a:pt x="3259" y="177"/>
                    </a:lnTo>
                    <a:lnTo>
                      <a:pt x="3260" y="177"/>
                    </a:lnTo>
                    <a:lnTo>
                      <a:pt x="3261" y="177"/>
                    </a:lnTo>
                    <a:lnTo>
                      <a:pt x="3262" y="177"/>
                    </a:lnTo>
                    <a:lnTo>
                      <a:pt x="3263" y="177"/>
                    </a:lnTo>
                    <a:lnTo>
                      <a:pt x="3264" y="177"/>
                    </a:lnTo>
                    <a:lnTo>
                      <a:pt x="3265" y="177"/>
                    </a:lnTo>
                    <a:lnTo>
                      <a:pt x="3266" y="177"/>
                    </a:lnTo>
                    <a:lnTo>
                      <a:pt x="3267" y="177"/>
                    </a:lnTo>
                    <a:lnTo>
                      <a:pt x="3268" y="177"/>
                    </a:lnTo>
                    <a:lnTo>
                      <a:pt x="3269" y="177"/>
                    </a:lnTo>
                    <a:lnTo>
                      <a:pt x="3270" y="177"/>
                    </a:lnTo>
                    <a:lnTo>
                      <a:pt x="3271" y="177"/>
                    </a:lnTo>
                    <a:lnTo>
                      <a:pt x="3272" y="177"/>
                    </a:lnTo>
                    <a:lnTo>
                      <a:pt x="3273" y="177"/>
                    </a:lnTo>
                    <a:lnTo>
                      <a:pt x="3274" y="177"/>
                    </a:lnTo>
                    <a:lnTo>
                      <a:pt x="3275" y="177"/>
                    </a:lnTo>
                    <a:lnTo>
                      <a:pt x="3276" y="177"/>
                    </a:lnTo>
                    <a:lnTo>
                      <a:pt x="3277" y="177"/>
                    </a:lnTo>
                    <a:lnTo>
                      <a:pt x="3278" y="177"/>
                    </a:lnTo>
                    <a:lnTo>
                      <a:pt x="3279" y="177"/>
                    </a:lnTo>
                    <a:lnTo>
                      <a:pt x="3280" y="177"/>
                    </a:lnTo>
                    <a:lnTo>
                      <a:pt x="3281" y="177"/>
                    </a:lnTo>
                    <a:lnTo>
                      <a:pt x="3282" y="177"/>
                    </a:lnTo>
                    <a:lnTo>
                      <a:pt x="3283" y="177"/>
                    </a:lnTo>
                    <a:lnTo>
                      <a:pt x="3284" y="177"/>
                    </a:lnTo>
                    <a:lnTo>
                      <a:pt x="3285" y="177"/>
                    </a:lnTo>
                    <a:lnTo>
                      <a:pt x="3286" y="177"/>
                    </a:lnTo>
                    <a:lnTo>
                      <a:pt x="3287" y="177"/>
                    </a:lnTo>
                    <a:lnTo>
                      <a:pt x="3288" y="177"/>
                    </a:lnTo>
                    <a:lnTo>
                      <a:pt x="3289" y="177"/>
                    </a:lnTo>
                    <a:lnTo>
                      <a:pt x="3290" y="177"/>
                    </a:lnTo>
                    <a:lnTo>
                      <a:pt x="3291" y="177"/>
                    </a:lnTo>
                    <a:lnTo>
                      <a:pt x="3292" y="177"/>
                    </a:lnTo>
                    <a:lnTo>
                      <a:pt x="3293" y="177"/>
                    </a:lnTo>
                    <a:lnTo>
                      <a:pt x="3294" y="177"/>
                    </a:lnTo>
                    <a:lnTo>
                      <a:pt x="3295" y="177"/>
                    </a:lnTo>
                    <a:lnTo>
                      <a:pt x="3296" y="177"/>
                    </a:lnTo>
                    <a:lnTo>
                      <a:pt x="3297" y="177"/>
                    </a:lnTo>
                    <a:lnTo>
                      <a:pt x="3298" y="177"/>
                    </a:lnTo>
                    <a:lnTo>
                      <a:pt x="3299" y="177"/>
                    </a:lnTo>
                    <a:lnTo>
                      <a:pt x="3300" y="177"/>
                    </a:lnTo>
                    <a:lnTo>
                      <a:pt x="3301" y="177"/>
                    </a:lnTo>
                    <a:lnTo>
                      <a:pt x="3302" y="177"/>
                    </a:lnTo>
                    <a:lnTo>
                      <a:pt x="3303" y="177"/>
                    </a:lnTo>
                    <a:lnTo>
                      <a:pt x="3304" y="177"/>
                    </a:lnTo>
                    <a:lnTo>
                      <a:pt x="3305" y="177"/>
                    </a:lnTo>
                    <a:lnTo>
                      <a:pt x="3306" y="177"/>
                    </a:lnTo>
                    <a:lnTo>
                      <a:pt x="3307" y="177"/>
                    </a:lnTo>
                    <a:lnTo>
                      <a:pt x="3308" y="177"/>
                    </a:lnTo>
                    <a:lnTo>
                      <a:pt x="3309" y="177"/>
                    </a:lnTo>
                    <a:lnTo>
                      <a:pt x="3310" y="177"/>
                    </a:lnTo>
                    <a:lnTo>
                      <a:pt x="3311" y="177"/>
                    </a:lnTo>
                    <a:lnTo>
                      <a:pt x="3312" y="177"/>
                    </a:lnTo>
                    <a:lnTo>
                      <a:pt x="3313" y="177"/>
                    </a:lnTo>
                    <a:lnTo>
                      <a:pt x="3314" y="177"/>
                    </a:lnTo>
                    <a:lnTo>
                      <a:pt x="3315" y="177"/>
                    </a:lnTo>
                    <a:lnTo>
                      <a:pt x="3316" y="177"/>
                    </a:lnTo>
                    <a:lnTo>
                      <a:pt x="3317" y="177"/>
                    </a:lnTo>
                    <a:lnTo>
                      <a:pt x="3318" y="177"/>
                    </a:lnTo>
                    <a:lnTo>
                      <a:pt x="3319" y="177"/>
                    </a:lnTo>
                    <a:lnTo>
                      <a:pt x="3320" y="177"/>
                    </a:lnTo>
                    <a:lnTo>
                      <a:pt x="3321" y="177"/>
                    </a:lnTo>
                    <a:lnTo>
                      <a:pt x="3322" y="177"/>
                    </a:lnTo>
                    <a:lnTo>
                      <a:pt x="3323" y="177"/>
                    </a:lnTo>
                    <a:lnTo>
                      <a:pt x="3324" y="177"/>
                    </a:lnTo>
                    <a:lnTo>
                      <a:pt x="3325" y="177"/>
                    </a:lnTo>
                    <a:lnTo>
                      <a:pt x="3326" y="177"/>
                    </a:lnTo>
                    <a:lnTo>
                      <a:pt x="3327" y="177"/>
                    </a:lnTo>
                    <a:lnTo>
                      <a:pt x="3328" y="177"/>
                    </a:lnTo>
                    <a:lnTo>
                      <a:pt x="3329" y="177"/>
                    </a:lnTo>
                    <a:lnTo>
                      <a:pt x="3330" y="177"/>
                    </a:lnTo>
                    <a:lnTo>
                      <a:pt x="3331" y="177"/>
                    </a:lnTo>
                    <a:lnTo>
                      <a:pt x="3332" y="177"/>
                    </a:lnTo>
                    <a:lnTo>
                      <a:pt x="3333" y="177"/>
                    </a:lnTo>
                    <a:lnTo>
                      <a:pt x="3334" y="177"/>
                    </a:lnTo>
                    <a:lnTo>
                      <a:pt x="3335" y="177"/>
                    </a:lnTo>
                    <a:lnTo>
                      <a:pt x="3336" y="177"/>
                    </a:lnTo>
                    <a:lnTo>
                      <a:pt x="3337" y="177"/>
                    </a:lnTo>
                    <a:lnTo>
                      <a:pt x="3338" y="177"/>
                    </a:lnTo>
                    <a:lnTo>
                      <a:pt x="3339" y="177"/>
                    </a:lnTo>
                    <a:lnTo>
                      <a:pt x="3340" y="177"/>
                    </a:lnTo>
                    <a:lnTo>
                      <a:pt x="3341" y="177"/>
                    </a:lnTo>
                    <a:lnTo>
                      <a:pt x="3342" y="177"/>
                    </a:lnTo>
                    <a:lnTo>
                      <a:pt x="3343" y="177"/>
                    </a:lnTo>
                    <a:lnTo>
                      <a:pt x="3344" y="177"/>
                    </a:lnTo>
                    <a:lnTo>
                      <a:pt x="3345" y="177"/>
                    </a:lnTo>
                    <a:lnTo>
                      <a:pt x="3346" y="177"/>
                    </a:lnTo>
                    <a:lnTo>
                      <a:pt x="3347" y="177"/>
                    </a:lnTo>
                    <a:lnTo>
                      <a:pt x="3348" y="177"/>
                    </a:lnTo>
                    <a:lnTo>
                      <a:pt x="3349" y="177"/>
                    </a:lnTo>
                    <a:lnTo>
                      <a:pt x="3350" y="177"/>
                    </a:lnTo>
                    <a:lnTo>
                      <a:pt x="3351" y="177"/>
                    </a:lnTo>
                    <a:lnTo>
                      <a:pt x="3352" y="177"/>
                    </a:lnTo>
                    <a:lnTo>
                      <a:pt x="3353" y="177"/>
                    </a:lnTo>
                    <a:lnTo>
                      <a:pt x="3354" y="177"/>
                    </a:lnTo>
                    <a:lnTo>
                      <a:pt x="3355" y="177"/>
                    </a:lnTo>
                    <a:lnTo>
                      <a:pt x="3356" y="177"/>
                    </a:lnTo>
                    <a:lnTo>
                      <a:pt x="3357" y="177"/>
                    </a:lnTo>
                    <a:lnTo>
                      <a:pt x="3358" y="177"/>
                    </a:lnTo>
                    <a:lnTo>
                      <a:pt x="3359" y="177"/>
                    </a:lnTo>
                    <a:lnTo>
                      <a:pt x="3360" y="177"/>
                    </a:lnTo>
                    <a:lnTo>
                      <a:pt x="3361" y="177"/>
                    </a:lnTo>
                    <a:lnTo>
                      <a:pt x="3362" y="177"/>
                    </a:lnTo>
                    <a:lnTo>
                      <a:pt x="3363" y="177"/>
                    </a:lnTo>
                    <a:lnTo>
                      <a:pt x="3364" y="177"/>
                    </a:lnTo>
                    <a:lnTo>
                      <a:pt x="3365" y="177"/>
                    </a:lnTo>
                    <a:lnTo>
                      <a:pt x="3366" y="177"/>
                    </a:lnTo>
                    <a:lnTo>
                      <a:pt x="3367" y="177"/>
                    </a:lnTo>
                    <a:lnTo>
                      <a:pt x="3368" y="177"/>
                    </a:lnTo>
                    <a:lnTo>
                      <a:pt x="3369" y="177"/>
                    </a:lnTo>
                    <a:lnTo>
                      <a:pt x="3370" y="177"/>
                    </a:lnTo>
                    <a:lnTo>
                      <a:pt x="3371" y="177"/>
                    </a:lnTo>
                    <a:lnTo>
                      <a:pt x="3372" y="177"/>
                    </a:lnTo>
                    <a:lnTo>
                      <a:pt x="3373" y="177"/>
                    </a:lnTo>
                    <a:lnTo>
                      <a:pt x="3374" y="177"/>
                    </a:lnTo>
                    <a:lnTo>
                      <a:pt x="3375" y="177"/>
                    </a:lnTo>
                    <a:lnTo>
                      <a:pt x="3376" y="177"/>
                    </a:lnTo>
                    <a:lnTo>
                      <a:pt x="3377" y="177"/>
                    </a:lnTo>
                    <a:lnTo>
                      <a:pt x="3378" y="177"/>
                    </a:lnTo>
                    <a:lnTo>
                      <a:pt x="3379" y="177"/>
                    </a:lnTo>
                    <a:lnTo>
                      <a:pt x="3380" y="177"/>
                    </a:lnTo>
                    <a:lnTo>
                      <a:pt x="3381" y="177"/>
                    </a:lnTo>
                    <a:lnTo>
                      <a:pt x="3382" y="177"/>
                    </a:lnTo>
                    <a:lnTo>
                      <a:pt x="3383" y="177"/>
                    </a:lnTo>
                    <a:lnTo>
                      <a:pt x="3384" y="177"/>
                    </a:lnTo>
                    <a:lnTo>
                      <a:pt x="3385" y="177"/>
                    </a:lnTo>
                    <a:lnTo>
                      <a:pt x="3386" y="177"/>
                    </a:lnTo>
                    <a:lnTo>
                      <a:pt x="3387" y="177"/>
                    </a:lnTo>
                    <a:lnTo>
                      <a:pt x="3388" y="177"/>
                    </a:lnTo>
                    <a:lnTo>
                      <a:pt x="3389" y="177"/>
                    </a:lnTo>
                    <a:lnTo>
                      <a:pt x="3390" y="177"/>
                    </a:lnTo>
                    <a:lnTo>
                      <a:pt x="3391" y="177"/>
                    </a:lnTo>
                    <a:lnTo>
                      <a:pt x="3392" y="177"/>
                    </a:lnTo>
                    <a:lnTo>
                      <a:pt x="3393" y="177"/>
                    </a:lnTo>
                    <a:lnTo>
                      <a:pt x="3394" y="177"/>
                    </a:lnTo>
                    <a:lnTo>
                      <a:pt x="3395" y="177"/>
                    </a:lnTo>
                    <a:lnTo>
                      <a:pt x="3396" y="177"/>
                    </a:lnTo>
                    <a:lnTo>
                      <a:pt x="3397" y="177"/>
                    </a:lnTo>
                    <a:lnTo>
                      <a:pt x="3398" y="177"/>
                    </a:lnTo>
                    <a:lnTo>
                      <a:pt x="3399" y="177"/>
                    </a:lnTo>
                    <a:lnTo>
                      <a:pt x="3400" y="177"/>
                    </a:lnTo>
                    <a:lnTo>
                      <a:pt x="3401" y="177"/>
                    </a:lnTo>
                    <a:lnTo>
                      <a:pt x="3402" y="177"/>
                    </a:lnTo>
                    <a:lnTo>
                      <a:pt x="3403" y="177"/>
                    </a:lnTo>
                    <a:lnTo>
                      <a:pt x="3404" y="177"/>
                    </a:lnTo>
                    <a:lnTo>
                      <a:pt x="3405" y="177"/>
                    </a:lnTo>
                    <a:lnTo>
                      <a:pt x="3406" y="177"/>
                    </a:lnTo>
                    <a:lnTo>
                      <a:pt x="3407" y="177"/>
                    </a:lnTo>
                    <a:lnTo>
                      <a:pt x="3408" y="177"/>
                    </a:lnTo>
                    <a:lnTo>
                      <a:pt x="3409" y="177"/>
                    </a:lnTo>
                    <a:lnTo>
                      <a:pt x="3410" y="177"/>
                    </a:lnTo>
                    <a:lnTo>
                      <a:pt x="3411" y="177"/>
                    </a:lnTo>
                    <a:lnTo>
                      <a:pt x="3412" y="177"/>
                    </a:lnTo>
                    <a:lnTo>
                      <a:pt x="3413" y="177"/>
                    </a:lnTo>
                    <a:lnTo>
                      <a:pt x="3414" y="177"/>
                    </a:lnTo>
                    <a:lnTo>
                      <a:pt x="3415" y="177"/>
                    </a:lnTo>
                    <a:lnTo>
                      <a:pt x="3416" y="177"/>
                    </a:lnTo>
                    <a:lnTo>
                      <a:pt x="3417" y="177"/>
                    </a:lnTo>
                    <a:lnTo>
                      <a:pt x="3418" y="177"/>
                    </a:lnTo>
                    <a:lnTo>
                      <a:pt x="3419" y="177"/>
                    </a:lnTo>
                    <a:lnTo>
                      <a:pt x="3420" y="177"/>
                    </a:lnTo>
                    <a:lnTo>
                      <a:pt x="3421" y="177"/>
                    </a:lnTo>
                    <a:lnTo>
                      <a:pt x="3422" y="177"/>
                    </a:lnTo>
                    <a:lnTo>
                      <a:pt x="3423" y="177"/>
                    </a:lnTo>
                    <a:lnTo>
                      <a:pt x="3424" y="177"/>
                    </a:lnTo>
                    <a:lnTo>
                      <a:pt x="3425" y="177"/>
                    </a:lnTo>
                    <a:lnTo>
                      <a:pt x="3426" y="177"/>
                    </a:lnTo>
                    <a:lnTo>
                      <a:pt x="3427" y="177"/>
                    </a:lnTo>
                    <a:lnTo>
                      <a:pt x="3428" y="177"/>
                    </a:lnTo>
                    <a:lnTo>
                      <a:pt x="3429" y="177"/>
                    </a:lnTo>
                    <a:lnTo>
                      <a:pt x="3430" y="177"/>
                    </a:lnTo>
                    <a:lnTo>
                      <a:pt x="3431" y="177"/>
                    </a:lnTo>
                    <a:lnTo>
                      <a:pt x="3432" y="177"/>
                    </a:lnTo>
                    <a:lnTo>
                      <a:pt x="3433" y="177"/>
                    </a:lnTo>
                    <a:lnTo>
                      <a:pt x="3434" y="177"/>
                    </a:lnTo>
                    <a:lnTo>
                      <a:pt x="3435" y="177"/>
                    </a:lnTo>
                    <a:lnTo>
                      <a:pt x="3436" y="177"/>
                    </a:lnTo>
                    <a:lnTo>
                      <a:pt x="3437" y="177"/>
                    </a:lnTo>
                    <a:lnTo>
                      <a:pt x="3438" y="177"/>
                    </a:lnTo>
                    <a:lnTo>
                      <a:pt x="3439" y="177"/>
                    </a:lnTo>
                    <a:lnTo>
                      <a:pt x="3440" y="177"/>
                    </a:lnTo>
                    <a:lnTo>
                      <a:pt x="3441" y="177"/>
                    </a:lnTo>
                    <a:lnTo>
                      <a:pt x="3442" y="177"/>
                    </a:lnTo>
                    <a:lnTo>
                      <a:pt x="3443" y="177"/>
                    </a:lnTo>
                    <a:lnTo>
                      <a:pt x="3444" y="177"/>
                    </a:lnTo>
                    <a:lnTo>
                      <a:pt x="3445" y="177"/>
                    </a:lnTo>
                    <a:lnTo>
                      <a:pt x="3446" y="177"/>
                    </a:lnTo>
                    <a:lnTo>
                      <a:pt x="3447" y="177"/>
                    </a:lnTo>
                    <a:lnTo>
                      <a:pt x="3448" y="177"/>
                    </a:lnTo>
                    <a:lnTo>
                      <a:pt x="3449" y="177"/>
                    </a:lnTo>
                    <a:lnTo>
                      <a:pt x="3450" y="177"/>
                    </a:lnTo>
                    <a:lnTo>
                      <a:pt x="3451" y="177"/>
                    </a:lnTo>
                    <a:lnTo>
                      <a:pt x="3452" y="177"/>
                    </a:lnTo>
                    <a:lnTo>
                      <a:pt x="3453" y="177"/>
                    </a:lnTo>
                    <a:lnTo>
                      <a:pt x="3454" y="177"/>
                    </a:lnTo>
                    <a:lnTo>
                      <a:pt x="3455" y="177"/>
                    </a:lnTo>
                    <a:lnTo>
                      <a:pt x="3456" y="177"/>
                    </a:lnTo>
                    <a:lnTo>
                      <a:pt x="3457" y="177"/>
                    </a:lnTo>
                    <a:lnTo>
                      <a:pt x="3458" y="177"/>
                    </a:lnTo>
                    <a:lnTo>
                      <a:pt x="3459" y="177"/>
                    </a:lnTo>
                    <a:lnTo>
                      <a:pt x="3460" y="177"/>
                    </a:lnTo>
                    <a:lnTo>
                      <a:pt x="3461" y="177"/>
                    </a:lnTo>
                    <a:lnTo>
                      <a:pt x="3462" y="177"/>
                    </a:lnTo>
                    <a:lnTo>
                      <a:pt x="3463" y="177"/>
                    </a:lnTo>
                    <a:lnTo>
                      <a:pt x="3464" y="177"/>
                    </a:lnTo>
                    <a:lnTo>
                      <a:pt x="3465" y="177"/>
                    </a:lnTo>
                    <a:lnTo>
                      <a:pt x="3466" y="177"/>
                    </a:lnTo>
                    <a:lnTo>
                      <a:pt x="3467" y="177"/>
                    </a:lnTo>
                    <a:lnTo>
                      <a:pt x="3468" y="177"/>
                    </a:lnTo>
                    <a:lnTo>
                      <a:pt x="3469" y="177"/>
                    </a:lnTo>
                    <a:lnTo>
                      <a:pt x="3470" y="177"/>
                    </a:lnTo>
                    <a:lnTo>
                      <a:pt x="3471" y="177"/>
                    </a:lnTo>
                    <a:lnTo>
                      <a:pt x="3472" y="177"/>
                    </a:lnTo>
                    <a:lnTo>
                      <a:pt x="3473" y="177"/>
                    </a:lnTo>
                    <a:lnTo>
                      <a:pt x="3474" y="177"/>
                    </a:lnTo>
                    <a:lnTo>
                      <a:pt x="3475" y="177"/>
                    </a:lnTo>
                    <a:lnTo>
                      <a:pt x="3476" y="177"/>
                    </a:lnTo>
                    <a:lnTo>
                      <a:pt x="3477" y="177"/>
                    </a:lnTo>
                    <a:lnTo>
                      <a:pt x="3478" y="177"/>
                    </a:lnTo>
                    <a:lnTo>
                      <a:pt x="3479" y="177"/>
                    </a:lnTo>
                    <a:lnTo>
                      <a:pt x="3480" y="177"/>
                    </a:lnTo>
                    <a:lnTo>
                      <a:pt x="3481" y="177"/>
                    </a:lnTo>
                    <a:lnTo>
                      <a:pt x="3482" y="177"/>
                    </a:lnTo>
                    <a:lnTo>
                      <a:pt x="3483" y="177"/>
                    </a:lnTo>
                    <a:lnTo>
                      <a:pt x="3484" y="177"/>
                    </a:lnTo>
                    <a:lnTo>
                      <a:pt x="3485" y="177"/>
                    </a:lnTo>
                    <a:lnTo>
                      <a:pt x="3486" y="177"/>
                    </a:lnTo>
                    <a:lnTo>
                      <a:pt x="3487" y="177"/>
                    </a:lnTo>
                    <a:lnTo>
                      <a:pt x="3488" y="177"/>
                    </a:lnTo>
                    <a:lnTo>
                      <a:pt x="3489" y="177"/>
                    </a:lnTo>
                    <a:lnTo>
                      <a:pt x="3490" y="177"/>
                    </a:lnTo>
                    <a:lnTo>
                      <a:pt x="3491" y="177"/>
                    </a:lnTo>
                    <a:lnTo>
                      <a:pt x="3492" y="177"/>
                    </a:lnTo>
                    <a:lnTo>
                      <a:pt x="3493" y="177"/>
                    </a:lnTo>
                    <a:lnTo>
                      <a:pt x="3494" y="177"/>
                    </a:lnTo>
                    <a:lnTo>
                      <a:pt x="3495" y="177"/>
                    </a:lnTo>
                    <a:lnTo>
                      <a:pt x="3496" y="177"/>
                    </a:lnTo>
                    <a:lnTo>
                      <a:pt x="3497" y="177"/>
                    </a:lnTo>
                    <a:lnTo>
                      <a:pt x="3498" y="177"/>
                    </a:lnTo>
                    <a:lnTo>
                      <a:pt x="3499" y="177"/>
                    </a:lnTo>
                    <a:lnTo>
                      <a:pt x="3500" y="177"/>
                    </a:lnTo>
                    <a:lnTo>
                      <a:pt x="3501" y="177"/>
                    </a:lnTo>
                    <a:lnTo>
                      <a:pt x="3502" y="177"/>
                    </a:lnTo>
                    <a:lnTo>
                      <a:pt x="3503" y="177"/>
                    </a:lnTo>
                    <a:lnTo>
                      <a:pt x="3504" y="177"/>
                    </a:lnTo>
                    <a:lnTo>
                      <a:pt x="3505" y="177"/>
                    </a:lnTo>
                    <a:lnTo>
                      <a:pt x="3506" y="177"/>
                    </a:lnTo>
                    <a:lnTo>
                      <a:pt x="3507" y="177"/>
                    </a:lnTo>
                    <a:lnTo>
                      <a:pt x="3508" y="177"/>
                    </a:lnTo>
                    <a:lnTo>
                      <a:pt x="3509" y="177"/>
                    </a:lnTo>
                    <a:lnTo>
                      <a:pt x="3510" y="177"/>
                    </a:lnTo>
                    <a:lnTo>
                      <a:pt x="3511" y="177"/>
                    </a:lnTo>
                    <a:lnTo>
                      <a:pt x="3512" y="177"/>
                    </a:lnTo>
                    <a:lnTo>
                      <a:pt x="3513" y="177"/>
                    </a:lnTo>
                    <a:lnTo>
                      <a:pt x="3514" y="177"/>
                    </a:lnTo>
                    <a:lnTo>
                      <a:pt x="3515" y="177"/>
                    </a:lnTo>
                    <a:lnTo>
                      <a:pt x="3516" y="177"/>
                    </a:lnTo>
                    <a:lnTo>
                      <a:pt x="3517" y="177"/>
                    </a:lnTo>
                    <a:lnTo>
                      <a:pt x="3518" y="177"/>
                    </a:lnTo>
                    <a:lnTo>
                      <a:pt x="3519" y="177"/>
                    </a:lnTo>
                    <a:lnTo>
                      <a:pt x="3520" y="177"/>
                    </a:lnTo>
                    <a:lnTo>
                      <a:pt x="3521" y="177"/>
                    </a:lnTo>
                    <a:lnTo>
                      <a:pt x="3522" y="177"/>
                    </a:lnTo>
                    <a:lnTo>
                      <a:pt x="3523" y="177"/>
                    </a:lnTo>
                    <a:lnTo>
                      <a:pt x="3524" y="177"/>
                    </a:lnTo>
                    <a:lnTo>
                      <a:pt x="3525" y="177"/>
                    </a:lnTo>
                    <a:lnTo>
                      <a:pt x="3526" y="177"/>
                    </a:lnTo>
                    <a:lnTo>
                      <a:pt x="3527" y="177"/>
                    </a:lnTo>
                    <a:lnTo>
                      <a:pt x="3528" y="177"/>
                    </a:lnTo>
                    <a:lnTo>
                      <a:pt x="3529" y="177"/>
                    </a:lnTo>
                    <a:lnTo>
                      <a:pt x="3530" y="177"/>
                    </a:lnTo>
                    <a:lnTo>
                      <a:pt x="3531" y="177"/>
                    </a:lnTo>
                    <a:lnTo>
                      <a:pt x="3532" y="177"/>
                    </a:lnTo>
                    <a:lnTo>
                      <a:pt x="3533" y="177"/>
                    </a:lnTo>
                    <a:lnTo>
                      <a:pt x="3534" y="177"/>
                    </a:lnTo>
                    <a:lnTo>
                      <a:pt x="3535" y="177"/>
                    </a:lnTo>
                    <a:lnTo>
                      <a:pt x="3536" y="177"/>
                    </a:lnTo>
                    <a:lnTo>
                      <a:pt x="3537" y="177"/>
                    </a:lnTo>
                    <a:lnTo>
                      <a:pt x="3538" y="177"/>
                    </a:lnTo>
                    <a:lnTo>
                      <a:pt x="3539" y="177"/>
                    </a:lnTo>
                    <a:lnTo>
                      <a:pt x="3540" y="177"/>
                    </a:lnTo>
                    <a:lnTo>
                      <a:pt x="3541" y="177"/>
                    </a:lnTo>
                    <a:lnTo>
                      <a:pt x="3542" y="177"/>
                    </a:lnTo>
                    <a:lnTo>
                      <a:pt x="3543" y="177"/>
                    </a:lnTo>
                    <a:lnTo>
                      <a:pt x="3544" y="177"/>
                    </a:lnTo>
                    <a:lnTo>
                      <a:pt x="3545" y="177"/>
                    </a:lnTo>
                    <a:lnTo>
                      <a:pt x="3546" y="177"/>
                    </a:lnTo>
                    <a:lnTo>
                      <a:pt x="3547" y="177"/>
                    </a:lnTo>
                    <a:lnTo>
                      <a:pt x="3548" y="177"/>
                    </a:lnTo>
                    <a:lnTo>
                      <a:pt x="3549" y="177"/>
                    </a:lnTo>
                    <a:lnTo>
                      <a:pt x="3550" y="177"/>
                    </a:lnTo>
                    <a:lnTo>
                      <a:pt x="3551" y="177"/>
                    </a:lnTo>
                    <a:lnTo>
                      <a:pt x="3552" y="177"/>
                    </a:lnTo>
                    <a:lnTo>
                      <a:pt x="3553" y="177"/>
                    </a:lnTo>
                    <a:lnTo>
                      <a:pt x="3554" y="177"/>
                    </a:lnTo>
                    <a:lnTo>
                      <a:pt x="3555" y="177"/>
                    </a:lnTo>
                    <a:lnTo>
                      <a:pt x="3556" y="177"/>
                    </a:lnTo>
                    <a:lnTo>
                      <a:pt x="3557" y="177"/>
                    </a:lnTo>
                    <a:lnTo>
                      <a:pt x="3558" y="177"/>
                    </a:lnTo>
                    <a:lnTo>
                      <a:pt x="3559" y="177"/>
                    </a:lnTo>
                    <a:lnTo>
                      <a:pt x="3560" y="177"/>
                    </a:lnTo>
                    <a:lnTo>
                      <a:pt x="3561" y="177"/>
                    </a:lnTo>
                    <a:lnTo>
                      <a:pt x="3562" y="177"/>
                    </a:lnTo>
                    <a:lnTo>
                      <a:pt x="3563" y="177"/>
                    </a:lnTo>
                    <a:lnTo>
                      <a:pt x="3564" y="177"/>
                    </a:lnTo>
                    <a:lnTo>
                      <a:pt x="3565" y="177"/>
                    </a:lnTo>
                    <a:lnTo>
                      <a:pt x="3566" y="177"/>
                    </a:lnTo>
                    <a:lnTo>
                      <a:pt x="3567" y="177"/>
                    </a:lnTo>
                    <a:lnTo>
                      <a:pt x="3568" y="177"/>
                    </a:lnTo>
                    <a:lnTo>
                      <a:pt x="3569" y="177"/>
                    </a:lnTo>
                    <a:lnTo>
                      <a:pt x="3570" y="177"/>
                    </a:lnTo>
                    <a:lnTo>
                      <a:pt x="3571" y="177"/>
                    </a:lnTo>
                    <a:lnTo>
                      <a:pt x="3572" y="177"/>
                    </a:lnTo>
                    <a:lnTo>
                      <a:pt x="3573" y="177"/>
                    </a:lnTo>
                    <a:lnTo>
                      <a:pt x="3574" y="177"/>
                    </a:lnTo>
                    <a:lnTo>
                      <a:pt x="3575" y="177"/>
                    </a:lnTo>
                    <a:lnTo>
                      <a:pt x="3576" y="177"/>
                    </a:lnTo>
                    <a:lnTo>
                      <a:pt x="3577" y="177"/>
                    </a:lnTo>
                    <a:lnTo>
                      <a:pt x="3578" y="177"/>
                    </a:lnTo>
                    <a:lnTo>
                      <a:pt x="3579" y="177"/>
                    </a:lnTo>
                    <a:lnTo>
                      <a:pt x="3580" y="177"/>
                    </a:lnTo>
                    <a:lnTo>
                      <a:pt x="3581" y="177"/>
                    </a:lnTo>
                    <a:lnTo>
                      <a:pt x="3582" y="177"/>
                    </a:lnTo>
                    <a:lnTo>
                      <a:pt x="3583" y="177"/>
                    </a:lnTo>
                    <a:lnTo>
                      <a:pt x="3584" y="177"/>
                    </a:lnTo>
                    <a:lnTo>
                      <a:pt x="3585" y="177"/>
                    </a:lnTo>
                    <a:lnTo>
                      <a:pt x="3586" y="177"/>
                    </a:lnTo>
                    <a:lnTo>
                      <a:pt x="3587" y="177"/>
                    </a:lnTo>
                    <a:lnTo>
                      <a:pt x="3588" y="177"/>
                    </a:lnTo>
                    <a:lnTo>
                      <a:pt x="3589" y="177"/>
                    </a:lnTo>
                    <a:lnTo>
                      <a:pt x="3590" y="177"/>
                    </a:lnTo>
                    <a:lnTo>
                      <a:pt x="3591" y="177"/>
                    </a:lnTo>
                    <a:lnTo>
                      <a:pt x="3592" y="177"/>
                    </a:lnTo>
                    <a:lnTo>
                      <a:pt x="3593" y="177"/>
                    </a:lnTo>
                    <a:lnTo>
                      <a:pt x="3594" y="177"/>
                    </a:lnTo>
                    <a:lnTo>
                      <a:pt x="3595" y="177"/>
                    </a:lnTo>
                    <a:lnTo>
                      <a:pt x="3596" y="177"/>
                    </a:lnTo>
                    <a:lnTo>
                      <a:pt x="3597" y="177"/>
                    </a:lnTo>
                    <a:lnTo>
                      <a:pt x="3598" y="177"/>
                    </a:lnTo>
                    <a:lnTo>
                      <a:pt x="3599" y="177"/>
                    </a:lnTo>
                    <a:lnTo>
                      <a:pt x="3600" y="177"/>
                    </a:lnTo>
                    <a:lnTo>
                      <a:pt x="3601" y="177"/>
                    </a:lnTo>
                    <a:lnTo>
                      <a:pt x="3602" y="177"/>
                    </a:lnTo>
                    <a:lnTo>
                      <a:pt x="3603" y="177"/>
                    </a:lnTo>
                    <a:lnTo>
                      <a:pt x="3604" y="177"/>
                    </a:lnTo>
                    <a:lnTo>
                      <a:pt x="3605" y="177"/>
                    </a:lnTo>
                    <a:lnTo>
                      <a:pt x="3606" y="177"/>
                    </a:lnTo>
                    <a:lnTo>
                      <a:pt x="3607" y="177"/>
                    </a:lnTo>
                    <a:lnTo>
                      <a:pt x="3608" y="177"/>
                    </a:lnTo>
                    <a:lnTo>
                      <a:pt x="3609" y="177"/>
                    </a:lnTo>
                    <a:lnTo>
                      <a:pt x="3610" y="177"/>
                    </a:lnTo>
                    <a:lnTo>
                      <a:pt x="3611" y="177"/>
                    </a:lnTo>
                    <a:lnTo>
                      <a:pt x="3612" y="177"/>
                    </a:lnTo>
                    <a:lnTo>
                      <a:pt x="3613" y="177"/>
                    </a:lnTo>
                    <a:lnTo>
                      <a:pt x="3614" y="177"/>
                    </a:lnTo>
                    <a:lnTo>
                      <a:pt x="3615" y="177"/>
                    </a:lnTo>
                    <a:lnTo>
                      <a:pt x="3616" y="177"/>
                    </a:lnTo>
                    <a:lnTo>
                      <a:pt x="3617" y="177"/>
                    </a:lnTo>
                    <a:lnTo>
                      <a:pt x="3618" y="177"/>
                    </a:lnTo>
                    <a:lnTo>
                      <a:pt x="3619" y="177"/>
                    </a:lnTo>
                    <a:lnTo>
                      <a:pt x="3620" y="177"/>
                    </a:lnTo>
                    <a:lnTo>
                      <a:pt x="3621" y="177"/>
                    </a:lnTo>
                    <a:lnTo>
                      <a:pt x="3622" y="177"/>
                    </a:lnTo>
                    <a:lnTo>
                      <a:pt x="3623" y="177"/>
                    </a:lnTo>
                    <a:lnTo>
                      <a:pt x="3624" y="177"/>
                    </a:lnTo>
                    <a:lnTo>
                      <a:pt x="3625" y="177"/>
                    </a:lnTo>
                    <a:lnTo>
                      <a:pt x="3626" y="177"/>
                    </a:lnTo>
                    <a:lnTo>
                      <a:pt x="3627" y="177"/>
                    </a:lnTo>
                    <a:lnTo>
                      <a:pt x="3628" y="177"/>
                    </a:lnTo>
                    <a:lnTo>
                      <a:pt x="3629" y="177"/>
                    </a:lnTo>
                    <a:lnTo>
                      <a:pt x="3630" y="177"/>
                    </a:lnTo>
                    <a:lnTo>
                      <a:pt x="3631" y="177"/>
                    </a:lnTo>
                    <a:lnTo>
                      <a:pt x="3632" y="177"/>
                    </a:lnTo>
                    <a:lnTo>
                      <a:pt x="3633" y="177"/>
                    </a:lnTo>
                    <a:lnTo>
                      <a:pt x="3634" y="177"/>
                    </a:lnTo>
                    <a:lnTo>
                      <a:pt x="3635" y="177"/>
                    </a:lnTo>
                    <a:lnTo>
                      <a:pt x="3636" y="177"/>
                    </a:lnTo>
                    <a:lnTo>
                      <a:pt x="3637" y="177"/>
                    </a:lnTo>
                    <a:lnTo>
                      <a:pt x="3638" y="177"/>
                    </a:lnTo>
                    <a:lnTo>
                      <a:pt x="3639" y="177"/>
                    </a:lnTo>
                    <a:lnTo>
                      <a:pt x="3640" y="177"/>
                    </a:lnTo>
                    <a:lnTo>
                      <a:pt x="3641" y="177"/>
                    </a:lnTo>
                    <a:lnTo>
                      <a:pt x="3642" y="177"/>
                    </a:lnTo>
                    <a:lnTo>
                      <a:pt x="3643" y="177"/>
                    </a:lnTo>
                    <a:lnTo>
                      <a:pt x="3644" y="177"/>
                    </a:lnTo>
                    <a:lnTo>
                      <a:pt x="3645" y="177"/>
                    </a:lnTo>
                    <a:lnTo>
                      <a:pt x="3646" y="177"/>
                    </a:lnTo>
                    <a:lnTo>
                      <a:pt x="3647" y="177"/>
                    </a:lnTo>
                    <a:lnTo>
                      <a:pt x="3648" y="177"/>
                    </a:lnTo>
                    <a:lnTo>
                      <a:pt x="3649" y="177"/>
                    </a:lnTo>
                    <a:lnTo>
                      <a:pt x="3650" y="177"/>
                    </a:lnTo>
                    <a:lnTo>
                      <a:pt x="3651" y="177"/>
                    </a:lnTo>
                    <a:lnTo>
                      <a:pt x="3652" y="177"/>
                    </a:lnTo>
                    <a:lnTo>
                      <a:pt x="3653" y="177"/>
                    </a:lnTo>
                    <a:lnTo>
                      <a:pt x="3654" y="177"/>
                    </a:lnTo>
                    <a:lnTo>
                      <a:pt x="3655" y="177"/>
                    </a:lnTo>
                    <a:lnTo>
                      <a:pt x="3656" y="177"/>
                    </a:lnTo>
                    <a:lnTo>
                      <a:pt x="3657" y="177"/>
                    </a:lnTo>
                    <a:lnTo>
                      <a:pt x="3658" y="177"/>
                    </a:lnTo>
                    <a:lnTo>
                      <a:pt x="3659" y="177"/>
                    </a:lnTo>
                    <a:lnTo>
                      <a:pt x="3660" y="177"/>
                    </a:lnTo>
                    <a:lnTo>
                      <a:pt x="3661" y="177"/>
                    </a:lnTo>
                    <a:lnTo>
                      <a:pt x="3662" y="177"/>
                    </a:lnTo>
                    <a:lnTo>
                      <a:pt x="3663" y="177"/>
                    </a:lnTo>
                    <a:lnTo>
                      <a:pt x="3664" y="177"/>
                    </a:lnTo>
                    <a:lnTo>
                      <a:pt x="3665" y="177"/>
                    </a:lnTo>
                    <a:lnTo>
                      <a:pt x="3666" y="177"/>
                    </a:lnTo>
                    <a:lnTo>
                      <a:pt x="3667" y="177"/>
                    </a:lnTo>
                    <a:lnTo>
                      <a:pt x="3668" y="177"/>
                    </a:lnTo>
                    <a:lnTo>
                      <a:pt x="3669" y="177"/>
                    </a:lnTo>
                    <a:lnTo>
                      <a:pt x="3670" y="177"/>
                    </a:lnTo>
                    <a:lnTo>
                      <a:pt x="3671" y="177"/>
                    </a:lnTo>
                    <a:lnTo>
                      <a:pt x="3672" y="177"/>
                    </a:lnTo>
                    <a:lnTo>
                      <a:pt x="3673" y="177"/>
                    </a:lnTo>
                    <a:lnTo>
                      <a:pt x="3674" y="177"/>
                    </a:lnTo>
                    <a:lnTo>
                      <a:pt x="3675" y="177"/>
                    </a:lnTo>
                    <a:lnTo>
                      <a:pt x="3676" y="177"/>
                    </a:lnTo>
                    <a:lnTo>
                      <a:pt x="3677" y="177"/>
                    </a:lnTo>
                    <a:lnTo>
                      <a:pt x="3678" y="177"/>
                    </a:lnTo>
                    <a:lnTo>
                      <a:pt x="3679" y="177"/>
                    </a:lnTo>
                    <a:lnTo>
                      <a:pt x="3680" y="177"/>
                    </a:lnTo>
                    <a:lnTo>
                      <a:pt x="3681" y="177"/>
                    </a:lnTo>
                    <a:lnTo>
                      <a:pt x="3682" y="177"/>
                    </a:lnTo>
                    <a:lnTo>
                      <a:pt x="3683" y="177"/>
                    </a:lnTo>
                    <a:lnTo>
                      <a:pt x="3684" y="177"/>
                    </a:lnTo>
                    <a:lnTo>
                      <a:pt x="3685" y="177"/>
                    </a:lnTo>
                    <a:lnTo>
                      <a:pt x="3686" y="177"/>
                    </a:lnTo>
                    <a:lnTo>
                      <a:pt x="3687" y="177"/>
                    </a:lnTo>
                    <a:lnTo>
                      <a:pt x="3688" y="177"/>
                    </a:lnTo>
                    <a:lnTo>
                      <a:pt x="3689" y="177"/>
                    </a:lnTo>
                    <a:lnTo>
                      <a:pt x="3690" y="177"/>
                    </a:lnTo>
                    <a:lnTo>
                      <a:pt x="3691" y="177"/>
                    </a:lnTo>
                    <a:lnTo>
                      <a:pt x="3692" y="177"/>
                    </a:lnTo>
                    <a:lnTo>
                      <a:pt x="3693" y="177"/>
                    </a:lnTo>
                    <a:lnTo>
                      <a:pt x="3694" y="177"/>
                    </a:lnTo>
                    <a:lnTo>
                      <a:pt x="3695" y="177"/>
                    </a:lnTo>
                    <a:lnTo>
                      <a:pt x="3696" y="177"/>
                    </a:lnTo>
                    <a:lnTo>
                      <a:pt x="3697" y="177"/>
                    </a:lnTo>
                    <a:lnTo>
                      <a:pt x="3698" y="177"/>
                    </a:lnTo>
                    <a:lnTo>
                      <a:pt x="3699" y="177"/>
                    </a:lnTo>
                    <a:lnTo>
                      <a:pt x="3700" y="177"/>
                    </a:lnTo>
                    <a:lnTo>
                      <a:pt x="3701" y="177"/>
                    </a:lnTo>
                    <a:lnTo>
                      <a:pt x="3702" y="177"/>
                    </a:lnTo>
                    <a:lnTo>
                      <a:pt x="3703" y="177"/>
                    </a:lnTo>
                    <a:lnTo>
                      <a:pt x="3704" y="177"/>
                    </a:lnTo>
                    <a:lnTo>
                      <a:pt x="3705" y="177"/>
                    </a:lnTo>
                    <a:lnTo>
                      <a:pt x="3706" y="177"/>
                    </a:lnTo>
                    <a:lnTo>
                      <a:pt x="3707" y="177"/>
                    </a:lnTo>
                    <a:lnTo>
                      <a:pt x="3708" y="177"/>
                    </a:lnTo>
                    <a:lnTo>
                      <a:pt x="3709" y="177"/>
                    </a:lnTo>
                    <a:lnTo>
                      <a:pt x="3710" y="177"/>
                    </a:lnTo>
                    <a:lnTo>
                      <a:pt x="3711" y="177"/>
                    </a:lnTo>
                    <a:lnTo>
                      <a:pt x="3712" y="177"/>
                    </a:lnTo>
                    <a:lnTo>
                      <a:pt x="3713" y="177"/>
                    </a:lnTo>
                    <a:lnTo>
                      <a:pt x="3714" y="177"/>
                    </a:lnTo>
                    <a:lnTo>
                      <a:pt x="3715" y="177"/>
                    </a:lnTo>
                    <a:lnTo>
                      <a:pt x="3716" y="177"/>
                    </a:lnTo>
                    <a:lnTo>
                      <a:pt x="3717" y="177"/>
                    </a:lnTo>
                    <a:lnTo>
                      <a:pt x="3718" y="177"/>
                    </a:lnTo>
                    <a:lnTo>
                      <a:pt x="3719" y="177"/>
                    </a:lnTo>
                    <a:lnTo>
                      <a:pt x="3720" y="177"/>
                    </a:lnTo>
                    <a:lnTo>
                      <a:pt x="3721" y="177"/>
                    </a:lnTo>
                    <a:lnTo>
                      <a:pt x="3722" y="177"/>
                    </a:lnTo>
                    <a:lnTo>
                      <a:pt x="3723" y="177"/>
                    </a:lnTo>
                    <a:lnTo>
                      <a:pt x="3724" y="177"/>
                    </a:lnTo>
                    <a:lnTo>
                      <a:pt x="3725" y="177"/>
                    </a:lnTo>
                    <a:lnTo>
                      <a:pt x="3726" y="177"/>
                    </a:lnTo>
                    <a:lnTo>
                      <a:pt x="3727" y="177"/>
                    </a:lnTo>
                    <a:lnTo>
                      <a:pt x="3728" y="177"/>
                    </a:lnTo>
                    <a:lnTo>
                      <a:pt x="3729" y="177"/>
                    </a:lnTo>
                    <a:lnTo>
                      <a:pt x="3730" y="177"/>
                    </a:lnTo>
                    <a:lnTo>
                      <a:pt x="3731" y="177"/>
                    </a:lnTo>
                    <a:lnTo>
                      <a:pt x="3732" y="177"/>
                    </a:lnTo>
                    <a:lnTo>
                      <a:pt x="3733" y="177"/>
                    </a:lnTo>
                    <a:lnTo>
                      <a:pt x="3734" y="177"/>
                    </a:lnTo>
                    <a:lnTo>
                      <a:pt x="3735" y="177"/>
                    </a:lnTo>
                    <a:lnTo>
                      <a:pt x="3736" y="177"/>
                    </a:lnTo>
                    <a:lnTo>
                      <a:pt x="3737" y="177"/>
                    </a:lnTo>
                    <a:lnTo>
                      <a:pt x="3738" y="177"/>
                    </a:lnTo>
                    <a:lnTo>
                      <a:pt x="3739" y="177"/>
                    </a:lnTo>
                    <a:lnTo>
                      <a:pt x="3740" y="177"/>
                    </a:lnTo>
                    <a:lnTo>
                      <a:pt x="3741" y="177"/>
                    </a:lnTo>
                    <a:lnTo>
                      <a:pt x="3742" y="177"/>
                    </a:lnTo>
                    <a:lnTo>
                      <a:pt x="3743" y="177"/>
                    </a:lnTo>
                    <a:lnTo>
                      <a:pt x="3744" y="177"/>
                    </a:lnTo>
                    <a:lnTo>
                      <a:pt x="3745" y="177"/>
                    </a:lnTo>
                    <a:lnTo>
                      <a:pt x="3746" y="177"/>
                    </a:lnTo>
                    <a:lnTo>
                      <a:pt x="3747" y="177"/>
                    </a:lnTo>
                    <a:lnTo>
                      <a:pt x="3748" y="177"/>
                    </a:lnTo>
                    <a:lnTo>
                      <a:pt x="3749" y="177"/>
                    </a:lnTo>
                    <a:lnTo>
                      <a:pt x="3750" y="177"/>
                    </a:lnTo>
                    <a:lnTo>
                      <a:pt x="3751" y="177"/>
                    </a:lnTo>
                    <a:lnTo>
                      <a:pt x="3752" y="177"/>
                    </a:lnTo>
                    <a:lnTo>
                      <a:pt x="3753" y="177"/>
                    </a:lnTo>
                    <a:lnTo>
                      <a:pt x="3754" y="177"/>
                    </a:lnTo>
                    <a:lnTo>
                      <a:pt x="3755" y="177"/>
                    </a:lnTo>
                    <a:lnTo>
                      <a:pt x="3756" y="177"/>
                    </a:lnTo>
                    <a:lnTo>
                      <a:pt x="3757" y="177"/>
                    </a:lnTo>
                    <a:lnTo>
                      <a:pt x="3758" y="177"/>
                    </a:lnTo>
                    <a:lnTo>
                      <a:pt x="3759" y="177"/>
                    </a:lnTo>
                    <a:lnTo>
                      <a:pt x="3760" y="177"/>
                    </a:lnTo>
                    <a:lnTo>
                      <a:pt x="3761" y="177"/>
                    </a:lnTo>
                    <a:lnTo>
                      <a:pt x="3762" y="177"/>
                    </a:lnTo>
                    <a:lnTo>
                      <a:pt x="3763" y="177"/>
                    </a:lnTo>
                    <a:lnTo>
                      <a:pt x="3764" y="177"/>
                    </a:lnTo>
                    <a:lnTo>
                      <a:pt x="3765" y="177"/>
                    </a:lnTo>
                    <a:lnTo>
                      <a:pt x="3766" y="177"/>
                    </a:lnTo>
                    <a:lnTo>
                      <a:pt x="3767" y="177"/>
                    </a:lnTo>
                    <a:lnTo>
                      <a:pt x="3768" y="177"/>
                    </a:lnTo>
                    <a:lnTo>
                      <a:pt x="3769" y="177"/>
                    </a:lnTo>
                    <a:lnTo>
                      <a:pt x="3770" y="177"/>
                    </a:lnTo>
                    <a:lnTo>
                      <a:pt x="3771" y="177"/>
                    </a:lnTo>
                    <a:lnTo>
                      <a:pt x="3772" y="177"/>
                    </a:lnTo>
                    <a:lnTo>
                      <a:pt x="3773" y="177"/>
                    </a:lnTo>
                    <a:lnTo>
                      <a:pt x="3774" y="177"/>
                    </a:lnTo>
                    <a:lnTo>
                      <a:pt x="3775" y="177"/>
                    </a:lnTo>
                    <a:lnTo>
                      <a:pt x="3776" y="177"/>
                    </a:lnTo>
                    <a:lnTo>
                      <a:pt x="3777" y="177"/>
                    </a:lnTo>
                    <a:lnTo>
                      <a:pt x="3778" y="177"/>
                    </a:lnTo>
                    <a:lnTo>
                      <a:pt x="3779" y="177"/>
                    </a:lnTo>
                    <a:lnTo>
                      <a:pt x="3780" y="177"/>
                    </a:lnTo>
                    <a:lnTo>
                      <a:pt x="3781" y="177"/>
                    </a:lnTo>
                    <a:lnTo>
                      <a:pt x="3782" y="177"/>
                    </a:lnTo>
                    <a:lnTo>
                      <a:pt x="3783" y="177"/>
                    </a:lnTo>
                    <a:lnTo>
                      <a:pt x="3784" y="177"/>
                    </a:lnTo>
                    <a:lnTo>
                      <a:pt x="3785" y="177"/>
                    </a:lnTo>
                    <a:lnTo>
                      <a:pt x="3786" y="177"/>
                    </a:lnTo>
                    <a:lnTo>
                      <a:pt x="3787" y="177"/>
                    </a:lnTo>
                    <a:lnTo>
                      <a:pt x="3788" y="177"/>
                    </a:lnTo>
                    <a:lnTo>
                      <a:pt x="3789" y="177"/>
                    </a:lnTo>
                    <a:lnTo>
                      <a:pt x="3790" y="177"/>
                    </a:lnTo>
                    <a:lnTo>
                      <a:pt x="3791" y="177"/>
                    </a:lnTo>
                    <a:lnTo>
                      <a:pt x="3792" y="177"/>
                    </a:lnTo>
                    <a:lnTo>
                      <a:pt x="3793" y="177"/>
                    </a:lnTo>
                    <a:lnTo>
                      <a:pt x="3794" y="177"/>
                    </a:lnTo>
                    <a:lnTo>
                      <a:pt x="3795" y="177"/>
                    </a:lnTo>
                    <a:lnTo>
                      <a:pt x="3796" y="177"/>
                    </a:lnTo>
                    <a:lnTo>
                      <a:pt x="3797" y="177"/>
                    </a:lnTo>
                    <a:lnTo>
                      <a:pt x="3798" y="177"/>
                    </a:lnTo>
                    <a:lnTo>
                      <a:pt x="3799" y="177"/>
                    </a:lnTo>
                    <a:lnTo>
                      <a:pt x="3800" y="177"/>
                    </a:lnTo>
                    <a:lnTo>
                      <a:pt x="3801" y="177"/>
                    </a:lnTo>
                    <a:lnTo>
                      <a:pt x="3802" y="177"/>
                    </a:lnTo>
                    <a:lnTo>
                      <a:pt x="3803" y="177"/>
                    </a:lnTo>
                    <a:lnTo>
                      <a:pt x="3804" y="177"/>
                    </a:lnTo>
                    <a:lnTo>
                      <a:pt x="3805" y="177"/>
                    </a:lnTo>
                    <a:lnTo>
                      <a:pt x="3806" y="177"/>
                    </a:lnTo>
                    <a:lnTo>
                      <a:pt x="3807" y="177"/>
                    </a:lnTo>
                    <a:lnTo>
                      <a:pt x="3808" y="177"/>
                    </a:lnTo>
                    <a:lnTo>
                      <a:pt x="3809" y="177"/>
                    </a:lnTo>
                    <a:lnTo>
                      <a:pt x="3810" y="177"/>
                    </a:lnTo>
                    <a:lnTo>
                      <a:pt x="3811" y="177"/>
                    </a:lnTo>
                    <a:lnTo>
                      <a:pt x="3812" y="177"/>
                    </a:lnTo>
                    <a:lnTo>
                      <a:pt x="3813" y="177"/>
                    </a:lnTo>
                    <a:lnTo>
                      <a:pt x="3814" y="177"/>
                    </a:lnTo>
                    <a:lnTo>
                      <a:pt x="3815" y="177"/>
                    </a:lnTo>
                    <a:lnTo>
                      <a:pt x="3816" y="177"/>
                    </a:lnTo>
                    <a:lnTo>
                      <a:pt x="3817" y="177"/>
                    </a:lnTo>
                    <a:lnTo>
                      <a:pt x="3818" y="177"/>
                    </a:lnTo>
                    <a:lnTo>
                      <a:pt x="3819" y="177"/>
                    </a:lnTo>
                    <a:lnTo>
                      <a:pt x="3820" y="177"/>
                    </a:lnTo>
                    <a:lnTo>
                      <a:pt x="3821" y="177"/>
                    </a:lnTo>
                    <a:lnTo>
                      <a:pt x="3822" y="177"/>
                    </a:lnTo>
                    <a:lnTo>
                      <a:pt x="3823" y="177"/>
                    </a:lnTo>
                    <a:lnTo>
                      <a:pt x="3824" y="177"/>
                    </a:lnTo>
                    <a:lnTo>
                      <a:pt x="3825" y="177"/>
                    </a:lnTo>
                    <a:lnTo>
                      <a:pt x="3826" y="177"/>
                    </a:lnTo>
                    <a:lnTo>
                      <a:pt x="3827" y="177"/>
                    </a:lnTo>
                    <a:lnTo>
                      <a:pt x="3828" y="177"/>
                    </a:lnTo>
                    <a:lnTo>
                      <a:pt x="3829" y="177"/>
                    </a:lnTo>
                    <a:lnTo>
                      <a:pt x="3830" y="177"/>
                    </a:lnTo>
                    <a:lnTo>
                      <a:pt x="3831" y="177"/>
                    </a:lnTo>
                    <a:lnTo>
                      <a:pt x="3832" y="177"/>
                    </a:lnTo>
                    <a:lnTo>
                      <a:pt x="3833" y="177"/>
                    </a:lnTo>
                    <a:lnTo>
                      <a:pt x="3834" y="177"/>
                    </a:lnTo>
                    <a:lnTo>
                      <a:pt x="3835" y="177"/>
                    </a:lnTo>
                    <a:lnTo>
                      <a:pt x="3836" y="177"/>
                    </a:lnTo>
                    <a:lnTo>
                      <a:pt x="3837" y="177"/>
                    </a:lnTo>
                    <a:lnTo>
                      <a:pt x="3838" y="177"/>
                    </a:lnTo>
                    <a:lnTo>
                      <a:pt x="3839" y="177"/>
                    </a:lnTo>
                    <a:lnTo>
                      <a:pt x="3840" y="177"/>
                    </a:lnTo>
                    <a:lnTo>
                      <a:pt x="3841" y="177"/>
                    </a:lnTo>
                    <a:lnTo>
                      <a:pt x="3842" y="177"/>
                    </a:lnTo>
                    <a:lnTo>
                      <a:pt x="3843" y="177"/>
                    </a:lnTo>
                    <a:lnTo>
                      <a:pt x="3844" y="177"/>
                    </a:lnTo>
                    <a:lnTo>
                      <a:pt x="3845" y="177"/>
                    </a:lnTo>
                    <a:lnTo>
                      <a:pt x="3846" y="177"/>
                    </a:lnTo>
                    <a:lnTo>
                      <a:pt x="3847" y="177"/>
                    </a:lnTo>
                    <a:lnTo>
                      <a:pt x="3848" y="177"/>
                    </a:lnTo>
                    <a:lnTo>
                      <a:pt x="3849" y="177"/>
                    </a:lnTo>
                    <a:lnTo>
                      <a:pt x="3850" y="177"/>
                    </a:lnTo>
                    <a:lnTo>
                      <a:pt x="3851" y="177"/>
                    </a:lnTo>
                    <a:lnTo>
                      <a:pt x="3852" y="177"/>
                    </a:lnTo>
                    <a:lnTo>
                      <a:pt x="3853" y="177"/>
                    </a:lnTo>
                    <a:lnTo>
                      <a:pt x="3854" y="177"/>
                    </a:lnTo>
                    <a:lnTo>
                      <a:pt x="3855" y="177"/>
                    </a:lnTo>
                    <a:lnTo>
                      <a:pt x="3856" y="177"/>
                    </a:lnTo>
                    <a:lnTo>
                      <a:pt x="3857" y="177"/>
                    </a:lnTo>
                    <a:lnTo>
                      <a:pt x="3858" y="177"/>
                    </a:lnTo>
                    <a:lnTo>
                      <a:pt x="3859" y="177"/>
                    </a:lnTo>
                    <a:lnTo>
                      <a:pt x="3860" y="177"/>
                    </a:lnTo>
                    <a:lnTo>
                      <a:pt x="3861" y="177"/>
                    </a:lnTo>
                    <a:lnTo>
                      <a:pt x="3862" y="177"/>
                    </a:lnTo>
                    <a:lnTo>
                      <a:pt x="3863" y="177"/>
                    </a:lnTo>
                    <a:lnTo>
                      <a:pt x="3864" y="177"/>
                    </a:lnTo>
                    <a:lnTo>
                      <a:pt x="3865" y="177"/>
                    </a:lnTo>
                    <a:lnTo>
                      <a:pt x="3866" y="177"/>
                    </a:lnTo>
                    <a:lnTo>
                      <a:pt x="3867" y="177"/>
                    </a:lnTo>
                    <a:lnTo>
                      <a:pt x="3868" y="177"/>
                    </a:lnTo>
                    <a:lnTo>
                      <a:pt x="3869" y="177"/>
                    </a:lnTo>
                    <a:lnTo>
                      <a:pt x="3870" y="177"/>
                    </a:lnTo>
                    <a:lnTo>
                      <a:pt x="3871" y="177"/>
                    </a:lnTo>
                    <a:lnTo>
                      <a:pt x="3872" y="177"/>
                    </a:lnTo>
                    <a:lnTo>
                      <a:pt x="3873" y="177"/>
                    </a:lnTo>
                    <a:lnTo>
                      <a:pt x="3874" y="177"/>
                    </a:lnTo>
                    <a:lnTo>
                      <a:pt x="3875" y="177"/>
                    </a:lnTo>
                    <a:lnTo>
                      <a:pt x="3876" y="177"/>
                    </a:lnTo>
                    <a:lnTo>
                      <a:pt x="3877" y="177"/>
                    </a:lnTo>
                    <a:lnTo>
                      <a:pt x="3878" y="177"/>
                    </a:lnTo>
                    <a:lnTo>
                      <a:pt x="3879" y="177"/>
                    </a:lnTo>
                    <a:lnTo>
                      <a:pt x="3880" y="177"/>
                    </a:lnTo>
                    <a:lnTo>
                      <a:pt x="3881" y="177"/>
                    </a:lnTo>
                    <a:lnTo>
                      <a:pt x="3882" y="177"/>
                    </a:lnTo>
                    <a:lnTo>
                      <a:pt x="3883" y="177"/>
                    </a:lnTo>
                    <a:lnTo>
                      <a:pt x="3884" y="177"/>
                    </a:lnTo>
                    <a:lnTo>
                      <a:pt x="3885" y="177"/>
                    </a:lnTo>
                    <a:lnTo>
                      <a:pt x="3886" y="177"/>
                    </a:lnTo>
                    <a:lnTo>
                      <a:pt x="3887" y="177"/>
                    </a:lnTo>
                    <a:lnTo>
                      <a:pt x="3888" y="177"/>
                    </a:lnTo>
                    <a:lnTo>
                      <a:pt x="3889" y="177"/>
                    </a:lnTo>
                    <a:lnTo>
                      <a:pt x="3890" y="177"/>
                    </a:lnTo>
                    <a:lnTo>
                      <a:pt x="3891" y="177"/>
                    </a:lnTo>
                    <a:lnTo>
                      <a:pt x="3892" y="177"/>
                    </a:lnTo>
                    <a:lnTo>
                      <a:pt x="3893" y="177"/>
                    </a:lnTo>
                    <a:lnTo>
                      <a:pt x="3894" y="177"/>
                    </a:lnTo>
                    <a:lnTo>
                      <a:pt x="3895" y="177"/>
                    </a:lnTo>
                    <a:lnTo>
                      <a:pt x="3896" y="177"/>
                    </a:lnTo>
                    <a:lnTo>
                      <a:pt x="3897" y="177"/>
                    </a:lnTo>
                    <a:lnTo>
                      <a:pt x="3898" y="177"/>
                    </a:lnTo>
                    <a:lnTo>
                      <a:pt x="3899" y="177"/>
                    </a:lnTo>
                    <a:lnTo>
                      <a:pt x="3900" y="177"/>
                    </a:lnTo>
                    <a:lnTo>
                      <a:pt x="3901" y="177"/>
                    </a:lnTo>
                    <a:lnTo>
                      <a:pt x="3902" y="177"/>
                    </a:lnTo>
                    <a:lnTo>
                      <a:pt x="3903" y="177"/>
                    </a:lnTo>
                    <a:lnTo>
                      <a:pt x="3904" y="177"/>
                    </a:lnTo>
                    <a:lnTo>
                      <a:pt x="3905" y="177"/>
                    </a:lnTo>
                    <a:lnTo>
                      <a:pt x="3906" y="177"/>
                    </a:lnTo>
                    <a:lnTo>
                      <a:pt x="3907" y="177"/>
                    </a:lnTo>
                    <a:lnTo>
                      <a:pt x="3908" y="177"/>
                    </a:lnTo>
                    <a:lnTo>
                      <a:pt x="3909" y="177"/>
                    </a:lnTo>
                    <a:lnTo>
                      <a:pt x="3910" y="177"/>
                    </a:lnTo>
                    <a:lnTo>
                      <a:pt x="3911" y="177"/>
                    </a:lnTo>
                    <a:lnTo>
                      <a:pt x="3911" y="176"/>
                    </a:lnTo>
                    <a:lnTo>
                      <a:pt x="3912" y="176"/>
                    </a:lnTo>
                    <a:lnTo>
                      <a:pt x="3912" y="177"/>
                    </a:lnTo>
                    <a:lnTo>
                      <a:pt x="3912" y="176"/>
                    </a:lnTo>
                    <a:lnTo>
                      <a:pt x="3913" y="176"/>
                    </a:lnTo>
                    <a:lnTo>
                      <a:pt x="3913" y="177"/>
                    </a:lnTo>
                    <a:lnTo>
                      <a:pt x="3913" y="176"/>
                    </a:lnTo>
                    <a:lnTo>
                      <a:pt x="3914" y="176"/>
                    </a:lnTo>
                    <a:lnTo>
                      <a:pt x="3914" y="177"/>
                    </a:lnTo>
                    <a:lnTo>
                      <a:pt x="3915" y="177"/>
                    </a:lnTo>
                    <a:lnTo>
                      <a:pt x="3916" y="177"/>
                    </a:lnTo>
                    <a:lnTo>
                      <a:pt x="3917" y="177"/>
                    </a:lnTo>
                    <a:lnTo>
                      <a:pt x="3918" y="177"/>
                    </a:lnTo>
                    <a:lnTo>
                      <a:pt x="3919" y="177"/>
                    </a:lnTo>
                    <a:lnTo>
                      <a:pt x="3920" y="177"/>
                    </a:lnTo>
                    <a:lnTo>
                      <a:pt x="3921" y="177"/>
                    </a:lnTo>
                    <a:lnTo>
                      <a:pt x="3922" y="177"/>
                    </a:lnTo>
                    <a:lnTo>
                      <a:pt x="3923" y="177"/>
                    </a:lnTo>
                    <a:lnTo>
                      <a:pt x="3924" y="177"/>
                    </a:lnTo>
                    <a:lnTo>
                      <a:pt x="3925" y="177"/>
                    </a:lnTo>
                    <a:lnTo>
                      <a:pt x="3926" y="177"/>
                    </a:lnTo>
                    <a:lnTo>
                      <a:pt x="3927" y="177"/>
                    </a:lnTo>
                    <a:lnTo>
                      <a:pt x="3928" y="177"/>
                    </a:lnTo>
                    <a:lnTo>
                      <a:pt x="3929" y="177"/>
                    </a:lnTo>
                    <a:lnTo>
                      <a:pt x="3930" y="177"/>
                    </a:lnTo>
                    <a:lnTo>
                      <a:pt x="3931" y="177"/>
                    </a:lnTo>
                    <a:lnTo>
                      <a:pt x="3932" y="177"/>
                    </a:lnTo>
                    <a:lnTo>
                      <a:pt x="3933" y="177"/>
                    </a:lnTo>
                    <a:lnTo>
                      <a:pt x="3934" y="177"/>
                    </a:lnTo>
                    <a:lnTo>
                      <a:pt x="3935" y="177"/>
                    </a:lnTo>
                    <a:lnTo>
                      <a:pt x="3936" y="177"/>
                    </a:lnTo>
                    <a:lnTo>
                      <a:pt x="3937" y="177"/>
                    </a:lnTo>
                    <a:lnTo>
                      <a:pt x="3938" y="177"/>
                    </a:lnTo>
                    <a:lnTo>
                      <a:pt x="3939" y="177"/>
                    </a:lnTo>
                    <a:lnTo>
                      <a:pt x="3940" y="177"/>
                    </a:lnTo>
                    <a:lnTo>
                      <a:pt x="3941" y="177"/>
                    </a:lnTo>
                    <a:lnTo>
                      <a:pt x="3942" y="177"/>
                    </a:lnTo>
                    <a:lnTo>
                      <a:pt x="3943" y="177"/>
                    </a:lnTo>
                    <a:lnTo>
                      <a:pt x="3944" y="177"/>
                    </a:lnTo>
                    <a:lnTo>
                      <a:pt x="3945" y="177"/>
                    </a:lnTo>
                    <a:lnTo>
                      <a:pt x="3946" y="177"/>
                    </a:lnTo>
                    <a:lnTo>
                      <a:pt x="3947" y="177"/>
                    </a:lnTo>
                    <a:lnTo>
                      <a:pt x="3948" y="177"/>
                    </a:lnTo>
                    <a:lnTo>
                      <a:pt x="3949" y="177"/>
                    </a:lnTo>
                    <a:lnTo>
                      <a:pt x="3950" y="177"/>
                    </a:lnTo>
                    <a:lnTo>
                      <a:pt x="3951" y="177"/>
                    </a:lnTo>
                    <a:lnTo>
                      <a:pt x="3952" y="177"/>
                    </a:lnTo>
                    <a:lnTo>
                      <a:pt x="3953" y="177"/>
                    </a:lnTo>
                    <a:lnTo>
                      <a:pt x="3954" y="177"/>
                    </a:lnTo>
                    <a:lnTo>
                      <a:pt x="3955" y="177"/>
                    </a:lnTo>
                    <a:lnTo>
                      <a:pt x="3956" y="177"/>
                    </a:lnTo>
                    <a:lnTo>
                      <a:pt x="3957" y="177"/>
                    </a:lnTo>
                    <a:lnTo>
                      <a:pt x="3958" y="177"/>
                    </a:lnTo>
                    <a:lnTo>
                      <a:pt x="3959" y="177"/>
                    </a:lnTo>
                    <a:lnTo>
                      <a:pt x="3960" y="177"/>
                    </a:lnTo>
                    <a:lnTo>
                      <a:pt x="3961" y="177"/>
                    </a:lnTo>
                    <a:lnTo>
                      <a:pt x="3962" y="177"/>
                    </a:lnTo>
                    <a:lnTo>
                      <a:pt x="3963" y="177"/>
                    </a:lnTo>
                    <a:lnTo>
                      <a:pt x="3964" y="177"/>
                    </a:lnTo>
                    <a:lnTo>
                      <a:pt x="3965" y="177"/>
                    </a:lnTo>
                    <a:lnTo>
                      <a:pt x="3966" y="177"/>
                    </a:lnTo>
                    <a:lnTo>
                      <a:pt x="3967" y="177"/>
                    </a:lnTo>
                    <a:lnTo>
                      <a:pt x="3968" y="177"/>
                    </a:lnTo>
                    <a:lnTo>
                      <a:pt x="3969" y="177"/>
                    </a:lnTo>
                    <a:lnTo>
                      <a:pt x="3970" y="177"/>
                    </a:lnTo>
                    <a:lnTo>
                      <a:pt x="3971" y="177"/>
                    </a:lnTo>
                    <a:lnTo>
                      <a:pt x="3972" y="177"/>
                    </a:lnTo>
                    <a:lnTo>
                      <a:pt x="3973" y="177"/>
                    </a:lnTo>
                    <a:lnTo>
                      <a:pt x="3974" y="177"/>
                    </a:lnTo>
                    <a:lnTo>
                      <a:pt x="3975" y="177"/>
                    </a:lnTo>
                    <a:lnTo>
                      <a:pt x="3976" y="177"/>
                    </a:lnTo>
                    <a:lnTo>
                      <a:pt x="3977" y="177"/>
                    </a:lnTo>
                    <a:lnTo>
                      <a:pt x="3978" y="177"/>
                    </a:lnTo>
                    <a:lnTo>
                      <a:pt x="3979" y="177"/>
                    </a:lnTo>
                    <a:lnTo>
                      <a:pt x="3980" y="177"/>
                    </a:lnTo>
                    <a:lnTo>
                      <a:pt x="3981" y="177"/>
                    </a:lnTo>
                    <a:lnTo>
                      <a:pt x="3982" y="177"/>
                    </a:lnTo>
                    <a:lnTo>
                      <a:pt x="3983" y="177"/>
                    </a:lnTo>
                    <a:lnTo>
                      <a:pt x="3984" y="177"/>
                    </a:lnTo>
                    <a:lnTo>
                      <a:pt x="3985" y="177"/>
                    </a:lnTo>
                    <a:lnTo>
                      <a:pt x="3986" y="177"/>
                    </a:lnTo>
                    <a:lnTo>
                      <a:pt x="3987" y="177"/>
                    </a:lnTo>
                    <a:lnTo>
                      <a:pt x="3988" y="177"/>
                    </a:lnTo>
                    <a:lnTo>
                      <a:pt x="3989" y="177"/>
                    </a:lnTo>
                    <a:lnTo>
                      <a:pt x="3990" y="177"/>
                    </a:lnTo>
                    <a:lnTo>
                      <a:pt x="3991" y="177"/>
                    </a:lnTo>
                    <a:lnTo>
                      <a:pt x="3992" y="177"/>
                    </a:lnTo>
                    <a:lnTo>
                      <a:pt x="3993" y="177"/>
                    </a:lnTo>
                    <a:lnTo>
                      <a:pt x="3994" y="177"/>
                    </a:lnTo>
                    <a:lnTo>
                      <a:pt x="3995" y="177"/>
                    </a:lnTo>
                    <a:lnTo>
                      <a:pt x="3996" y="177"/>
                    </a:lnTo>
                    <a:lnTo>
                      <a:pt x="3997" y="177"/>
                    </a:lnTo>
                    <a:lnTo>
                      <a:pt x="3998" y="177"/>
                    </a:lnTo>
                    <a:lnTo>
                      <a:pt x="3999" y="177"/>
                    </a:lnTo>
                    <a:lnTo>
                      <a:pt x="4000" y="177"/>
                    </a:lnTo>
                    <a:lnTo>
                      <a:pt x="4001" y="177"/>
                    </a:lnTo>
                    <a:lnTo>
                      <a:pt x="4002" y="177"/>
                    </a:lnTo>
                    <a:lnTo>
                      <a:pt x="4003" y="177"/>
                    </a:lnTo>
                    <a:lnTo>
                      <a:pt x="4004" y="177"/>
                    </a:lnTo>
                    <a:lnTo>
                      <a:pt x="4005" y="177"/>
                    </a:lnTo>
                    <a:lnTo>
                      <a:pt x="4006" y="177"/>
                    </a:lnTo>
                    <a:lnTo>
                      <a:pt x="4007" y="177"/>
                    </a:lnTo>
                    <a:lnTo>
                      <a:pt x="4008" y="177"/>
                    </a:lnTo>
                    <a:lnTo>
                      <a:pt x="4009" y="177"/>
                    </a:lnTo>
                    <a:lnTo>
                      <a:pt x="4010" y="177"/>
                    </a:lnTo>
                    <a:lnTo>
                      <a:pt x="4011" y="177"/>
                    </a:lnTo>
                    <a:lnTo>
                      <a:pt x="4012" y="177"/>
                    </a:lnTo>
                    <a:lnTo>
                      <a:pt x="4013" y="177"/>
                    </a:lnTo>
                    <a:lnTo>
                      <a:pt x="4014" y="177"/>
                    </a:lnTo>
                    <a:lnTo>
                      <a:pt x="4015" y="177"/>
                    </a:lnTo>
                    <a:lnTo>
                      <a:pt x="4016" y="177"/>
                    </a:lnTo>
                    <a:lnTo>
                      <a:pt x="4017" y="177"/>
                    </a:lnTo>
                    <a:lnTo>
                      <a:pt x="4018" y="177"/>
                    </a:lnTo>
                    <a:lnTo>
                      <a:pt x="4019" y="177"/>
                    </a:lnTo>
                    <a:lnTo>
                      <a:pt x="4020" y="177"/>
                    </a:lnTo>
                    <a:lnTo>
                      <a:pt x="4021" y="177"/>
                    </a:lnTo>
                    <a:lnTo>
                      <a:pt x="4022" y="177"/>
                    </a:lnTo>
                    <a:lnTo>
                      <a:pt x="4023" y="177"/>
                    </a:lnTo>
                    <a:lnTo>
                      <a:pt x="4024" y="177"/>
                    </a:lnTo>
                    <a:lnTo>
                      <a:pt x="4025" y="177"/>
                    </a:lnTo>
                    <a:lnTo>
                      <a:pt x="4026" y="177"/>
                    </a:lnTo>
                    <a:lnTo>
                      <a:pt x="4027" y="177"/>
                    </a:lnTo>
                    <a:lnTo>
                      <a:pt x="4028" y="177"/>
                    </a:lnTo>
                    <a:lnTo>
                      <a:pt x="4029" y="177"/>
                    </a:lnTo>
                    <a:lnTo>
                      <a:pt x="4030" y="177"/>
                    </a:lnTo>
                    <a:lnTo>
                      <a:pt x="4031" y="177"/>
                    </a:lnTo>
                    <a:lnTo>
                      <a:pt x="4032" y="177"/>
                    </a:lnTo>
                    <a:lnTo>
                      <a:pt x="4033" y="177"/>
                    </a:lnTo>
                    <a:lnTo>
                      <a:pt x="4034" y="177"/>
                    </a:lnTo>
                    <a:lnTo>
                      <a:pt x="4035" y="177"/>
                    </a:lnTo>
                    <a:lnTo>
                      <a:pt x="4036" y="177"/>
                    </a:lnTo>
                    <a:lnTo>
                      <a:pt x="4037" y="177"/>
                    </a:lnTo>
                    <a:lnTo>
                      <a:pt x="4038" y="177"/>
                    </a:lnTo>
                    <a:lnTo>
                      <a:pt x="4039" y="177"/>
                    </a:lnTo>
                    <a:lnTo>
                      <a:pt x="4040" y="177"/>
                    </a:lnTo>
                    <a:lnTo>
                      <a:pt x="4041" y="177"/>
                    </a:lnTo>
                    <a:lnTo>
                      <a:pt x="4042" y="177"/>
                    </a:lnTo>
                    <a:lnTo>
                      <a:pt x="4043" y="177"/>
                    </a:lnTo>
                    <a:lnTo>
                      <a:pt x="4044" y="177"/>
                    </a:lnTo>
                    <a:lnTo>
                      <a:pt x="4045" y="177"/>
                    </a:lnTo>
                    <a:lnTo>
                      <a:pt x="4046" y="177"/>
                    </a:lnTo>
                    <a:lnTo>
                      <a:pt x="4047" y="177"/>
                    </a:lnTo>
                    <a:lnTo>
                      <a:pt x="4048" y="177"/>
                    </a:lnTo>
                    <a:lnTo>
                      <a:pt x="4049" y="177"/>
                    </a:lnTo>
                    <a:lnTo>
                      <a:pt x="4050" y="177"/>
                    </a:lnTo>
                    <a:lnTo>
                      <a:pt x="4051" y="177"/>
                    </a:lnTo>
                    <a:lnTo>
                      <a:pt x="4052" y="177"/>
                    </a:lnTo>
                    <a:lnTo>
                      <a:pt x="4053" y="177"/>
                    </a:lnTo>
                    <a:lnTo>
                      <a:pt x="4054" y="177"/>
                    </a:lnTo>
                    <a:lnTo>
                      <a:pt x="4055" y="177"/>
                    </a:lnTo>
                    <a:lnTo>
                      <a:pt x="4056" y="177"/>
                    </a:lnTo>
                    <a:lnTo>
                      <a:pt x="4057" y="177"/>
                    </a:lnTo>
                    <a:lnTo>
                      <a:pt x="4058" y="177"/>
                    </a:lnTo>
                    <a:lnTo>
                      <a:pt x="4059" y="177"/>
                    </a:lnTo>
                    <a:lnTo>
                      <a:pt x="4060" y="177"/>
                    </a:lnTo>
                    <a:lnTo>
                      <a:pt x="4061" y="177"/>
                    </a:lnTo>
                    <a:lnTo>
                      <a:pt x="4062" y="177"/>
                    </a:lnTo>
                    <a:lnTo>
                      <a:pt x="4063" y="177"/>
                    </a:lnTo>
                    <a:lnTo>
                      <a:pt x="4064" y="177"/>
                    </a:lnTo>
                    <a:lnTo>
                      <a:pt x="4065" y="177"/>
                    </a:lnTo>
                    <a:lnTo>
                      <a:pt x="4066" y="177"/>
                    </a:lnTo>
                    <a:lnTo>
                      <a:pt x="4067" y="177"/>
                    </a:lnTo>
                    <a:lnTo>
                      <a:pt x="4068" y="177"/>
                    </a:lnTo>
                    <a:lnTo>
                      <a:pt x="4069" y="177"/>
                    </a:lnTo>
                    <a:lnTo>
                      <a:pt x="4070" y="177"/>
                    </a:lnTo>
                    <a:lnTo>
                      <a:pt x="4071" y="177"/>
                    </a:lnTo>
                    <a:lnTo>
                      <a:pt x="4072" y="177"/>
                    </a:lnTo>
                    <a:lnTo>
                      <a:pt x="4073" y="177"/>
                    </a:lnTo>
                    <a:lnTo>
                      <a:pt x="4074" y="177"/>
                    </a:lnTo>
                    <a:lnTo>
                      <a:pt x="4075" y="177"/>
                    </a:lnTo>
                    <a:lnTo>
                      <a:pt x="4076" y="177"/>
                    </a:lnTo>
                    <a:lnTo>
                      <a:pt x="4077" y="177"/>
                    </a:lnTo>
                    <a:lnTo>
                      <a:pt x="4078" y="177"/>
                    </a:lnTo>
                    <a:lnTo>
                      <a:pt x="4079" y="177"/>
                    </a:lnTo>
                    <a:lnTo>
                      <a:pt x="4080" y="177"/>
                    </a:lnTo>
                    <a:lnTo>
                      <a:pt x="4081" y="177"/>
                    </a:lnTo>
                    <a:lnTo>
                      <a:pt x="4082" y="177"/>
                    </a:lnTo>
                    <a:lnTo>
                      <a:pt x="4083" y="177"/>
                    </a:lnTo>
                    <a:lnTo>
                      <a:pt x="4084" y="177"/>
                    </a:lnTo>
                    <a:lnTo>
                      <a:pt x="4085" y="177"/>
                    </a:lnTo>
                    <a:lnTo>
                      <a:pt x="4086" y="177"/>
                    </a:lnTo>
                    <a:lnTo>
                      <a:pt x="4087" y="177"/>
                    </a:lnTo>
                    <a:lnTo>
                      <a:pt x="4088" y="177"/>
                    </a:lnTo>
                    <a:lnTo>
                      <a:pt x="4089" y="177"/>
                    </a:lnTo>
                    <a:lnTo>
                      <a:pt x="4090" y="177"/>
                    </a:lnTo>
                    <a:lnTo>
                      <a:pt x="4091" y="177"/>
                    </a:lnTo>
                    <a:lnTo>
                      <a:pt x="4092" y="177"/>
                    </a:lnTo>
                    <a:lnTo>
                      <a:pt x="4093" y="177"/>
                    </a:lnTo>
                    <a:lnTo>
                      <a:pt x="4094" y="177"/>
                    </a:lnTo>
                    <a:lnTo>
                      <a:pt x="4095" y="177"/>
                    </a:lnTo>
                    <a:lnTo>
                      <a:pt x="4096" y="177"/>
                    </a:lnTo>
                    <a:lnTo>
                      <a:pt x="4097" y="177"/>
                    </a:lnTo>
                    <a:lnTo>
                      <a:pt x="4098" y="177"/>
                    </a:lnTo>
                    <a:lnTo>
                      <a:pt x="4099" y="177"/>
                    </a:lnTo>
                    <a:lnTo>
                      <a:pt x="4100" y="177"/>
                    </a:lnTo>
                    <a:lnTo>
                      <a:pt x="4101" y="177"/>
                    </a:lnTo>
                    <a:lnTo>
                      <a:pt x="4102" y="177"/>
                    </a:lnTo>
                    <a:lnTo>
                      <a:pt x="4103" y="177"/>
                    </a:lnTo>
                    <a:lnTo>
                      <a:pt x="4104" y="177"/>
                    </a:lnTo>
                    <a:lnTo>
                      <a:pt x="4105" y="177"/>
                    </a:lnTo>
                    <a:lnTo>
                      <a:pt x="4106" y="177"/>
                    </a:lnTo>
                    <a:lnTo>
                      <a:pt x="4107" y="177"/>
                    </a:lnTo>
                    <a:lnTo>
                      <a:pt x="4108" y="177"/>
                    </a:lnTo>
                    <a:lnTo>
                      <a:pt x="4109" y="177"/>
                    </a:lnTo>
                    <a:lnTo>
                      <a:pt x="4110" y="177"/>
                    </a:lnTo>
                    <a:lnTo>
                      <a:pt x="4111" y="177"/>
                    </a:lnTo>
                    <a:lnTo>
                      <a:pt x="4112" y="177"/>
                    </a:lnTo>
                    <a:lnTo>
                      <a:pt x="4113" y="177"/>
                    </a:lnTo>
                    <a:lnTo>
                      <a:pt x="4114" y="177"/>
                    </a:lnTo>
                    <a:lnTo>
                      <a:pt x="4115" y="177"/>
                    </a:lnTo>
                    <a:lnTo>
                      <a:pt x="4116" y="177"/>
                    </a:lnTo>
                    <a:lnTo>
                      <a:pt x="4117" y="177"/>
                    </a:lnTo>
                    <a:lnTo>
                      <a:pt x="4118" y="177"/>
                    </a:lnTo>
                    <a:lnTo>
                      <a:pt x="4119" y="177"/>
                    </a:lnTo>
                    <a:lnTo>
                      <a:pt x="4120" y="177"/>
                    </a:lnTo>
                    <a:lnTo>
                      <a:pt x="4121" y="177"/>
                    </a:lnTo>
                    <a:lnTo>
                      <a:pt x="4122" y="177"/>
                    </a:lnTo>
                    <a:lnTo>
                      <a:pt x="4123" y="177"/>
                    </a:lnTo>
                    <a:lnTo>
                      <a:pt x="4124" y="177"/>
                    </a:lnTo>
                    <a:lnTo>
                      <a:pt x="4125" y="177"/>
                    </a:lnTo>
                    <a:lnTo>
                      <a:pt x="4126" y="177"/>
                    </a:lnTo>
                    <a:lnTo>
                      <a:pt x="4127" y="177"/>
                    </a:lnTo>
                    <a:lnTo>
                      <a:pt x="4128" y="177"/>
                    </a:lnTo>
                    <a:lnTo>
                      <a:pt x="4129" y="177"/>
                    </a:lnTo>
                    <a:lnTo>
                      <a:pt x="4130" y="177"/>
                    </a:lnTo>
                    <a:lnTo>
                      <a:pt x="4131" y="177"/>
                    </a:lnTo>
                    <a:lnTo>
                      <a:pt x="4132" y="177"/>
                    </a:lnTo>
                    <a:lnTo>
                      <a:pt x="4133" y="177"/>
                    </a:lnTo>
                    <a:lnTo>
                      <a:pt x="4134" y="177"/>
                    </a:lnTo>
                    <a:lnTo>
                      <a:pt x="4135" y="177"/>
                    </a:lnTo>
                    <a:lnTo>
                      <a:pt x="4136" y="177"/>
                    </a:lnTo>
                    <a:lnTo>
                      <a:pt x="4137" y="177"/>
                    </a:lnTo>
                    <a:lnTo>
                      <a:pt x="4138" y="177"/>
                    </a:lnTo>
                    <a:lnTo>
                      <a:pt x="4139" y="177"/>
                    </a:lnTo>
                    <a:lnTo>
                      <a:pt x="4140" y="177"/>
                    </a:lnTo>
                    <a:lnTo>
                      <a:pt x="4141" y="177"/>
                    </a:lnTo>
                    <a:lnTo>
                      <a:pt x="4142" y="177"/>
                    </a:lnTo>
                    <a:lnTo>
                      <a:pt x="4143" y="177"/>
                    </a:lnTo>
                    <a:lnTo>
                      <a:pt x="4144" y="177"/>
                    </a:lnTo>
                    <a:lnTo>
                      <a:pt x="4145" y="177"/>
                    </a:lnTo>
                    <a:lnTo>
                      <a:pt x="4146" y="177"/>
                    </a:lnTo>
                    <a:lnTo>
                      <a:pt x="4147" y="177"/>
                    </a:lnTo>
                    <a:lnTo>
                      <a:pt x="4148" y="177"/>
                    </a:lnTo>
                    <a:lnTo>
                      <a:pt x="4149" y="177"/>
                    </a:lnTo>
                    <a:lnTo>
                      <a:pt x="4150" y="177"/>
                    </a:lnTo>
                    <a:lnTo>
                      <a:pt x="4151" y="177"/>
                    </a:lnTo>
                    <a:lnTo>
                      <a:pt x="4152" y="177"/>
                    </a:lnTo>
                    <a:lnTo>
                      <a:pt x="4153" y="177"/>
                    </a:lnTo>
                    <a:lnTo>
                      <a:pt x="4154" y="177"/>
                    </a:lnTo>
                    <a:lnTo>
                      <a:pt x="4155" y="177"/>
                    </a:lnTo>
                    <a:lnTo>
                      <a:pt x="4156" y="177"/>
                    </a:lnTo>
                    <a:lnTo>
                      <a:pt x="4157" y="177"/>
                    </a:lnTo>
                    <a:lnTo>
                      <a:pt x="4158" y="177"/>
                    </a:lnTo>
                    <a:lnTo>
                      <a:pt x="4159" y="177"/>
                    </a:lnTo>
                    <a:lnTo>
                      <a:pt x="4160" y="177"/>
                    </a:lnTo>
                    <a:lnTo>
                      <a:pt x="4161" y="177"/>
                    </a:lnTo>
                    <a:lnTo>
                      <a:pt x="4162" y="177"/>
                    </a:lnTo>
                    <a:lnTo>
                      <a:pt x="4163" y="177"/>
                    </a:lnTo>
                    <a:lnTo>
                      <a:pt x="4164" y="177"/>
                    </a:lnTo>
                    <a:lnTo>
                      <a:pt x="4165" y="177"/>
                    </a:lnTo>
                    <a:lnTo>
                      <a:pt x="4166" y="177"/>
                    </a:lnTo>
                    <a:lnTo>
                      <a:pt x="4167" y="177"/>
                    </a:lnTo>
                    <a:lnTo>
                      <a:pt x="4168" y="177"/>
                    </a:lnTo>
                    <a:lnTo>
                      <a:pt x="4169" y="177"/>
                    </a:lnTo>
                    <a:lnTo>
                      <a:pt x="4170" y="177"/>
                    </a:lnTo>
                    <a:lnTo>
                      <a:pt x="4171" y="177"/>
                    </a:lnTo>
                    <a:lnTo>
                      <a:pt x="4172" y="177"/>
                    </a:lnTo>
                    <a:lnTo>
                      <a:pt x="4173" y="177"/>
                    </a:lnTo>
                    <a:lnTo>
                      <a:pt x="4174" y="177"/>
                    </a:lnTo>
                    <a:lnTo>
                      <a:pt x="4175" y="177"/>
                    </a:lnTo>
                    <a:lnTo>
                      <a:pt x="4176" y="177"/>
                    </a:lnTo>
                    <a:lnTo>
                      <a:pt x="4177" y="177"/>
                    </a:lnTo>
                    <a:lnTo>
                      <a:pt x="4178" y="177"/>
                    </a:lnTo>
                    <a:lnTo>
                      <a:pt x="4179" y="177"/>
                    </a:lnTo>
                    <a:lnTo>
                      <a:pt x="4180" y="177"/>
                    </a:lnTo>
                    <a:lnTo>
                      <a:pt x="4181" y="177"/>
                    </a:lnTo>
                    <a:lnTo>
                      <a:pt x="4182" y="177"/>
                    </a:lnTo>
                    <a:lnTo>
                      <a:pt x="4183" y="177"/>
                    </a:lnTo>
                    <a:lnTo>
                      <a:pt x="4184" y="177"/>
                    </a:lnTo>
                    <a:lnTo>
                      <a:pt x="4185" y="177"/>
                    </a:lnTo>
                    <a:lnTo>
                      <a:pt x="4186" y="177"/>
                    </a:lnTo>
                    <a:lnTo>
                      <a:pt x="4187" y="177"/>
                    </a:lnTo>
                    <a:lnTo>
                      <a:pt x="4188" y="177"/>
                    </a:lnTo>
                    <a:lnTo>
                      <a:pt x="4189" y="177"/>
                    </a:lnTo>
                    <a:lnTo>
                      <a:pt x="4190" y="177"/>
                    </a:lnTo>
                    <a:lnTo>
                      <a:pt x="4191" y="177"/>
                    </a:lnTo>
                    <a:lnTo>
                      <a:pt x="4192" y="177"/>
                    </a:lnTo>
                    <a:lnTo>
                      <a:pt x="4193" y="177"/>
                    </a:lnTo>
                    <a:lnTo>
                      <a:pt x="4194" y="177"/>
                    </a:lnTo>
                    <a:lnTo>
                      <a:pt x="4195" y="177"/>
                    </a:lnTo>
                    <a:lnTo>
                      <a:pt x="4196" y="177"/>
                    </a:lnTo>
                    <a:lnTo>
                      <a:pt x="4197" y="177"/>
                    </a:lnTo>
                    <a:lnTo>
                      <a:pt x="4198" y="177"/>
                    </a:lnTo>
                    <a:lnTo>
                      <a:pt x="4199" y="177"/>
                    </a:lnTo>
                    <a:lnTo>
                      <a:pt x="4200" y="177"/>
                    </a:lnTo>
                    <a:lnTo>
                      <a:pt x="4201" y="177"/>
                    </a:lnTo>
                    <a:lnTo>
                      <a:pt x="4202" y="177"/>
                    </a:lnTo>
                    <a:lnTo>
                      <a:pt x="4203" y="177"/>
                    </a:lnTo>
                    <a:lnTo>
                      <a:pt x="4204" y="177"/>
                    </a:lnTo>
                    <a:lnTo>
                      <a:pt x="4205" y="177"/>
                    </a:lnTo>
                    <a:lnTo>
                      <a:pt x="4206" y="177"/>
                    </a:lnTo>
                    <a:lnTo>
                      <a:pt x="4207" y="177"/>
                    </a:lnTo>
                    <a:lnTo>
                      <a:pt x="4208" y="177"/>
                    </a:lnTo>
                    <a:lnTo>
                      <a:pt x="4209" y="177"/>
                    </a:lnTo>
                    <a:lnTo>
                      <a:pt x="4210" y="177"/>
                    </a:lnTo>
                    <a:lnTo>
                      <a:pt x="4211" y="177"/>
                    </a:lnTo>
                    <a:lnTo>
                      <a:pt x="4212" y="177"/>
                    </a:lnTo>
                    <a:lnTo>
                      <a:pt x="4213" y="177"/>
                    </a:lnTo>
                    <a:lnTo>
                      <a:pt x="4214" y="177"/>
                    </a:lnTo>
                    <a:lnTo>
                      <a:pt x="4215" y="177"/>
                    </a:lnTo>
                    <a:lnTo>
                      <a:pt x="4216" y="177"/>
                    </a:lnTo>
                    <a:lnTo>
                      <a:pt x="4217" y="177"/>
                    </a:lnTo>
                    <a:lnTo>
                      <a:pt x="4218" y="177"/>
                    </a:lnTo>
                    <a:lnTo>
                      <a:pt x="4219" y="177"/>
                    </a:lnTo>
                    <a:lnTo>
                      <a:pt x="4220" y="177"/>
                    </a:lnTo>
                    <a:lnTo>
                      <a:pt x="4221" y="177"/>
                    </a:lnTo>
                    <a:lnTo>
                      <a:pt x="4222" y="177"/>
                    </a:lnTo>
                    <a:lnTo>
                      <a:pt x="4223" y="177"/>
                    </a:lnTo>
                    <a:lnTo>
                      <a:pt x="4224" y="177"/>
                    </a:lnTo>
                    <a:lnTo>
                      <a:pt x="4225" y="177"/>
                    </a:lnTo>
                    <a:lnTo>
                      <a:pt x="4226" y="177"/>
                    </a:lnTo>
                    <a:lnTo>
                      <a:pt x="4227" y="177"/>
                    </a:lnTo>
                    <a:lnTo>
                      <a:pt x="4228" y="177"/>
                    </a:lnTo>
                    <a:lnTo>
                      <a:pt x="4229" y="177"/>
                    </a:lnTo>
                    <a:lnTo>
                      <a:pt x="4230" y="177"/>
                    </a:lnTo>
                    <a:lnTo>
                      <a:pt x="4231" y="177"/>
                    </a:lnTo>
                    <a:lnTo>
                      <a:pt x="4232" y="177"/>
                    </a:lnTo>
                    <a:lnTo>
                      <a:pt x="4233" y="177"/>
                    </a:lnTo>
                    <a:lnTo>
                      <a:pt x="4234" y="177"/>
                    </a:lnTo>
                    <a:lnTo>
                      <a:pt x="4235" y="177"/>
                    </a:lnTo>
                    <a:lnTo>
                      <a:pt x="4236" y="177"/>
                    </a:lnTo>
                    <a:lnTo>
                      <a:pt x="4237" y="177"/>
                    </a:lnTo>
                    <a:lnTo>
                      <a:pt x="4238" y="177"/>
                    </a:lnTo>
                    <a:lnTo>
                      <a:pt x="4239" y="177"/>
                    </a:lnTo>
                    <a:lnTo>
                      <a:pt x="4240" y="177"/>
                    </a:lnTo>
                    <a:lnTo>
                      <a:pt x="4241" y="177"/>
                    </a:lnTo>
                    <a:lnTo>
                      <a:pt x="4242" y="177"/>
                    </a:lnTo>
                    <a:lnTo>
                      <a:pt x="4243" y="177"/>
                    </a:lnTo>
                    <a:lnTo>
                      <a:pt x="4244" y="177"/>
                    </a:lnTo>
                    <a:lnTo>
                      <a:pt x="4245" y="177"/>
                    </a:lnTo>
                    <a:lnTo>
                      <a:pt x="4246" y="177"/>
                    </a:lnTo>
                    <a:lnTo>
                      <a:pt x="4247" y="177"/>
                    </a:lnTo>
                    <a:lnTo>
                      <a:pt x="4248" y="177"/>
                    </a:lnTo>
                    <a:lnTo>
                      <a:pt x="4249" y="177"/>
                    </a:lnTo>
                    <a:lnTo>
                      <a:pt x="4250" y="177"/>
                    </a:lnTo>
                    <a:lnTo>
                      <a:pt x="4251" y="177"/>
                    </a:lnTo>
                    <a:lnTo>
                      <a:pt x="4252" y="177"/>
                    </a:lnTo>
                    <a:lnTo>
                      <a:pt x="4253" y="177"/>
                    </a:lnTo>
                    <a:lnTo>
                      <a:pt x="4254" y="177"/>
                    </a:lnTo>
                    <a:lnTo>
                      <a:pt x="4255" y="177"/>
                    </a:lnTo>
                    <a:lnTo>
                      <a:pt x="4256" y="177"/>
                    </a:lnTo>
                    <a:lnTo>
                      <a:pt x="4257" y="177"/>
                    </a:lnTo>
                    <a:lnTo>
                      <a:pt x="4258" y="177"/>
                    </a:lnTo>
                    <a:lnTo>
                      <a:pt x="4259" y="177"/>
                    </a:lnTo>
                    <a:lnTo>
                      <a:pt x="4260" y="177"/>
                    </a:lnTo>
                    <a:lnTo>
                      <a:pt x="4261" y="177"/>
                    </a:lnTo>
                    <a:lnTo>
                      <a:pt x="4262" y="177"/>
                    </a:lnTo>
                    <a:lnTo>
                      <a:pt x="4263" y="177"/>
                    </a:lnTo>
                    <a:lnTo>
                      <a:pt x="4264" y="177"/>
                    </a:lnTo>
                    <a:lnTo>
                      <a:pt x="4265" y="177"/>
                    </a:lnTo>
                    <a:lnTo>
                      <a:pt x="4266" y="177"/>
                    </a:lnTo>
                    <a:lnTo>
                      <a:pt x="4267" y="177"/>
                    </a:lnTo>
                    <a:lnTo>
                      <a:pt x="4268" y="177"/>
                    </a:lnTo>
                    <a:lnTo>
                      <a:pt x="4269" y="177"/>
                    </a:lnTo>
                    <a:lnTo>
                      <a:pt x="4270" y="177"/>
                    </a:lnTo>
                    <a:lnTo>
                      <a:pt x="4271" y="177"/>
                    </a:lnTo>
                    <a:lnTo>
                      <a:pt x="4272" y="177"/>
                    </a:lnTo>
                    <a:lnTo>
                      <a:pt x="4273" y="177"/>
                    </a:lnTo>
                    <a:lnTo>
                      <a:pt x="4274" y="177"/>
                    </a:lnTo>
                    <a:lnTo>
                      <a:pt x="4275" y="177"/>
                    </a:lnTo>
                    <a:lnTo>
                      <a:pt x="4276" y="177"/>
                    </a:lnTo>
                    <a:lnTo>
                      <a:pt x="4277" y="177"/>
                    </a:lnTo>
                    <a:lnTo>
                      <a:pt x="4278" y="177"/>
                    </a:lnTo>
                    <a:lnTo>
                      <a:pt x="4279" y="177"/>
                    </a:lnTo>
                    <a:lnTo>
                      <a:pt x="4280" y="177"/>
                    </a:lnTo>
                    <a:lnTo>
                      <a:pt x="4281" y="177"/>
                    </a:lnTo>
                    <a:lnTo>
                      <a:pt x="4282" y="177"/>
                    </a:lnTo>
                    <a:lnTo>
                      <a:pt x="4283" y="177"/>
                    </a:lnTo>
                    <a:lnTo>
                      <a:pt x="4284" y="177"/>
                    </a:lnTo>
                    <a:lnTo>
                      <a:pt x="4285" y="177"/>
                    </a:lnTo>
                    <a:lnTo>
                      <a:pt x="4286" y="177"/>
                    </a:lnTo>
                    <a:lnTo>
                      <a:pt x="4287" y="177"/>
                    </a:lnTo>
                    <a:lnTo>
                      <a:pt x="4288" y="177"/>
                    </a:lnTo>
                    <a:lnTo>
                      <a:pt x="4289" y="177"/>
                    </a:lnTo>
                    <a:lnTo>
                      <a:pt x="4290" y="177"/>
                    </a:lnTo>
                    <a:lnTo>
                      <a:pt x="4291" y="177"/>
                    </a:lnTo>
                    <a:lnTo>
                      <a:pt x="4292" y="177"/>
                    </a:lnTo>
                    <a:lnTo>
                      <a:pt x="4293" y="177"/>
                    </a:lnTo>
                    <a:lnTo>
                      <a:pt x="4294" y="177"/>
                    </a:lnTo>
                    <a:lnTo>
                      <a:pt x="4295" y="177"/>
                    </a:lnTo>
                    <a:lnTo>
                      <a:pt x="4296" y="177"/>
                    </a:lnTo>
                    <a:lnTo>
                      <a:pt x="4297" y="177"/>
                    </a:lnTo>
                    <a:lnTo>
                      <a:pt x="4298" y="177"/>
                    </a:lnTo>
                    <a:lnTo>
                      <a:pt x="4299" y="177"/>
                    </a:lnTo>
                    <a:lnTo>
                      <a:pt x="4300" y="177"/>
                    </a:lnTo>
                    <a:lnTo>
                      <a:pt x="4301" y="177"/>
                    </a:lnTo>
                    <a:lnTo>
                      <a:pt x="4302" y="177"/>
                    </a:lnTo>
                    <a:lnTo>
                      <a:pt x="4303" y="177"/>
                    </a:lnTo>
                    <a:lnTo>
                      <a:pt x="4304" y="177"/>
                    </a:lnTo>
                    <a:lnTo>
                      <a:pt x="4305" y="177"/>
                    </a:lnTo>
                    <a:lnTo>
                      <a:pt x="4306" y="177"/>
                    </a:lnTo>
                    <a:lnTo>
                      <a:pt x="4307" y="177"/>
                    </a:lnTo>
                    <a:lnTo>
                      <a:pt x="4308" y="177"/>
                    </a:lnTo>
                    <a:lnTo>
                      <a:pt x="4309" y="177"/>
                    </a:lnTo>
                    <a:lnTo>
                      <a:pt x="4310" y="177"/>
                    </a:lnTo>
                    <a:lnTo>
                      <a:pt x="4311" y="177"/>
                    </a:lnTo>
                    <a:lnTo>
                      <a:pt x="4312" y="177"/>
                    </a:lnTo>
                    <a:lnTo>
                      <a:pt x="4313" y="177"/>
                    </a:lnTo>
                    <a:lnTo>
                      <a:pt x="4314" y="177"/>
                    </a:lnTo>
                    <a:lnTo>
                      <a:pt x="4315" y="177"/>
                    </a:lnTo>
                    <a:lnTo>
                      <a:pt x="4316" y="177"/>
                    </a:lnTo>
                    <a:lnTo>
                      <a:pt x="4317" y="177"/>
                    </a:lnTo>
                    <a:lnTo>
                      <a:pt x="4318" y="177"/>
                    </a:lnTo>
                    <a:lnTo>
                      <a:pt x="4319" y="177"/>
                    </a:lnTo>
                    <a:lnTo>
                      <a:pt x="4320" y="177"/>
                    </a:lnTo>
                    <a:lnTo>
                      <a:pt x="4321" y="177"/>
                    </a:lnTo>
                    <a:lnTo>
                      <a:pt x="4322" y="177"/>
                    </a:lnTo>
                    <a:lnTo>
                      <a:pt x="4323" y="177"/>
                    </a:lnTo>
                    <a:lnTo>
                      <a:pt x="4324" y="177"/>
                    </a:lnTo>
                    <a:lnTo>
                      <a:pt x="4325" y="177"/>
                    </a:lnTo>
                    <a:lnTo>
                      <a:pt x="4326" y="177"/>
                    </a:lnTo>
                    <a:lnTo>
                      <a:pt x="4327" y="177"/>
                    </a:lnTo>
                    <a:lnTo>
                      <a:pt x="4328" y="177"/>
                    </a:lnTo>
                    <a:lnTo>
                      <a:pt x="4329" y="177"/>
                    </a:lnTo>
                    <a:lnTo>
                      <a:pt x="4330" y="177"/>
                    </a:lnTo>
                    <a:lnTo>
                      <a:pt x="4331" y="177"/>
                    </a:lnTo>
                    <a:lnTo>
                      <a:pt x="4332" y="177"/>
                    </a:lnTo>
                    <a:lnTo>
                      <a:pt x="4333" y="177"/>
                    </a:lnTo>
                    <a:lnTo>
                      <a:pt x="4334" y="177"/>
                    </a:lnTo>
                    <a:lnTo>
                      <a:pt x="4335" y="177"/>
                    </a:lnTo>
                    <a:lnTo>
                      <a:pt x="4336" y="177"/>
                    </a:lnTo>
                    <a:lnTo>
                      <a:pt x="4337" y="177"/>
                    </a:lnTo>
                    <a:lnTo>
                      <a:pt x="4338" y="177"/>
                    </a:lnTo>
                    <a:lnTo>
                      <a:pt x="4339" y="177"/>
                    </a:lnTo>
                    <a:lnTo>
                      <a:pt x="4340" y="177"/>
                    </a:lnTo>
                    <a:lnTo>
                      <a:pt x="4341" y="177"/>
                    </a:lnTo>
                    <a:lnTo>
                      <a:pt x="4342" y="177"/>
                    </a:lnTo>
                    <a:lnTo>
                      <a:pt x="4343" y="177"/>
                    </a:lnTo>
                    <a:lnTo>
                      <a:pt x="4344" y="177"/>
                    </a:lnTo>
                    <a:lnTo>
                      <a:pt x="4345" y="177"/>
                    </a:lnTo>
                    <a:lnTo>
                      <a:pt x="4346" y="177"/>
                    </a:lnTo>
                    <a:lnTo>
                      <a:pt x="4347" y="177"/>
                    </a:lnTo>
                    <a:lnTo>
                      <a:pt x="4348" y="177"/>
                    </a:lnTo>
                    <a:lnTo>
                      <a:pt x="4349" y="177"/>
                    </a:lnTo>
                    <a:lnTo>
                      <a:pt x="4350" y="177"/>
                    </a:lnTo>
                    <a:lnTo>
                      <a:pt x="4351" y="177"/>
                    </a:lnTo>
                    <a:lnTo>
                      <a:pt x="4352" y="177"/>
                    </a:lnTo>
                    <a:lnTo>
                      <a:pt x="4353" y="177"/>
                    </a:lnTo>
                    <a:lnTo>
                      <a:pt x="4354" y="177"/>
                    </a:lnTo>
                    <a:lnTo>
                      <a:pt x="4355" y="177"/>
                    </a:lnTo>
                    <a:lnTo>
                      <a:pt x="4356" y="177"/>
                    </a:lnTo>
                    <a:lnTo>
                      <a:pt x="4357" y="177"/>
                    </a:lnTo>
                    <a:lnTo>
                      <a:pt x="4358" y="177"/>
                    </a:lnTo>
                    <a:lnTo>
                      <a:pt x="4359" y="177"/>
                    </a:lnTo>
                    <a:lnTo>
                      <a:pt x="4360" y="177"/>
                    </a:lnTo>
                    <a:lnTo>
                      <a:pt x="4361" y="177"/>
                    </a:lnTo>
                    <a:lnTo>
                      <a:pt x="4362" y="177"/>
                    </a:lnTo>
                    <a:lnTo>
                      <a:pt x="4363" y="177"/>
                    </a:lnTo>
                    <a:lnTo>
                      <a:pt x="4364" y="177"/>
                    </a:lnTo>
                    <a:lnTo>
                      <a:pt x="4365" y="177"/>
                    </a:lnTo>
                    <a:lnTo>
                      <a:pt x="4366" y="177"/>
                    </a:lnTo>
                    <a:lnTo>
                      <a:pt x="4367" y="177"/>
                    </a:lnTo>
                    <a:lnTo>
                      <a:pt x="4368" y="177"/>
                    </a:lnTo>
                    <a:lnTo>
                      <a:pt x="4369" y="177"/>
                    </a:lnTo>
                    <a:lnTo>
                      <a:pt x="4370" y="177"/>
                    </a:lnTo>
                    <a:lnTo>
                      <a:pt x="4371" y="177"/>
                    </a:lnTo>
                    <a:lnTo>
                      <a:pt x="4372" y="177"/>
                    </a:lnTo>
                    <a:lnTo>
                      <a:pt x="4373" y="177"/>
                    </a:lnTo>
                    <a:lnTo>
                      <a:pt x="4374" y="177"/>
                    </a:lnTo>
                    <a:lnTo>
                      <a:pt x="4375" y="177"/>
                    </a:lnTo>
                    <a:lnTo>
                      <a:pt x="4376" y="177"/>
                    </a:lnTo>
                    <a:lnTo>
                      <a:pt x="4377" y="177"/>
                    </a:lnTo>
                    <a:lnTo>
                      <a:pt x="4378" y="177"/>
                    </a:lnTo>
                    <a:lnTo>
                      <a:pt x="4379" y="177"/>
                    </a:lnTo>
                    <a:lnTo>
                      <a:pt x="4380" y="177"/>
                    </a:lnTo>
                    <a:lnTo>
                      <a:pt x="4381" y="177"/>
                    </a:lnTo>
                    <a:lnTo>
                      <a:pt x="4382" y="177"/>
                    </a:lnTo>
                    <a:lnTo>
                      <a:pt x="4383" y="177"/>
                    </a:lnTo>
                    <a:lnTo>
                      <a:pt x="4384" y="177"/>
                    </a:lnTo>
                    <a:lnTo>
                      <a:pt x="4385" y="177"/>
                    </a:lnTo>
                    <a:lnTo>
                      <a:pt x="4386" y="177"/>
                    </a:lnTo>
                    <a:lnTo>
                      <a:pt x="4387" y="177"/>
                    </a:lnTo>
                    <a:lnTo>
                      <a:pt x="4388" y="177"/>
                    </a:lnTo>
                    <a:lnTo>
                      <a:pt x="4389" y="177"/>
                    </a:lnTo>
                    <a:lnTo>
                      <a:pt x="4390" y="177"/>
                    </a:lnTo>
                    <a:lnTo>
                      <a:pt x="4391" y="177"/>
                    </a:lnTo>
                    <a:lnTo>
                      <a:pt x="4392" y="177"/>
                    </a:lnTo>
                    <a:lnTo>
                      <a:pt x="4393" y="177"/>
                    </a:lnTo>
                    <a:lnTo>
                      <a:pt x="4394" y="177"/>
                    </a:lnTo>
                    <a:lnTo>
                      <a:pt x="4395" y="177"/>
                    </a:lnTo>
                    <a:lnTo>
                      <a:pt x="4396" y="177"/>
                    </a:lnTo>
                    <a:lnTo>
                      <a:pt x="4397" y="177"/>
                    </a:lnTo>
                    <a:lnTo>
                      <a:pt x="4398" y="177"/>
                    </a:lnTo>
                    <a:lnTo>
                      <a:pt x="4399" y="177"/>
                    </a:lnTo>
                    <a:lnTo>
                      <a:pt x="4400" y="177"/>
                    </a:lnTo>
                    <a:lnTo>
                      <a:pt x="4401" y="177"/>
                    </a:lnTo>
                    <a:lnTo>
                      <a:pt x="4402" y="177"/>
                    </a:lnTo>
                    <a:lnTo>
                      <a:pt x="4403" y="177"/>
                    </a:lnTo>
                    <a:lnTo>
                      <a:pt x="4404" y="177"/>
                    </a:lnTo>
                    <a:lnTo>
                      <a:pt x="4405" y="177"/>
                    </a:lnTo>
                    <a:lnTo>
                      <a:pt x="4406" y="177"/>
                    </a:lnTo>
                    <a:lnTo>
                      <a:pt x="4407" y="177"/>
                    </a:lnTo>
                    <a:lnTo>
                      <a:pt x="4408" y="177"/>
                    </a:lnTo>
                    <a:lnTo>
                      <a:pt x="4409" y="177"/>
                    </a:lnTo>
                    <a:lnTo>
                      <a:pt x="4410" y="177"/>
                    </a:lnTo>
                    <a:lnTo>
                      <a:pt x="4411" y="177"/>
                    </a:lnTo>
                    <a:lnTo>
                      <a:pt x="4412" y="177"/>
                    </a:lnTo>
                    <a:lnTo>
                      <a:pt x="4413" y="177"/>
                    </a:lnTo>
                    <a:lnTo>
                      <a:pt x="4414" y="177"/>
                    </a:lnTo>
                    <a:lnTo>
                      <a:pt x="4415" y="177"/>
                    </a:lnTo>
                    <a:lnTo>
                      <a:pt x="4416" y="177"/>
                    </a:lnTo>
                    <a:lnTo>
                      <a:pt x="4417" y="177"/>
                    </a:lnTo>
                    <a:lnTo>
                      <a:pt x="4418" y="177"/>
                    </a:lnTo>
                    <a:lnTo>
                      <a:pt x="4419" y="177"/>
                    </a:lnTo>
                    <a:lnTo>
                      <a:pt x="4420" y="177"/>
                    </a:lnTo>
                    <a:lnTo>
                      <a:pt x="4421" y="177"/>
                    </a:lnTo>
                    <a:lnTo>
                      <a:pt x="4422" y="177"/>
                    </a:lnTo>
                    <a:lnTo>
                      <a:pt x="4423" y="177"/>
                    </a:lnTo>
                    <a:lnTo>
                      <a:pt x="4424" y="177"/>
                    </a:lnTo>
                    <a:lnTo>
                      <a:pt x="4425" y="177"/>
                    </a:lnTo>
                    <a:lnTo>
                      <a:pt x="4426" y="177"/>
                    </a:lnTo>
                    <a:lnTo>
                      <a:pt x="4427" y="177"/>
                    </a:lnTo>
                    <a:lnTo>
                      <a:pt x="4428" y="177"/>
                    </a:lnTo>
                    <a:lnTo>
                      <a:pt x="4429" y="177"/>
                    </a:lnTo>
                    <a:lnTo>
                      <a:pt x="4430" y="177"/>
                    </a:lnTo>
                    <a:lnTo>
                      <a:pt x="4431" y="177"/>
                    </a:lnTo>
                    <a:lnTo>
                      <a:pt x="4432" y="177"/>
                    </a:lnTo>
                    <a:lnTo>
                      <a:pt x="4433" y="177"/>
                    </a:lnTo>
                    <a:lnTo>
                      <a:pt x="4434" y="177"/>
                    </a:lnTo>
                    <a:lnTo>
                      <a:pt x="4435" y="177"/>
                    </a:lnTo>
                    <a:lnTo>
                      <a:pt x="4436" y="177"/>
                    </a:lnTo>
                    <a:lnTo>
                      <a:pt x="4437" y="177"/>
                    </a:lnTo>
                    <a:lnTo>
                      <a:pt x="4438" y="177"/>
                    </a:lnTo>
                    <a:lnTo>
                      <a:pt x="4439" y="177"/>
                    </a:lnTo>
                    <a:lnTo>
                      <a:pt x="4440" y="177"/>
                    </a:lnTo>
                    <a:lnTo>
                      <a:pt x="4441" y="177"/>
                    </a:lnTo>
                    <a:lnTo>
                      <a:pt x="4442" y="177"/>
                    </a:lnTo>
                    <a:lnTo>
                      <a:pt x="4443" y="177"/>
                    </a:lnTo>
                    <a:lnTo>
                      <a:pt x="4444" y="177"/>
                    </a:lnTo>
                    <a:lnTo>
                      <a:pt x="4445" y="177"/>
                    </a:lnTo>
                    <a:lnTo>
                      <a:pt x="4446" y="177"/>
                    </a:lnTo>
                    <a:lnTo>
                      <a:pt x="4447" y="177"/>
                    </a:lnTo>
                    <a:lnTo>
                      <a:pt x="4448" y="177"/>
                    </a:lnTo>
                    <a:lnTo>
                      <a:pt x="4449" y="177"/>
                    </a:lnTo>
                    <a:lnTo>
                      <a:pt x="4450" y="177"/>
                    </a:lnTo>
                    <a:lnTo>
                      <a:pt x="4451" y="177"/>
                    </a:lnTo>
                    <a:lnTo>
                      <a:pt x="4452" y="177"/>
                    </a:lnTo>
                    <a:lnTo>
                      <a:pt x="4453" y="177"/>
                    </a:lnTo>
                    <a:lnTo>
                      <a:pt x="4454" y="177"/>
                    </a:lnTo>
                    <a:lnTo>
                      <a:pt x="4455" y="177"/>
                    </a:lnTo>
                    <a:lnTo>
                      <a:pt x="4456" y="177"/>
                    </a:lnTo>
                    <a:lnTo>
                      <a:pt x="4457" y="177"/>
                    </a:lnTo>
                    <a:lnTo>
                      <a:pt x="4458" y="177"/>
                    </a:lnTo>
                    <a:lnTo>
                      <a:pt x="4459" y="177"/>
                    </a:lnTo>
                    <a:lnTo>
                      <a:pt x="4460" y="177"/>
                    </a:lnTo>
                    <a:lnTo>
                      <a:pt x="4461" y="177"/>
                    </a:lnTo>
                    <a:lnTo>
                      <a:pt x="4462" y="177"/>
                    </a:lnTo>
                    <a:lnTo>
                      <a:pt x="4463" y="177"/>
                    </a:lnTo>
                    <a:lnTo>
                      <a:pt x="4464" y="177"/>
                    </a:lnTo>
                    <a:lnTo>
                      <a:pt x="4465" y="177"/>
                    </a:lnTo>
                    <a:lnTo>
                      <a:pt x="4466" y="177"/>
                    </a:lnTo>
                    <a:lnTo>
                      <a:pt x="4467" y="177"/>
                    </a:lnTo>
                    <a:lnTo>
                      <a:pt x="4468" y="177"/>
                    </a:lnTo>
                    <a:lnTo>
                      <a:pt x="4469" y="177"/>
                    </a:lnTo>
                    <a:lnTo>
                      <a:pt x="4470" y="177"/>
                    </a:lnTo>
                    <a:lnTo>
                      <a:pt x="4471" y="177"/>
                    </a:lnTo>
                    <a:lnTo>
                      <a:pt x="4472" y="177"/>
                    </a:lnTo>
                    <a:lnTo>
                      <a:pt x="4473" y="177"/>
                    </a:lnTo>
                    <a:lnTo>
                      <a:pt x="4474" y="177"/>
                    </a:lnTo>
                    <a:lnTo>
                      <a:pt x="4475" y="177"/>
                    </a:lnTo>
                    <a:lnTo>
                      <a:pt x="4476" y="177"/>
                    </a:lnTo>
                    <a:lnTo>
                      <a:pt x="4477" y="177"/>
                    </a:lnTo>
                    <a:lnTo>
                      <a:pt x="4478" y="177"/>
                    </a:lnTo>
                    <a:lnTo>
                      <a:pt x="4479" y="177"/>
                    </a:lnTo>
                    <a:lnTo>
                      <a:pt x="4480" y="177"/>
                    </a:lnTo>
                    <a:lnTo>
                      <a:pt x="4481" y="177"/>
                    </a:lnTo>
                    <a:lnTo>
                      <a:pt x="4482" y="177"/>
                    </a:lnTo>
                    <a:lnTo>
                      <a:pt x="4483" y="177"/>
                    </a:lnTo>
                    <a:lnTo>
                      <a:pt x="4484" y="177"/>
                    </a:lnTo>
                    <a:lnTo>
                      <a:pt x="4485" y="177"/>
                    </a:lnTo>
                    <a:lnTo>
                      <a:pt x="4486" y="177"/>
                    </a:lnTo>
                    <a:lnTo>
                      <a:pt x="4487" y="177"/>
                    </a:lnTo>
                    <a:lnTo>
                      <a:pt x="4488" y="177"/>
                    </a:lnTo>
                    <a:lnTo>
                      <a:pt x="4489" y="177"/>
                    </a:lnTo>
                    <a:lnTo>
                      <a:pt x="4490" y="177"/>
                    </a:lnTo>
                    <a:lnTo>
                      <a:pt x="4491" y="177"/>
                    </a:lnTo>
                    <a:lnTo>
                      <a:pt x="4492" y="177"/>
                    </a:lnTo>
                    <a:lnTo>
                      <a:pt x="4493" y="177"/>
                    </a:lnTo>
                    <a:lnTo>
                      <a:pt x="4494" y="177"/>
                    </a:lnTo>
                    <a:lnTo>
                      <a:pt x="4495" y="177"/>
                    </a:lnTo>
                    <a:lnTo>
                      <a:pt x="4496" y="177"/>
                    </a:lnTo>
                    <a:lnTo>
                      <a:pt x="4497" y="177"/>
                    </a:lnTo>
                    <a:lnTo>
                      <a:pt x="4498" y="177"/>
                    </a:lnTo>
                    <a:lnTo>
                      <a:pt x="4499" y="177"/>
                    </a:lnTo>
                    <a:lnTo>
                      <a:pt x="4500" y="177"/>
                    </a:lnTo>
                    <a:lnTo>
                      <a:pt x="4501" y="177"/>
                    </a:lnTo>
                    <a:lnTo>
                      <a:pt x="4502" y="177"/>
                    </a:lnTo>
                    <a:lnTo>
                      <a:pt x="4503" y="177"/>
                    </a:lnTo>
                    <a:lnTo>
                      <a:pt x="4504" y="177"/>
                    </a:lnTo>
                    <a:lnTo>
                      <a:pt x="4505" y="177"/>
                    </a:lnTo>
                    <a:lnTo>
                      <a:pt x="4506" y="177"/>
                    </a:lnTo>
                    <a:lnTo>
                      <a:pt x="4507" y="177"/>
                    </a:lnTo>
                    <a:lnTo>
                      <a:pt x="4508" y="177"/>
                    </a:lnTo>
                    <a:lnTo>
                      <a:pt x="4509" y="177"/>
                    </a:lnTo>
                    <a:lnTo>
                      <a:pt x="4510" y="177"/>
                    </a:lnTo>
                    <a:lnTo>
                      <a:pt x="4511" y="177"/>
                    </a:lnTo>
                    <a:lnTo>
                      <a:pt x="4512" y="177"/>
                    </a:lnTo>
                    <a:lnTo>
                      <a:pt x="4513" y="177"/>
                    </a:lnTo>
                    <a:lnTo>
                      <a:pt x="4514" y="177"/>
                    </a:lnTo>
                    <a:lnTo>
                      <a:pt x="4515" y="177"/>
                    </a:lnTo>
                    <a:lnTo>
                      <a:pt x="4516" y="177"/>
                    </a:lnTo>
                    <a:lnTo>
                      <a:pt x="4517" y="177"/>
                    </a:lnTo>
                    <a:lnTo>
                      <a:pt x="4518" y="177"/>
                    </a:lnTo>
                    <a:lnTo>
                      <a:pt x="4519" y="177"/>
                    </a:lnTo>
                    <a:lnTo>
                      <a:pt x="4520" y="177"/>
                    </a:lnTo>
                    <a:lnTo>
                      <a:pt x="4521" y="177"/>
                    </a:lnTo>
                    <a:lnTo>
                      <a:pt x="4522" y="177"/>
                    </a:lnTo>
                    <a:lnTo>
                      <a:pt x="4523" y="177"/>
                    </a:lnTo>
                    <a:lnTo>
                      <a:pt x="4524" y="177"/>
                    </a:lnTo>
                    <a:lnTo>
                      <a:pt x="4525" y="177"/>
                    </a:lnTo>
                    <a:lnTo>
                      <a:pt x="4526" y="177"/>
                    </a:lnTo>
                    <a:lnTo>
                      <a:pt x="4527" y="177"/>
                    </a:lnTo>
                    <a:lnTo>
                      <a:pt x="4528" y="177"/>
                    </a:lnTo>
                    <a:lnTo>
                      <a:pt x="4529" y="177"/>
                    </a:lnTo>
                    <a:lnTo>
                      <a:pt x="4530" y="177"/>
                    </a:lnTo>
                    <a:lnTo>
                      <a:pt x="4531" y="177"/>
                    </a:lnTo>
                    <a:lnTo>
                      <a:pt x="4532" y="177"/>
                    </a:lnTo>
                    <a:lnTo>
                      <a:pt x="4533" y="177"/>
                    </a:lnTo>
                    <a:lnTo>
                      <a:pt x="4534" y="177"/>
                    </a:lnTo>
                    <a:lnTo>
                      <a:pt x="4535" y="177"/>
                    </a:lnTo>
                    <a:lnTo>
                      <a:pt x="4536" y="177"/>
                    </a:lnTo>
                    <a:lnTo>
                      <a:pt x="4537" y="177"/>
                    </a:lnTo>
                    <a:lnTo>
                      <a:pt x="4538" y="177"/>
                    </a:lnTo>
                    <a:lnTo>
                      <a:pt x="4539" y="177"/>
                    </a:lnTo>
                    <a:lnTo>
                      <a:pt x="4540" y="177"/>
                    </a:lnTo>
                    <a:lnTo>
                      <a:pt x="4541" y="177"/>
                    </a:lnTo>
                    <a:lnTo>
                      <a:pt x="4542" y="177"/>
                    </a:lnTo>
                    <a:lnTo>
                      <a:pt x="4543" y="177"/>
                    </a:lnTo>
                    <a:lnTo>
                      <a:pt x="4544" y="177"/>
                    </a:lnTo>
                    <a:lnTo>
                      <a:pt x="4545" y="177"/>
                    </a:lnTo>
                    <a:lnTo>
                      <a:pt x="4546" y="177"/>
                    </a:lnTo>
                    <a:lnTo>
                      <a:pt x="4547" y="177"/>
                    </a:lnTo>
                    <a:lnTo>
                      <a:pt x="4548" y="177"/>
                    </a:lnTo>
                    <a:lnTo>
                      <a:pt x="4549" y="177"/>
                    </a:lnTo>
                    <a:lnTo>
                      <a:pt x="4550" y="177"/>
                    </a:lnTo>
                    <a:lnTo>
                      <a:pt x="4551" y="177"/>
                    </a:lnTo>
                    <a:lnTo>
                      <a:pt x="4552" y="177"/>
                    </a:lnTo>
                    <a:lnTo>
                      <a:pt x="4553" y="177"/>
                    </a:lnTo>
                    <a:lnTo>
                      <a:pt x="4554" y="177"/>
                    </a:lnTo>
                    <a:lnTo>
                      <a:pt x="4555" y="177"/>
                    </a:lnTo>
                    <a:lnTo>
                      <a:pt x="4556" y="177"/>
                    </a:lnTo>
                    <a:lnTo>
                      <a:pt x="4557" y="177"/>
                    </a:lnTo>
                    <a:lnTo>
                      <a:pt x="4558" y="177"/>
                    </a:lnTo>
                    <a:lnTo>
                      <a:pt x="4559" y="177"/>
                    </a:lnTo>
                    <a:lnTo>
                      <a:pt x="4560" y="177"/>
                    </a:lnTo>
                    <a:lnTo>
                      <a:pt x="4561" y="177"/>
                    </a:lnTo>
                    <a:lnTo>
                      <a:pt x="4562" y="177"/>
                    </a:lnTo>
                    <a:lnTo>
                      <a:pt x="4563" y="177"/>
                    </a:lnTo>
                    <a:lnTo>
                      <a:pt x="4564" y="177"/>
                    </a:lnTo>
                    <a:lnTo>
                      <a:pt x="4565" y="177"/>
                    </a:lnTo>
                    <a:lnTo>
                      <a:pt x="4566" y="177"/>
                    </a:lnTo>
                    <a:lnTo>
                      <a:pt x="4567" y="177"/>
                    </a:lnTo>
                    <a:lnTo>
                      <a:pt x="4568" y="177"/>
                    </a:lnTo>
                    <a:lnTo>
                      <a:pt x="4569" y="177"/>
                    </a:lnTo>
                    <a:lnTo>
                      <a:pt x="4570" y="177"/>
                    </a:lnTo>
                    <a:lnTo>
                      <a:pt x="4571" y="177"/>
                    </a:lnTo>
                    <a:lnTo>
                      <a:pt x="4572" y="177"/>
                    </a:lnTo>
                    <a:lnTo>
                      <a:pt x="4573" y="177"/>
                    </a:lnTo>
                    <a:lnTo>
                      <a:pt x="4574" y="177"/>
                    </a:lnTo>
                    <a:lnTo>
                      <a:pt x="4575" y="177"/>
                    </a:lnTo>
                    <a:lnTo>
                      <a:pt x="4576" y="177"/>
                    </a:lnTo>
                    <a:lnTo>
                      <a:pt x="4577" y="177"/>
                    </a:lnTo>
                    <a:lnTo>
                      <a:pt x="4578" y="177"/>
                    </a:lnTo>
                    <a:lnTo>
                      <a:pt x="4579" y="177"/>
                    </a:lnTo>
                    <a:lnTo>
                      <a:pt x="4580" y="177"/>
                    </a:lnTo>
                    <a:lnTo>
                      <a:pt x="4581" y="177"/>
                    </a:lnTo>
                    <a:lnTo>
                      <a:pt x="4582" y="177"/>
                    </a:lnTo>
                    <a:lnTo>
                      <a:pt x="4583" y="177"/>
                    </a:lnTo>
                    <a:lnTo>
                      <a:pt x="4584" y="177"/>
                    </a:lnTo>
                    <a:lnTo>
                      <a:pt x="4585" y="177"/>
                    </a:lnTo>
                    <a:lnTo>
                      <a:pt x="4586" y="177"/>
                    </a:lnTo>
                    <a:lnTo>
                      <a:pt x="4587" y="177"/>
                    </a:lnTo>
                    <a:lnTo>
                      <a:pt x="4588" y="177"/>
                    </a:lnTo>
                    <a:lnTo>
                      <a:pt x="4589" y="177"/>
                    </a:lnTo>
                    <a:lnTo>
                      <a:pt x="4590" y="177"/>
                    </a:lnTo>
                    <a:lnTo>
                      <a:pt x="4591" y="177"/>
                    </a:lnTo>
                    <a:lnTo>
                      <a:pt x="4592" y="177"/>
                    </a:lnTo>
                    <a:lnTo>
                      <a:pt x="4593" y="177"/>
                    </a:lnTo>
                    <a:lnTo>
                      <a:pt x="4594" y="177"/>
                    </a:lnTo>
                    <a:lnTo>
                      <a:pt x="4595" y="177"/>
                    </a:lnTo>
                    <a:lnTo>
                      <a:pt x="4596" y="177"/>
                    </a:lnTo>
                    <a:lnTo>
                      <a:pt x="4597" y="177"/>
                    </a:lnTo>
                    <a:lnTo>
                      <a:pt x="4598" y="177"/>
                    </a:lnTo>
                    <a:lnTo>
                      <a:pt x="4599" y="177"/>
                    </a:lnTo>
                    <a:lnTo>
                      <a:pt x="4600" y="177"/>
                    </a:lnTo>
                    <a:lnTo>
                      <a:pt x="4601" y="177"/>
                    </a:lnTo>
                    <a:lnTo>
                      <a:pt x="4602" y="177"/>
                    </a:lnTo>
                    <a:lnTo>
                      <a:pt x="4603" y="177"/>
                    </a:lnTo>
                    <a:lnTo>
                      <a:pt x="4604" y="177"/>
                    </a:lnTo>
                    <a:lnTo>
                      <a:pt x="4605" y="177"/>
                    </a:lnTo>
                    <a:lnTo>
                      <a:pt x="4606" y="177"/>
                    </a:lnTo>
                    <a:lnTo>
                      <a:pt x="4607" y="177"/>
                    </a:lnTo>
                    <a:lnTo>
                      <a:pt x="4608" y="177"/>
                    </a:lnTo>
                    <a:lnTo>
                      <a:pt x="4609" y="177"/>
                    </a:lnTo>
                    <a:lnTo>
                      <a:pt x="4610" y="177"/>
                    </a:lnTo>
                    <a:lnTo>
                      <a:pt x="4611" y="177"/>
                    </a:lnTo>
                    <a:lnTo>
                      <a:pt x="4612" y="177"/>
                    </a:lnTo>
                    <a:lnTo>
                      <a:pt x="4613" y="177"/>
                    </a:lnTo>
                    <a:lnTo>
                      <a:pt x="4614" y="177"/>
                    </a:lnTo>
                    <a:lnTo>
                      <a:pt x="4615" y="177"/>
                    </a:lnTo>
                    <a:lnTo>
                      <a:pt x="4616" y="177"/>
                    </a:lnTo>
                    <a:lnTo>
                      <a:pt x="4617" y="177"/>
                    </a:lnTo>
                    <a:lnTo>
                      <a:pt x="4618" y="177"/>
                    </a:lnTo>
                    <a:lnTo>
                      <a:pt x="4619" y="177"/>
                    </a:lnTo>
                    <a:lnTo>
                      <a:pt x="4620" y="177"/>
                    </a:lnTo>
                    <a:lnTo>
                      <a:pt x="4621" y="177"/>
                    </a:lnTo>
                    <a:lnTo>
                      <a:pt x="4622" y="177"/>
                    </a:lnTo>
                    <a:lnTo>
                      <a:pt x="4623" y="177"/>
                    </a:lnTo>
                    <a:lnTo>
                      <a:pt x="4624" y="177"/>
                    </a:lnTo>
                    <a:lnTo>
                      <a:pt x="4625" y="177"/>
                    </a:lnTo>
                    <a:lnTo>
                      <a:pt x="4626" y="177"/>
                    </a:lnTo>
                    <a:lnTo>
                      <a:pt x="4627" y="177"/>
                    </a:lnTo>
                    <a:lnTo>
                      <a:pt x="4628" y="177"/>
                    </a:lnTo>
                    <a:lnTo>
                      <a:pt x="4629" y="177"/>
                    </a:lnTo>
                    <a:lnTo>
                      <a:pt x="4630" y="177"/>
                    </a:lnTo>
                    <a:lnTo>
                      <a:pt x="4631" y="177"/>
                    </a:lnTo>
                    <a:lnTo>
                      <a:pt x="4632" y="177"/>
                    </a:lnTo>
                    <a:lnTo>
                      <a:pt x="4633" y="177"/>
                    </a:lnTo>
                    <a:lnTo>
                      <a:pt x="4634" y="177"/>
                    </a:lnTo>
                    <a:lnTo>
                      <a:pt x="4635" y="177"/>
                    </a:lnTo>
                    <a:lnTo>
                      <a:pt x="4636" y="177"/>
                    </a:lnTo>
                    <a:lnTo>
                      <a:pt x="4637" y="177"/>
                    </a:lnTo>
                    <a:lnTo>
                      <a:pt x="4638" y="177"/>
                    </a:lnTo>
                    <a:lnTo>
                      <a:pt x="4639" y="177"/>
                    </a:lnTo>
                    <a:lnTo>
                      <a:pt x="4640" y="177"/>
                    </a:lnTo>
                    <a:lnTo>
                      <a:pt x="4641" y="177"/>
                    </a:lnTo>
                    <a:lnTo>
                      <a:pt x="4642" y="177"/>
                    </a:lnTo>
                    <a:lnTo>
                      <a:pt x="4643" y="177"/>
                    </a:lnTo>
                    <a:lnTo>
                      <a:pt x="4644" y="177"/>
                    </a:lnTo>
                    <a:lnTo>
                      <a:pt x="4645" y="177"/>
                    </a:lnTo>
                    <a:lnTo>
                      <a:pt x="4646" y="177"/>
                    </a:lnTo>
                    <a:lnTo>
                      <a:pt x="4647" y="177"/>
                    </a:lnTo>
                    <a:lnTo>
                      <a:pt x="4648" y="177"/>
                    </a:lnTo>
                    <a:lnTo>
                      <a:pt x="4649" y="177"/>
                    </a:lnTo>
                    <a:lnTo>
                      <a:pt x="4650" y="177"/>
                    </a:lnTo>
                    <a:lnTo>
                      <a:pt x="4651" y="177"/>
                    </a:lnTo>
                    <a:lnTo>
                      <a:pt x="4652" y="177"/>
                    </a:lnTo>
                    <a:lnTo>
                      <a:pt x="4653" y="177"/>
                    </a:lnTo>
                    <a:lnTo>
                      <a:pt x="4654" y="177"/>
                    </a:lnTo>
                    <a:lnTo>
                      <a:pt x="4655" y="177"/>
                    </a:lnTo>
                    <a:lnTo>
                      <a:pt x="4656" y="177"/>
                    </a:lnTo>
                    <a:lnTo>
                      <a:pt x="4657" y="177"/>
                    </a:lnTo>
                    <a:lnTo>
                      <a:pt x="4658" y="177"/>
                    </a:lnTo>
                    <a:lnTo>
                      <a:pt x="4659" y="177"/>
                    </a:lnTo>
                    <a:lnTo>
                      <a:pt x="4660" y="177"/>
                    </a:lnTo>
                    <a:lnTo>
                      <a:pt x="4661" y="177"/>
                    </a:lnTo>
                    <a:lnTo>
                      <a:pt x="4662" y="177"/>
                    </a:lnTo>
                    <a:lnTo>
                      <a:pt x="4663" y="177"/>
                    </a:lnTo>
                    <a:lnTo>
                      <a:pt x="4664" y="177"/>
                    </a:lnTo>
                    <a:lnTo>
                      <a:pt x="4665" y="177"/>
                    </a:lnTo>
                    <a:lnTo>
                      <a:pt x="4666" y="177"/>
                    </a:lnTo>
                    <a:lnTo>
                      <a:pt x="4667" y="177"/>
                    </a:lnTo>
                    <a:lnTo>
                      <a:pt x="4668" y="177"/>
                    </a:lnTo>
                    <a:lnTo>
                      <a:pt x="4669" y="177"/>
                    </a:lnTo>
                    <a:lnTo>
                      <a:pt x="4670" y="177"/>
                    </a:lnTo>
                    <a:lnTo>
                      <a:pt x="4671" y="177"/>
                    </a:lnTo>
                    <a:lnTo>
                      <a:pt x="4672" y="177"/>
                    </a:lnTo>
                    <a:lnTo>
                      <a:pt x="4673" y="177"/>
                    </a:lnTo>
                    <a:lnTo>
                      <a:pt x="4674" y="177"/>
                    </a:lnTo>
                    <a:lnTo>
                      <a:pt x="4675" y="177"/>
                    </a:lnTo>
                    <a:lnTo>
                      <a:pt x="4676" y="177"/>
                    </a:lnTo>
                    <a:lnTo>
                      <a:pt x="4677" y="177"/>
                    </a:lnTo>
                    <a:lnTo>
                      <a:pt x="4678" y="177"/>
                    </a:lnTo>
                    <a:lnTo>
                      <a:pt x="4679" y="177"/>
                    </a:lnTo>
                    <a:lnTo>
                      <a:pt x="4680" y="177"/>
                    </a:lnTo>
                    <a:lnTo>
                      <a:pt x="4681" y="177"/>
                    </a:lnTo>
                    <a:lnTo>
                      <a:pt x="4682" y="177"/>
                    </a:lnTo>
                    <a:lnTo>
                      <a:pt x="4683" y="177"/>
                    </a:lnTo>
                    <a:lnTo>
                      <a:pt x="4684" y="177"/>
                    </a:lnTo>
                    <a:lnTo>
                      <a:pt x="4685" y="177"/>
                    </a:lnTo>
                    <a:lnTo>
                      <a:pt x="4686" y="177"/>
                    </a:lnTo>
                    <a:lnTo>
                      <a:pt x="4687" y="177"/>
                    </a:lnTo>
                    <a:lnTo>
                      <a:pt x="4688" y="177"/>
                    </a:lnTo>
                    <a:lnTo>
                      <a:pt x="4689" y="177"/>
                    </a:lnTo>
                    <a:lnTo>
                      <a:pt x="4690" y="177"/>
                    </a:lnTo>
                    <a:lnTo>
                      <a:pt x="4691" y="177"/>
                    </a:lnTo>
                    <a:lnTo>
                      <a:pt x="4692" y="177"/>
                    </a:lnTo>
                    <a:lnTo>
                      <a:pt x="4693" y="177"/>
                    </a:lnTo>
                    <a:lnTo>
                      <a:pt x="4694" y="177"/>
                    </a:lnTo>
                    <a:lnTo>
                      <a:pt x="4695" y="177"/>
                    </a:lnTo>
                    <a:lnTo>
                      <a:pt x="4696" y="177"/>
                    </a:lnTo>
                    <a:lnTo>
                      <a:pt x="4697" y="177"/>
                    </a:lnTo>
                    <a:lnTo>
                      <a:pt x="4698" y="177"/>
                    </a:lnTo>
                    <a:lnTo>
                      <a:pt x="4699" y="177"/>
                    </a:lnTo>
                    <a:lnTo>
                      <a:pt x="4700" y="177"/>
                    </a:lnTo>
                    <a:lnTo>
                      <a:pt x="4701" y="177"/>
                    </a:lnTo>
                    <a:lnTo>
                      <a:pt x="4702" y="177"/>
                    </a:lnTo>
                    <a:lnTo>
                      <a:pt x="4703" y="177"/>
                    </a:lnTo>
                    <a:lnTo>
                      <a:pt x="4704" y="177"/>
                    </a:lnTo>
                    <a:lnTo>
                      <a:pt x="4705" y="177"/>
                    </a:lnTo>
                    <a:lnTo>
                      <a:pt x="4706" y="177"/>
                    </a:lnTo>
                    <a:lnTo>
                      <a:pt x="4707" y="177"/>
                    </a:lnTo>
                    <a:lnTo>
                      <a:pt x="4708" y="177"/>
                    </a:lnTo>
                    <a:lnTo>
                      <a:pt x="4709" y="177"/>
                    </a:lnTo>
                    <a:lnTo>
                      <a:pt x="4710" y="177"/>
                    </a:lnTo>
                    <a:lnTo>
                      <a:pt x="4711" y="177"/>
                    </a:lnTo>
                    <a:lnTo>
                      <a:pt x="4712" y="177"/>
                    </a:lnTo>
                    <a:lnTo>
                      <a:pt x="4713" y="177"/>
                    </a:lnTo>
                    <a:lnTo>
                      <a:pt x="4714" y="177"/>
                    </a:lnTo>
                    <a:lnTo>
                      <a:pt x="4715" y="177"/>
                    </a:lnTo>
                    <a:lnTo>
                      <a:pt x="4716" y="177"/>
                    </a:lnTo>
                    <a:lnTo>
                      <a:pt x="4717" y="177"/>
                    </a:lnTo>
                    <a:lnTo>
                      <a:pt x="4718" y="177"/>
                    </a:lnTo>
                    <a:lnTo>
                      <a:pt x="4719" y="177"/>
                    </a:lnTo>
                    <a:lnTo>
                      <a:pt x="4720" y="177"/>
                    </a:lnTo>
                    <a:lnTo>
                      <a:pt x="4721" y="177"/>
                    </a:lnTo>
                    <a:lnTo>
                      <a:pt x="4722" y="177"/>
                    </a:lnTo>
                    <a:lnTo>
                      <a:pt x="4723" y="177"/>
                    </a:lnTo>
                    <a:lnTo>
                      <a:pt x="4724" y="177"/>
                    </a:lnTo>
                    <a:lnTo>
                      <a:pt x="4725" y="177"/>
                    </a:lnTo>
                    <a:lnTo>
                      <a:pt x="4726" y="177"/>
                    </a:lnTo>
                    <a:lnTo>
                      <a:pt x="4727" y="177"/>
                    </a:lnTo>
                    <a:lnTo>
                      <a:pt x="4728" y="177"/>
                    </a:lnTo>
                    <a:lnTo>
                      <a:pt x="4729" y="177"/>
                    </a:lnTo>
                    <a:lnTo>
                      <a:pt x="4730" y="177"/>
                    </a:lnTo>
                    <a:lnTo>
                      <a:pt x="4731" y="177"/>
                    </a:lnTo>
                    <a:lnTo>
                      <a:pt x="4732" y="177"/>
                    </a:lnTo>
                    <a:lnTo>
                      <a:pt x="4733" y="177"/>
                    </a:lnTo>
                    <a:lnTo>
                      <a:pt x="4734" y="177"/>
                    </a:lnTo>
                    <a:lnTo>
                      <a:pt x="4735" y="177"/>
                    </a:lnTo>
                    <a:lnTo>
                      <a:pt x="4736" y="177"/>
                    </a:lnTo>
                    <a:lnTo>
                      <a:pt x="4737" y="177"/>
                    </a:lnTo>
                    <a:lnTo>
                      <a:pt x="4738" y="177"/>
                    </a:lnTo>
                    <a:lnTo>
                      <a:pt x="4739" y="177"/>
                    </a:lnTo>
                    <a:lnTo>
                      <a:pt x="4740" y="177"/>
                    </a:lnTo>
                    <a:lnTo>
                      <a:pt x="4741" y="177"/>
                    </a:lnTo>
                    <a:lnTo>
                      <a:pt x="4742" y="177"/>
                    </a:lnTo>
                    <a:lnTo>
                      <a:pt x="4743" y="177"/>
                    </a:lnTo>
                    <a:lnTo>
                      <a:pt x="4744" y="177"/>
                    </a:lnTo>
                    <a:lnTo>
                      <a:pt x="4745" y="177"/>
                    </a:lnTo>
                    <a:lnTo>
                      <a:pt x="4746" y="177"/>
                    </a:lnTo>
                    <a:lnTo>
                      <a:pt x="4747" y="177"/>
                    </a:lnTo>
                    <a:lnTo>
                      <a:pt x="4748" y="177"/>
                    </a:lnTo>
                    <a:lnTo>
                      <a:pt x="4749" y="177"/>
                    </a:lnTo>
                    <a:lnTo>
                      <a:pt x="4750" y="177"/>
                    </a:lnTo>
                    <a:lnTo>
                      <a:pt x="4751" y="177"/>
                    </a:lnTo>
                    <a:lnTo>
                      <a:pt x="4752" y="177"/>
                    </a:lnTo>
                    <a:lnTo>
                      <a:pt x="4753" y="177"/>
                    </a:lnTo>
                    <a:lnTo>
                      <a:pt x="4754" y="177"/>
                    </a:lnTo>
                    <a:lnTo>
                      <a:pt x="4755" y="177"/>
                    </a:lnTo>
                    <a:lnTo>
                      <a:pt x="4756" y="177"/>
                    </a:lnTo>
                    <a:lnTo>
                      <a:pt x="4757" y="177"/>
                    </a:lnTo>
                    <a:lnTo>
                      <a:pt x="4758" y="177"/>
                    </a:lnTo>
                    <a:lnTo>
                      <a:pt x="4759" y="177"/>
                    </a:lnTo>
                    <a:lnTo>
                      <a:pt x="4760" y="177"/>
                    </a:lnTo>
                    <a:lnTo>
                      <a:pt x="4761" y="177"/>
                    </a:lnTo>
                    <a:lnTo>
                      <a:pt x="4762" y="177"/>
                    </a:lnTo>
                    <a:lnTo>
                      <a:pt x="4763" y="177"/>
                    </a:lnTo>
                    <a:lnTo>
                      <a:pt x="4764" y="177"/>
                    </a:lnTo>
                    <a:lnTo>
                      <a:pt x="4765" y="177"/>
                    </a:lnTo>
                    <a:lnTo>
                      <a:pt x="4766" y="177"/>
                    </a:lnTo>
                    <a:lnTo>
                      <a:pt x="4767" y="177"/>
                    </a:lnTo>
                    <a:lnTo>
                      <a:pt x="4768" y="177"/>
                    </a:lnTo>
                    <a:lnTo>
                      <a:pt x="4769" y="177"/>
                    </a:lnTo>
                    <a:lnTo>
                      <a:pt x="4770" y="177"/>
                    </a:lnTo>
                    <a:lnTo>
                      <a:pt x="4771" y="177"/>
                    </a:lnTo>
                    <a:lnTo>
                      <a:pt x="4772" y="177"/>
                    </a:lnTo>
                    <a:lnTo>
                      <a:pt x="4773" y="177"/>
                    </a:lnTo>
                    <a:lnTo>
                      <a:pt x="4774" y="177"/>
                    </a:lnTo>
                    <a:lnTo>
                      <a:pt x="4775" y="177"/>
                    </a:lnTo>
                    <a:lnTo>
                      <a:pt x="4776" y="177"/>
                    </a:lnTo>
                    <a:lnTo>
                      <a:pt x="4777" y="177"/>
                    </a:lnTo>
                    <a:lnTo>
                      <a:pt x="4778" y="177"/>
                    </a:lnTo>
                    <a:lnTo>
                      <a:pt x="4779" y="177"/>
                    </a:lnTo>
                    <a:lnTo>
                      <a:pt x="4780" y="177"/>
                    </a:lnTo>
                    <a:lnTo>
                      <a:pt x="4781" y="177"/>
                    </a:lnTo>
                    <a:lnTo>
                      <a:pt x="4782" y="177"/>
                    </a:lnTo>
                    <a:lnTo>
                      <a:pt x="4783" y="177"/>
                    </a:lnTo>
                    <a:lnTo>
                      <a:pt x="4784" y="177"/>
                    </a:lnTo>
                    <a:lnTo>
                      <a:pt x="4785" y="177"/>
                    </a:lnTo>
                    <a:lnTo>
                      <a:pt x="4786" y="177"/>
                    </a:lnTo>
                    <a:lnTo>
                      <a:pt x="4787" y="177"/>
                    </a:lnTo>
                    <a:lnTo>
                      <a:pt x="4788" y="177"/>
                    </a:lnTo>
                    <a:lnTo>
                      <a:pt x="4789" y="177"/>
                    </a:lnTo>
                    <a:lnTo>
                      <a:pt x="4790" y="177"/>
                    </a:lnTo>
                    <a:lnTo>
                      <a:pt x="4791" y="177"/>
                    </a:lnTo>
                    <a:lnTo>
                      <a:pt x="4792" y="177"/>
                    </a:lnTo>
                    <a:lnTo>
                      <a:pt x="4793" y="177"/>
                    </a:lnTo>
                    <a:lnTo>
                      <a:pt x="4794" y="177"/>
                    </a:lnTo>
                    <a:lnTo>
                      <a:pt x="4795" y="177"/>
                    </a:lnTo>
                    <a:lnTo>
                      <a:pt x="4796" y="177"/>
                    </a:lnTo>
                    <a:lnTo>
                      <a:pt x="4797" y="177"/>
                    </a:lnTo>
                    <a:lnTo>
                      <a:pt x="4798" y="177"/>
                    </a:lnTo>
                    <a:lnTo>
                      <a:pt x="4799" y="177"/>
                    </a:lnTo>
                    <a:lnTo>
                      <a:pt x="4800" y="177"/>
                    </a:lnTo>
                    <a:lnTo>
                      <a:pt x="4801" y="177"/>
                    </a:lnTo>
                    <a:lnTo>
                      <a:pt x="4802" y="177"/>
                    </a:lnTo>
                    <a:lnTo>
                      <a:pt x="4803" y="177"/>
                    </a:lnTo>
                    <a:lnTo>
                      <a:pt x="4804" y="177"/>
                    </a:lnTo>
                    <a:lnTo>
                      <a:pt x="4805" y="177"/>
                    </a:lnTo>
                    <a:lnTo>
                      <a:pt x="4806" y="177"/>
                    </a:lnTo>
                    <a:lnTo>
                      <a:pt x="4807" y="177"/>
                    </a:lnTo>
                    <a:lnTo>
                      <a:pt x="4808" y="177"/>
                    </a:lnTo>
                    <a:lnTo>
                      <a:pt x="4809" y="177"/>
                    </a:lnTo>
                    <a:lnTo>
                      <a:pt x="4810" y="177"/>
                    </a:lnTo>
                    <a:lnTo>
                      <a:pt x="4811" y="177"/>
                    </a:lnTo>
                    <a:lnTo>
                      <a:pt x="4812" y="177"/>
                    </a:lnTo>
                    <a:lnTo>
                      <a:pt x="4813" y="177"/>
                    </a:lnTo>
                    <a:lnTo>
                      <a:pt x="4814" y="177"/>
                    </a:lnTo>
                    <a:lnTo>
                      <a:pt x="4815" y="177"/>
                    </a:lnTo>
                    <a:lnTo>
                      <a:pt x="4816" y="177"/>
                    </a:lnTo>
                    <a:lnTo>
                      <a:pt x="4817" y="177"/>
                    </a:lnTo>
                    <a:lnTo>
                      <a:pt x="4818" y="177"/>
                    </a:lnTo>
                    <a:lnTo>
                      <a:pt x="4819" y="177"/>
                    </a:lnTo>
                    <a:lnTo>
                      <a:pt x="4820" y="177"/>
                    </a:lnTo>
                    <a:lnTo>
                      <a:pt x="4821" y="177"/>
                    </a:lnTo>
                    <a:lnTo>
                      <a:pt x="4822" y="177"/>
                    </a:lnTo>
                    <a:lnTo>
                      <a:pt x="4823" y="177"/>
                    </a:lnTo>
                    <a:lnTo>
                      <a:pt x="4824" y="177"/>
                    </a:lnTo>
                    <a:lnTo>
                      <a:pt x="4825" y="177"/>
                    </a:lnTo>
                    <a:lnTo>
                      <a:pt x="4826" y="177"/>
                    </a:lnTo>
                    <a:lnTo>
                      <a:pt x="4827" y="177"/>
                    </a:lnTo>
                    <a:lnTo>
                      <a:pt x="4828" y="177"/>
                    </a:lnTo>
                    <a:lnTo>
                      <a:pt x="4829" y="177"/>
                    </a:lnTo>
                    <a:lnTo>
                      <a:pt x="4830" y="177"/>
                    </a:lnTo>
                    <a:lnTo>
                      <a:pt x="4831" y="177"/>
                    </a:lnTo>
                    <a:lnTo>
                      <a:pt x="4832" y="177"/>
                    </a:lnTo>
                    <a:lnTo>
                      <a:pt x="4833" y="177"/>
                    </a:lnTo>
                    <a:lnTo>
                      <a:pt x="4834" y="177"/>
                    </a:lnTo>
                    <a:lnTo>
                      <a:pt x="4835" y="177"/>
                    </a:lnTo>
                    <a:lnTo>
                      <a:pt x="4836" y="177"/>
                    </a:lnTo>
                    <a:lnTo>
                      <a:pt x="4837" y="177"/>
                    </a:lnTo>
                    <a:lnTo>
                      <a:pt x="4838" y="177"/>
                    </a:lnTo>
                    <a:lnTo>
                      <a:pt x="4839" y="177"/>
                    </a:lnTo>
                    <a:lnTo>
                      <a:pt x="4840" y="177"/>
                    </a:lnTo>
                    <a:lnTo>
                      <a:pt x="4841" y="177"/>
                    </a:lnTo>
                    <a:lnTo>
                      <a:pt x="4842" y="177"/>
                    </a:lnTo>
                    <a:lnTo>
                      <a:pt x="4843" y="177"/>
                    </a:lnTo>
                    <a:lnTo>
                      <a:pt x="4844" y="177"/>
                    </a:lnTo>
                    <a:lnTo>
                      <a:pt x="4845" y="177"/>
                    </a:lnTo>
                    <a:lnTo>
                      <a:pt x="4846" y="177"/>
                    </a:lnTo>
                    <a:lnTo>
                      <a:pt x="4847" y="177"/>
                    </a:lnTo>
                    <a:lnTo>
                      <a:pt x="4848" y="177"/>
                    </a:lnTo>
                    <a:lnTo>
                      <a:pt x="4849" y="177"/>
                    </a:lnTo>
                    <a:lnTo>
                      <a:pt x="4850" y="177"/>
                    </a:lnTo>
                    <a:lnTo>
                      <a:pt x="4851" y="177"/>
                    </a:lnTo>
                    <a:lnTo>
                      <a:pt x="4852" y="177"/>
                    </a:lnTo>
                    <a:lnTo>
                      <a:pt x="4853" y="177"/>
                    </a:lnTo>
                    <a:lnTo>
                      <a:pt x="4854" y="177"/>
                    </a:lnTo>
                    <a:lnTo>
                      <a:pt x="4855" y="177"/>
                    </a:lnTo>
                    <a:lnTo>
                      <a:pt x="4856" y="177"/>
                    </a:lnTo>
                    <a:lnTo>
                      <a:pt x="4857" y="177"/>
                    </a:lnTo>
                    <a:lnTo>
                      <a:pt x="4858" y="177"/>
                    </a:lnTo>
                    <a:lnTo>
                      <a:pt x="4859" y="177"/>
                    </a:lnTo>
                    <a:lnTo>
                      <a:pt x="4860" y="177"/>
                    </a:lnTo>
                    <a:lnTo>
                      <a:pt x="4861" y="177"/>
                    </a:lnTo>
                    <a:lnTo>
                      <a:pt x="4862" y="177"/>
                    </a:lnTo>
                    <a:lnTo>
                      <a:pt x="4863" y="177"/>
                    </a:lnTo>
                    <a:lnTo>
                      <a:pt x="4864" y="177"/>
                    </a:lnTo>
                    <a:lnTo>
                      <a:pt x="4865" y="177"/>
                    </a:lnTo>
                    <a:lnTo>
                      <a:pt x="4866" y="177"/>
                    </a:lnTo>
                    <a:lnTo>
                      <a:pt x="4867" y="177"/>
                    </a:lnTo>
                    <a:lnTo>
                      <a:pt x="4868" y="177"/>
                    </a:lnTo>
                    <a:lnTo>
                      <a:pt x="4869" y="177"/>
                    </a:lnTo>
                    <a:lnTo>
                      <a:pt x="4870" y="177"/>
                    </a:lnTo>
                    <a:lnTo>
                      <a:pt x="4871" y="177"/>
                    </a:lnTo>
                    <a:lnTo>
                      <a:pt x="4872" y="177"/>
                    </a:lnTo>
                    <a:lnTo>
                      <a:pt x="4873" y="177"/>
                    </a:lnTo>
                    <a:lnTo>
                      <a:pt x="4874" y="177"/>
                    </a:lnTo>
                    <a:lnTo>
                      <a:pt x="4875" y="177"/>
                    </a:lnTo>
                    <a:lnTo>
                      <a:pt x="4876" y="177"/>
                    </a:lnTo>
                    <a:lnTo>
                      <a:pt x="4877" y="177"/>
                    </a:lnTo>
                    <a:lnTo>
                      <a:pt x="4878" y="177"/>
                    </a:lnTo>
                    <a:lnTo>
                      <a:pt x="4879" y="177"/>
                    </a:lnTo>
                    <a:lnTo>
                      <a:pt x="4880" y="177"/>
                    </a:lnTo>
                    <a:lnTo>
                      <a:pt x="4881" y="177"/>
                    </a:lnTo>
                    <a:lnTo>
                      <a:pt x="4882" y="177"/>
                    </a:lnTo>
                    <a:lnTo>
                      <a:pt x="4883" y="177"/>
                    </a:lnTo>
                    <a:lnTo>
                      <a:pt x="4884" y="177"/>
                    </a:lnTo>
                    <a:lnTo>
                      <a:pt x="4885" y="177"/>
                    </a:lnTo>
                    <a:lnTo>
                      <a:pt x="4886" y="177"/>
                    </a:lnTo>
                    <a:lnTo>
                      <a:pt x="4887" y="177"/>
                    </a:lnTo>
                    <a:lnTo>
                      <a:pt x="4888" y="177"/>
                    </a:lnTo>
                    <a:lnTo>
                      <a:pt x="4889" y="177"/>
                    </a:lnTo>
                    <a:lnTo>
                      <a:pt x="4890" y="177"/>
                    </a:lnTo>
                    <a:lnTo>
                      <a:pt x="4891" y="177"/>
                    </a:lnTo>
                    <a:lnTo>
                      <a:pt x="4892" y="177"/>
                    </a:lnTo>
                    <a:lnTo>
                      <a:pt x="4893" y="177"/>
                    </a:lnTo>
                    <a:lnTo>
                      <a:pt x="4894" y="177"/>
                    </a:lnTo>
                    <a:lnTo>
                      <a:pt x="4895" y="177"/>
                    </a:lnTo>
                    <a:lnTo>
                      <a:pt x="4896" y="177"/>
                    </a:lnTo>
                    <a:lnTo>
                      <a:pt x="4897" y="177"/>
                    </a:lnTo>
                    <a:lnTo>
                      <a:pt x="4898" y="177"/>
                    </a:lnTo>
                    <a:lnTo>
                      <a:pt x="4899" y="177"/>
                    </a:lnTo>
                    <a:lnTo>
                      <a:pt x="4900" y="177"/>
                    </a:lnTo>
                    <a:lnTo>
                      <a:pt x="4901" y="177"/>
                    </a:lnTo>
                    <a:lnTo>
                      <a:pt x="4902" y="177"/>
                    </a:lnTo>
                    <a:lnTo>
                      <a:pt x="4903" y="177"/>
                    </a:lnTo>
                    <a:lnTo>
                      <a:pt x="4904" y="177"/>
                    </a:lnTo>
                    <a:lnTo>
                      <a:pt x="4905" y="177"/>
                    </a:lnTo>
                    <a:lnTo>
                      <a:pt x="4906" y="177"/>
                    </a:lnTo>
                    <a:lnTo>
                      <a:pt x="4907" y="177"/>
                    </a:lnTo>
                    <a:lnTo>
                      <a:pt x="4908" y="177"/>
                    </a:lnTo>
                    <a:lnTo>
                      <a:pt x="4909" y="177"/>
                    </a:lnTo>
                    <a:lnTo>
                      <a:pt x="4910" y="177"/>
                    </a:lnTo>
                    <a:lnTo>
                      <a:pt x="4911" y="177"/>
                    </a:lnTo>
                    <a:lnTo>
                      <a:pt x="4912" y="177"/>
                    </a:lnTo>
                    <a:lnTo>
                      <a:pt x="4913" y="177"/>
                    </a:lnTo>
                    <a:lnTo>
                      <a:pt x="4914" y="177"/>
                    </a:lnTo>
                    <a:lnTo>
                      <a:pt x="4915" y="177"/>
                    </a:lnTo>
                    <a:lnTo>
                      <a:pt x="4916" y="177"/>
                    </a:lnTo>
                    <a:lnTo>
                      <a:pt x="4917" y="177"/>
                    </a:lnTo>
                    <a:lnTo>
                      <a:pt x="4918" y="177"/>
                    </a:lnTo>
                    <a:lnTo>
                      <a:pt x="4919" y="177"/>
                    </a:lnTo>
                    <a:lnTo>
                      <a:pt x="4920" y="177"/>
                    </a:lnTo>
                    <a:lnTo>
                      <a:pt x="4921" y="177"/>
                    </a:lnTo>
                    <a:lnTo>
                      <a:pt x="4922" y="177"/>
                    </a:lnTo>
                    <a:lnTo>
                      <a:pt x="4923" y="177"/>
                    </a:lnTo>
                    <a:lnTo>
                      <a:pt x="4924" y="177"/>
                    </a:lnTo>
                    <a:lnTo>
                      <a:pt x="4925" y="177"/>
                    </a:lnTo>
                    <a:lnTo>
                      <a:pt x="4926" y="177"/>
                    </a:lnTo>
                    <a:lnTo>
                      <a:pt x="4927" y="177"/>
                    </a:lnTo>
                    <a:lnTo>
                      <a:pt x="4928" y="177"/>
                    </a:lnTo>
                    <a:lnTo>
                      <a:pt x="4929" y="177"/>
                    </a:lnTo>
                    <a:lnTo>
                      <a:pt x="4930" y="177"/>
                    </a:lnTo>
                    <a:lnTo>
                      <a:pt x="4931" y="177"/>
                    </a:lnTo>
                    <a:lnTo>
                      <a:pt x="4932" y="177"/>
                    </a:lnTo>
                    <a:lnTo>
                      <a:pt x="4933" y="177"/>
                    </a:lnTo>
                    <a:lnTo>
                      <a:pt x="4934" y="177"/>
                    </a:lnTo>
                    <a:lnTo>
                      <a:pt x="4935" y="177"/>
                    </a:lnTo>
                    <a:lnTo>
                      <a:pt x="4936" y="177"/>
                    </a:lnTo>
                    <a:lnTo>
                      <a:pt x="4937" y="177"/>
                    </a:lnTo>
                    <a:lnTo>
                      <a:pt x="4938" y="177"/>
                    </a:lnTo>
                    <a:lnTo>
                      <a:pt x="4939" y="177"/>
                    </a:lnTo>
                    <a:lnTo>
                      <a:pt x="4940" y="177"/>
                    </a:lnTo>
                    <a:lnTo>
                      <a:pt x="4941" y="177"/>
                    </a:lnTo>
                    <a:lnTo>
                      <a:pt x="4942" y="177"/>
                    </a:lnTo>
                    <a:lnTo>
                      <a:pt x="4943" y="177"/>
                    </a:lnTo>
                    <a:lnTo>
                      <a:pt x="4944" y="177"/>
                    </a:lnTo>
                    <a:lnTo>
                      <a:pt x="4945" y="177"/>
                    </a:lnTo>
                    <a:lnTo>
                      <a:pt x="4946" y="177"/>
                    </a:lnTo>
                    <a:lnTo>
                      <a:pt x="4947" y="177"/>
                    </a:lnTo>
                    <a:lnTo>
                      <a:pt x="4948" y="177"/>
                    </a:lnTo>
                    <a:lnTo>
                      <a:pt x="4949" y="177"/>
                    </a:lnTo>
                    <a:lnTo>
                      <a:pt x="4950" y="177"/>
                    </a:lnTo>
                    <a:lnTo>
                      <a:pt x="4951" y="177"/>
                    </a:lnTo>
                    <a:lnTo>
                      <a:pt x="4952" y="177"/>
                    </a:lnTo>
                    <a:lnTo>
                      <a:pt x="4953" y="177"/>
                    </a:lnTo>
                    <a:lnTo>
                      <a:pt x="4954" y="177"/>
                    </a:lnTo>
                    <a:lnTo>
                      <a:pt x="4955" y="177"/>
                    </a:lnTo>
                    <a:lnTo>
                      <a:pt x="4956" y="177"/>
                    </a:lnTo>
                    <a:lnTo>
                      <a:pt x="4957" y="177"/>
                    </a:lnTo>
                    <a:lnTo>
                      <a:pt x="4958" y="177"/>
                    </a:lnTo>
                    <a:lnTo>
                      <a:pt x="4959" y="177"/>
                    </a:lnTo>
                    <a:lnTo>
                      <a:pt x="4960" y="177"/>
                    </a:lnTo>
                    <a:lnTo>
                      <a:pt x="4961" y="177"/>
                    </a:lnTo>
                    <a:lnTo>
                      <a:pt x="4962" y="177"/>
                    </a:lnTo>
                    <a:lnTo>
                      <a:pt x="4963" y="177"/>
                    </a:lnTo>
                    <a:lnTo>
                      <a:pt x="4964" y="177"/>
                    </a:lnTo>
                    <a:lnTo>
                      <a:pt x="4965" y="177"/>
                    </a:lnTo>
                    <a:lnTo>
                      <a:pt x="4966" y="177"/>
                    </a:lnTo>
                    <a:lnTo>
                      <a:pt x="4967" y="177"/>
                    </a:lnTo>
                    <a:lnTo>
                      <a:pt x="4968" y="177"/>
                    </a:lnTo>
                    <a:lnTo>
                      <a:pt x="4969" y="177"/>
                    </a:lnTo>
                    <a:lnTo>
                      <a:pt x="4970" y="177"/>
                    </a:lnTo>
                    <a:lnTo>
                      <a:pt x="4971" y="177"/>
                    </a:lnTo>
                    <a:lnTo>
                      <a:pt x="4972" y="177"/>
                    </a:lnTo>
                    <a:lnTo>
                      <a:pt x="4973" y="177"/>
                    </a:lnTo>
                    <a:lnTo>
                      <a:pt x="4974" y="177"/>
                    </a:lnTo>
                    <a:lnTo>
                      <a:pt x="4975" y="177"/>
                    </a:lnTo>
                    <a:lnTo>
                      <a:pt x="4976" y="177"/>
                    </a:lnTo>
                    <a:lnTo>
                      <a:pt x="4977" y="177"/>
                    </a:lnTo>
                    <a:lnTo>
                      <a:pt x="4978" y="177"/>
                    </a:lnTo>
                    <a:lnTo>
                      <a:pt x="4979" y="177"/>
                    </a:lnTo>
                    <a:lnTo>
                      <a:pt x="4980" y="177"/>
                    </a:lnTo>
                    <a:lnTo>
                      <a:pt x="4981" y="177"/>
                    </a:lnTo>
                    <a:lnTo>
                      <a:pt x="4982" y="177"/>
                    </a:lnTo>
                    <a:lnTo>
                      <a:pt x="4983" y="177"/>
                    </a:lnTo>
                    <a:lnTo>
                      <a:pt x="4984" y="177"/>
                    </a:lnTo>
                    <a:lnTo>
                      <a:pt x="4985" y="177"/>
                    </a:lnTo>
                    <a:lnTo>
                      <a:pt x="4986" y="177"/>
                    </a:lnTo>
                    <a:lnTo>
                      <a:pt x="4987" y="177"/>
                    </a:lnTo>
                    <a:lnTo>
                      <a:pt x="4988" y="177"/>
                    </a:lnTo>
                    <a:lnTo>
                      <a:pt x="4989" y="177"/>
                    </a:lnTo>
                    <a:lnTo>
                      <a:pt x="4990" y="177"/>
                    </a:lnTo>
                    <a:lnTo>
                      <a:pt x="4991" y="177"/>
                    </a:lnTo>
                    <a:lnTo>
                      <a:pt x="4992" y="177"/>
                    </a:lnTo>
                    <a:lnTo>
                      <a:pt x="4993" y="177"/>
                    </a:lnTo>
                    <a:lnTo>
                      <a:pt x="4994" y="177"/>
                    </a:lnTo>
                    <a:lnTo>
                      <a:pt x="4995" y="177"/>
                    </a:lnTo>
                    <a:lnTo>
                      <a:pt x="4996" y="177"/>
                    </a:lnTo>
                    <a:lnTo>
                      <a:pt x="4997" y="177"/>
                    </a:lnTo>
                    <a:lnTo>
                      <a:pt x="4998" y="177"/>
                    </a:lnTo>
                    <a:lnTo>
                      <a:pt x="4999" y="177"/>
                    </a:lnTo>
                    <a:lnTo>
                      <a:pt x="5000" y="177"/>
                    </a:lnTo>
                    <a:lnTo>
                      <a:pt x="5001" y="177"/>
                    </a:lnTo>
                    <a:lnTo>
                      <a:pt x="5002" y="177"/>
                    </a:lnTo>
                    <a:lnTo>
                      <a:pt x="5003" y="177"/>
                    </a:lnTo>
                    <a:lnTo>
                      <a:pt x="5004" y="177"/>
                    </a:lnTo>
                    <a:lnTo>
                      <a:pt x="5005" y="177"/>
                    </a:lnTo>
                    <a:lnTo>
                      <a:pt x="5006" y="177"/>
                    </a:lnTo>
                    <a:lnTo>
                      <a:pt x="5007" y="177"/>
                    </a:lnTo>
                    <a:lnTo>
                      <a:pt x="5008" y="177"/>
                    </a:lnTo>
                    <a:lnTo>
                      <a:pt x="5009" y="177"/>
                    </a:lnTo>
                    <a:lnTo>
                      <a:pt x="5010" y="177"/>
                    </a:lnTo>
                    <a:lnTo>
                      <a:pt x="5011" y="177"/>
                    </a:lnTo>
                    <a:lnTo>
                      <a:pt x="5012" y="177"/>
                    </a:lnTo>
                    <a:lnTo>
                      <a:pt x="5013" y="177"/>
                    </a:lnTo>
                    <a:lnTo>
                      <a:pt x="5014" y="177"/>
                    </a:lnTo>
                    <a:lnTo>
                      <a:pt x="5015" y="177"/>
                    </a:lnTo>
                    <a:lnTo>
                      <a:pt x="5016" y="177"/>
                    </a:lnTo>
                    <a:lnTo>
                      <a:pt x="5017" y="177"/>
                    </a:lnTo>
                    <a:lnTo>
                      <a:pt x="5018" y="177"/>
                    </a:lnTo>
                    <a:lnTo>
                      <a:pt x="5019" y="177"/>
                    </a:lnTo>
                    <a:lnTo>
                      <a:pt x="5020" y="177"/>
                    </a:lnTo>
                    <a:lnTo>
                      <a:pt x="5021" y="177"/>
                    </a:lnTo>
                    <a:lnTo>
                      <a:pt x="5022" y="177"/>
                    </a:lnTo>
                    <a:lnTo>
                      <a:pt x="5023" y="177"/>
                    </a:lnTo>
                    <a:lnTo>
                      <a:pt x="5024" y="177"/>
                    </a:lnTo>
                    <a:lnTo>
                      <a:pt x="5025" y="177"/>
                    </a:lnTo>
                    <a:lnTo>
                      <a:pt x="5026" y="177"/>
                    </a:lnTo>
                    <a:lnTo>
                      <a:pt x="5027" y="177"/>
                    </a:lnTo>
                    <a:lnTo>
                      <a:pt x="5028" y="177"/>
                    </a:lnTo>
                    <a:lnTo>
                      <a:pt x="5029" y="177"/>
                    </a:lnTo>
                    <a:lnTo>
                      <a:pt x="5030" y="177"/>
                    </a:lnTo>
                    <a:lnTo>
                      <a:pt x="5031" y="177"/>
                    </a:lnTo>
                    <a:lnTo>
                      <a:pt x="5032" y="177"/>
                    </a:lnTo>
                    <a:lnTo>
                      <a:pt x="5033" y="177"/>
                    </a:lnTo>
                    <a:lnTo>
                      <a:pt x="5034" y="177"/>
                    </a:lnTo>
                    <a:lnTo>
                      <a:pt x="5035" y="177"/>
                    </a:lnTo>
                    <a:lnTo>
                      <a:pt x="5036" y="177"/>
                    </a:lnTo>
                    <a:lnTo>
                      <a:pt x="5037" y="177"/>
                    </a:lnTo>
                    <a:lnTo>
                      <a:pt x="5038" y="177"/>
                    </a:lnTo>
                    <a:lnTo>
                      <a:pt x="5039" y="177"/>
                    </a:lnTo>
                    <a:lnTo>
                      <a:pt x="5040" y="177"/>
                    </a:lnTo>
                    <a:lnTo>
                      <a:pt x="5041" y="177"/>
                    </a:lnTo>
                    <a:lnTo>
                      <a:pt x="5042" y="177"/>
                    </a:lnTo>
                    <a:lnTo>
                      <a:pt x="5043" y="177"/>
                    </a:lnTo>
                    <a:lnTo>
                      <a:pt x="5044" y="177"/>
                    </a:lnTo>
                    <a:lnTo>
                      <a:pt x="5045" y="177"/>
                    </a:lnTo>
                    <a:lnTo>
                      <a:pt x="5046" y="177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5" name="Rectangle 50"/>
              <p:cNvSpPr>
                <a:spLocks noChangeArrowheads="1"/>
              </p:cNvSpPr>
              <p:nvPr/>
            </p:nvSpPr>
            <p:spPr bwMode="auto">
              <a:xfrm rot="-5400000">
                <a:off x="945" y="1109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832.4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6" name="Line 51"/>
              <p:cNvSpPr>
                <a:spLocks noChangeShapeType="1"/>
              </p:cNvSpPr>
              <p:nvPr/>
            </p:nvSpPr>
            <p:spPr bwMode="auto">
              <a:xfrm flipV="1">
                <a:off x="1010" y="127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7" name="Rectangle 52"/>
              <p:cNvSpPr>
                <a:spLocks noChangeArrowheads="1"/>
              </p:cNvSpPr>
              <p:nvPr/>
            </p:nvSpPr>
            <p:spPr bwMode="auto">
              <a:xfrm rot="-5400000">
                <a:off x="2009" y="1105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1466.5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8" name="Line 53"/>
              <p:cNvSpPr>
                <a:spLocks noChangeShapeType="1"/>
              </p:cNvSpPr>
              <p:nvPr/>
            </p:nvSpPr>
            <p:spPr bwMode="auto">
              <a:xfrm flipV="1">
                <a:off x="2088" y="1282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9" name="Rectangle 54"/>
              <p:cNvSpPr>
                <a:spLocks noChangeArrowheads="1"/>
              </p:cNvSpPr>
              <p:nvPr/>
            </p:nvSpPr>
            <p:spPr bwMode="auto">
              <a:xfrm rot="-5400000">
                <a:off x="2384" y="1266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1687.6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0" name="Line 55"/>
              <p:cNvSpPr>
                <a:spLocks noChangeShapeType="1"/>
              </p:cNvSpPr>
              <p:nvPr/>
            </p:nvSpPr>
            <p:spPr bwMode="auto">
              <a:xfrm flipV="1">
                <a:off x="2463" y="1442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1" name="Rectangle 56"/>
              <p:cNvSpPr>
                <a:spLocks noChangeArrowheads="1"/>
              </p:cNvSpPr>
              <p:nvPr/>
            </p:nvSpPr>
            <p:spPr bwMode="auto">
              <a:xfrm rot="-5400000">
                <a:off x="898" y="1282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804.7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2" name="Line 57"/>
              <p:cNvSpPr>
                <a:spLocks noChangeShapeType="1"/>
              </p:cNvSpPr>
              <p:nvPr/>
            </p:nvSpPr>
            <p:spPr bwMode="auto">
              <a:xfrm flipV="1">
                <a:off x="962" y="1443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3" name="Rectangle 58"/>
              <p:cNvSpPr>
                <a:spLocks noChangeArrowheads="1"/>
              </p:cNvSpPr>
              <p:nvPr/>
            </p:nvSpPr>
            <p:spPr bwMode="auto">
              <a:xfrm rot="-5400000">
                <a:off x="2272" y="126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1621.5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4" name="Line 59"/>
              <p:cNvSpPr>
                <a:spLocks noChangeShapeType="1"/>
              </p:cNvSpPr>
              <p:nvPr/>
            </p:nvSpPr>
            <p:spPr bwMode="auto">
              <a:xfrm flipV="1">
                <a:off x="2351" y="1444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5" name="Rectangle 60"/>
              <p:cNvSpPr>
                <a:spLocks noChangeArrowheads="1"/>
              </p:cNvSpPr>
              <p:nvPr/>
            </p:nvSpPr>
            <p:spPr bwMode="auto">
              <a:xfrm rot="-5400000">
                <a:off x="3282" y="1266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2215.7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6" name="Line 61"/>
              <p:cNvSpPr>
                <a:spLocks noChangeShapeType="1"/>
              </p:cNvSpPr>
              <p:nvPr/>
            </p:nvSpPr>
            <p:spPr bwMode="auto">
              <a:xfrm flipV="1">
                <a:off x="3361" y="1443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7" name="Rectangle 62"/>
              <p:cNvSpPr>
                <a:spLocks noChangeArrowheads="1"/>
              </p:cNvSpPr>
              <p:nvPr/>
            </p:nvSpPr>
            <p:spPr bwMode="auto">
              <a:xfrm rot="-5400000">
                <a:off x="1803" y="126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1345.5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8" name="Line 63"/>
              <p:cNvSpPr>
                <a:spLocks noChangeShapeType="1"/>
              </p:cNvSpPr>
              <p:nvPr/>
            </p:nvSpPr>
            <p:spPr bwMode="auto">
              <a:xfrm flipV="1">
                <a:off x="1882" y="144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9" name="Rectangle 64"/>
              <p:cNvSpPr>
                <a:spLocks noChangeArrowheads="1"/>
              </p:cNvSpPr>
              <p:nvPr/>
            </p:nvSpPr>
            <p:spPr bwMode="auto">
              <a:xfrm rot="-5400000">
                <a:off x="1124" y="128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937.3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0" name="Line 65"/>
              <p:cNvSpPr>
                <a:spLocks noChangeShapeType="1"/>
              </p:cNvSpPr>
              <p:nvPr/>
            </p:nvSpPr>
            <p:spPr bwMode="auto">
              <a:xfrm flipV="1">
                <a:off x="1188" y="144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1" name="Rectangle 66"/>
              <p:cNvSpPr>
                <a:spLocks noChangeArrowheads="1"/>
              </p:cNvSpPr>
              <p:nvPr/>
            </p:nvSpPr>
            <p:spPr bwMode="auto">
              <a:xfrm rot="-5400000">
                <a:off x="1031" y="1282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882.4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2" name="Line 67"/>
              <p:cNvSpPr>
                <a:spLocks noChangeShapeType="1"/>
              </p:cNvSpPr>
              <p:nvPr/>
            </p:nvSpPr>
            <p:spPr bwMode="auto">
              <a:xfrm flipV="1">
                <a:off x="1095" y="1443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3" name="Rectangle 68"/>
              <p:cNvSpPr>
                <a:spLocks noChangeArrowheads="1"/>
              </p:cNvSpPr>
              <p:nvPr/>
            </p:nvSpPr>
            <p:spPr bwMode="auto">
              <a:xfrm rot="-5400000">
                <a:off x="1461" y="126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1144.4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4" name="Line 69"/>
              <p:cNvSpPr>
                <a:spLocks noChangeShapeType="1"/>
              </p:cNvSpPr>
              <p:nvPr/>
            </p:nvSpPr>
            <p:spPr bwMode="auto">
              <a:xfrm flipV="1">
                <a:off x="1540" y="144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5" name="Rectangle 70"/>
              <p:cNvSpPr>
                <a:spLocks noChangeArrowheads="1"/>
              </p:cNvSpPr>
              <p:nvPr/>
            </p:nvSpPr>
            <p:spPr bwMode="auto">
              <a:xfrm rot="-5400000">
                <a:off x="2531" y="126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1773.7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6" name="Line 71"/>
              <p:cNvSpPr>
                <a:spLocks noChangeShapeType="1"/>
              </p:cNvSpPr>
              <p:nvPr/>
            </p:nvSpPr>
            <p:spPr bwMode="auto">
              <a:xfrm flipV="1">
                <a:off x="2610" y="1444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7" name="Rectangle 72"/>
              <p:cNvSpPr>
                <a:spLocks noChangeArrowheads="1"/>
              </p:cNvSpPr>
              <p:nvPr/>
            </p:nvSpPr>
            <p:spPr bwMode="auto">
              <a:xfrm rot="-5400000">
                <a:off x="3398" y="126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2283.9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8" name="Line 73"/>
              <p:cNvSpPr>
                <a:spLocks noChangeShapeType="1"/>
              </p:cNvSpPr>
              <p:nvPr/>
            </p:nvSpPr>
            <p:spPr bwMode="auto">
              <a:xfrm flipV="1">
                <a:off x="3477" y="144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9" name="Rectangle 74"/>
              <p:cNvSpPr>
                <a:spLocks noChangeArrowheads="1"/>
              </p:cNvSpPr>
              <p:nvPr/>
            </p:nvSpPr>
            <p:spPr bwMode="auto">
              <a:xfrm rot="-5400000">
                <a:off x="1317" y="126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1059.3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0" name="Line 75"/>
              <p:cNvSpPr>
                <a:spLocks noChangeShapeType="1"/>
              </p:cNvSpPr>
              <p:nvPr/>
            </p:nvSpPr>
            <p:spPr bwMode="auto">
              <a:xfrm flipV="1">
                <a:off x="1396" y="144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1" name="Rectangle 76"/>
              <p:cNvSpPr>
                <a:spLocks noChangeArrowheads="1"/>
              </p:cNvSpPr>
              <p:nvPr/>
            </p:nvSpPr>
            <p:spPr bwMode="auto">
              <a:xfrm rot="-5400000">
                <a:off x="2159" y="1270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1555.5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2" name="Line 77"/>
              <p:cNvSpPr>
                <a:spLocks noChangeShapeType="1"/>
              </p:cNvSpPr>
              <p:nvPr/>
            </p:nvSpPr>
            <p:spPr bwMode="auto">
              <a:xfrm flipV="1">
                <a:off x="2239" y="144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3" name="Rectangle 78"/>
              <p:cNvSpPr>
                <a:spLocks noChangeArrowheads="1"/>
              </p:cNvSpPr>
              <p:nvPr/>
            </p:nvSpPr>
            <p:spPr bwMode="auto">
              <a:xfrm rot="-5400000">
                <a:off x="692" y="1286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682.9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4" name="Line 79"/>
              <p:cNvSpPr>
                <a:spLocks noChangeShapeType="1"/>
              </p:cNvSpPr>
              <p:nvPr/>
            </p:nvSpPr>
            <p:spPr bwMode="auto">
              <a:xfrm flipV="1">
                <a:off x="756" y="144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5" name="Rectangle 80"/>
              <p:cNvSpPr>
                <a:spLocks noChangeArrowheads="1"/>
              </p:cNvSpPr>
              <p:nvPr/>
            </p:nvSpPr>
            <p:spPr bwMode="auto">
              <a:xfrm rot="-5400000">
                <a:off x="4287" y="1270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2807.1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6" name="Line 81"/>
              <p:cNvSpPr>
                <a:spLocks noChangeShapeType="1"/>
              </p:cNvSpPr>
              <p:nvPr/>
            </p:nvSpPr>
            <p:spPr bwMode="auto">
              <a:xfrm flipV="1">
                <a:off x="4366" y="144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7" name="Rectangle 82"/>
              <p:cNvSpPr>
                <a:spLocks noChangeArrowheads="1"/>
              </p:cNvSpPr>
              <p:nvPr/>
            </p:nvSpPr>
            <p:spPr bwMode="auto">
              <a:xfrm rot="-5400000">
                <a:off x="2675" y="1270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1858.7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8" name="Line 83"/>
              <p:cNvSpPr>
                <a:spLocks noChangeShapeType="1"/>
              </p:cNvSpPr>
              <p:nvPr/>
            </p:nvSpPr>
            <p:spPr bwMode="auto">
              <a:xfrm flipV="1">
                <a:off x="2754" y="1446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9" name="Rectangle 84"/>
              <p:cNvSpPr>
                <a:spLocks noChangeArrowheads="1"/>
              </p:cNvSpPr>
              <p:nvPr/>
            </p:nvSpPr>
            <p:spPr bwMode="auto">
              <a:xfrm rot="-5400000">
                <a:off x="1655" y="1270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1258.4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0" name="Line 85"/>
              <p:cNvSpPr>
                <a:spLocks noChangeShapeType="1"/>
              </p:cNvSpPr>
              <p:nvPr/>
            </p:nvSpPr>
            <p:spPr bwMode="auto">
              <a:xfrm flipV="1">
                <a:off x="1734" y="144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1" name="Rectangle 86"/>
              <p:cNvSpPr>
                <a:spLocks noChangeArrowheads="1"/>
              </p:cNvSpPr>
              <p:nvPr/>
            </p:nvSpPr>
            <p:spPr bwMode="auto">
              <a:xfrm rot="-5400000">
                <a:off x="1220" y="1270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1003.2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2" name="Line 87"/>
              <p:cNvSpPr>
                <a:spLocks noChangeShapeType="1"/>
              </p:cNvSpPr>
              <p:nvPr/>
            </p:nvSpPr>
            <p:spPr bwMode="auto">
              <a:xfrm flipV="1">
                <a:off x="1300" y="144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3" name="Rectangle 88"/>
              <p:cNvSpPr>
                <a:spLocks noChangeArrowheads="1"/>
              </p:cNvSpPr>
              <p:nvPr/>
            </p:nvSpPr>
            <p:spPr bwMode="auto">
              <a:xfrm rot="-5400000">
                <a:off x="4042" y="127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2663.0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4" name="Line 89"/>
              <p:cNvSpPr>
                <a:spLocks noChangeShapeType="1"/>
              </p:cNvSpPr>
              <p:nvPr/>
            </p:nvSpPr>
            <p:spPr bwMode="auto">
              <a:xfrm flipV="1">
                <a:off x="4122" y="144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5" name="Rectangle 90"/>
              <p:cNvSpPr>
                <a:spLocks noChangeArrowheads="1"/>
              </p:cNvSpPr>
              <p:nvPr/>
            </p:nvSpPr>
            <p:spPr bwMode="auto">
              <a:xfrm rot="-5400000">
                <a:off x="3501" y="127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2344.0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6" name="Line 91"/>
              <p:cNvSpPr>
                <a:spLocks noChangeShapeType="1"/>
              </p:cNvSpPr>
              <p:nvPr/>
            </p:nvSpPr>
            <p:spPr bwMode="auto">
              <a:xfrm flipV="1">
                <a:off x="3580" y="144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7" name="Rectangle 92"/>
              <p:cNvSpPr>
                <a:spLocks noChangeArrowheads="1"/>
              </p:cNvSpPr>
              <p:nvPr/>
            </p:nvSpPr>
            <p:spPr bwMode="auto">
              <a:xfrm>
                <a:off x="5121" y="995"/>
                <a:ext cx="164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Spot 6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8" name="Line 93"/>
              <p:cNvSpPr>
                <a:spLocks noChangeShapeType="1"/>
              </p:cNvSpPr>
              <p:nvPr/>
            </p:nvSpPr>
            <p:spPr bwMode="auto">
              <a:xfrm>
                <a:off x="415" y="1459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9" name="Rectangle 94"/>
              <p:cNvSpPr>
                <a:spLocks noChangeArrowheads="1"/>
              </p:cNvSpPr>
              <p:nvPr/>
            </p:nvSpPr>
            <p:spPr bwMode="auto">
              <a:xfrm>
                <a:off x="313" y="1418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0" name="Line 95"/>
              <p:cNvSpPr>
                <a:spLocks noChangeShapeType="1"/>
              </p:cNvSpPr>
              <p:nvPr/>
            </p:nvSpPr>
            <p:spPr bwMode="auto">
              <a:xfrm>
                <a:off x="424" y="1426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1" name="Line 96"/>
              <p:cNvSpPr>
                <a:spLocks noChangeShapeType="1"/>
              </p:cNvSpPr>
              <p:nvPr/>
            </p:nvSpPr>
            <p:spPr bwMode="auto">
              <a:xfrm>
                <a:off x="424" y="1392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2" name="Line 97"/>
              <p:cNvSpPr>
                <a:spLocks noChangeShapeType="1"/>
              </p:cNvSpPr>
              <p:nvPr/>
            </p:nvSpPr>
            <p:spPr bwMode="auto">
              <a:xfrm>
                <a:off x="424" y="1358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3" name="Line 98"/>
              <p:cNvSpPr>
                <a:spLocks noChangeShapeType="1"/>
              </p:cNvSpPr>
              <p:nvPr/>
            </p:nvSpPr>
            <p:spPr bwMode="auto">
              <a:xfrm>
                <a:off x="424" y="1325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4" name="Line 99"/>
              <p:cNvSpPr>
                <a:spLocks noChangeShapeType="1"/>
              </p:cNvSpPr>
              <p:nvPr/>
            </p:nvSpPr>
            <p:spPr bwMode="auto">
              <a:xfrm>
                <a:off x="415" y="1291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5" name="Rectangle 100"/>
              <p:cNvSpPr>
                <a:spLocks noChangeArrowheads="1"/>
              </p:cNvSpPr>
              <p:nvPr/>
            </p:nvSpPr>
            <p:spPr bwMode="auto">
              <a:xfrm>
                <a:off x="313" y="1250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6" name="Line 101"/>
              <p:cNvSpPr>
                <a:spLocks noChangeShapeType="1"/>
              </p:cNvSpPr>
              <p:nvPr/>
            </p:nvSpPr>
            <p:spPr bwMode="auto">
              <a:xfrm>
                <a:off x="424" y="1258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7" name="Line 102"/>
              <p:cNvSpPr>
                <a:spLocks noChangeShapeType="1"/>
              </p:cNvSpPr>
              <p:nvPr/>
            </p:nvSpPr>
            <p:spPr bwMode="auto">
              <a:xfrm>
                <a:off x="424" y="1224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8" name="Line 103"/>
              <p:cNvSpPr>
                <a:spLocks noChangeShapeType="1"/>
              </p:cNvSpPr>
              <p:nvPr/>
            </p:nvSpPr>
            <p:spPr bwMode="auto">
              <a:xfrm>
                <a:off x="424" y="1191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9" name="Line 104"/>
              <p:cNvSpPr>
                <a:spLocks noChangeShapeType="1"/>
              </p:cNvSpPr>
              <p:nvPr/>
            </p:nvSpPr>
            <p:spPr bwMode="auto">
              <a:xfrm>
                <a:off x="424" y="1157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0" name="Line 105"/>
              <p:cNvSpPr>
                <a:spLocks noChangeShapeType="1"/>
              </p:cNvSpPr>
              <p:nvPr/>
            </p:nvSpPr>
            <p:spPr bwMode="auto">
              <a:xfrm>
                <a:off x="415" y="1123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1" name="Rectangle 106"/>
              <p:cNvSpPr>
                <a:spLocks noChangeArrowheads="1"/>
              </p:cNvSpPr>
              <p:nvPr/>
            </p:nvSpPr>
            <p:spPr bwMode="auto">
              <a:xfrm>
                <a:off x="313" y="1082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2" name="Line 107"/>
              <p:cNvSpPr>
                <a:spLocks noChangeShapeType="1"/>
              </p:cNvSpPr>
              <p:nvPr/>
            </p:nvSpPr>
            <p:spPr bwMode="auto">
              <a:xfrm>
                <a:off x="424" y="1090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3" name="Line 108"/>
              <p:cNvSpPr>
                <a:spLocks noChangeShapeType="1"/>
              </p:cNvSpPr>
              <p:nvPr/>
            </p:nvSpPr>
            <p:spPr bwMode="auto">
              <a:xfrm>
                <a:off x="424" y="1056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4" name="Line 109"/>
              <p:cNvSpPr>
                <a:spLocks noChangeShapeType="1"/>
              </p:cNvSpPr>
              <p:nvPr/>
            </p:nvSpPr>
            <p:spPr bwMode="auto">
              <a:xfrm>
                <a:off x="424" y="1023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5" name="Line 110"/>
              <p:cNvSpPr>
                <a:spLocks noChangeShapeType="1"/>
              </p:cNvSpPr>
              <p:nvPr/>
            </p:nvSpPr>
            <p:spPr bwMode="auto">
              <a:xfrm>
                <a:off x="424" y="989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6" name="Rectangle 112"/>
              <p:cNvSpPr>
                <a:spLocks noChangeArrowheads="1"/>
              </p:cNvSpPr>
              <p:nvPr/>
            </p:nvSpPr>
            <p:spPr bwMode="auto">
              <a:xfrm>
                <a:off x="113" y="990"/>
                <a:ext cx="144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x10</a:t>
                </a:r>
                <a:r>
                  <a:rPr lang="de-DE" sz="900" baseline="300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de-DE" sz="900" baseline="30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7" name="Rectangle 114"/>
              <p:cNvSpPr>
                <a:spLocks noChangeArrowheads="1"/>
              </p:cNvSpPr>
              <p:nvPr/>
            </p:nvSpPr>
            <p:spPr bwMode="auto">
              <a:xfrm>
                <a:off x="442" y="975"/>
                <a:ext cx="5063" cy="486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8" name="Freeform 115"/>
              <p:cNvSpPr>
                <a:spLocks/>
              </p:cNvSpPr>
              <p:nvPr/>
            </p:nvSpPr>
            <p:spPr bwMode="auto">
              <a:xfrm>
                <a:off x="445" y="1772"/>
                <a:ext cx="5062" cy="178"/>
              </a:xfrm>
              <a:custGeom>
                <a:avLst/>
                <a:gdLst>
                  <a:gd name="T0" fmla="*/ 79 w 5046"/>
                  <a:gd name="T1" fmla="*/ 178 h 177"/>
                  <a:gd name="T2" fmla="*/ 160 w 5046"/>
                  <a:gd name="T3" fmla="*/ 178 h 177"/>
                  <a:gd name="T4" fmla="*/ 240 w 5046"/>
                  <a:gd name="T5" fmla="*/ 178 h 177"/>
                  <a:gd name="T6" fmla="*/ 319 w 5046"/>
                  <a:gd name="T7" fmla="*/ 178 h 177"/>
                  <a:gd name="T8" fmla="*/ 396 w 5046"/>
                  <a:gd name="T9" fmla="*/ 178 h 177"/>
                  <a:gd name="T10" fmla="*/ 477 w 5046"/>
                  <a:gd name="T11" fmla="*/ 178 h 177"/>
                  <a:gd name="T12" fmla="*/ 554 w 5046"/>
                  <a:gd name="T13" fmla="*/ 178 h 177"/>
                  <a:gd name="T14" fmla="*/ 621 w 5046"/>
                  <a:gd name="T15" fmla="*/ 178 h 177"/>
                  <a:gd name="T16" fmla="*/ 698 w 5046"/>
                  <a:gd name="T17" fmla="*/ 178 h 177"/>
                  <a:gd name="T18" fmla="*/ 776 w 5046"/>
                  <a:gd name="T19" fmla="*/ 178 h 177"/>
                  <a:gd name="T20" fmla="*/ 857 w 5046"/>
                  <a:gd name="T21" fmla="*/ 178 h 177"/>
                  <a:gd name="T22" fmla="*/ 936 w 5046"/>
                  <a:gd name="T23" fmla="*/ 178 h 177"/>
                  <a:gd name="T24" fmla="*/ 1015 w 5046"/>
                  <a:gd name="T25" fmla="*/ 178 h 177"/>
                  <a:gd name="T26" fmla="*/ 1094 w 5046"/>
                  <a:gd name="T27" fmla="*/ 178 h 177"/>
                  <a:gd name="T28" fmla="*/ 1175 w 5046"/>
                  <a:gd name="T29" fmla="*/ 178 h 177"/>
                  <a:gd name="T30" fmla="*/ 1255 w 5046"/>
                  <a:gd name="T31" fmla="*/ 178 h 177"/>
                  <a:gd name="T32" fmla="*/ 1335 w 5046"/>
                  <a:gd name="T33" fmla="*/ 178 h 177"/>
                  <a:gd name="T34" fmla="*/ 1415 w 5046"/>
                  <a:gd name="T35" fmla="*/ 178 h 177"/>
                  <a:gd name="T36" fmla="*/ 1496 w 5046"/>
                  <a:gd name="T37" fmla="*/ 178 h 177"/>
                  <a:gd name="T38" fmla="*/ 1576 w 5046"/>
                  <a:gd name="T39" fmla="*/ 178 h 177"/>
                  <a:gd name="T40" fmla="*/ 1650 w 5046"/>
                  <a:gd name="T41" fmla="*/ 172 h 177"/>
                  <a:gd name="T42" fmla="*/ 1729 w 5046"/>
                  <a:gd name="T43" fmla="*/ 178 h 177"/>
                  <a:gd name="T44" fmla="*/ 1809 w 5046"/>
                  <a:gd name="T45" fmla="*/ 178 h 177"/>
                  <a:gd name="T46" fmla="*/ 1889 w 5046"/>
                  <a:gd name="T47" fmla="*/ 178 h 177"/>
                  <a:gd name="T48" fmla="*/ 1967 w 5046"/>
                  <a:gd name="T49" fmla="*/ 178 h 177"/>
                  <a:gd name="T50" fmla="*/ 2044 w 5046"/>
                  <a:gd name="T51" fmla="*/ 178 h 177"/>
                  <a:gd name="T52" fmla="*/ 2125 w 5046"/>
                  <a:gd name="T53" fmla="*/ 178 h 177"/>
                  <a:gd name="T54" fmla="*/ 2204 w 5046"/>
                  <a:gd name="T55" fmla="*/ 178 h 177"/>
                  <a:gd name="T56" fmla="*/ 2284 w 5046"/>
                  <a:gd name="T57" fmla="*/ 178 h 177"/>
                  <a:gd name="T58" fmla="*/ 2364 w 5046"/>
                  <a:gd name="T59" fmla="*/ 178 h 177"/>
                  <a:gd name="T60" fmla="*/ 2445 w 5046"/>
                  <a:gd name="T61" fmla="*/ 178 h 177"/>
                  <a:gd name="T62" fmla="*/ 2525 w 5046"/>
                  <a:gd name="T63" fmla="*/ 178 h 177"/>
                  <a:gd name="T64" fmla="*/ 2605 w 5046"/>
                  <a:gd name="T65" fmla="*/ 178 h 177"/>
                  <a:gd name="T66" fmla="*/ 2685 w 5046"/>
                  <a:gd name="T67" fmla="*/ 178 h 177"/>
                  <a:gd name="T68" fmla="*/ 2766 w 5046"/>
                  <a:gd name="T69" fmla="*/ 178 h 177"/>
                  <a:gd name="T70" fmla="*/ 2846 w 5046"/>
                  <a:gd name="T71" fmla="*/ 178 h 177"/>
                  <a:gd name="T72" fmla="*/ 2925 w 5046"/>
                  <a:gd name="T73" fmla="*/ 178 h 177"/>
                  <a:gd name="T74" fmla="*/ 3004 w 5046"/>
                  <a:gd name="T75" fmla="*/ 178 h 177"/>
                  <a:gd name="T76" fmla="*/ 3084 w 5046"/>
                  <a:gd name="T77" fmla="*/ 178 h 177"/>
                  <a:gd name="T78" fmla="*/ 3164 w 5046"/>
                  <a:gd name="T79" fmla="*/ 178 h 177"/>
                  <a:gd name="T80" fmla="*/ 3244 w 5046"/>
                  <a:gd name="T81" fmla="*/ 178 h 177"/>
                  <a:gd name="T82" fmla="*/ 3325 w 5046"/>
                  <a:gd name="T83" fmla="*/ 178 h 177"/>
                  <a:gd name="T84" fmla="*/ 3405 w 5046"/>
                  <a:gd name="T85" fmla="*/ 178 h 177"/>
                  <a:gd name="T86" fmla="*/ 3485 w 5046"/>
                  <a:gd name="T87" fmla="*/ 178 h 177"/>
                  <a:gd name="T88" fmla="*/ 3565 w 5046"/>
                  <a:gd name="T89" fmla="*/ 178 h 177"/>
                  <a:gd name="T90" fmla="*/ 3646 w 5046"/>
                  <a:gd name="T91" fmla="*/ 178 h 177"/>
                  <a:gd name="T92" fmla="*/ 3726 w 5046"/>
                  <a:gd name="T93" fmla="*/ 178 h 177"/>
                  <a:gd name="T94" fmla="*/ 3806 w 5046"/>
                  <a:gd name="T95" fmla="*/ 178 h 177"/>
                  <a:gd name="T96" fmla="*/ 3886 w 5046"/>
                  <a:gd name="T97" fmla="*/ 178 h 177"/>
                  <a:gd name="T98" fmla="*/ 3967 w 5046"/>
                  <a:gd name="T99" fmla="*/ 178 h 177"/>
                  <a:gd name="T100" fmla="*/ 4047 w 5046"/>
                  <a:gd name="T101" fmla="*/ 178 h 177"/>
                  <a:gd name="T102" fmla="*/ 4127 w 5046"/>
                  <a:gd name="T103" fmla="*/ 178 h 177"/>
                  <a:gd name="T104" fmla="*/ 4207 w 5046"/>
                  <a:gd name="T105" fmla="*/ 178 h 177"/>
                  <a:gd name="T106" fmla="*/ 4288 w 5046"/>
                  <a:gd name="T107" fmla="*/ 178 h 177"/>
                  <a:gd name="T108" fmla="*/ 4368 w 5046"/>
                  <a:gd name="T109" fmla="*/ 178 h 177"/>
                  <a:gd name="T110" fmla="*/ 4448 w 5046"/>
                  <a:gd name="T111" fmla="*/ 178 h 177"/>
                  <a:gd name="T112" fmla="*/ 4528 w 5046"/>
                  <a:gd name="T113" fmla="*/ 178 h 177"/>
                  <a:gd name="T114" fmla="*/ 4609 w 5046"/>
                  <a:gd name="T115" fmla="*/ 178 h 177"/>
                  <a:gd name="T116" fmla="*/ 4689 w 5046"/>
                  <a:gd name="T117" fmla="*/ 178 h 177"/>
                  <a:gd name="T118" fmla="*/ 4769 w 5046"/>
                  <a:gd name="T119" fmla="*/ 178 h 177"/>
                  <a:gd name="T120" fmla="*/ 4849 w 5046"/>
                  <a:gd name="T121" fmla="*/ 178 h 177"/>
                  <a:gd name="T122" fmla="*/ 4930 w 5046"/>
                  <a:gd name="T123" fmla="*/ 178 h 177"/>
                  <a:gd name="T124" fmla="*/ 5010 w 5046"/>
                  <a:gd name="T125" fmla="*/ 178 h 17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046"/>
                  <a:gd name="T190" fmla="*/ 0 h 177"/>
                  <a:gd name="T191" fmla="*/ 5046 w 5046"/>
                  <a:gd name="T192" fmla="*/ 177 h 177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046" h="177">
                    <a:moveTo>
                      <a:pt x="0" y="177"/>
                    </a:moveTo>
                    <a:lnTo>
                      <a:pt x="0" y="177"/>
                    </a:lnTo>
                    <a:lnTo>
                      <a:pt x="1" y="177"/>
                    </a:lnTo>
                    <a:lnTo>
                      <a:pt x="2" y="177"/>
                    </a:lnTo>
                    <a:lnTo>
                      <a:pt x="3" y="177"/>
                    </a:lnTo>
                    <a:lnTo>
                      <a:pt x="4" y="177"/>
                    </a:lnTo>
                    <a:lnTo>
                      <a:pt x="5" y="177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7"/>
                    </a:lnTo>
                    <a:lnTo>
                      <a:pt x="9" y="177"/>
                    </a:lnTo>
                    <a:lnTo>
                      <a:pt x="10" y="177"/>
                    </a:lnTo>
                    <a:lnTo>
                      <a:pt x="11" y="177"/>
                    </a:lnTo>
                    <a:lnTo>
                      <a:pt x="12" y="177"/>
                    </a:lnTo>
                    <a:lnTo>
                      <a:pt x="13" y="177"/>
                    </a:lnTo>
                    <a:lnTo>
                      <a:pt x="14" y="177"/>
                    </a:lnTo>
                    <a:lnTo>
                      <a:pt x="15" y="177"/>
                    </a:lnTo>
                    <a:lnTo>
                      <a:pt x="16" y="177"/>
                    </a:lnTo>
                    <a:lnTo>
                      <a:pt x="17" y="177"/>
                    </a:lnTo>
                    <a:lnTo>
                      <a:pt x="18" y="177"/>
                    </a:lnTo>
                    <a:lnTo>
                      <a:pt x="19" y="177"/>
                    </a:lnTo>
                    <a:lnTo>
                      <a:pt x="20" y="177"/>
                    </a:lnTo>
                    <a:lnTo>
                      <a:pt x="21" y="177"/>
                    </a:lnTo>
                    <a:lnTo>
                      <a:pt x="22" y="177"/>
                    </a:lnTo>
                    <a:lnTo>
                      <a:pt x="23" y="177"/>
                    </a:lnTo>
                    <a:lnTo>
                      <a:pt x="24" y="177"/>
                    </a:lnTo>
                    <a:lnTo>
                      <a:pt x="25" y="177"/>
                    </a:lnTo>
                    <a:lnTo>
                      <a:pt x="26" y="177"/>
                    </a:lnTo>
                    <a:lnTo>
                      <a:pt x="27" y="177"/>
                    </a:lnTo>
                    <a:lnTo>
                      <a:pt x="28" y="177"/>
                    </a:lnTo>
                    <a:lnTo>
                      <a:pt x="29" y="177"/>
                    </a:lnTo>
                    <a:lnTo>
                      <a:pt x="30" y="177"/>
                    </a:lnTo>
                    <a:lnTo>
                      <a:pt x="31" y="177"/>
                    </a:lnTo>
                    <a:lnTo>
                      <a:pt x="32" y="177"/>
                    </a:lnTo>
                    <a:lnTo>
                      <a:pt x="33" y="177"/>
                    </a:lnTo>
                    <a:lnTo>
                      <a:pt x="34" y="177"/>
                    </a:lnTo>
                    <a:lnTo>
                      <a:pt x="35" y="177"/>
                    </a:lnTo>
                    <a:lnTo>
                      <a:pt x="36" y="177"/>
                    </a:lnTo>
                    <a:lnTo>
                      <a:pt x="37" y="177"/>
                    </a:lnTo>
                    <a:lnTo>
                      <a:pt x="38" y="177"/>
                    </a:lnTo>
                    <a:lnTo>
                      <a:pt x="39" y="177"/>
                    </a:lnTo>
                    <a:lnTo>
                      <a:pt x="40" y="177"/>
                    </a:lnTo>
                    <a:lnTo>
                      <a:pt x="41" y="177"/>
                    </a:lnTo>
                    <a:lnTo>
                      <a:pt x="42" y="177"/>
                    </a:lnTo>
                    <a:lnTo>
                      <a:pt x="43" y="177"/>
                    </a:lnTo>
                    <a:lnTo>
                      <a:pt x="44" y="177"/>
                    </a:lnTo>
                    <a:lnTo>
                      <a:pt x="45" y="177"/>
                    </a:lnTo>
                    <a:lnTo>
                      <a:pt x="46" y="177"/>
                    </a:lnTo>
                    <a:lnTo>
                      <a:pt x="47" y="177"/>
                    </a:lnTo>
                    <a:lnTo>
                      <a:pt x="48" y="177"/>
                    </a:lnTo>
                    <a:lnTo>
                      <a:pt x="49" y="177"/>
                    </a:lnTo>
                    <a:lnTo>
                      <a:pt x="50" y="177"/>
                    </a:lnTo>
                    <a:lnTo>
                      <a:pt x="51" y="177"/>
                    </a:lnTo>
                    <a:lnTo>
                      <a:pt x="52" y="177"/>
                    </a:lnTo>
                    <a:lnTo>
                      <a:pt x="53" y="177"/>
                    </a:lnTo>
                    <a:lnTo>
                      <a:pt x="54" y="177"/>
                    </a:lnTo>
                    <a:lnTo>
                      <a:pt x="55" y="177"/>
                    </a:lnTo>
                    <a:lnTo>
                      <a:pt x="56" y="177"/>
                    </a:lnTo>
                    <a:lnTo>
                      <a:pt x="57" y="177"/>
                    </a:lnTo>
                    <a:lnTo>
                      <a:pt x="58" y="177"/>
                    </a:lnTo>
                    <a:lnTo>
                      <a:pt x="59" y="177"/>
                    </a:lnTo>
                    <a:lnTo>
                      <a:pt x="60" y="177"/>
                    </a:lnTo>
                    <a:lnTo>
                      <a:pt x="61" y="177"/>
                    </a:lnTo>
                    <a:lnTo>
                      <a:pt x="62" y="177"/>
                    </a:lnTo>
                    <a:lnTo>
                      <a:pt x="63" y="177"/>
                    </a:lnTo>
                    <a:lnTo>
                      <a:pt x="64" y="177"/>
                    </a:lnTo>
                    <a:lnTo>
                      <a:pt x="65" y="177"/>
                    </a:lnTo>
                    <a:lnTo>
                      <a:pt x="66" y="177"/>
                    </a:lnTo>
                    <a:lnTo>
                      <a:pt x="67" y="177"/>
                    </a:lnTo>
                    <a:lnTo>
                      <a:pt x="68" y="177"/>
                    </a:lnTo>
                    <a:lnTo>
                      <a:pt x="69" y="177"/>
                    </a:lnTo>
                    <a:lnTo>
                      <a:pt x="70" y="177"/>
                    </a:lnTo>
                    <a:lnTo>
                      <a:pt x="71" y="177"/>
                    </a:lnTo>
                    <a:lnTo>
                      <a:pt x="72" y="177"/>
                    </a:lnTo>
                    <a:lnTo>
                      <a:pt x="73" y="177"/>
                    </a:lnTo>
                    <a:lnTo>
                      <a:pt x="74" y="177"/>
                    </a:lnTo>
                    <a:lnTo>
                      <a:pt x="75" y="177"/>
                    </a:lnTo>
                    <a:lnTo>
                      <a:pt x="76" y="177"/>
                    </a:lnTo>
                    <a:lnTo>
                      <a:pt x="77" y="177"/>
                    </a:lnTo>
                    <a:lnTo>
                      <a:pt x="78" y="177"/>
                    </a:lnTo>
                    <a:lnTo>
                      <a:pt x="79" y="177"/>
                    </a:lnTo>
                    <a:lnTo>
                      <a:pt x="80" y="177"/>
                    </a:lnTo>
                    <a:lnTo>
                      <a:pt x="81" y="177"/>
                    </a:lnTo>
                    <a:lnTo>
                      <a:pt x="82" y="177"/>
                    </a:lnTo>
                    <a:lnTo>
                      <a:pt x="83" y="177"/>
                    </a:lnTo>
                    <a:lnTo>
                      <a:pt x="84" y="177"/>
                    </a:lnTo>
                    <a:lnTo>
                      <a:pt x="85" y="177"/>
                    </a:lnTo>
                    <a:lnTo>
                      <a:pt x="86" y="177"/>
                    </a:lnTo>
                    <a:lnTo>
                      <a:pt x="87" y="177"/>
                    </a:lnTo>
                    <a:lnTo>
                      <a:pt x="88" y="177"/>
                    </a:lnTo>
                    <a:lnTo>
                      <a:pt x="89" y="177"/>
                    </a:lnTo>
                    <a:lnTo>
                      <a:pt x="90" y="177"/>
                    </a:lnTo>
                    <a:lnTo>
                      <a:pt x="91" y="177"/>
                    </a:lnTo>
                    <a:lnTo>
                      <a:pt x="92" y="177"/>
                    </a:lnTo>
                    <a:lnTo>
                      <a:pt x="93" y="177"/>
                    </a:lnTo>
                    <a:lnTo>
                      <a:pt x="94" y="177"/>
                    </a:lnTo>
                    <a:lnTo>
                      <a:pt x="95" y="177"/>
                    </a:lnTo>
                    <a:lnTo>
                      <a:pt x="96" y="177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9" y="177"/>
                    </a:lnTo>
                    <a:lnTo>
                      <a:pt x="100" y="177"/>
                    </a:lnTo>
                    <a:lnTo>
                      <a:pt x="101" y="177"/>
                    </a:lnTo>
                    <a:lnTo>
                      <a:pt x="102" y="177"/>
                    </a:lnTo>
                    <a:lnTo>
                      <a:pt x="103" y="177"/>
                    </a:lnTo>
                    <a:lnTo>
                      <a:pt x="104" y="177"/>
                    </a:lnTo>
                    <a:lnTo>
                      <a:pt x="105" y="177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8" y="177"/>
                    </a:lnTo>
                    <a:lnTo>
                      <a:pt x="109" y="177"/>
                    </a:lnTo>
                    <a:lnTo>
                      <a:pt x="110" y="177"/>
                    </a:lnTo>
                    <a:lnTo>
                      <a:pt x="111" y="177"/>
                    </a:lnTo>
                    <a:lnTo>
                      <a:pt x="112" y="177"/>
                    </a:lnTo>
                    <a:lnTo>
                      <a:pt x="113" y="177"/>
                    </a:lnTo>
                    <a:lnTo>
                      <a:pt x="114" y="177"/>
                    </a:lnTo>
                    <a:lnTo>
                      <a:pt x="115" y="177"/>
                    </a:lnTo>
                    <a:lnTo>
                      <a:pt x="116" y="177"/>
                    </a:lnTo>
                    <a:lnTo>
                      <a:pt x="117" y="177"/>
                    </a:lnTo>
                    <a:lnTo>
                      <a:pt x="118" y="177"/>
                    </a:lnTo>
                    <a:lnTo>
                      <a:pt x="119" y="177"/>
                    </a:lnTo>
                    <a:lnTo>
                      <a:pt x="120" y="177"/>
                    </a:lnTo>
                    <a:lnTo>
                      <a:pt x="121" y="177"/>
                    </a:lnTo>
                    <a:lnTo>
                      <a:pt x="122" y="177"/>
                    </a:lnTo>
                    <a:lnTo>
                      <a:pt x="123" y="177"/>
                    </a:lnTo>
                    <a:lnTo>
                      <a:pt x="124" y="177"/>
                    </a:lnTo>
                    <a:lnTo>
                      <a:pt x="125" y="177"/>
                    </a:lnTo>
                    <a:lnTo>
                      <a:pt x="126" y="177"/>
                    </a:lnTo>
                    <a:lnTo>
                      <a:pt x="127" y="177"/>
                    </a:lnTo>
                    <a:lnTo>
                      <a:pt x="128" y="177"/>
                    </a:lnTo>
                    <a:lnTo>
                      <a:pt x="129" y="177"/>
                    </a:lnTo>
                    <a:lnTo>
                      <a:pt x="130" y="177"/>
                    </a:lnTo>
                    <a:lnTo>
                      <a:pt x="131" y="177"/>
                    </a:lnTo>
                    <a:lnTo>
                      <a:pt x="132" y="177"/>
                    </a:lnTo>
                    <a:lnTo>
                      <a:pt x="133" y="177"/>
                    </a:lnTo>
                    <a:lnTo>
                      <a:pt x="134" y="177"/>
                    </a:lnTo>
                    <a:lnTo>
                      <a:pt x="135" y="177"/>
                    </a:lnTo>
                    <a:lnTo>
                      <a:pt x="136" y="177"/>
                    </a:lnTo>
                    <a:lnTo>
                      <a:pt x="137" y="177"/>
                    </a:lnTo>
                    <a:lnTo>
                      <a:pt x="138" y="177"/>
                    </a:lnTo>
                    <a:lnTo>
                      <a:pt x="139" y="177"/>
                    </a:lnTo>
                    <a:lnTo>
                      <a:pt x="140" y="177"/>
                    </a:lnTo>
                    <a:lnTo>
                      <a:pt x="141" y="177"/>
                    </a:lnTo>
                    <a:lnTo>
                      <a:pt x="142" y="177"/>
                    </a:lnTo>
                    <a:lnTo>
                      <a:pt x="143" y="177"/>
                    </a:lnTo>
                    <a:lnTo>
                      <a:pt x="144" y="177"/>
                    </a:lnTo>
                    <a:lnTo>
                      <a:pt x="145" y="177"/>
                    </a:lnTo>
                    <a:lnTo>
                      <a:pt x="146" y="177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9" y="177"/>
                    </a:lnTo>
                    <a:lnTo>
                      <a:pt x="150" y="177"/>
                    </a:lnTo>
                    <a:lnTo>
                      <a:pt x="151" y="177"/>
                    </a:lnTo>
                    <a:lnTo>
                      <a:pt x="152" y="177"/>
                    </a:lnTo>
                    <a:lnTo>
                      <a:pt x="153" y="177"/>
                    </a:lnTo>
                    <a:lnTo>
                      <a:pt x="154" y="177"/>
                    </a:lnTo>
                    <a:lnTo>
                      <a:pt x="155" y="177"/>
                    </a:lnTo>
                    <a:lnTo>
                      <a:pt x="156" y="177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59" y="177"/>
                    </a:lnTo>
                    <a:lnTo>
                      <a:pt x="160" y="177"/>
                    </a:lnTo>
                    <a:lnTo>
                      <a:pt x="161" y="177"/>
                    </a:lnTo>
                    <a:lnTo>
                      <a:pt x="162" y="177"/>
                    </a:lnTo>
                    <a:lnTo>
                      <a:pt x="163" y="177"/>
                    </a:lnTo>
                    <a:lnTo>
                      <a:pt x="164" y="177"/>
                    </a:lnTo>
                    <a:lnTo>
                      <a:pt x="165" y="177"/>
                    </a:lnTo>
                    <a:lnTo>
                      <a:pt x="166" y="177"/>
                    </a:lnTo>
                    <a:lnTo>
                      <a:pt x="167" y="177"/>
                    </a:lnTo>
                    <a:lnTo>
                      <a:pt x="168" y="177"/>
                    </a:lnTo>
                    <a:lnTo>
                      <a:pt x="169" y="177"/>
                    </a:lnTo>
                    <a:lnTo>
                      <a:pt x="170" y="177"/>
                    </a:lnTo>
                    <a:lnTo>
                      <a:pt x="171" y="177"/>
                    </a:lnTo>
                    <a:lnTo>
                      <a:pt x="172" y="177"/>
                    </a:lnTo>
                    <a:lnTo>
                      <a:pt x="173" y="177"/>
                    </a:lnTo>
                    <a:lnTo>
                      <a:pt x="174" y="177"/>
                    </a:lnTo>
                    <a:lnTo>
                      <a:pt x="175" y="177"/>
                    </a:lnTo>
                    <a:lnTo>
                      <a:pt x="176" y="177"/>
                    </a:lnTo>
                    <a:lnTo>
                      <a:pt x="177" y="177"/>
                    </a:lnTo>
                    <a:lnTo>
                      <a:pt x="178" y="177"/>
                    </a:lnTo>
                    <a:lnTo>
                      <a:pt x="179" y="177"/>
                    </a:lnTo>
                    <a:lnTo>
                      <a:pt x="180" y="177"/>
                    </a:lnTo>
                    <a:lnTo>
                      <a:pt x="181" y="177"/>
                    </a:lnTo>
                    <a:lnTo>
                      <a:pt x="182" y="177"/>
                    </a:lnTo>
                    <a:lnTo>
                      <a:pt x="183" y="177"/>
                    </a:lnTo>
                    <a:lnTo>
                      <a:pt x="184" y="177"/>
                    </a:lnTo>
                    <a:lnTo>
                      <a:pt x="185" y="177"/>
                    </a:lnTo>
                    <a:lnTo>
                      <a:pt x="186" y="177"/>
                    </a:lnTo>
                    <a:lnTo>
                      <a:pt x="187" y="177"/>
                    </a:lnTo>
                    <a:lnTo>
                      <a:pt x="188" y="177"/>
                    </a:lnTo>
                    <a:lnTo>
                      <a:pt x="189" y="177"/>
                    </a:lnTo>
                    <a:lnTo>
                      <a:pt x="190" y="177"/>
                    </a:lnTo>
                    <a:lnTo>
                      <a:pt x="191" y="177"/>
                    </a:lnTo>
                    <a:lnTo>
                      <a:pt x="192" y="177"/>
                    </a:lnTo>
                    <a:lnTo>
                      <a:pt x="193" y="177"/>
                    </a:lnTo>
                    <a:lnTo>
                      <a:pt x="194" y="177"/>
                    </a:lnTo>
                    <a:lnTo>
                      <a:pt x="195" y="177"/>
                    </a:lnTo>
                    <a:lnTo>
                      <a:pt x="196" y="177"/>
                    </a:lnTo>
                    <a:lnTo>
                      <a:pt x="197" y="177"/>
                    </a:lnTo>
                    <a:lnTo>
                      <a:pt x="198" y="177"/>
                    </a:lnTo>
                    <a:lnTo>
                      <a:pt x="199" y="177"/>
                    </a:lnTo>
                    <a:lnTo>
                      <a:pt x="200" y="177"/>
                    </a:lnTo>
                    <a:lnTo>
                      <a:pt x="201" y="177"/>
                    </a:lnTo>
                    <a:lnTo>
                      <a:pt x="202" y="177"/>
                    </a:lnTo>
                    <a:lnTo>
                      <a:pt x="203" y="177"/>
                    </a:lnTo>
                    <a:lnTo>
                      <a:pt x="204" y="177"/>
                    </a:lnTo>
                    <a:lnTo>
                      <a:pt x="205" y="177"/>
                    </a:lnTo>
                    <a:lnTo>
                      <a:pt x="206" y="177"/>
                    </a:lnTo>
                    <a:lnTo>
                      <a:pt x="207" y="177"/>
                    </a:lnTo>
                    <a:lnTo>
                      <a:pt x="208" y="177"/>
                    </a:lnTo>
                    <a:lnTo>
                      <a:pt x="209" y="177"/>
                    </a:lnTo>
                    <a:lnTo>
                      <a:pt x="210" y="177"/>
                    </a:lnTo>
                    <a:lnTo>
                      <a:pt x="211" y="177"/>
                    </a:lnTo>
                    <a:lnTo>
                      <a:pt x="212" y="177"/>
                    </a:lnTo>
                    <a:lnTo>
                      <a:pt x="213" y="177"/>
                    </a:lnTo>
                    <a:lnTo>
                      <a:pt x="214" y="177"/>
                    </a:lnTo>
                    <a:lnTo>
                      <a:pt x="215" y="177"/>
                    </a:lnTo>
                    <a:lnTo>
                      <a:pt x="216" y="177"/>
                    </a:lnTo>
                    <a:lnTo>
                      <a:pt x="217" y="177"/>
                    </a:lnTo>
                    <a:lnTo>
                      <a:pt x="218" y="177"/>
                    </a:lnTo>
                    <a:lnTo>
                      <a:pt x="219" y="177"/>
                    </a:lnTo>
                    <a:lnTo>
                      <a:pt x="220" y="177"/>
                    </a:lnTo>
                    <a:lnTo>
                      <a:pt x="221" y="177"/>
                    </a:lnTo>
                    <a:lnTo>
                      <a:pt x="222" y="177"/>
                    </a:lnTo>
                    <a:lnTo>
                      <a:pt x="223" y="177"/>
                    </a:lnTo>
                    <a:lnTo>
                      <a:pt x="224" y="177"/>
                    </a:lnTo>
                    <a:lnTo>
                      <a:pt x="225" y="177"/>
                    </a:lnTo>
                    <a:lnTo>
                      <a:pt x="226" y="177"/>
                    </a:lnTo>
                    <a:lnTo>
                      <a:pt x="227" y="177"/>
                    </a:lnTo>
                    <a:lnTo>
                      <a:pt x="228" y="177"/>
                    </a:lnTo>
                    <a:lnTo>
                      <a:pt x="229" y="177"/>
                    </a:lnTo>
                    <a:lnTo>
                      <a:pt x="230" y="177"/>
                    </a:lnTo>
                    <a:lnTo>
                      <a:pt x="231" y="177"/>
                    </a:lnTo>
                    <a:lnTo>
                      <a:pt x="232" y="177"/>
                    </a:lnTo>
                    <a:lnTo>
                      <a:pt x="233" y="177"/>
                    </a:lnTo>
                    <a:lnTo>
                      <a:pt x="234" y="177"/>
                    </a:lnTo>
                    <a:lnTo>
                      <a:pt x="235" y="177"/>
                    </a:lnTo>
                    <a:lnTo>
                      <a:pt x="236" y="177"/>
                    </a:lnTo>
                    <a:lnTo>
                      <a:pt x="237" y="177"/>
                    </a:lnTo>
                    <a:lnTo>
                      <a:pt x="238" y="177"/>
                    </a:lnTo>
                    <a:lnTo>
                      <a:pt x="239" y="177"/>
                    </a:lnTo>
                    <a:lnTo>
                      <a:pt x="240" y="177"/>
                    </a:lnTo>
                    <a:lnTo>
                      <a:pt x="241" y="177"/>
                    </a:lnTo>
                    <a:lnTo>
                      <a:pt x="242" y="177"/>
                    </a:lnTo>
                    <a:lnTo>
                      <a:pt x="243" y="177"/>
                    </a:lnTo>
                    <a:lnTo>
                      <a:pt x="244" y="177"/>
                    </a:lnTo>
                    <a:lnTo>
                      <a:pt x="245" y="177"/>
                    </a:lnTo>
                    <a:lnTo>
                      <a:pt x="246" y="177"/>
                    </a:lnTo>
                    <a:lnTo>
                      <a:pt x="247" y="177"/>
                    </a:lnTo>
                    <a:lnTo>
                      <a:pt x="248" y="177"/>
                    </a:lnTo>
                    <a:lnTo>
                      <a:pt x="249" y="177"/>
                    </a:lnTo>
                    <a:lnTo>
                      <a:pt x="250" y="177"/>
                    </a:lnTo>
                    <a:lnTo>
                      <a:pt x="251" y="177"/>
                    </a:lnTo>
                    <a:lnTo>
                      <a:pt x="252" y="177"/>
                    </a:lnTo>
                    <a:lnTo>
                      <a:pt x="253" y="177"/>
                    </a:lnTo>
                    <a:lnTo>
                      <a:pt x="254" y="177"/>
                    </a:lnTo>
                    <a:lnTo>
                      <a:pt x="255" y="177"/>
                    </a:lnTo>
                    <a:lnTo>
                      <a:pt x="256" y="177"/>
                    </a:lnTo>
                    <a:lnTo>
                      <a:pt x="257" y="177"/>
                    </a:lnTo>
                    <a:lnTo>
                      <a:pt x="258" y="177"/>
                    </a:lnTo>
                    <a:lnTo>
                      <a:pt x="259" y="177"/>
                    </a:lnTo>
                    <a:lnTo>
                      <a:pt x="260" y="177"/>
                    </a:lnTo>
                    <a:lnTo>
                      <a:pt x="261" y="177"/>
                    </a:lnTo>
                    <a:lnTo>
                      <a:pt x="262" y="177"/>
                    </a:lnTo>
                    <a:lnTo>
                      <a:pt x="263" y="177"/>
                    </a:lnTo>
                    <a:lnTo>
                      <a:pt x="264" y="177"/>
                    </a:lnTo>
                    <a:lnTo>
                      <a:pt x="265" y="177"/>
                    </a:lnTo>
                    <a:lnTo>
                      <a:pt x="266" y="177"/>
                    </a:lnTo>
                    <a:lnTo>
                      <a:pt x="267" y="177"/>
                    </a:lnTo>
                    <a:lnTo>
                      <a:pt x="268" y="177"/>
                    </a:lnTo>
                    <a:lnTo>
                      <a:pt x="269" y="177"/>
                    </a:lnTo>
                    <a:lnTo>
                      <a:pt x="270" y="177"/>
                    </a:lnTo>
                    <a:lnTo>
                      <a:pt x="271" y="177"/>
                    </a:lnTo>
                    <a:lnTo>
                      <a:pt x="272" y="177"/>
                    </a:lnTo>
                    <a:lnTo>
                      <a:pt x="273" y="177"/>
                    </a:lnTo>
                    <a:lnTo>
                      <a:pt x="274" y="177"/>
                    </a:lnTo>
                    <a:lnTo>
                      <a:pt x="275" y="177"/>
                    </a:lnTo>
                    <a:lnTo>
                      <a:pt x="276" y="177"/>
                    </a:lnTo>
                    <a:lnTo>
                      <a:pt x="277" y="177"/>
                    </a:lnTo>
                    <a:lnTo>
                      <a:pt x="278" y="177"/>
                    </a:lnTo>
                    <a:lnTo>
                      <a:pt x="279" y="177"/>
                    </a:lnTo>
                    <a:lnTo>
                      <a:pt x="280" y="177"/>
                    </a:lnTo>
                    <a:lnTo>
                      <a:pt x="281" y="177"/>
                    </a:lnTo>
                    <a:lnTo>
                      <a:pt x="282" y="177"/>
                    </a:lnTo>
                    <a:lnTo>
                      <a:pt x="283" y="177"/>
                    </a:lnTo>
                    <a:lnTo>
                      <a:pt x="284" y="177"/>
                    </a:lnTo>
                    <a:lnTo>
                      <a:pt x="285" y="177"/>
                    </a:lnTo>
                    <a:lnTo>
                      <a:pt x="286" y="177"/>
                    </a:lnTo>
                    <a:lnTo>
                      <a:pt x="287" y="177"/>
                    </a:lnTo>
                    <a:lnTo>
                      <a:pt x="288" y="177"/>
                    </a:lnTo>
                    <a:lnTo>
                      <a:pt x="289" y="177"/>
                    </a:lnTo>
                    <a:lnTo>
                      <a:pt x="290" y="177"/>
                    </a:lnTo>
                    <a:lnTo>
                      <a:pt x="291" y="177"/>
                    </a:lnTo>
                    <a:lnTo>
                      <a:pt x="292" y="177"/>
                    </a:lnTo>
                    <a:lnTo>
                      <a:pt x="293" y="177"/>
                    </a:lnTo>
                    <a:lnTo>
                      <a:pt x="294" y="177"/>
                    </a:lnTo>
                    <a:lnTo>
                      <a:pt x="295" y="177"/>
                    </a:lnTo>
                    <a:lnTo>
                      <a:pt x="296" y="177"/>
                    </a:lnTo>
                    <a:lnTo>
                      <a:pt x="297" y="177"/>
                    </a:lnTo>
                    <a:lnTo>
                      <a:pt x="298" y="177"/>
                    </a:lnTo>
                    <a:lnTo>
                      <a:pt x="299" y="177"/>
                    </a:lnTo>
                    <a:lnTo>
                      <a:pt x="300" y="177"/>
                    </a:lnTo>
                    <a:lnTo>
                      <a:pt x="301" y="177"/>
                    </a:lnTo>
                    <a:lnTo>
                      <a:pt x="302" y="177"/>
                    </a:lnTo>
                    <a:lnTo>
                      <a:pt x="303" y="177"/>
                    </a:lnTo>
                    <a:lnTo>
                      <a:pt x="304" y="177"/>
                    </a:lnTo>
                    <a:lnTo>
                      <a:pt x="305" y="177"/>
                    </a:lnTo>
                    <a:lnTo>
                      <a:pt x="306" y="177"/>
                    </a:lnTo>
                    <a:lnTo>
                      <a:pt x="307" y="177"/>
                    </a:lnTo>
                    <a:lnTo>
                      <a:pt x="308" y="177"/>
                    </a:lnTo>
                    <a:lnTo>
                      <a:pt x="308" y="176"/>
                    </a:lnTo>
                    <a:lnTo>
                      <a:pt x="309" y="176"/>
                    </a:lnTo>
                    <a:lnTo>
                      <a:pt x="309" y="177"/>
                    </a:lnTo>
                    <a:lnTo>
                      <a:pt x="309" y="176"/>
                    </a:lnTo>
                    <a:lnTo>
                      <a:pt x="310" y="176"/>
                    </a:lnTo>
                    <a:lnTo>
                      <a:pt x="310" y="177"/>
                    </a:lnTo>
                    <a:lnTo>
                      <a:pt x="311" y="177"/>
                    </a:lnTo>
                    <a:lnTo>
                      <a:pt x="312" y="177"/>
                    </a:lnTo>
                    <a:lnTo>
                      <a:pt x="313" y="177"/>
                    </a:lnTo>
                    <a:lnTo>
                      <a:pt x="314" y="177"/>
                    </a:lnTo>
                    <a:lnTo>
                      <a:pt x="315" y="177"/>
                    </a:lnTo>
                    <a:lnTo>
                      <a:pt x="316" y="177"/>
                    </a:lnTo>
                    <a:lnTo>
                      <a:pt x="317" y="177"/>
                    </a:lnTo>
                    <a:lnTo>
                      <a:pt x="318" y="177"/>
                    </a:lnTo>
                    <a:lnTo>
                      <a:pt x="319" y="177"/>
                    </a:lnTo>
                    <a:lnTo>
                      <a:pt x="320" y="177"/>
                    </a:lnTo>
                    <a:lnTo>
                      <a:pt x="321" y="177"/>
                    </a:lnTo>
                    <a:lnTo>
                      <a:pt x="322" y="177"/>
                    </a:lnTo>
                    <a:lnTo>
                      <a:pt x="323" y="177"/>
                    </a:lnTo>
                    <a:lnTo>
                      <a:pt x="324" y="177"/>
                    </a:lnTo>
                    <a:lnTo>
                      <a:pt x="325" y="177"/>
                    </a:lnTo>
                    <a:lnTo>
                      <a:pt x="326" y="177"/>
                    </a:lnTo>
                    <a:lnTo>
                      <a:pt x="327" y="177"/>
                    </a:lnTo>
                    <a:lnTo>
                      <a:pt x="328" y="177"/>
                    </a:lnTo>
                    <a:lnTo>
                      <a:pt x="329" y="177"/>
                    </a:lnTo>
                    <a:lnTo>
                      <a:pt x="329" y="176"/>
                    </a:lnTo>
                    <a:lnTo>
                      <a:pt x="330" y="176"/>
                    </a:lnTo>
                    <a:lnTo>
                      <a:pt x="330" y="177"/>
                    </a:lnTo>
                    <a:lnTo>
                      <a:pt x="330" y="176"/>
                    </a:lnTo>
                    <a:lnTo>
                      <a:pt x="331" y="176"/>
                    </a:lnTo>
                    <a:lnTo>
                      <a:pt x="331" y="177"/>
                    </a:lnTo>
                    <a:lnTo>
                      <a:pt x="332" y="177"/>
                    </a:lnTo>
                    <a:lnTo>
                      <a:pt x="333" y="177"/>
                    </a:lnTo>
                    <a:lnTo>
                      <a:pt x="334" y="177"/>
                    </a:lnTo>
                    <a:lnTo>
                      <a:pt x="335" y="177"/>
                    </a:lnTo>
                    <a:lnTo>
                      <a:pt x="336" y="177"/>
                    </a:lnTo>
                    <a:lnTo>
                      <a:pt x="337" y="177"/>
                    </a:lnTo>
                    <a:lnTo>
                      <a:pt x="338" y="177"/>
                    </a:lnTo>
                    <a:lnTo>
                      <a:pt x="339" y="177"/>
                    </a:lnTo>
                    <a:lnTo>
                      <a:pt x="340" y="177"/>
                    </a:lnTo>
                    <a:lnTo>
                      <a:pt x="341" y="177"/>
                    </a:lnTo>
                    <a:lnTo>
                      <a:pt x="342" y="177"/>
                    </a:lnTo>
                    <a:lnTo>
                      <a:pt x="342" y="176"/>
                    </a:lnTo>
                    <a:lnTo>
                      <a:pt x="343" y="176"/>
                    </a:lnTo>
                    <a:lnTo>
                      <a:pt x="343" y="177"/>
                    </a:lnTo>
                    <a:lnTo>
                      <a:pt x="344" y="177"/>
                    </a:lnTo>
                    <a:lnTo>
                      <a:pt x="345" y="177"/>
                    </a:lnTo>
                    <a:lnTo>
                      <a:pt x="346" y="177"/>
                    </a:lnTo>
                    <a:lnTo>
                      <a:pt x="347" y="177"/>
                    </a:lnTo>
                    <a:lnTo>
                      <a:pt x="348" y="177"/>
                    </a:lnTo>
                    <a:lnTo>
                      <a:pt x="349" y="177"/>
                    </a:lnTo>
                    <a:lnTo>
                      <a:pt x="350" y="177"/>
                    </a:lnTo>
                    <a:lnTo>
                      <a:pt x="351" y="177"/>
                    </a:lnTo>
                    <a:lnTo>
                      <a:pt x="352" y="177"/>
                    </a:lnTo>
                    <a:lnTo>
                      <a:pt x="353" y="177"/>
                    </a:lnTo>
                    <a:lnTo>
                      <a:pt x="354" y="177"/>
                    </a:lnTo>
                    <a:lnTo>
                      <a:pt x="355" y="177"/>
                    </a:lnTo>
                    <a:lnTo>
                      <a:pt x="356" y="177"/>
                    </a:lnTo>
                    <a:lnTo>
                      <a:pt x="357" y="177"/>
                    </a:lnTo>
                    <a:lnTo>
                      <a:pt x="358" y="177"/>
                    </a:lnTo>
                    <a:lnTo>
                      <a:pt x="359" y="177"/>
                    </a:lnTo>
                    <a:lnTo>
                      <a:pt x="360" y="177"/>
                    </a:lnTo>
                    <a:lnTo>
                      <a:pt x="361" y="177"/>
                    </a:lnTo>
                    <a:lnTo>
                      <a:pt x="362" y="177"/>
                    </a:lnTo>
                    <a:lnTo>
                      <a:pt x="363" y="177"/>
                    </a:lnTo>
                    <a:lnTo>
                      <a:pt x="364" y="177"/>
                    </a:lnTo>
                    <a:lnTo>
                      <a:pt x="365" y="177"/>
                    </a:lnTo>
                    <a:lnTo>
                      <a:pt x="366" y="177"/>
                    </a:lnTo>
                    <a:lnTo>
                      <a:pt x="367" y="177"/>
                    </a:lnTo>
                    <a:lnTo>
                      <a:pt x="368" y="177"/>
                    </a:lnTo>
                    <a:lnTo>
                      <a:pt x="368" y="176"/>
                    </a:lnTo>
                    <a:lnTo>
                      <a:pt x="369" y="176"/>
                    </a:lnTo>
                    <a:lnTo>
                      <a:pt x="369" y="177"/>
                    </a:lnTo>
                    <a:lnTo>
                      <a:pt x="369" y="176"/>
                    </a:lnTo>
                    <a:lnTo>
                      <a:pt x="370" y="176"/>
                    </a:lnTo>
                    <a:lnTo>
                      <a:pt x="370" y="177"/>
                    </a:lnTo>
                    <a:lnTo>
                      <a:pt x="370" y="176"/>
                    </a:lnTo>
                    <a:lnTo>
                      <a:pt x="371" y="176"/>
                    </a:lnTo>
                    <a:lnTo>
                      <a:pt x="371" y="177"/>
                    </a:lnTo>
                    <a:lnTo>
                      <a:pt x="372" y="177"/>
                    </a:lnTo>
                    <a:lnTo>
                      <a:pt x="373" y="177"/>
                    </a:lnTo>
                    <a:lnTo>
                      <a:pt x="374" y="177"/>
                    </a:lnTo>
                    <a:lnTo>
                      <a:pt x="375" y="177"/>
                    </a:lnTo>
                    <a:lnTo>
                      <a:pt x="376" y="177"/>
                    </a:lnTo>
                    <a:lnTo>
                      <a:pt x="377" y="177"/>
                    </a:lnTo>
                    <a:lnTo>
                      <a:pt x="378" y="177"/>
                    </a:lnTo>
                    <a:lnTo>
                      <a:pt x="379" y="177"/>
                    </a:lnTo>
                    <a:lnTo>
                      <a:pt x="380" y="177"/>
                    </a:lnTo>
                    <a:lnTo>
                      <a:pt x="381" y="177"/>
                    </a:lnTo>
                    <a:lnTo>
                      <a:pt x="382" y="177"/>
                    </a:lnTo>
                    <a:lnTo>
                      <a:pt x="383" y="177"/>
                    </a:lnTo>
                    <a:lnTo>
                      <a:pt x="384" y="177"/>
                    </a:lnTo>
                    <a:lnTo>
                      <a:pt x="385" y="177"/>
                    </a:lnTo>
                    <a:lnTo>
                      <a:pt x="386" y="177"/>
                    </a:lnTo>
                    <a:lnTo>
                      <a:pt x="387" y="177"/>
                    </a:lnTo>
                    <a:lnTo>
                      <a:pt x="388" y="177"/>
                    </a:lnTo>
                    <a:lnTo>
                      <a:pt x="389" y="177"/>
                    </a:lnTo>
                    <a:lnTo>
                      <a:pt x="390" y="177"/>
                    </a:lnTo>
                    <a:lnTo>
                      <a:pt x="391" y="177"/>
                    </a:lnTo>
                    <a:lnTo>
                      <a:pt x="392" y="177"/>
                    </a:lnTo>
                    <a:lnTo>
                      <a:pt x="393" y="177"/>
                    </a:lnTo>
                    <a:lnTo>
                      <a:pt x="394" y="177"/>
                    </a:lnTo>
                    <a:lnTo>
                      <a:pt x="395" y="177"/>
                    </a:lnTo>
                    <a:lnTo>
                      <a:pt x="396" y="177"/>
                    </a:lnTo>
                    <a:lnTo>
                      <a:pt x="397" y="177"/>
                    </a:lnTo>
                    <a:lnTo>
                      <a:pt x="398" y="177"/>
                    </a:lnTo>
                    <a:lnTo>
                      <a:pt x="399" y="177"/>
                    </a:lnTo>
                    <a:lnTo>
                      <a:pt x="400" y="177"/>
                    </a:lnTo>
                    <a:lnTo>
                      <a:pt x="401" y="177"/>
                    </a:lnTo>
                    <a:lnTo>
                      <a:pt x="402" y="177"/>
                    </a:lnTo>
                    <a:lnTo>
                      <a:pt x="403" y="177"/>
                    </a:lnTo>
                    <a:lnTo>
                      <a:pt x="404" y="177"/>
                    </a:lnTo>
                    <a:lnTo>
                      <a:pt x="405" y="177"/>
                    </a:lnTo>
                    <a:lnTo>
                      <a:pt x="406" y="177"/>
                    </a:lnTo>
                    <a:lnTo>
                      <a:pt x="407" y="177"/>
                    </a:lnTo>
                    <a:lnTo>
                      <a:pt x="408" y="177"/>
                    </a:lnTo>
                    <a:lnTo>
                      <a:pt x="409" y="177"/>
                    </a:lnTo>
                    <a:lnTo>
                      <a:pt x="410" y="177"/>
                    </a:lnTo>
                    <a:lnTo>
                      <a:pt x="411" y="177"/>
                    </a:lnTo>
                    <a:lnTo>
                      <a:pt x="412" y="177"/>
                    </a:lnTo>
                    <a:lnTo>
                      <a:pt x="413" y="177"/>
                    </a:lnTo>
                    <a:lnTo>
                      <a:pt x="414" y="177"/>
                    </a:lnTo>
                    <a:lnTo>
                      <a:pt x="415" y="177"/>
                    </a:lnTo>
                    <a:lnTo>
                      <a:pt x="416" y="177"/>
                    </a:lnTo>
                    <a:lnTo>
                      <a:pt x="417" y="177"/>
                    </a:lnTo>
                    <a:lnTo>
                      <a:pt x="418" y="177"/>
                    </a:lnTo>
                    <a:lnTo>
                      <a:pt x="419" y="177"/>
                    </a:lnTo>
                    <a:lnTo>
                      <a:pt x="420" y="177"/>
                    </a:lnTo>
                    <a:lnTo>
                      <a:pt x="421" y="177"/>
                    </a:lnTo>
                    <a:lnTo>
                      <a:pt x="422" y="177"/>
                    </a:lnTo>
                    <a:lnTo>
                      <a:pt x="423" y="177"/>
                    </a:lnTo>
                    <a:lnTo>
                      <a:pt x="424" y="177"/>
                    </a:lnTo>
                    <a:lnTo>
                      <a:pt x="425" y="177"/>
                    </a:lnTo>
                    <a:lnTo>
                      <a:pt x="426" y="177"/>
                    </a:lnTo>
                    <a:lnTo>
                      <a:pt x="427" y="177"/>
                    </a:lnTo>
                    <a:lnTo>
                      <a:pt x="428" y="177"/>
                    </a:lnTo>
                    <a:lnTo>
                      <a:pt x="429" y="177"/>
                    </a:lnTo>
                    <a:lnTo>
                      <a:pt x="430" y="177"/>
                    </a:lnTo>
                    <a:lnTo>
                      <a:pt x="431" y="177"/>
                    </a:lnTo>
                    <a:lnTo>
                      <a:pt x="432" y="177"/>
                    </a:lnTo>
                    <a:lnTo>
                      <a:pt x="433" y="177"/>
                    </a:lnTo>
                    <a:lnTo>
                      <a:pt x="434" y="177"/>
                    </a:lnTo>
                    <a:lnTo>
                      <a:pt x="435" y="177"/>
                    </a:lnTo>
                    <a:lnTo>
                      <a:pt x="436" y="177"/>
                    </a:lnTo>
                    <a:lnTo>
                      <a:pt x="437" y="177"/>
                    </a:lnTo>
                    <a:lnTo>
                      <a:pt x="438" y="177"/>
                    </a:lnTo>
                    <a:lnTo>
                      <a:pt x="439" y="177"/>
                    </a:lnTo>
                    <a:lnTo>
                      <a:pt x="440" y="177"/>
                    </a:lnTo>
                    <a:lnTo>
                      <a:pt x="441" y="177"/>
                    </a:lnTo>
                    <a:lnTo>
                      <a:pt x="442" y="177"/>
                    </a:lnTo>
                    <a:lnTo>
                      <a:pt x="443" y="177"/>
                    </a:lnTo>
                    <a:lnTo>
                      <a:pt x="444" y="177"/>
                    </a:lnTo>
                    <a:lnTo>
                      <a:pt x="445" y="177"/>
                    </a:lnTo>
                    <a:lnTo>
                      <a:pt x="446" y="177"/>
                    </a:lnTo>
                    <a:lnTo>
                      <a:pt x="447" y="177"/>
                    </a:lnTo>
                    <a:lnTo>
                      <a:pt x="448" y="177"/>
                    </a:lnTo>
                    <a:lnTo>
                      <a:pt x="449" y="177"/>
                    </a:lnTo>
                    <a:lnTo>
                      <a:pt x="450" y="177"/>
                    </a:lnTo>
                    <a:lnTo>
                      <a:pt x="451" y="177"/>
                    </a:lnTo>
                    <a:lnTo>
                      <a:pt x="452" y="177"/>
                    </a:lnTo>
                    <a:lnTo>
                      <a:pt x="453" y="177"/>
                    </a:lnTo>
                    <a:lnTo>
                      <a:pt x="454" y="177"/>
                    </a:lnTo>
                    <a:lnTo>
                      <a:pt x="455" y="177"/>
                    </a:lnTo>
                    <a:lnTo>
                      <a:pt x="456" y="177"/>
                    </a:lnTo>
                    <a:lnTo>
                      <a:pt x="457" y="177"/>
                    </a:lnTo>
                    <a:lnTo>
                      <a:pt x="458" y="177"/>
                    </a:lnTo>
                    <a:lnTo>
                      <a:pt x="459" y="177"/>
                    </a:lnTo>
                    <a:lnTo>
                      <a:pt x="460" y="177"/>
                    </a:lnTo>
                    <a:lnTo>
                      <a:pt x="461" y="177"/>
                    </a:lnTo>
                    <a:lnTo>
                      <a:pt x="462" y="177"/>
                    </a:lnTo>
                    <a:lnTo>
                      <a:pt x="463" y="177"/>
                    </a:lnTo>
                    <a:lnTo>
                      <a:pt x="464" y="177"/>
                    </a:lnTo>
                    <a:lnTo>
                      <a:pt x="465" y="177"/>
                    </a:lnTo>
                    <a:lnTo>
                      <a:pt x="466" y="177"/>
                    </a:lnTo>
                    <a:lnTo>
                      <a:pt x="467" y="177"/>
                    </a:lnTo>
                    <a:lnTo>
                      <a:pt x="468" y="177"/>
                    </a:lnTo>
                    <a:lnTo>
                      <a:pt x="469" y="177"/>
                    </a:lnTo>
                    <a:lnTo>
                      <a:pt x="470" y="177"/>
                    </a:lnTo>
                    <a:lnTo>
                      <a:pt x="471" y="177"/>
                    </a:lnTo>
                    <a:lnTo>
                      <a:pt x="472" y="177"/>
                    </a:lnTo>
                    <a:lnTo>
                      <a:pt x="473" y="177"/>
                    </a:lnTo>
                    <a:lnTo>
                      <a:pt x="474" y="177"/>
                    </a:lnTo>
                    <a:lnTo>
                      <a:pt x="475" y="177"/>
                    </a:lnTo>
                    <a:lnTo>
                      <a:pt x="476" y="177"/>
                    </a:lnTo>
                    <a:lnTo>
                      <a:pt x="477" y="177"/>
                    </a:lnTo>
                    <a:lnTo>
                      <a:pt x="478" y="177"/>
                    </a:lnTo>
                    <a:lnTo>
                      <a:pt x="479" y="177"/>
                    </a:lnTo>
                    <a:lnTo>
                      <a:pt x="480" y="177"/>
                    </a:lnTo>
                    <a:lnTo>
                      <a:pt x="481" y="177"/>
                    </a:lnTo>
                    <a:lnTo>
                      <a:pt x="482" y="177"/>
                    </a:lnTo>
                    <a:lnTo>
                      <a:pt x="483" y="177"/>
                    </a:lnTo>
                    <a:lnTo>
                      <a:pt x="484" y="177"/>
                    </a:lnTo>
                    <a:lnTo>
                      <a:pt x="485" y="177"/>
                    </a:lnTo>
                    <a:lnTo>
                      <a:pt x="486" y="177"/>
                    </a:lnTo>
                    <a:lnTo>
                      <a:pt x="487" y="177"/>
                    </a:lnTo>
                    <a:lnTo>
                      <a:pt x="488" y="177"/>
                    </a:lnTo>
                    <a:lnTo>
                      <a:pt x="489" y="177"/>
                    </a:lnTo>
                    <a:lnTo>
                      <a:pt x="490" y="177"/>
                    </a:lnTo>
                    <a:lnTo>
                      <a:pt x="491" y="177"/>
                    </a:lnTo>
                    <a:lnTo>
                      <a:pt x="492" y="177"/>
                    </a:lnTo>
                    <a:lnTo>
                      <a:pt x="493" y="177"/>
                    </a:lnTo>
                    <a:lnTo>
                      <a:pt x="494" y="177"/>
                    </a:lnTo>
                    <a:lnTo>
                      <a:pt x="495" y="177"/>
                    </a:lnTo>
                    <a:lnTo>
                      <a:pt x="496" y="177"/>
                    </a:lnTo>
                    <a:lnTo>
                      <a:pt x="497" y="177"/>
                    </a:lnTo>
                    <a:lnTo>
                      <a:pt x="498" y="177"/>
                    </a:lnTo>
                    <a:lnTo>
                      <a:pt x="499" y="177"/>
                    </a:lnTo>
                    <a:lnTo>
                      <a:pt x="500" y="177"/>
                    </a:lnTo>
                    <a:lnTo>
                      <a:pt x="501" y="177"/>
                    </a:lnTo>
                    <a:lnTo>
                      <a:pt x="502" y="177"/>
                    </a:lnTo>
                    <a:lnTo>
                      <a:pt x="503" y="177"/>
                    </a:lnTo>
                    <a:lnTo>
                      <a:pt x="504" y="177"/>
                    </a:lnTo>
                    <a:lnTo>
                      <a:pt x="505" y="177"/>
                    </a:lnTo>
                    <a:lnTo>
                      <a:pt x="506" y="177"/>
                    </a:lnTo>
                    <a:lnTo>
                      <a:pt x="507" y="177"/>
                    </a:lnTo>
                    <a:lnTo>
                      <a:pt x="508" y="177"/>
                    </a:lnTo>
                    <a:lnTo>
                      <a:pt x="509" y="177"/>
                    </a:lnTo>
                    <a:lnTo>
                      <a:pt x="510" y="177"/>
                    </a:lnTo>
                    <a:lnTo>
                      <a:pt x="511" y="177"/>
                    </a:lnTo>
                    <a:lnTo>
                      <a:pt x="512" y="177"/>
                    </a:lnTo>
                    <a:lnTo>
                      <a:pt x="513" y="177"/>
                    </a:lnTo>
                    <a:lnTo>
                      <a:pt x="513" y="176"/>
                    </a:lnTo>
                    <a:lnTo>
                      <a:pt x="513" y="177"/>
                    </a:lnTo>
                    <a:lnTo>
                      <a:pt x="514" y="177"/>
                    </a:lnTo>
                    <a:lnTo>
                      <a:pt x="515" y="177"/>
                    </a:lnTo>
                    <a:lnTo>
                      <a:pt x="515" y="176"/>
                    </a:lnTo>
                    <a:lnTo>
                      <a:pt x="515" y="177"/>
                    </a:lnTo>
                    <a:lnTo>
                      <a:pt x="516" y="177"/>
                    </a:lnTo>
                    <a:lnTo>
                      <a:pt x="516" y="175"/>
                    </a:lnTo>
                    <a:lnTo>
                      <a:pt x="516" y="176"/>
                    </a:lnTo>
                    <a:lnTo>
                      <a:pt x="517" y="176"/>
                    </a:lnTo>
                    <a:lnTo>
                      <a:pt x="517" y="177"/>
                    </a:lnTo>
                    <a:lnTo>
                      <a:pt x="517" y="176"/>
                    </a:lnTo>
                    <a:lnTo>
                      <a:pt x="518" y="176"/>
                    </a:lnTo>
                    <a:lnTo>
                      <a:pt x="518" y="177"/>
                    </a:lnTo>
                    <a:lnTo>
                      <a:pt x="518" y="176"/>
                    </a:lnTo>
                    <a:lnTo>
                      <a:pt x="519" y="176"/>
                    </a:lnTo>
                    <a:lnTo>
                      <a:pt x="519" y="177"/>
                    </a:lnTo>
                    <a:lnTo>
                      <a:pt x="519" y="176"/>
                    </a:lnTo>
                    <a:lnTo>
                      <a:pt x="520" y="176"/>
                    </a:lnTo>
                    <a:lnTo>
                      <a:pt x="520" y="177"/>
                    </a:lnTo>
                    <a:lnTo>
                      <a:pt x="520" y="176"/>
                    </a:lnTo>
                    <a:lnTo>
                      <a:pt x="521" y="176"/>
                    </a:lnTo>
                    <a:lnTo>
                      <a:pt x="521" y="177"/>
                    </a:lnTo>
                    <a:lnTo>
                      <a:pt x="522" y="177"/>
                    </a:lnTo>
                    <a:lnTo>
                      <a:pt x="523" y="177"/>
                    </a:lnTo>
                    <a:lnTo>
                      <a:pt x="524" y="177"/>
                    </a:lnTo>
                    <a:lnTo>
                      <a:pt x="525" y="177"/>
                    </a:lnTo>
                    <a:lnTo>
                      <a:pt x="526" y="177"/>
                    </a:lnTo>
                    <a:lnTo>
                      <a:pt x="527" y="177"/>
                    </a:lnTo>
                    <a:lnTo>
                      <a:pt x="528" y="177"/>
                    </a:lnTo>
                    <a:lnTo>
                      <a:pt x="529" y="177"/>
                    </a:lnTo>
                    <a:lnTo>
                      <a:pt x="530" y="177"/>
                    </a:lnTo>
                    <a:lnTo>
                      <a:pt x="531" y="177"/>
                    </a:lnTo>
                    <a:lnTo>
                      <a:pt x="532" y="177"/>
                    </a:lnTo>
                    <a:lnTo>
                      <a:pt x="533" y="177"/>
                    </a:lnTo>
                    <a:lnTo>
                      <a:pt x="534" y="177"/>
                    </a:lnTo>
                    <a:lnTo>
                      <a:pt x="535" y="177"/>
                    </a:lnTo>
                    <a:lnTo>
                      <a:pt x="536" y="177"/>
                    </a:lnTo>
                    <a:lnTo>
                      <a:pt x="537" y="177"/>
                    </a:lnTo>
                    <a:lnTo>
                      <a:pt x="538" y="177"/>
                    </a:lnTo>
                    <a:lnTo>
                      <a:pt x="539" y="177"/>
                    </a:lnTo>
                    <a:lnTo>
                      <a:pt x="540" y="177"/>
                    </a:lnTo>
                    <a:lnTo>
                      <a:pt x="541" y="177"/>
                    </a:lnTo>
                    <a:lnTo>
                      <a:pt x="542" y="177"/>
                    </a:lnTo>
                    <a:lnTo>
                      <a:pt x="543" y="177"/>
                    </a:lnTo>
                    <a:lnTo>
                      <a:pt x="544" y="177"/>
                    </a:lnTo>
                    <a:lnTo>
                      <a:pt x="545" y="177"/>
                    </a:lnTo>
                    <a:lnTo>
                      <a:pt x="546" y="177"/>
                    </a:lnTo>
                    <a:lnTo>
                      <a:pt x="547" y="177"/>
                    </a:lnTo>
                    <a:lnTo>
                      <a:pt x="548" y="177"/>
                    </a:lnTo>
                    <a:lnTo>
                      <a:pt x="549" y="177"/>
                    </a:lnTo>
                    <a:lnTo>
                      <a:pt x="550" y="177"/>
                    </a:lnTo>
                    <a:lnTo>
                      <a:pt x="551" y="177"/>
                    </a:lnTo>
                    <a:lnTo>
                      <a:pt x="552" y="177"/>
                    </a:lnTo>
                    <a:lnTo>
                      <a:pt x="553" y="177"/>
                    </a:lnTo>
                    <a:lnTo>
                      <a:pt x="554" y="177"/>
                    </a:lnTo>
                    <a:lnTo>
                      <a:pt x="555" y="177"/>
                    </a:lnTo>
                    <a:lnTo>
                      <a:pt x="556" y="177"/>
                    </a:lnTo>
                    <a:lnTo>
                      <a:pt x="557" y="177"/>
                    </a:lnTo>
                    <a:lnTo>
                      <a:pt x="558" y="177"/>
                    </a:lnTo>
                    <a:lnTo>
                      <a:pt x="559" y="177"/>
                    </a:lnTo>
                    <a:lnTo>
                      <a:pt x="560" y="177"/>
                    </a:lnTo>
                    <a:lnTo>
                      <a:pt x="560" y="176"/>
                    </a:lnTo>
                    <a:lnTo>
                      <a:pt x="561" y="176"/>
                    </a:lnTo>
                    <a:lnTo>
                      <a:pt x="561" y="177"/>
                    </a:lnTo>
                    <a:lnTo>
                      <a:pt x="561" y="176"/>
                    </a:lnTo>
                    <a:lnTo>
                      <a:pt x="562" y="176"/>
                    </a:lnTo>
                    <a:lnTo>
                      <a:pt x="562" y="177"/>
                    </a:lnTo>
                    <a:lnTo>
                      <a:pt x="563" y="177"/>
                    </a:lnTo>
                    <a:lnTo>
                      <a:pt x="563" y="47"/>
                    </a:lnTo>
                    <a:lnTo>
                      <a:pt x="563" y="108"/>
                    </a:lnTo>
                    <a:lnTo>
                      <a:pt x="564" y="108"/>
                    </a:lnTo>
                    <a:lnTo>
                      <a:pt x="564" y="174"/>
                    </a:lnTo>
                    <a:lnTo>
                      <a:pt x="565" y="174"/>
                    </a:lnTo>
                    <a:lnTo>
                      <a:pt x="565" y="107"/>
                    </a:lnTo>
                    <a:lnTo>
                      <a:pt x="565" y="146"/>
                    </a:lnTo>
                    <a:lnTo>
                      <a:pt x="566" y="146"/>
                    </a:lnTo>
                    <a:lnTo>
                      <a:pt x="566" y="176"/>
                    </a:lnTo>
                    <a:lnTo>
                      <a:pt x="566" y="164"/>
                    </a:lnTo>
                    <a:lnTo>
                      <a:pt x="567" y="164"/>
                    </a:lnTo>
                    <a:lnTo>
                      <a:pt x="567" y="176"/>
                    </a:lnTo>
                    <a:lnTo>
                      <a:pt x="567" y="167"/>
                    </a:lnTo>
                    <a:lnTo>
                      <a:pt x="568" y="167"/>
                    </a:lnTo>
                    <a:lnTo>
                      <a:pt x="568" y="175"/>
                    </a:lnTo>
                    <a:lnTo>
                      <a:pt x="568" y="171"/>
                    </a:lnTo>
                    <a:lnTo>
                      <a:pt x="569" y="171"/>
                    </a:lnTo>
                    <a:lnTo>
                      <a:pt x="569" y="177"/>
                    </a:lnTo>
                    <a:lnTo>
                      <a:pt x="569" y="174"/>
                    </a:lnTo>
                    <a:lnTo>
                      <a:pt x="570" y="174"/>
                    </a:lnTo>
                    <a:lnTo>
                      <a:pt x="570" y="177"/>
                    </a:lnTo>
                    <a:lnTo>
                      <a:pt x="571" y="177"/>
                    </a:lnTo>
                    <a:lnTo>
                      <a:pt x="572" y="177"/>
                    </a:lnTo>
                    <a:lnTo>
                      <a:pt x="573" y="177"/>
                    </a:lnTo>
                    <a:lnTo>
                      <a:pt x="574" y="177"/>
                    </a:lnTo>
                    <a:lnTo>
                      <a:pt x="575" y="177"/>
                    </a:lnTo>
                    <a:lnTo>
                      <a:pt x="575" y="176"/>
                    </a:lnTo>
                    <a:lnTo>
                      <a:pt x="575" y="177"/>
                    </a:lnTo>
                    <a:lnTo>
                      <a:pt x="576" y="177"/>
                    </a:lnTo>
                    <a:lnTo>
                      <a:pt x="577" y="177"/>
                    </a:lnTo>
                    <a:lnTo>
                      <a:pt x="578" y="177"/>
                    </a:lnTo>
                    <a:lnTo>
                      <a:pt x="579" y="177"/>
                    </a:lnTo>
                    <a:lnTo>
                      <a:pt x="580" y="177"/>
                    </a:lnTo>
                    <a:lnTo>
                      <a:pt x="580" y="173"/>
                    </a:lnTo>
                    <a:lnTo>
                      <a:pt x="580" y="176"/>
                    </a:lnTo>
                    <a:lnTo>
                      <a:pt x="581" y="176"/>
                    </a:lnTo>
                    <a:lnTo>
                      <a:pt x="581" y="177"/>
                    </a:lnTo>
                    <a:lnTo>
                      <a:pt x="582" y="177"/>
                    </a:lnTo>
                    <a:lnTo>
                      <a:pt x="582" y="175"/>
                    </a:lnTo>
                    <a:lnTo>
                      <a:pt x="582" y="176"/>
                    </a:lnTo>
                    <a:lnTo>
                      <a:pt x="583" y="176"/>
                    </a:lnTo>
                    <a:lnTo>
                      <a:pt x="583" y="177"/>
                    </a:lnTo>
                    <a:lnTo>
                      <a:pt x="584" y="177"/>
                    </a:lnTo>
                    <a:lnTo>
                      <a:pt x="585" y="177"/>
                    </a:lnTo>
                    <a:lnTo>
                      <a:pt x="586" y="177"/>
                    </a:lnTo>
                    <a:lnTo>
                      <a:pt x="587" y="177"/>
                    </a:lnTo>
                    <a:lnTo>
                      <a:pt x="588" y="177"/>
                    </a:lnTo>
                    <a:lnTo>
                      <a:pt x="589" y="177"/>
                    </a:lnTo>
                    <a:lnTo>
                      <a:pt x="590" y="177"/>
                    </a:lnTo>
                    <a:lnTo>
                      <a:pt x="590" y="176"/>
                    </a:lnTo>
                    <a:lnTo>
                      <a:pt x="590" y="177"/>
                    </a:lnTo>
                    <a:lnTo>
                      <a:pt x="591" y="177"/>
                    </a:lnTo>
                    <a:lnTo>
                      <a:pt x="592" y="177"/>
                    </a:lnTo>
                    <a:lnTo>
                      <a:pt x="592" y="176"/>
                    </a:lnTo>
                    <a:lnTo>
                      <a:pt x="592" y="177"/>
                    </a:lnTo>
                    <a:lnTo>
                      <a:pt x="593" y="177"/>
                    </a:lnTo>
                    <a:lnTo>
                      <a:pt x="593" y="147"/>
                    </a:lnTo>
                    <a:lnTo>
                      <a:pt x="593" y="159"/>
                    </a:lnTo>
                    <a:lnTo>
                      <a:pt x="594" y="159"/>
                    </a:lnTo>
                    <a:lnTo>
                      <a:pt x="594" y="177"/>
                    </a:lnTo>
                    <a:lnTo>
                      <a:pt x="594" y="162"/>
                    </a:lnTo>
                    <a:lnTo>
                      <a:pt x="595" y="162"/>
                    </a:lnTo>
                    <a:lnTo>
                      <a:pt x="595" y="177"/>
                    </a:lnTo>
                    <a:lnTo>
                      <a:pt x="595" y="163"/>
                    </a:lnTo>
                    <a:lnTo>
                      <a:pt x="596" y="163"/>
                    </a:lnTo>
                    <a:lnTo>
                      <a:pt x="596" y="177"/>
                    </a:lnTo>
                    <a:lnTo>
                      <a:pt x="596" y="173"/>
                    </a:lnTo>
                    <a:lnTo>
                      <a:pt x="597" y="173"/>
                    </a:lnTo>
                    <a:lnTo>
                      <a:pt x="597" y="177"/>
                    </a:lnTo>
                    <a:lnTo>
                      <a:pt x="598" y="177"/>
                    </a:lnTo>
                    <a:lnTo>
                      <a:pt x="599" y="177"/>
                    </a:lnTo>
                    <a:lnTo>
                      <a:pt x="599" y="176"/>
                    </a:lnTo>
                    <a:lnTo>
                      <a:pt x="600" y="176"/>
                    </a:lnTo>
                    <a:lnTo>
                      <a:pt x="600" y="177"/>
                    </a:lnTo>
                    <a:lnTo>
                      <a:pt x="600" y="176"/>
                    </a:lnTo>
                    <a:lnTo>
                      <a:pt x="601" y="176"/>
                    </a:lnTo>
                    <a:lnTo>
                      <a:pt x="601" y="177"/>
                    </a:lnTo>
                    <a:lnTo>
                      <a:pt x="601" y="176"/>
                    </a:lnTo>
                    <a:lnTo>
                      <a:pt x="602" y="176"/>
                    </a:lnTo>
                    <a:lnTo>
                      <a:pt x="602" y="177"/>
                    </a:lnTo>
                    <a:lnTo>
                      <a:pt x="602" y="176"/>
                    </a:lnTo>
                    <a:lnTo>
                      <a:pt x="603" y="176"/>
                    </a:lnTo>
                    <a:lnTo>
                      <a:pt x="603" y="177"/>
                    </a:lnTo>
                    <a:lnTo>
                      <a:pt x="604" y="177"/>
                    </a:lnTo>
                    <a:lnTo>
                      <a:pt x="605" y="177"/>
                    </a:lnTo>
                    <a:lnTo>
                      <a:pt x="606" y="177"/>
                    </a:lnTo>
                    <a:lnTo>
                      <a:pt x="607" y="177"/>
                    </a:lnTo>
                    <a:lnTo>
                      <a:pt x="608" y="177"/>
                    </a:lnTo>
                    <a:lnTo>
                      <a:pt x="609" y="177"/>
                    </a:lnTo>
                    <a:lnTo>
                      <a:pt x="610" y="177"/>
                    </a:lnTo>
                    <a:lnTo>
                      <a:pt x="611" y="177"/>
                    </a:lnTo>
                    <a:lnTo>
                      <a:pt x="612" y="177"/>
                    </a:lnTo>
                    <a:lnTo>
                      <a:pt x="613" y="177"/>
                    </a:lnTo>
                    <a:lnTo>
                      <a:pt x="614" y="177"/>
                    </a:lnTo>
                    <a:lnTo>
                      <a:pt x="614" y="176"/>
                    </a:lnTo>
                    <a:lnTo>
                      <a:pt x="615" y="176"/>
                    </a:lnTo>
                    <a:lnTo>
                      <a:pt x="615" y="177"/>
                    </a:lnTo>
                    <a:lnTo>
                      <a:pt x="615" y="176"/>
                    </a:lnTo>
                    <a:lnTo>
                      <a:pt x="616" y="176"/>
                    </a:lnTo>
                    <a:lnTo>
                      <a:pt x="616" y="177"/>
                    </a:lnTo>
                    <a:lnTo>
                      <a:pt x="616" y="176"/>
                    </a:lnTo>
                    <a:lnTo>
                      <a:pt x="617" y="176"/>
                    </a:lnTo>
                    <a:lnTo>
                      <a:pt x="617" y="177"/>
                    </a:lnTo>
                    <a:lnTo>
                      <a:pt x="618" y="177"/>
                    </a:lnTo>
                    <a:lnTo>
                      <a:pt x="619" y="177"/>
                    </a:lnTo>
                    <a:lnTo>
                      <a:pt x="620" y="177"/>
                    </a:lnTo>
                    <a:lnTo>
                      <a:pt x="621" y="177"/>
                    </a:lnTo>
                    <a:lnTo>
                      <a:pt x="621" y="175"/>
                    </a:lnTo>
                    <a:lnTo>
                      <a:pt x="621" y="176"/>
                    </a:lnTo>
                    <a:lnTo>
                      <a:pt x="622" y="176"/>
                    </a:lnTo>
                    <a:lnTo>
                      <a:pt x="622" y="177"/>
                    </a:lnTo>
                    <a:lnTo>
                      <a:pt x="623" y="177"/>
                    </a:lnTo>
                    <a:lnTo>
                      <a:pt x="624" y="177"/>
                    </a:lnTo>
                    <a:lnTo>
                      <a:pt x="625" y="177"/>
                    </a:lnTo>
                    <a:lnTo>
                      <a:pt x="626" y="177"/>
                    </a:lnTo>
                    <a:lnTo>
                      <a:pt x="627" y="177"/>
                    </a:lnTo>
                    <a:lnTo>
                      <a:pt x="627" y="175"/>
                    </a:lnTo>
                    <a:lnTo>
                      <a:pt x="628" y="175"/>
                    </a:lnTo>
                    <a:lnTo>
                      <a:pt x="628" y="177"/>
                    </a:lnTo>
                    <a:lnTo>
                      <a:pt x="628" y="176"/>
                    </a:lnTo>
                    <a:lnTo>
                      <a:pt x="629" y="176"/>
                    </a:lnTo>
                    <a:lnTo>
                      <a:pt x="629" y="177"/>
                    </a:lnTo>
                    <a:lnTo>
                      <a:pt x="629" y="176"/>
                    </a:lnTo>
                    <a:lnTo>
                      <a:pt x="630" y="176"/>
                    </a:lnTo>
                    <a:lnTo>
                      <a:pt x="630" y="177"/>
                    </a:lnTo>
                    <a:lnTo>
                      <a:pt x="630" y="176"/>
                    </a:lnTo>
                    <a:lnTo>
                      <a:pt x="631" y="176"/>
                    </a:lnTo>
                    <a:lnTo>
                      <a:pt x="631" y="177"/>
                    </a:lnTo>
                    <a:lnTo>
                      <a:pt x="632" y="177"/>
                    </a:lnTo>
                    <a:lnTo>
                      <a:pt x="633" y="177"/>
                    </a:lnTo>
                    <a:lnTo>
                      <a:pt x="634" y="177"/>
                    </a:lnTo>
                    <a:lnTo>
                      <a:pt x="635" y="177"/>
                    </a:lnTo>
                    <a:lnTo>
                      <a:pt x="636" y="177"/>
                    </a:lnTo>
                    <a:lnTo>
                      <a:pt x="637" y="177"/>
                    </a:lnTo>
                    <a:lnTo>
                      <a:pt x="638" y="177"/>
                    </a:lnTo>
                    <a:lnTo>
                      <a:pt x="639" y="177"/>
                    </a:lnTo>
                    <a:lnTo>
                      <a:pt x="640" y="177"/>
                    </a:lnTo>
                    <a:lnTo>
                      <a:pt x="641" y="177"/>
                    </a:lnTo>
                    <a:lnTo>
                      <a:pt x="642" y="177"/>
                    </a:lnTo>
                    <a:lnTo>
                      <a:pt x="643" y="177"/>
                    </a:lnTo>
                    <a:lnTo>
                      <a:pt x="644" y="177"/>
                    </a:lnTo>
                    <a:lnTo>
                      <a:pt x="645" y="177"/>
                    </a:lnTo>
                    <a:lnTo>
                      <a:pt x="646" y="177"/>
                    </a:lnTo>
                    <a:lnTo>
                      <a:pt x="647" y="177"/>
                    </a:lnTo>
                    <a:lnTo>
                      <a:pt x="648" y="177"/>
                    </a:lnTo>
                    <a:lnTo>
                      <a:pt x="648" y="176"/>
                    </a:lnTo>
                    <a:lnTo>
                      <a:pt x="649" y="176"/>
                    </a:lnTo>
                    <a:lnTo>
                      <a:pt x="649" y="177"/>
                    </a:lnTo>
                    <a:lnTo>
                      <a:pt x="650" y="177"/>
                    </a:lnTo>
                    <a:lnTo>
                      <a:pt x="651" y="177"/>
                    </a:lnTo>
                    <a:lnTo>
                      <a:pt x="652" y="177"/>
                    </a:lnTo>
                    <a:lnTo>
                      <a:pt x="653" y="177"/>
                    </a:lnTo>
                    <a:lnTo>
                      <a:pt x="654" y="177"/>
                    </a:lnTo>
                    <a:lnTo>
                      <a:pt x="655" y="177"/>
                    </a:lnTo>
                    <a:lnTo>
                      <a:pt x="656" y="177"/>
                    </a:lnTo>
                    <a:lnTo>
                      <a:pt x="657" y="177"/>
                    </a:lnTo>
                    <a:lnTo>
                      <a:pt x="658" y="177"/>
                    </a:lnTo>
                    <a:lnTo>
                      <a:pt x="659" y="177"/>
                    </a:lnTo>
                    <a:lnTo>
                      <a:pt x="660" y="177"/>
                    </a:lnTo>
                    <a:lnTo>
                      <a:pt x="661" y="177"/>
                    </a:lnTo>
                    <a:lnTo>
                      <a:pt x="662" y="177"/>
                    </a:lnTo>
                    <a:lnTo>
                      <a:pt x="663" y="177"/>
                    </a:lnTo>
                    <a:lnTo>
                      <a:pt x="664" y="177"/>
                    </a:lnTo>
                    <a:lnTo>
                      <a:pt x="665" y="177"/>
                    </a:lnTo>
                    <a:lnTo>
                      <a:pt x="666" y="177"/>
                    </a:lnTo>
                    <a:lnTo>
                      <a:pt x="666" y="176"/>
                    </a:lnTo>
                    <a:lnTo>
                      <a:pt x="666" y="177"/>
                    </a:lnTo>
                    <a:lnTo>
                      <a:pt x="667" y="177"/>
                    </a:lnTo>
                    <a:lnTo>
                      <a:pt x="668" y="177"/>
                    </a:lnTo>
                    <a:lnTo>
                      <a:pt x="669" y="177"/>
                    </a:lnTo>
                    <a:lnTo>
                      <a:pt x="670" y="177"/>
                    </a:lnTo>
                    <a:lnTo>
                      <a:pt x="671" y="177"/>
                    </a:lnTo>
                    <a:lnTo>
                      <a:pt x="672" y="177"/>
                    </a:lnTo>
                    <a:lnTo>
                      <a:pt x="673" y="177"/>
                    </a:lnTo>
                    <a:lnTo>
                      <a:pt x="674" y="177"/>
                    </a:lnTo>
                    <a:lnTo>
                      <a:pt x="675" y="177"/>
                    </a:lnTo>
                    <a:lnTo>
                      <a:pt x="676" y="177"/>
                    </a:lnTo>
                    <a:lnTo>
                      <a:pt x="677" y="177"/>
                    </a:lnTo>
                    <a:lnTo>
                      <a:pt x="678" y="177"/>
                    </a:lnTo>
                    <a:lnTo>
                      <a:pt x="679" y="177"/>
                    </a:lnTo>
                    <a:lnTo>
                      <a:pt x="680" y="177"/>
                    </a:lnTo>
                    <a:lnTo>
                      <a:pt x="681" y="177"/>
                    </a:lnTo>
                    <a:lnTo>
                      <a:pt x="682" y="177"/>
                    </a:lnTo>
                    <a:lnTo>
                      <a:pt x="683" y="177"/>
                    </a:lnTo>
                    <a:lnTo>
                      <a:pt x="684" y="177"/>
                    </a:lnTo>
                    <a:lnTo>
                      <a:pt x="685" y="177"/>
                    </a:lnTo>
                    <a:lnTo>
                      <a:pt x="686" y="177"/>
                    </a:lnTo>
                    <a:lnTo>
                      <a:pt x="687" y="177"/>
                    </a:lnTo>
                    <a:lnTo>
                      <a:pt x="688" y="177"/>
                    </a:lnTo>
                    <a:lnTo>
                      <a:pt x="689" y="177"/>
                    </a:lnTo>
                    <a:lnTo>
                      <a:pt x="690" y="177"/>
                    </a:lnTo>
                    <a:lnTo>
                      <a:pt x="691" y="177"/>
                    </a:lnTo>
                    <a:lnTo>
                      <a:pt x="692" y="177"/>
                    </a:lnTo>
                    <a:lnTo>
                      <a:pt x="693" y="177"/>
                    </a:lnTo>
                    <a:lnTo>
                      <a:pt x="694" y="177"/>
                    </a:lnTo>
                    <a:lnTo>
                      <a:pt x="695" y="177"/>
                    </a:lnTo>
                    <a:lnTo>
                      <a:pt x="696" y="177"/>
                    </a:lnTo>
                    <a:lnTo>
                      <a:pt x="697" y="177"/>
                    </a:lnTo>
                    <a:lnTo>
                      <a:pt x="698" y="177"/>
                    </a:lnTo>
                    <a:lnTo>
                      <a:pt x="699" y="177"/>
                    </a:lnTo>
                    <a:lnTo>
                      <a:pt x="700" y="177"/>
                    </a:lnTo>
                    <a:lnTo>
                      <a:pt x="701" y="177"/>
                    </a:lnTo>
                    <a:lnTo>
                      <a:pt x="702" y="177"/>
                    </a:lnTo>
                    <a:lnTo>
                      <a:pt x="702" y="176"/>
                    </a:lnTo>
                    <a:lnTo>
                      <a:pt x="702" y="177"/>
                    </a:lnTo>
                    <a:lnTo>
                      <a:pt x="703" y="177"/>
                    </a:lnTo>
                    <a:lnTo>
                      <a:pt x="704" y="177"/>
                    </a:lnTo>
                    <a:lnTo>
                      <a:pt x="704" y="176"/>
                    </a:lnTo>
                    <a:lnTo>
                      <a:pt x="704" y="177"/>
                    </a:lnTo>
                    <a:lnTo>
                      <a:pt x="705" y="177"/>
                    </a:lnTo>
                    <a:lnTo>
                      <a:pt x="706" y="177"/>
                    </a:lnTo>
                    <a:lnTo>
                      <a:pt x="707" y="177"/>
                    </a:lnTo>
                    <a:lnTo>
                      <a:pt x="708" y="177"/>
                    </a:lnTo>
                    <a:lnTo>
                      <a:pt x="709" y="177"/>
                    </a:lnTo>
                    <a:lnTo>
                      <a:pt x="710" y="177"/>
                    </a:lnTo>
                    <a:lnTo>
                      <a:pt x="711" y="177"/>
                    </a:lnTo>
                    <a:lnTo>
                      <a:pt x="712" y="177"/>
                    </a:lnTo>
                    <a:lnTo>
                      <a:pt x="713" y="177"/>
                    </a:lnTo>
                    <a:lnTo>
                      <a:pt x="714" y="177"/>
                    </a:lnTo>
                    <a:lnTo>
                      <a:pt x="715" y="177"/>
                    </a:lnTo>
                    <a:lnTo>
                      <a:pt x="716" y="177"/>
                    </a:lnTo>
                    <a:lnTo>
                      <a:pt x="717" y="177"/>
                    </a:lnTo>
                    <a:lnTo>
                      <a:pt x="718" y="177"/>
                    </a:lnTo>
                    <a:lnTo>
                      <a:pt x="719" y="177"/>
                    </a:lnTo>
                    <a:lnTo>
                      <a:pt x="720" y="177"/>
                    </a:lnTo>
                    <a:lnTo>
                      <a:pt x="721" y="177"/>
                    </a:lnTo>
                    <a:lnTo>
                      <a:pt x="722" y="177"/>
                    </a:lnTo>
                    <a:lnTo>
                      <a:pt x="723" y="177"/>
                    </a:lnTo>
                    <a:lnTo>
                      <a:pt x="724" y="177"/>
                    </a:lnTo>
                    <a:lnTo>
                      <a:pt x="724" y="176"/>
                    </a:lnTo>
                    <a:lnTo>
                      <a:pt x="725" y="176"/>
                    </a:lnTo>
                    <a:lnTo>
                      <a:pt x="725" y="177"/>
                    </a:lnTo>
                    <a:lnTo>
                      <a:pt x="726" y="177"/>
                    </a:lnTo>
                    <a:lnTo>
                      <a:pt x="727" y="177"/>
                    </a:lnTo>
                    <a:lnTo>
                      <a:pt x="728" y="177"/>
                    </a:lnTo>
                    <a:lnTo>
                      <a:pt x="729" y="177"/>
                    </a:lnTo>
                    <a:lnTo>
                      <a:pt x="730" y="177"/>
                    </a:lnTo>
                    <a:lnTo>
                      <a:pt x="731" y="177"/>
                    </a:lnTo>
                    <a:lnTo>
                      <a:pt x="732" y="177"/>
                    </a:lnTo>
                    <a:lnTo>
                      <a:pt x="733" y="177"/>
                    </a:lnTo>
                    <a:lnTo>
                      <a:pt x="734" y="177"/>
                    </a:lnTo>
                    <a:lnTo>
                      <a:pt x="735" y="177"/>
                    </a:lnTo>
                    <a:lnTo>
                      <a:pt x="736" y="177"/>
                    </a:lnTo>
                    <a:lnTo>
                      <a:pt x="737" y="177"/>
                    </a:lnTo>
                    <a:lnTo>
                      <a:pt x="738" y="177"/>
                    </a:lnTo>
                    <a:lnTo>
                      <a:pt x="739" y="177"/>
                    </a:lnTo>
                    <a:lnTo>
                      <a:pt x="740" y="177"/>
                    </a:lnTo>
                    <a:lnTo>
                      <a:pt x="741" y="177"/>
                    </a:lnTo>
                    <a:lnTo>
                      <a:pt x="741" y="175"/>
                    </a:lnTo>
                    <a:lnTo>
                      <a:pt x="741" y="176"/>
                    </a:lnTo>
                    <a:lnTo>
                      <a:pt x="742" y="176"/>
                    </a:lnTo>
                    <a:lnTo>
                      <a:pt x="742" y="177"/>
                    </a:lnTo>
                    <a:lnTo>
                      <a:pt x="743" y="177"/>
                    </a:lnTo>
                    <a:lnTo>
                      <a:pt x="744" y="177"/>
                    </a:lnTo>
                    <a:lnTo>
                      <a:pt x="745" y="177"/>
                    </a:lnTo>
                    <a:lnTo>
                      <a:pt x="746" y="177"/>
                    </a:lnTo>
                    <a:lnTo>
                      <a:pt x="747" y="177"/>
                    </a:lnTo>
                    <a:lnTo>
                      <a:pt x="748" y="177"/>
                    </a:lnTo>
                    <a:lnTo>
                      <a:pt x="749" y="177"/>
                    </a:lnTo>
                    <a:lnTo>
                      <a:pt x="750" y="177"/>
                    </a:lnTo>
                    <a:lnTo>
                      <a:pt x="751" y="177"/>
                    </a:lnTo>
                    <a:lnTo>
                      <a:pt x="751" y="176"/>
                    </a:lnTo>
                    <a:lnTo>
                      <a:pt x="752" y="176"/>
                    </a:lnTo>
                    <a:lnTo>
                      <a:pt x="752" y="177"/>
                    </a:lnTo>
                    <a:lnTo>
                      <a:pt x="752" y="176"/>
                    </a:lnTo>
                    <a:lnTo>
                      <a:pt x="753" y="176"/>
                    </a:lnTo>
                    <a:lnTo>
                      <a:pt x="753" y="177"/>
                    </a:lnTo>
                    <a:lnTo>
                      <a:pt x="754" y="177"/>
                    </a:lnTo>
                    <a:lnTo>
                      <a:pt x="755" y="177"/>
                    </a:lnTo>
                    <a:lnTo>
                      <a:pt x="756" y="177"/>
                    </a:lnTo>
                    <a:lnTo>
                      <a:pt x="757" y="177"/>
                    </a:lnTo>
                    <a:lnTo>
                      <a:pt x="758" y="177"/>
                    </a:lnTo>
                    <a:lnTo>
                      <a:pt x="759" y="177"/>
                    </a:lnTo>
                    <a:lnTo>
                      <a:pt x="760" y="177"/>
                    </a:lnTo>
                    <a:lnTo>
                      <a:pt x="761" y="177"/>
                    </a:lnTo>
                    <a:lnTo>
                      <a:pt x="762" y="177"/>
                    </a:lnTo>
                    <a:lnTo>
                      <a:pt x="763" y="177"/>
                    </a:lnTo>
                    <a:lnTo>
                      <a:pt x="764" y="177"/>
                    </a:lnTo>
                    <a:lnTo>
                      <a:pt x="765" y="177"/>
                    </a:lnTo>
                    <a:lnTo>
                      <a:pt x="766" y="177"/>
                    </a:lnTo>
                    <a:lnTo>
                      <a:pt x="767" y="177"/>
                    </a:lnTo>
                    <a:lnTo>
                      <a:pt x="768" y="177"/>
                    </a:lnTo>
                    <a:lnTo>
                      <a:pt x="769" y="177"/>
                    </a:lnTo>
                    <a:lnTo>
                      <a:pt x="770" y="177"/>
                    </a:lnTo>
                    <a:lnTo>
                      <a:pt x="771" y="177"/>
                    </a:lnTo>
                    <a:lnTo>
                      <a:pt x="772" y="177"/>
                    </a:lnTo>
                    <a:lnTo>
                      <a:pt x="773" y="177"/>
                    </a:lnTo>
                    <a:lnTo>
                      <a:pt x="774" y="177"/>
                    </a:lnTo>
                    <a:lnTo>
                      <a:pt x="775" y="177"/>
                    </a:lnTo>
                    <a:lnTo>
                      <a:pt x="776" y="177"/>
                    </a:lnTo>
                    <a:lnTo>
                      <a:pt x="777" y="177"/>
                    </a:lnTo>
                    <a:lnTo>
                      <a:pt x="778" y="177"/>
                    </a:lnTo>
                    <a:lnTo>
                      <a:pt x="779" y="177"/>
                    </a:lnTo>
                    <a:lnTo>
                      <a:pt x="780" y="177"/>
                    </a:lnTo>
                    <a:lnTo>
                      <a:pt x="781" y="177"/>
                    </a:lnTo>
                    <a:lnTo>
                      <a:pt x="782" y="177"/>
                    </a:lnTo>
                    <a:lnTo>
                      <a:pt x="783" y="177"/>
                    </a:lnTo>
                    <a:lnTo>
                      <a:pt x="784" y="177"/>
                    </a:lnTo>
                    <a:lnTo>
                      <a:pt x="785" y="177"/>
                    </a:lnTo>
                    <a:lnTo>
                      <a:pt x="786" y="177"/>
                    </a:lnTo>
                    <a:lnTo>
                      <a:pt x="787" y="177"/>
                    </a:lnTo>
                    <a:lnTo>
                      <a:pt x="788" y="177"/>
                    </a:lnTo>
                    <a:lnTo>
                      <a:pt x="789" y="177"/>
                    </a:lnTo>
                    <a:lnTo>
                      <a:pt x="790" y="177"/>
                    </a:lnTo>
                    <a:lnTo>
                      <a:pt x="791" y="177"/>
                    </a:lnTo>
                    <a:lnTo>
                      <a:pt x="792" y="177"/>
                    </a:lnTo>
                    <a:lnTo>
                      <a:pt x="793" y="177"/>
                    </a:lnTo>
                    <a:lnTo>
                      <a:pt x="794" y="177"/>
                    </a:lnTo>
                    <a:lnTo>
                      <a:pt x="795" y="177"/>
                    </a:lnTo>
                    <a:lnTo>
                      <a:pt x="796" y="177"/>
                    </a:lnTo>
                    <a:lnTo>
                      <a:pt x="797" y="177"/>
                    </a:lnTo>
                    <a:lnTo>
                      <a:pt x="798" y="177"/>
                    </a:lnTo>
                    <a:lnTo>
                      <a:pt x="799" y="177"/>
                    </a:lnTo>
                    <a:lnTo>
                      <a:pt x="800" y="177"/>
                    </a:lnTo>
                    <a:lnTo>
                      <a:pt x="801" y="177"/>
                    </a:lnTo>
                    <a:lnTo>
                      <a:pt x="802" y="177"/>
                    </a:lnTo>
                    <a:lnTo>
                      <a:pt x="803" y="177"/>
                    </a:lnTo>
                    <a:lnTo>
                      <a:pt x="804" y="177"/>
                    </a:lnTo>
                    <a:lnTo>
                      <a:pt x="805" y="177"/>
                    </a:lnTo>
                    <a:lnTo>
                      <a:pt x="806" y="177"/>
                    </a:lnTo>
                    <a:lnTo>
                      <a:pt x="807" y="177"/>
                    </a:lnTo>
                    <a:lnTo>
                      <a:pt x="808" y="177"/>
                    </a:lnTo>
                    <a:lnTo>
                      <a:pt x="809" y="177"/>
                    </a:lnTo>
                    <a:lnTo>
                      <a:pt x="810" y="177"/>
                    </a:lnTo>
                    <a:lnTo>
                      <a:pt x="811" y="177"/>
                    </a:lnTo>
                    <a:lnTo>
                      <a:pt x="812" y="177"/>
                    </a:lnTo>
                    <a:lnTo>
                      <a:pt x="812" y="176"/>
                    </a:lnTo>
                    <a:lnTo>
                      <a:pt x="812" y="177"/>
                    </a:lnTo>
                    <a:lnTo>
                      <a:pt x="813" y="177"/>
                    </a:lnTo>
                    <a:lnTo>
                      <a:pt x="814" y="177"/>
                    </a:lnTo>
                    <a:lnTo>
                      <a:pt x="815" y="177"/>
                    </a:lnTo>
                    <a:lnTo>
                      <a:pt x="816" y="177"/>
                    </a:lnTo>
                    <a:lnTo>
                      <a:pt x="817" y="177"/>
                    </a:lnTo>
                    <a:lnTo>
                      <a:pt x="818" y="177"/>
                    </a:lnTo>
                    <a:lnTo>
                      <a:pt x="819" y="177"/>
                    </a:lnTo>
                    <a:lnTo>
                      <a:pt x="820" y="177"/>
                    </a:lnTo>
                    <a:lnTo>
                      <a:pt x="821" y="177"/>
                    </a:lnTo>
                    <a:lnTo>
                      <a:pt x="822" y="177"/>
                    </a:lnTo>
                    <a:lnTo>
                      <a:pt x="823" y="177"/>
                    </a:lnTo>
                    <a:lnTo>
                      <a:pt x="824" y="177"/>
                    </a:lnTo>
                    <a:lnTo>
                      <a:pt x="825" y="177"/>
                    </a:lnTo>
                    <a:lnTo>
                      <a:pt x="826" y="177"/>
                    </a:lnTo>
                    <a:lnTo>
                      <a:pt x="827" y="177"/>
                    </a:lnTo>
                    <a:lnTo>
                      <a:pt x="828" y="177"/>
                    </a:lnTo>
                    <a:lnTo>
                      <a:pt x="829" y="177"/>
                    </a:lnTo>
                    <a:lnTo>
                      <a:pt x="830" y="177"/>
                    </a:lnTo>
                    <a:lnTo>
                      <a:pt x="831" y="177"/>
                    </a:lnTo>
                    <a:lnTo>
                      <a:pt x="832" y="177"/>
                    </a:lnTo>
                    <a:lnTo>
                      <a:pt x="833" y="177"/>
                    </a:lnTo>
                    <a:lnTo>
                      <a:pt x="834" y="177"/>
                    </a:lnTo>
                    <a:lnTo>
                      <a:pt x="835" y="177"/>
                    </a:lnTo>
                    <a:lnTo>
                      <a:pt x="836" y="177"/>
                    </a:lnTo>
                    <a:lnTo>
                      <a:pt x="837" y="177"/>
                    </a:lnTo>
                    <a:lnTo>
                      <a:pt x="838" y="177"/>
                    </a:lnTo>
                    <a:lnTo>
                      <a:pt x="839" y="177"/>
                    </a:lnTo>
                    <a:lnTo>
                      <a:pt x="840" y="177"/>
                    </a:lnTo>
                    <a:lnTo>
                      <a:pt x="841" y="177"/>
                    </a:lnTo>
                    <a:lnTo>
                      <a:pt x="842" y="177"/>
                    </a:lnTo>
                    <a:lnTo>
                      <a:pt x="843" y="177"/>
                    </a:lnTo>
                    <a:lnTo>
                      <a:pt x="844" y="177"/>
                    </a:lnTo>
                    <a:lnTo>
                      <a:pt x="845" y="177"/>
                    </a:lnTo>
                    <a:lnTo>
                      <a:pt x="846" y="177"/>
                    </a:lnTo>
                    <a:lnTo>
                      <a:pt x="847" y="177"/>
                    </a:lnTo>
                    <a:lnTo>
                      <a:pt x="848" y="177"/>
                    </a:lnTo>
                    <a:lnTo>
                      <a:pt x="849" y="177"/>
                    </a:lnTo>
                    <a:lnTo>
                      <a:pt x="850" y="177"/>
                    </a:lnTo>
                    <a:lnTo>
                      <a:pt x="851" y="177"/>
                    </a:lnTo>
                    <a:lnTo>
                      <a:pt x="852" y="177"/>
                    </a:lnTo>
                    <a:lnTo>
                      <a:pt x="853" y="177"/>
                    </a:lnTo>
                    <a:lnTo>
                      <a:pt x="854" y="177"/>
                    </a:lnTo>
                    <a:lnTo>
                      <a:pt x="855" y="177"/>
                    </a:lnTo>
                    <a:lnTo>
                      <a:pt x="856" y="177"/>
                    </a:lnTo>
                    <a:lnTo>
                      <a:pt x="857" y="177"/>
                    </a:lnTo>
                    <a:lnTo>
                      <a:pt x="858" y="177"/>
                    </a:lnTo>
                    <a:lnTo>
                      <a:pt x="859" y="177"/>
                    </a:lnTo>
                    <a:lnTo>
                      <a:pt x="860" y="177"/>
                    </a:lnTo>
                    <a:lnTo>
                      <a:pt x="861" y="177"/>
                    </a:lnTo>
                    <a:lnTo>
                      <a:pt x="862" y="177"/>
                    </a:lnTo>
                    <a:lnTo>
                      <a:pt x="863" y="177"/>
                    </a:lnTo>
                    <a:lnTo>
                      <a:pt x="864" y="177"/>
                    </a:lnTo>
                    <a:lnTo>
                      <a:pt x="865" y="177"/>
                    </a:lnTo>
                    <a:lnTo>
                      <a:pt x="866" y="177"/>
                    </a:lnTo>
                    <a:lnTo>
                      <a:pt x="867" y="177"/>
                    </a:lnTo>
                    <a:lnTo>
                      <a:pt x="868" y="177"/>
                    </a:lnTo>
                    <a:lnTo>
                      <a:pt x="869" y="177"/>
                    </a:lnTo>
                    <a:lnTo>
                      <a:pt x="870" y="177"/>
                    </a:lnTo>
                    <a:lnTo>
                      <a:pt x="871" y="177"/>
                    </a:lnTo>
                    <a:lnTo>
                      <a:pt x="872" y="177"/>
                    </a:lnTo>
                    <a:lnTo>
                      <a:pt x="873" y="177"/>
                    </a:lnTo>
                    <a:lnTo>
                      <a:pt x="874" y="177"/>
                    </a:lnTo>
                    <a:lnTo>
                      <a:pt x="875" y="177"/>
                    </a:lnTo>
                    <a:lnTo>
                      <a:pt x="876" y="177"/>
                    </a:lnTo>
                    <a:lnTo>
                      <a:pt x="877" y="177"/>
                    </a:lnTo>
                    <a:lnTo>
                      <a:pt x="878" y="177"/>
                    </a:lnTo>
                    <a:lnTo>
                      <a:pt x="878" y="175"/>
                    </a:lnTo>
                    <a:lnTo>
                      <a:pt x="878" y="176"/>
                    </a:lnTo>
                    <a:lnTo>
                      <a:pt x="879" y="176"/>
                    </a:lnTo>
                    <a:lnTo>
                      <a:pt x="879" y="177"/>
                    </a:lnTo>
                    <a:lnTo>
                      <a:pt x="879" y="176"/>
                    </a:lnTo>
                    <a:lnTo>
                      <a:pt x="880" y="176"/>
                    </a:lnTo>
                    <a:lnTo>
                      <a:pt x="880" y="177"/>
                    </a:lnTo>
                    <a:lnTo>
                      <a:pt x="881" y="177"/>
                    </a:lnTo>
                    <a:lnTo>
                      <a:pt x="882" y="177"/>
                    </a:lnTo>
                    <a:lnTo>
                      <a:pt x="883" y="177"/>
                    </a:lnTo>
                    <a:lnTo>
                      <a:pt x="884" y="177"/>
                    </a:lnTo>
                    <a:lnTo>
                      <a:pt x="885" y="177"/>
                    </a:lnTo>
                    <a:lnTo>
                      <a:pt x="886" y="177"/>
                    </a:lnTo>
                    <a:lnTo>
                      <a:pt x="887" y="177"/>
                    </a:lnTo>
                    <a:lnTo>
                      <a:pt x="888" y="177"/>
                    </a:lnTo>
                    <a:lnTo>
                      <a:pt x="889" y="177"/>
                    </a:lnTo>
                    <a:lnTo>
                      <a:pt x="890" y="177"/>
                    </a:lnTo>
                    <a:lnTo>
                      <a:pt x="891" y="177"/>
                    </a:lnTo>
                    <a:lnTo>
                      <a:pt x="892" y="177"/>
                    </a:lnTo>
                    <a:lnTo>
                      <a:pt x="893" y="177"/>
                    </a:lnTo>
                    <a:lnTo>
                      <a:pt x="894" y="177"/>
                    </a:lnTo>
                    <a:lnTo>
                      <a:pt x="895" y="177"/>
                    </a:lnTo>
                    <a:lnTo>
                      <a:pt x="896" y="177"/>
                    </a:lnTo>
                    <a:lnTo>
                      <a:pt x="897" y="177"/>
                    </a:lnTo>
                    <a:lnTo>
                      <a:pt x="898" y="177"/>
                    </a:lnTo>
                    <a:lnTo>
                      <a:pt x="899" y="177"/>
                    </a:lnTo>
                    <a:lnTo>
                      <a:pt x="900" y="177"/>
                    </a:lnTo>
                    <a:lnTo>
                      <a:pt x="901" y="177"/>
                    </a:lnTo>
                    <a:lnTo>
                      <a:pt x="902" y="177"/>
                    </a:lnTo>
                    <a:lnTo>
                      <a:pt x="903" y="177"/>
                    </a:lnTo>
                    <a:lnTo>
                      <a:pt x="904" y="177"/>
                    </a:lnTo>
                    <a:lnTo>
                      <a:pt x="905" y="177"/>
                    </a:lnTo>
                    <a:lnTo>
                      <a:pt x="906" y="177"/>
                    </a:lnTo>
                    <a:lnTo>
                      <a:pt x="907" y="177"/>
                    </a:lnTo>
                    <a:lnTo>
                      <a:pt x="908" y="177"/>
                    </a:lnTo>
                    <a:lnTo>
                      <a:pt x="909" y="177"/>
                    </a:lnTo>
                    <a:lnTo>
                      <a:pt x="910" y="177"/>
                    </a:lnTo>
                    <a:lnTo>
                      <a:pt x="911" y="177"/>
                    </a:lnTo>
                    <a:lnTo>
                      <a:pt x="912" y="177"/>
                    </a:lnTo>
                    <a:lnTo>
                      <a:pt x="913" y="177"/>
                    </a:lnTo>
                    <a:lnTo>
                      <a:pt x="914" y="177"/>
                    </a:lnTo>
                    <a:lnTo>
                      <a:pt x="915" y="177"/>
                    </a:lnTo>
                    <a:lnTo>
                      <a:pt x="916" y="177"/>
                    </a:lnTo>
                    <a:lnTo>
                      <a:pt x="917" y="177"/>
                    </a:lnTo>
                    <a:lnTo>
                      <a:pt x="918" y="177"/>
                    </a:lnTo>
                    <a:lnTo>
                      <a:pt x="919" y="177"/>
                    </a:lnTo>
                    <a:lnTo>
                      <a:pt x="920" y="177"/>
                    </a:lnTo>
                    <a:lnTo>
                      <a:pt x="921" y="177"/>
                    </a:lnTo>
                    <a:lnTo>
                      <a:pt x="922" y="177"/>
                    </a:lnTo>
                    <a:lnTo>
                      <a:pt x="923" y="177"/>
                    </a:lnTo>
                    <a:lnTo>
                      <a:pt x="924" y="177"/>
                    </a:lnTo>
                    <a:lnTo>
                      <a:pt x="925" y="177"/>
                    </a:lnTo>
                    <a:lnTo>
                      <a:pt x="926" y="177"/>
                    </a:lnTo>
                    <a:lnTo>
                      <a:pt x="927" y="177"/>
                    </a:lnTo>
                    <a:lnTo>
                      <a:pt x="928" y="177"/>
                    </a:lnTo>
                    <a:lnTo>
                      <a:pt x="929" y="177"/>
                    </a:lnTo>
                    <a:lnTo>
                      <a:pt x="930" y="177"/>
                    </a:lnTo>
                    <a:lnTo>
                      <a:pt x="931" y="177"/>
                    </a:lnTo>
                    <a:lnTo>
                      <a:pt x="932" y="177"/>
                    </a:lnTo>
                    <a:lnTo>
                      <a:pt x="933" y="177"/>
                    </a:lnTo>
                    <a:lnTo>
                      <a:pt x="934" y="177"/>
                    </a:lnTo>
                    <a:lnTo>
                      <a:pt x="935" y="177"/>
                    </a:lnTo>
                    <a:lnTo>
                      <a:pt x="936" y="177"/>
                    </a:lnTo>
                    <a:lnTo>
                      <a:pt x="937" y="177"/>
                    </a:lnTo>
                    <a:lnTo>
                      <a:pt x="938" y="177"/>
                    </a:lnTo>
                    <a:lnTo>
                      <a:pt x="939" y="177"/>
                    </a:lnTo>
                    <a:lnTo>
                      <a:pt x="940" y="177"/>
                    </a:lnTo>
                    <a:lnTo>
                      <a:pt x="941" y="177"/>
                    </a:lnTo>
                    <a:lnTo>
                      <a:pt x="942" y="177"/>
                    </a:lnTo>
                    <a:lnTo>
                      <a:pt x="943" y="177"/>
                    </a:lnTo>
                    <a:lnTo>
                      <a:pt x="944" y="177"/>
                    </a:lnTo>
                    <a:lnTo>
                      <a:pt x="945" y="177"/>
                    </a:lnTo>
                    <a:lnTo>
                      <a:pt x="946" y="177"/>
                    </a:lnTo>
                    <a:lnTo>
                      <a:pt x="947" y="177"/>
                    </a:lnTo>
                    <a:lnTo>
                      <a:pt x="948" y="177"/>
                    </a:lnTo>
                    <a:lnTo>
                      <a:pt x="948" y="176"/>
                    </a:lnTo>
                    <a:lnTo>
                      <a:pt x="949" y="176"/>
                    </a:lnTo>
                    <a:lnTo>
                      <a:pt x="949" y="177"/>
                    </a:lnTo>
                    <a:lnTo>
                      <a:pt x="950" y="177"/>
                    </a:lnTo>
                    <a:lnTo>
                      <a:pt x="951" y="177"/>
                    </a:lnTo>
                    <a:lnTo>
                      <a:pt x="951" y="176"/>
                    </a:lnTo>
                    <a:lnTo>
                      <a:pt x="951" y="177"/>
                    </a:lnTo>
                    <a:lnTo>
                      <a:pt x="952" y="177"/>
                    </a:lnTo>
                    <a:lnTo>
                      <a:pt x="953" y="177"/>
                    </a:lnTo>
                    <a:lnTo>
                      <a:pt x="954" y="177"/>
                    </a:lnTo>
                    <a:lnTo>
                      <a:pt x="955" y="177"/>
                    </a:lnTo>
                    <a:lnTo>
                      <a:pt x="956" y="177"/>
                    </a:lnTo>
                    <a:lnTo>
                      <a:pt x="957" y="177"/>
                    </a:lnTo>
                    <a:lnTo>
                      <a:pt x="958" y="177"/>
                    </a:lnTo>
                    <a:lnTo>
                      <a:pt x="959" y="177"/>
                    </a:lnTo>
                    <a:lnTo>
                      <a:pt x="960" y="177"/>
                    </a:lnTo>
                    <a:lnTo>
                      <a:pt x="961" y="177"/>
                    </a:lnTo>
                    <a:lnTo>
                      <a:pt x="962" y="177"/>
                    </a:lnTo>
                    <a:lnTo>
                      <a:pt x="963" y="177"/>
                    </a:lnTo>
                    <a:lnTo>
                      <a:pt x="963" y="176"/>
                    </a:lnTo>
                    <a:lnTo>
                      <a:pt x="963" y="177"/>
                    </a:lnTo>
                    <a:lnTo>
                      <a:pt x="964" y="177"/>
                    </a:lnTo>
                    <a:lnTo>
                      <a:pt x="965" y="177"/>
                    </a:lnTo>
                    <a:lnTo>
                      <a:pt x="965" y="176"/>
                    </a:lnTo>
                    <a:lnTo>
                      <a:pt x="966" y="176"/>
                    </a:lnTo>
                    <a:lnTo>
                      <a:pt x="966" y="177"/>
                    </a:lnTo>
                    <a:lnTo>
                      <a:pt x="967" y="177"/>
                    </a:lnTo>
                    <a:lnTo>
                      <a:pt x="968" y="177"/>
                    </a:lnTo>
                    <a:lnTo>
                      <a:pt x="969" y="177"/>
                    </a:lnTo>
                    <a:lnTo>
                      <a:pt x="970" y="177"/>
                    </a:lnTo>
                    <a:lnTo>
                      <a:pt x="971" y="177"/>
                    </a:lnTo>
                    <a:lnTo>
                      <a:pt x="972" y="177"/>
                    </a:lnTo>
                    <a:lnTo>
                      <a:pt x="973" y="177"/>
                    </a:lnTo>
                    <a:lnTo>
                      <a:pt x="974" y="177"/>
                    </a:lnTo>
                    <a:lnTo>
                      <a:pt x="975" y="177"/>
                    </a:lnTo>
                    <a:lnTo>
                      <a:pt x="976" y="177"/>
                    </a:lnTo>
                    <a:lnTo>
                      <a:pt x="977" y="177"/>
                    </a:lnTo>
                    <a:lnTo>
                      <a:pt x="978" y="177"/>
                    </a:lnTo>
                    <a:lnTo>
                      <a:pt x="979" y="177"/>
                    </a:lnTo>
                    <a:lnTo>
                      <a:pt x="980" y="177"/>
                    </a:lnTo>
                    <a:lnTo>
                      <a:pt x="981" y="177"/>
                    </a:lnTo>
                    <a:lnTo>
                      <a:pt x="982" y="177"/>
                    </a:lnTo>
                    <a:lnTo>
                      <a:pt x="983" y="177"/>
                    </a:lnTo>
                    <a:lnTo>
                      <a:pt x="984" y="177"/>
                    </a:lnTo>
                    <a:lnTo>
                      <a:pt x="985" y="177"/>
                    </a:lnTo>
                    <a:lnTo>
                      <a:pt x="986" y="177"/>
                    </a:lnTo>
                    <a:lnTo>
                      <a:pt x="986" y="176"/>
                    </a:lnTo>
                    <a:lnTo>
                      <a:pt x="986" y="177"/>
                    </a:lnTo>
                    <a:lnTo>
                      <a:pt x="987" y="177"/>
                    </a:lnTo>
                    <a:lnTo>
                      <a:pt x="988" y="177"/>
                    </a:lnTo>
                    <a:lnTo>
                      <a:pt x="989" y="177"/>
                    </a:lnTo>
                    <a:lnTo>
                      <a:pt x="990" y="177"/>
                    </a:lnTo>
                    <a:lnTo>
                      <a:pt x="991" y="177"/>
                    </a:lnTo>
                    <a:lnTo>
                      <a:pt x="992" y="177"/>
                    </a:lnTo>
                    <a:lnTo>
                      <a:pt x="993" y="177"/>
                    </a:lnTo>
                    <a:lnTo>
                      <a:pt x="994" y="177"/>
                    </a:lnTo>
                    <a:lnTo>
                      <a:pt x="995" y="177"/>
                    </a:lnTo>
                    <a:lnTo>
                      <a:pt x="996" y="177"/>
                    </a:lnTo>
                    <a:lnTo>
                      <a:pt x="997" y="177"/>
                    </a:lnTo>
                    <a:lnTo>
                      <a:pt x="998" y="177"/>
                    </a:lnTo>
                    <a:lnTo>
                      <a:pt x="999" y="177"/>
                    </a:lnTo>
                    <a:lnTo>
                      <a:pt x="1000" y="177"/>
                    </a:lnTo>
                    <a:lnTo>
                      <a:pt x="1001" y="177"/>
                    </a:lnTo>
                    <a:lnTo>
                      <a:pt x="1002" y="177"/>
                    </a:lnTo>
                    <a:lnTo>
                      <a:pt x="1003" y="177"/>
                    </a:lnTo>
                    <a:lnTo>
                      <a:pt x="1004" y="177"/>
                    </a:lnTo>
                    <a:lnTo>
                      <a:pt x="1005" y="177"/>
                    </a:lnTo>
                    <a:lnTo>
                      <a:pt x="1006" y="177"/>
                    </a:lnTo>
                    <a:lnTo>
                      <a:pt x="1007" y="177"/>
                    </a:lnTo>
                    <a:lnTo>
                      <a:pt x="1008" y="177"/>
                    </a:lnTo>
                    <a:lnTo>
                      <a:pt x="1009" y="177"/>
                    </a:lnTo>
                    <a:lnTo>
                      <a:pt x="1010" y="177"/>
                    </a:lnTo>
                    <a:lnTo>
                      <a:pt x="1011" y="177"/>
                    </a:lnTo>
                    <a:lnTo>
                      <a:pt x="1012" y="177"/>
                    </a:lnTo>
                    <a:lnTo>
                      <a:pt x="1013" y="177"/>
                    </a:lnTo>
                    <a:lnTo>
                      <a:pt x="1014" y="177"/>
                    </a:lnTo>
                    <a:lnTo>
                      <a:pt x="1015" y="177"/>
                    </a:lnTo>
                    <a:lnTo>
                      <a:pt x="1016" y="177"/>
                    </a:lnTo>
                    <a:lnTo>
                      <a:pt x="1017" y="177"/>
                    </a:lnTo>
                    <a:lnTo>
                      <a:pt x="1018" y="177"/>
                    </a:lnTo>
                    <a:lnTo>
                      <a:pt x="1019" y="177"/>
                    </a:lnTo>
                    <a:lnTo>
                      <a:pt x="1020" y="177"/>
                    </a:lnTo>
                    <a:lnTo>
                      <a:pt x="1021" y="177"/>
                    </a:lnTo>
                    <a:lnTo>
                      <a:pt x="1022" y="177"/>
                    </a:lnTo>
                    <a:lnTo>
                      <a:pt x="1023" y="177"/>
                    </a:lnTo>
                    <a:lnTo>
                      <a:pt x="1024" y="177"/>
                    </a:lnTo>
                    <a:lnTo>
                      <a:pt x="1025" y="177"/>
                    </a:lnTo>
                    <a:lnTo>
                      <a:pt x="1026" y="177"/>
                    </a:lnTo>
                    <a:lnTo>
                      <a:pt x="1027" y="177"/>
                    </a:lnTo>
                    <a:lnTo>
                      <a:pt x="1028" y="177"/>
                    </a:lnTo>
                    <a:lnTo>
                      <a:pt x="1029" y="177"/>
                    </a:lnTo>
                    <a:lnTo>
                      <a:pt x="1030" y="177"/>
                    </a:lnTo>
                    <a:lnTo>
                      <a:pt x="1031" y="177"/>
                    </a:lnTo>
                    <a:lnTo>
                      <a:pt x="1032" y="177"/>
                    </a:lnTo>
                    <a:lnTo>
                      <a:pt x="1033" y="177"/>
                    </a:lnTo>
                    <a:lnTo>
                      <a:pt x="1034" y="177"/>
                    </a:lnTo>
                    <a:lnTo>
                      <a:pt x="1035" y="177"/>
                    </a:lnTo>
                    <a:lnTo>
                      <a:pt x="1036" y="177"/>
                    </a:lnTo>
                    <a:lnTo>
                      <a:pt x="1037" y="177"/>
                    </a:lnTo>
                    <a:lnTo>
                      <a:pt x="1038" y="177"/>
                    </a:lnTo>
                    <a:lnTo>
                      <a:pt x="1039" y="177"/>
                    </a:lnTo>
                    <a:lnTo>
                      <a:pt x="1040" y="177"/>
                    </a:lnTo>
                    <a:lnTo>
                      <a:pt x="1041" y="177"/>
                    </a:lnTo>
                    <a:lnTo>
                      <a:pt x="1042" y="177"/>
                    </a:lnTo>
                    <a:lnTo>
                      <a:pt x="1043" y="177"/>
                    </a:lnTo>
                    <a:lnTo>
                      <a:pt x="1044" y="177"/>
                    </a:lnTo>
                    <a:lnTo>
                      <a:pt x="1045" y="177"/>
                    </a:lnTo>
                    <a:lnTo>
                      <a:pt x="1046" y="177"/>
                    </a:lnTo>
                    <a:lnTo>
                      <a:pt x="1047" y="177"/>
                    </a:lnTo>
                    <a:lnTo>
                      <a:pt x="1048" y="177"/>
                    </a:lnTo>
                    <a:lnTo>
                      <a:pt x="1049" y="177"/>
                    </a:lnTo>
                    <a:lnTo>
                      <a:pt x="1050" y="177"/>
                    </a:lnTo>
                    <a:lnTo>
                      <a:pt x="1051" y="177"/>
                    </a:lnTo>
                    <a:lnTo>
                      <a:pt x="1052" y="177"/>
                    </a:lnTo>
                    <a:lnTo>
                      <a:pt x="1052" y="176"/>
                    </a:lnTo>
                    <a:lnTo>
                      <a:pt x="1053" y="176"/>
                    </a:lnTo>
                    <a:lnTo>
                      <a:pt x="1053" y="177"/>
                    </a:lnTo>
                    <a:lnTo>
                      <a:pt x="1053" y="176"/>
                    </a:lnTo>
                    <a:lnTo>
                      <a:pt x="1054" y="176"/>
                    </a:lnTo>
                    <a:lnTo>
                      <a:pt x="1054" y="177"/>
                    </a:lnTo>
                    <a:lnTo>
                      <a:pt x="1055" y="177"/>
                    </a:lnTo>
                    <a:lnTo>
                      <a:pt x="1056" y="177"/>
                    </a:lnTo>
                    <a:lnTo>
                      <a:pt x="1057" y="177"/>
                    </a:lnTo>
                    <a:lnTo>
                      <a:pt x="1058" y="177"/>
                    </a:lnTo>
                    <a:lnTo>
                      <a:pt x="1059" y="177"/>
                    </a:lnTo>
                    <a:lnTo>
                      <a:pt x="1060" y="177"/>
                    </a:lnTo>
                    <a:lnTo>
                      <a:pt x="1061" y="177"/>
                    </a:lnTo>
                    <a:lnTo>
                      <a:pt x="1062" y="177"/>
                    </a:lnTo>
                    <a:lnTo>
                      <a:pt x="1063" y="177"/>
                    </a:lnTo>
                    <a:lnTo>
                      <a:pt x="1064" y="177"/>
                    </a:lnTo>
                    <a:lnTo>
                      <a:pt x="1065" y="177"/>
                    </a:lnTo>
                    <a:lnTo>
                      <a:pt x="1066" y="177"/>
                    </a:lnTo>
                    <a:lnTo>
                      <a:pt x="1067" y="177"/>
                    </a:lnTo>
                    <a:lnTo>
                      <a:pt x="1068" y="177"/>
                    </a:lnTo>
                    <a:lnTo>
                      <a:pt x="1069" y="177"/>
                    </a:lnTo>
                    <a:lnTo>
                      <a:pt x="1070" y="177"/>
                    </a:lnTo>
                    <a:lnTo>
                      <a:pt x="1071" y="177"/>
                    </a:lnTo>
                    <a:lnTo>
                      <a:pt x="1072" y="177"/>
                    </a:lnTo>
                    <a:lnTo>
                      <a:pt x="1073" y="177"/>
                    </a:lnTo>
                    <a:lnTo>
                      <a:pt x="1074" y="177"/>
                    </a:lnTo>
                    <a:lnTo>
                      <a:pt x="1075" y="177"/>
                    </a:lnTo>
                    <a:lnTo>
                      <a:pt x="1076" y="177"/>
                    </a:lnTo>
                    <a:lnTo>
                      <a:pt x="1077" y="177"/>
                    </a:lnTo>
                    <a:lnTo>
                      <a:pt x="1078" y="177"/>
                    </a:lnTo>
                    <a:lnTo>
                      <a:pt x="1079" y="177"/>
                    </a:lnTo>
                    <a:lnTo>
                      <a:pt x="1080" y="177"/>
                    </a:lnTo>
                    <a:lnTo>
                      <a:pt x="1081" y="177"/>
                    </a:lnTo>
                    <a:lnTo>
                      <a:pt x="1082" y="177"/>
                    </a:lnTo>
                    <a:lnTo>
                      <a:pt x="1083" y="177"/>
                    </a:lnTo>
                    <a:lnTo>
                      <a:pt x="1084" y="177"/>
                    </a:lnTo>
                    <a:lnTo>
                      <a:pt x="1085" y="177"/>
                    </a:lnTo>
                    <a:lnTo>
                      <a:pt x="1086" y="177"/>
                    </a:lnTo>
                    <a:lnTo>
                      <a:pt x="1087" y="177"/>
                    </a:lnTo>
                    <a:lnTo>
                      <a:pt x="1088" y="177"/>
                    </a:lnTo>
                    <a:lnTo>
                      <a:pt x="1089" y="177"/>
                    </a:lnTo>
                    <a:lnTo>
                      <a:pt x="1090" y="177"/>
                    </a:lnTo>
                    <a:lnTo>
                      <a:pt x="1091" y="177"/>
                    </a:lnTo>
                    <a:lnTo>
                      <a:pt x="1092" y="177"/>
                    </a:lnTo>
                    <a:lnTo>
                      <a:pt x="1093" y="177"/>
                    </a:lnTo>
                    <a:lnTo>
                      <a:pt x="1094" y="177"/>
                    </a:lnTo>
                    <a:lnTo>
                      <a:pt x="1095" y="177"/>
                    </a:lnTo>
                    <a:lnTo>
                      <a:pt x="1096" y="177"/>
                    </a:lnTo>
                    <a:lnTo>
                      <a:pt x="1097" y="177"/>
                    </a:lnTo>
                    <a:lnTo>
                      <a:pt x="1098" y="177"/>
                    </a:lnTo>
                    <a:lnTo>
                      <a:pt x="1099" y="177"/>
                    </a:lnTo>
                    <a:lnTo>
                      <a:pt x="1100" y="177"/>
                    </a:lnTo>
                    <a:lnTo>
                      <a:pt x="1101" y="177"/>
                    </a:lnTo>
                    <a:lnTo>
                      <a:pt x="1102" y="177"/>
                    </a:lnTo>
                    <a:lnTo>
                      <a:pt x="1103" y="177"/>
                    </a:lnTo>
                    <a:lnTo>
                      <a:pt x="1104" y="177"/>
                    </a:lnTo>
                    <a:lnTo>
                      <a:pt x="1105" y="177"/>
                    </a:lnTo>
                    <a:lnTo>
                      <a:pt x="1106" y="177"/>
                    </a:lnTo>
                    <a:lnTo>
                      <a:pt x="1107" y="177"/>
                    </a:lnTo>
                    <a:lnTo>
                      <a:pt x="1108" y="177"/>
                    </a:lnTo>
                    <a:lnTo>
                      <a:pt x="1109" y="177"/>
                    </a:lnTo>
                    <a:lnTo>
                      <a:pt x="1110" y="177"/>
                    </a:lnTo>
                    <a:lnTo>
                      <a:pt x="1111" y="177"/>
                    </a:lnTo>
                    <a:lnTo>
                      <a:pt x="1112" y="177"/>
                    </a:lnTo>
                    <a:lnTo>
                      <a:pt x="1113" y="177"/>
                    </a:lnTo>
                    <a:lnTo>
                      <a:pt x="1114" y="177"/>
                    </a:lnTo>
                    <a:lnTo>
                      <a:pt x="1115" y="177"/>
                    </a:lnTo>
                    <a:lnTo>
                      <a:pt x="1116" y="177"/>
                    </a:lnTo>
                    <a:lnTo>
                      <a:pt x="1117" y="177"/>
                    </a:lnTo>
                    <a:lnTo>
                      <a:pt x="1118" y="177"/>
                    </a:lnTo>
                    <a:lnTo>
                      <a:pt x="1119" y="177"/>
                    </a:lnTo>
                    <a:lnTo>
                      <a:pt x="1120" y="177"/>
                    </a:lnTo>
                    <a:lnTo>
                      <a:pt x="1121" y="177"/>
                    </a:lnTo>
                    <a:lnTo>
                      <a:pt x="1122" y="177"/>
                    </a:lnTo>
                    <a:lnTo>
                      <a:pt x="1123" y="177"/>
                    </a:lnTo>
                    <a:lnTo>
                      <a:pt x="1124" y="177"/>
                    </a:lnTo>
                    <a:lnTo>
                      <a:pt x="1125" y="177"/>
                    </a:lnTo>
                    <a:lnTo>
                      <a:pt x="1126" y="177"/>
                    </a:lnTo>
                    <a:lnTo>
                      <a:pt x="1127" y="177"/>
                    </a:lnTo>
                    <a:lnTo>
                      <a:pt x="1128" y="177"/>
                    </a:lnTo>
                    <a:lnTo>
                      <a:pt x="1129" y="177"/>
                    </a:lnTo>
                    <a:lnTo>
                      <a:pt x="1130" y="177"/>
                    </a:lnTo>
                    <a:lnTo>
                      <a:pt x="1131" y="177"/>
                    </a:lnTo>
                    <a:lnTo>
                      <a:pt x="1132" y="177"/>
                    </a:lnTo>
                    <a:lnTo>
                      <a:pt x="1133" y="177"/>
                    </a:lnTo>
                    <a:lnTo>
                      <a:pt x="1134" y="177"/>
                    </a:lnTo>
                    <a:lnTo>
                      <a:pt x="1135" y="177"/>
                    </a:lnTo>
                    <a:lnTo>
                      <a:pt x="1136" y="177"/>
                    </a:lnTo>
                    <a:lnTo>
                      <a:pt x="1137" y="177"/>
                    </a:lnTo>
                    <a:lnTo>
                      <a:pt x="1138" y="177"/>
                    </a:lnTo>
                    <a:lnTo>
                      <a:pt x="1139" y="177"/>
                    </a:lnTo>
                    <a:lnTo>
                      <a:pt x="1140" y="177"/>
                    </a:lnTo>
                    <a:lnTo>
                      <a:pt x="1141" y="177"/>
                    </a:lnTo>
                    <a:lnTo>
                      <a:pt x="1142" y="177"/>
                    </a:lnTo>
                    <a:lnTo>
                      <a:pt x="1143" y="177"/>
                    </a:lnTo>
                    <a:lnTo>
                      <a:pt x="1144" y="177"/>
                    </a:lnTo>
                    <a:lnTo>
                      <a:pt x="1145" y="177"/>
                    </a:lnTo>
                    <a:lnTo>
                      <a:pt x="1146" y="177"/>
                    </a:lnTo>
                    <a:lnTo>
                      <a:pt x="1147" y="177"/>
                    </a:lnTo>
                    <a:lnTo>
                      <a:pt x="1148" y="177"/>
                    </a:lnTo>
                    <a:lnTo>
                      <a:pt x="1149" y="177"/>
                    </a:lnTo>
                    <a:lnTo>
                      <a:pt x="1150" y="177"/>
                    </a:lnTo>
                    <a:lnTo>
                      <a:pt x="1151" y="177"/>
                    </a:lnTo>
                    <a:lnTo>
                      <a:pt x="1152" y="177"/>
                    </a:lnTo>
                    <a:lnTo>
                      <a:pt x="1153" y="177"/>
                    </a:lnTo>
                    <a:lnTo>
                      <a:pt x="1154" y="177"/>
                    </a:lnTo>
                    <a:lnTo>
                      <a:pt x="1155" y="177"/>
                    </a:lnTo>
                    <a:lnTo>
                      <a:pt x="1156" y="177"/>
                    </a:lnTo>
                    <a:lnTo>
                      <a:pt x="1157" y="177"/>
                    </a:lnTo>
                    <a:lnTo>
                      <a:pt x="1158" y="177"/>
                    </a:lnTo>
                    <a:lnTo>
                      <a:pt x="1159" y="177"/>
                    </a:lnTo>
                    <a:lnTo>
                      <a:pt x="1160" y="177"/>
                    </a:lnTo>
                    <a:lnTo>
                      <a:pt x="1161" y="177"/>
                    </a:lnTo>
                    <a:lnTo>
                      <a:pt x="1162" y="177"/>
                    </a:lnTo>
                    <a:lnTo>
                      <a:pt x="1163" y="177"/>
                    </a:lnTo>
                    <a:lnTo>
                      <a:pt x="1164" y="177"/>
                    </a:lnTo>
                    <a:lnTo>
                      <a:pt x="1165" y="177"/>
                    </a:lnTo>
                    <a:lnTo>
                      <a:pt x="1166" y="177"/>
                    </a:lnTo>
                    <a:lnTo>
                      <a:pt x="1167" y="177"/>
                    </a:lnTo>
                    <a:lnTo>
                      <a:pt x="1168" y="177"/>
                    </a:lnTo>
                    <a:lnTo>
                      <a:pt x="1169" y="177"/>
                    </a:lnTo>
                    <a:lnTo>
                      <a:pt x="1170" y="177"/>
                    </a:lnTo>
                    <a:lnTo>
                      <a:pt x="1171" y="177"/>
                    </a:lnTo>
                    <a:lnTo>
                      <a:pt x="1172" y="177"/>
                    </a:lnTo>
                    <a:lnTo>
                      <a:pt x="1173" y="177"/>
                    </a:lnTo>
                    <a:lnTo>
                      <a:pt x="1174" y="177"/>
                    </a:lnTo>
                    <a:lnTo>
                      <a:pt x="1175" y="177"/>
                    </a:lnTo>
                    <a:lnTo>
                      <a:pt x="1176" y="177"/>
                    </a:lnTo>
                    <a:lnTo>
                      <a:pt x="1177" y="177"/>
                    </a:lnTo>
                    <a:lnTo>
                      <a:pt x="1178" y="177"/>
                    </a:lnTo>
                    <a:lnTo>
                      <a:pt x="1179" y="177"/>
                    </a:lnTo>
                    <a:lnTo>
                      <a:pt x="1180" y="177"/>
                    </a:lnTo>
                    <a:lnTo>
                      <a:pt x="1181" y="177"/>
                    </a:lnTo>
                    <a:lnTo>
                      <a:pt x="1182" y="177"/>
                    </a:lnTo>
                    <a:lnTo>
                      <a:pt x="1183" y="177"/>
                    </a:lnTo>
                    <a:lnTo>
                      <a:pt x="1184" y="177"/>
                    </a:lnTo>
                    <a:lnTo>
                      <a:pt x="1185" y="177"/>
                    </a:lnTo>
                    <a:lnTo>
                      <a:pt x="1186" y="177"/>
                    </a:lnTo>
                    <a:lnTo>
                      <a:pt x="1187" y="177"/>
                    </a:lnTo>
                    <a:lnTo>
                      <a:pt x="1188" y="177"/>
                    </a:lnTo>
                    <a:lnTo>
                      <a:pt x="1189" y="177"/>
                    </a:lnTo>
                    <a:lnTo>
                      <a:pt x="1190" y="177"/>
                    </a:lnTo>
                    <a:lnTo>
                      <a:pt x="1191" y="177"/>
                    </a:lnTo>
                    <a:lnTo>
                      <a:pt x="1192" y="177"/>
                    </a:lnTo>
                    <a:lnTo>
                      <a:pt x="1193" y="177"/>
                    </a:lnTo>
                    <a:lnTo>
                      <a:pt x="1194" y="177"/>
                    </a:lnTo>
                    <a:lnTo>
                      <a:pt x="1195" y="177"/>
                    </a:lnTo>
                    <a:lnTo>
                      <a:pt x="1196" y="177"/>
                    </a:lnTo>
                    <a:lnTo>
                      <a:pt x="1197" y="177"/>
                    </a:lnTo>
                    <a:lnTo>
                      <a:pt x="1198" y="177"/>
                    </a:lnTo>
                    <a:lnTo>
                      <a:pt x="1199" y="177"/>
                    </a:lnTo>
                    <a:lnTo>
                      <a:pt x="1200" y="177"/>
                    </a:lnTo>
                    <a:lnTo>
                      <a:pt x="1201" y="177"/>
                    </a:lnTo>
                    <a:lnTo>
                      <a:pt x="1202" y="177"/>
                    </a:lnTo>
                    <a:lnTo>
                      <a:pt x="1203" y="177"/>
                    </a:lnTo>
                    <a:lnTo>
                      <a:pt x="1204" y="177"/>
                    </a:lnTo>
                    <a:lnTo>
                      <a:pt x="1205" y="177"/>
                    </a:lnTo>
                    <a:lnTo>
                      <a:pt x="1206" y="177"/>
                    </a:lnTo>
                    <a:lnTo>
                      <a:pt x="1207" y="177"/>
                    </a:lnTo>
                    <a:lnTo>
                      <a:pt x="1208" y="177"/>
                    </a:lnTo>
                    <a:lnTo>
                      <a:pt x="1209" y="177"/>
                    </a:lnTo>
                    <a:lnTo>
                      <a:pt x="1210" y="177"/>
                    </a:lnTo>
                    <a:lnTo>
                      <a:pt x="1211" y="177"/>
                    </a:lnTo>
                    <a:lnTo>
                      <a:pt x="1212" y="177"/>
                    </a:lnTo>
                    <a:lnTo>
                      <a:pt x="1213" y="177"/>
                    </a:lnTo>
                    <a:lnTo>
                      <a:pt x="1214" y="177"/>
                    </a:lnTo>
                    <a:lnTo>
                      <a:pt x="1215" y="177"/>
                    </a:lnTo>
                    <a:lnTo>
                      <a:pt x="1216" y="177"/>
                    </a:lnTo>
                    <a:lnTo>
                      <a:pt x="1217" y="177"/>
                    </a:lnTo>
                    <a:lnTo>
                      <a:pt x="1218" y="177"/>
                    </a:lnTo>
                    <a:lnTo>
                      <a:pt x="1219" y="177"/>
                    </a:lnTo>
                    <a:lnTo>
                      <a:pt x="1220" y="177"/>
                    </a:lnTo>
                    <a:lnTo>
                      <a:pt x="1221" y="177"/>
                    </a:lnTo>
                    <a:lnTo>
                      <a:pt x="1222" y="177"/>
                    </a:lnTo>
                    <a:lnTo>
                      <a:pt x="1223" y="177"/>
                    </a:lnTo>
                    <a:lnTo>
                      <a:pt x="1224" y="177"/>
                    </a:lnTo>
                    <a:lnTo>
                      <a:pt x="1225" y="177"/>
                    </a:lnTo>
                    <a:lnTo>
                      <a:pt x="1226" y="177"/>
                    </a:lnTo>
                    <a:lnTo>
                      <a:pt x="1227" y="177"/>
                    </a:lnTo>
                    <a:lnTo>
                      <a:pt x="1228" y="177"/>
                    </a:lnTo>
                    <a:lnTo>
                      <a:pt x="1229" y="177"/>
                    </a:lnTo>
                    <a:lnTo>
                      <a:pt x="1230" y="177"/>
                    </a:lnTo>
                    <a:lnTo>
                      <a:pt x="1231" y="177"/>
                    </a:lnTo>
                    <a:lnTo>
                      <a:pt x="1232" y="177"/>
                    </a:lnTo>
                    <a:lnTo>
                      <a:pt x="1233" y="177"/>
                    </a:lnTo>
                    <a:lnTo>
                      <a:pt x="1234" y="177"/>
                    </a:lnTo>
                    <a:lnTo>
                      <a:pt x="1235" y="177"/>
                    </a:lnTo>
                    <a:lnTo>
                      <a:pt x="1236" y="177"/>
                    </a:lnTo>
                    <a:lnTo>
                      <a:pt x="1237" y="177"/>
                    </a:lnTo>
                    <a:lnTo>
                      <a:pt x="1238" y="177"/>
                    </a:lnTo>
                    <a:lnTo>
                      <a:pt x="1239" y="177"/>
                    </a:lnTo>
                    <a:lnTo>
                      <a:pt x="1240" y="177"/>
                    </a:lnTo>
                    <a:lnTo>
                      <a:pt x="1241" y="177"/>
                    </a:lnTo>
                    <a:lnTo>
                      <a:pt x="1242" y="177"/>
                    </a:lnTo>
                    <a:lnTo>
                      <a:pt x="1243" y="177"/>
                    </a:lnTo>
                    <a:lnTo>
                      <a:pt x="1244" y="177"/>
                    </a:lnTo>
                    <a:lnTo>
                      <a:pt x="1245" y="177"/>
                    </a:lnTo>
                    <a:lnTo>
                      <a:pt x="1246" y="177"/>
                    </a:lnTo>
                    <a:lnTo>
                      <a:pt x="1247" y="177"/>
                    </a:lnTo>
                    <a:lnTo>
                      <a:pt x="1248" y="177"/>
                    </a:lnTo>
                    <a:lnTo>
                      <a:pt x="1249" y="177"/>
                    </a:lnTo>
                    <a:lnTo>
                      <a:pt x="1250" y="177"/>
                    </a:lnTo>
                    <a:lnTo>
                      <a:pt x="1251" y="177"/>
                    </a:lnTo>
                    <a:lnTo>
                      <a:pt x="1252" y="177"/>
                    </a:lnTo>
                    <a:lnTo>
                      <a:pt x="1253" y="177"/>
                    </a:lnTo>
                    <a:lnTo>
                      <a:pt x="1254" y="177"/>
                    </a:lnTo>
                    <a:lnTo>
                      <a:pt x="1255" y="177"/>
                    </a:lnTo>
                    <a:lnTo>
                      <a:pt x="1256" y="177"/>
                    </a:lnTo>
                    <a:lnTo>
                      <a:pt x="1257" y="177"/>
                    </a:lnTo>
                    <a:lnTo>
                      <a:pt x="1258" y="177"/>
                    </a:lnTo>
                    <a:lnTo>
                      <a:pt x="1259" y="177"/>
                    </a:lnTo>
                    <a:lnTo>
                      <a:pt x="1260" y="177"/>
                    </a:lnTo>
                    <a:lnTo>
                      <a:pt x="1261" y="177"/>
                    </a:lnTo>
                    <a:lnTo>
                      <a:pt x="1262" y="177"/>
                    </a:lnTo>
                    <a:lnTo>
                      <a:pt x="1263" y="177"/>
                    </a:lnTo>
                    <a:lnTo>
                      <a:pt x="1264" y="177"/>
                    </a:lnTo>
                    <a:lnTo>
                      <a:pt x="1265" y="177"/>
                    </a:lnTo>
                    <a:lnTo>
                      <a:pt x="1266" y="177"/>
                    </a:lnTo>
                    <a:lnTo>
                      <a:pt x="1267" y="177"/>
                    </a:lnTo>
                    <a:lnTo>
                      <a:pt x="1268" y="177"/>
                    </a:lnTo>
                    <a:lnTo>
                      <a:pt x="1269" y="177"/>
                    </a:lnTo>
                    <a:lnTo>
                      <a:pt x="1270" y="177"/>
                    </a:lnTo>
                    <a:lnTo>
                      <a:pt x="1271" y="177"/>
                    </a:lnTo>
                    <a:lnTo>
                      <a:pt x="1272" y="177"/>
                    </a:lnTo>
                    <a:lnTo>
                      <a:pt x="1273" y="177"/>
                    </a:lnTo>
                    <a:lnTo>
                      <a:pt x="1274" y="177"/>
                    </a:lnTo>
                    <a:lnTo>
                      <a:pt x="1275" y="177"/>
                    </a:lnTo>
                    <a:lnTo>
                      <a:pt x="1276" y="177"/>
                    </a:lnTo>
                    <a:lnTo>
                      <a:pt x="1277" y="177"/>
                    </a:lnTo>
                    <a:lnTo>
                      <a:pt x="1278" y="177"/>
                    </a:lnTo>
                    <a:lnTo>
                      <a:pt x="1279" y="177"/>
                    </a:lnTo>
                    <a:lnTo>
                      <a:pt x="1280" y="177"/>
                    </a:lnTo>
                    <a:lnTo>
                      <a:pt x="1281" y="177"/>
                    </a:lnTo>
                    <a:lnTo>
                      <a:pt x="1282" y="177"/>
                    </a:lnTo>
                    <a:lnTo>
                      <a:pt x="1283" y="177"/>
                    </a:lnTo>
                    <a:lnTo>
                      <a:pt x="1284" y="177"/>
                    </a:lnTo>
                    <a:lnTo>
                      <a:pt x="1285" y="177"/>
                    </a:lnTo>
                    <a:lnTo>
                      <a:pt x="1286" y="177"/>
                    </a:lnTo>
                    <a:lnTo>
                      <a:pt x="1287" y="177"/>
                    </a:lnTo>
                    <a:lnTo>
                      <a:pt x="1288" y="177"/>
                    </a:lnTo>
                    <a:lnTo>
                      <a:pt x="1289" y="177"/>
                    </a:lnTo>
                    <a:lnTo>
                      <a:pt x="1290" y="177"/>
                    </a:lnTo>
                    <a:lnTo>
                      <a:pt x="1291" y="177"/>
                    </a:lnTo>
                    <a:lnTo>
                      <a:pt x="1292" y="177"/>
                    </a:lnTo>
                    <a:lnTo>
                      <a:pt x="1293" y="177"/>
                    </a:lnTo>
                    <a:lnTo>
                      <a:pt x="1294" y="177"/>
                    </a:lnTo>
                    <a:lnTo>
                      <a:pt x="1295" y="177"/>
                    </a:lnTo>
                    <a:lnTo>
                      <a:pt x="1296" y="177"/>
                    </a:lnTo>
                    <a:lnTo>
                      <a:pt x="1297" y="177"/>
                    </a:lnTo>
                    <a:lnTo>
                      <a:pt x="1298" y="177"/>
                    </a:lnTo>
                    <a:lnTo>
                      <a:pt x="1299" y="177"/>
                    </a:lnTo>
                    <a:lnTo>
                      <a:pt x="1300" y="177"/>
                    </a:lnTo>
                    <a:lnTo>
                      <a:pt x="1301" y="177"/>
                    </a:lnTo>
                    <a:lnTo>
                      <a:pt x="1302" y="177"/>
                    </a:lnTo>
                    <a:lnTo>
                      <a:pt x="1303" y="177"/>
                    </a:lnTo>
                    <a:lnTo>
                      <a:pt x="1304" y="177"/>
                    </a:lnTo>
                    <a:lnTo>
                      <a:pt x="1305" y="177"/>
                    </a:lnTo>
                    <a:lnTo>
                      <a:pt x="1306" y="177"/>
                    </a:lnTo>
                    <a:lnTo>
                      <a:pt x="1307" y="177"/>
                    </a:lnTo>
                    <a:lnTo>
                      <a:pt x="1308" y="177"/>
                    </a:lnTo>
                    <a:lnTo>
                      <a:pt x="1309" y="177"/>
                    </a:lnTo>
                    <a:lnTo>
                      <a:pt x="1310" y="177"/>
                    </a:lnTo>
                    <a:lnTo>
                      <a:pt x="1311" y="177"/>
                    </a:lnTo>
                    <a:lnTo>
                      <a:pt x="1311" y="176"/>
                    </a:lnTo>
                    <a:lnTo>
                      <a:pt x="1311" y="177"/>
                    </a:lnTo>
                    <a:lnTo>
                      <a:pt x="1312" y="177"/>
                    </a:lnTo>
                    <a:lnTo>
                      <a:pt x="1313" y="177"/>
                    </a:lnTo>
                    <a:lnTo>
                      <a:pt x="1314" y="177"/>
                    </a:lnTo>
                    <a:lnTo>
                      <a:pt x="1315" y="177"/>
                    </a:lnTo>
                    <a:lnTo>
                      <a:pt x="1316" y="177"/>
                    </a:lnTo>
                    <a:lnTo>
                      <a:pt x="1317" y="177"/>
                    </a:lnTo>
                    <a:lnTo>
                      <a:pt x="1318" y="177"/>
                    </a:lnTo>
                    <a:lnTo>
                      <a:pt x="1319" y="177"/>
                    </a:lnTo>
                    <a:lnTo>
                      <a:pt x="1320" y="177"/>
                    </a:lnTo>
                    <a:lnTo>
                      <a:pt x="1321" y="177"/>
                    </a:lnTo>
                    <a:lnTo>
                      <a:pt x="1322" y="177"/>
                    </a:lnTo>
                    <a:lnTo>
                      <a:pt x="1323" y="177"/>
                    </a:lnTo>
                    <a:lnTo>
                      <a:pt x="1324" y="177"/>
                    </a:lnTo>
                    <a:lnTo>
                      <a:pt x="1325" y="177"/>
                    </a:lnTo>
                    <a:lnTo>
                      <a:pt x="1326" y="177"/>
                    </a:lnTo>
                    <a:lnTo>
                      <a:pt x="1327" y="177"/>
                    </a:lnTo>
                    <a:lnTo>
                      <a:pt x="1328" y="177"/>
                    </a:lnTo>
                    <a:lnTo>
                      <a:pt x="1329" y="177"/>
                    </a:lnTo>
                    <a:lnTo>
                      <a:pt x="1330" y="177"/>
                    </a:lnTo>
                    <a:lnTo>
                      <a:pt x="1331" y="177"/>
                    </a:lnTo>
                    <a:lnTo>
                      <a:pt x="1332" y="177"/>
                    </a:lnTo>
                    <a:lnTo>
                      <a:pt x="1333" y="177"/>
                    </a:lnTo>
                    <a:lnTo>
                      <a:pt x="1334" y="177"/>
                    </a:lnTo>
                    <a:lnTo>
                      <a:pt x="1335" y="177"/>
                    </a:lnTo>
                    <a:lnTo>
                      <a:pt x="1336" y="177"/>
                    </a:lnTo>
                    <a:lnTo>
                      <a:pt x="1337" y="177"/>
                    </a:lnTo>
                    <a:lnTo>
                      <a:pt x="1338" y="177"/>
                    </a:lnTo>
                    <a:lnTo>
                      <a:pt x="1339" y="177"/>
                    </a:lnTo>
                    <a:lnTo>
                      <a:pt x="1340" y="177"/>
                    </a:lnTo>
                    <a:lnTo>
                      <a:pt x="1341" y="177"/>
                    </a:lnTo>
                    <a:lnTo>
                      <a:pt x="1342" y="177"/>
                    </a:lnTo>
                    <a:lnTo>
                      <a:pt x="1343" y="177"/>
                    </a:lnTo>
                    <a:lnTo>
                      <a:pt x="1344" y="177"/>
                    </a:lnTo>
                    <a:lnTo>
                      <a:pt x="1345" y="177"/>
                    </a:lnTo>
                    <a:lnTo>
                      <a:pt x="1346" y="177"/>
                    </a:lnTo>
                    <a:lnTo>
                      <a:pt x="1347" y="177"/>
                    </a:lnTo>
                    <a:lnTo>
                      <a:pt x="1348" y="177"/>
                    </a:lnTo>
                    <a:lnTo>
                      <a:pt x="1349" y="177"/>
                    </a:lnTo>
                    <a:lnTo>
                      <a:pt x="1350" y="177"/>
                    </a:lnTo>
                    <a:lnTo>
                      <a:pt x="1351" y="177"/>
                    </a:lnTo>
                    <a:lnTo>
                      <a:pt x="1352" y="177"/>
                    </a:lnTo>
                    <a:lnTo>
                      <a:pt x="1353" y="177"/>
                    </a:lnTo>
                    <a:lnTo>
                      <a:pt x="1354" y="177"/>
                    </a:lnTo>
                    <a:lnTo>
                      <a:pt x="1355" y="177"/>
                    </a:lnTo>
                    <a:lnTo>
                      <a:pt x="1356" y="177"/>
                    </a:lnTo>
                    <a:lnTo>
                      <a:pt x="1357" y="177"/>
                    </a:lnTo>
                    <a:lnTo>
                      <a:pt x="1358" y="177"/>
                    </a:lnTo>
                    <a:lnTo>
                      <a:pt x="1359" y="177"/>
                    </a:lnTo>
                    <a:lnTo>
                      <a:pt x="1360" y="177"/>
                    </a:lnTo>
                    <a:lnTo>
                      <a:pt x="1361" y="177"/>
                    </a:lnTo>
                    <a:lnTo>
                      <a:pt x="1362" y="177"/>
                    </a:lnTo>
                    <a:lnTo>
                      <a:pt x="1363" y="177"/>
                    </a:lnTo>
                    <a:lnTo>
                      <a:pt x="1364" y="177"/>
                    </a:lnTo>
                    <a:lnTo>
                      <a:pt x="1365" y="177"/>
                    </a:lnTo>
                    <a:lnTo>
                      <a:pt x="1366" y="177"/>
                    </a:lnTo>
                    <a:lnTo>
                      <a:pt x="1367" y="177"/>
                    </a:lnTo>
                    <a:lnTo>
                      <a:pt x="1368" y="177"/>
                    </a:lnTo>
                    <a:lnTo>
                      <a:pt x="1369" y="177"/>
                    </a:lnTo>
                    <a:lnTo>
                      <a:pt x="1370" y="177"/>
                    </a:lnTo>
                    <a:lnTo>
                      <a:pt x="1371" y="177"/>
                    </a:lnTo>
                    <a:lnTo>
                      <a:pt x="1372" y="177"/>
                    </a:lnTo>
                    <a:lnTo>
                      <a:pt x="1373" y="177"/>
                    </a:lnTo>
                    <a:lnTo>
                      <a:pt x="1374" y="177"/>
                    </a:lnTo>
                    <a:lnTo>
                      <a:pt x="1375" y="177"/>
                    </a:lnTo>
                    <a:lnTo>
                      <a:pt x="1376" y="177"/>
                    </a:lnTo>
                    <a:lnTo>
                      <a:pt x="1377" y="177"/>
                    </a:lnTo>
                    <a:lnTo>
                      <a:pt x="1378" y="177"/>
                    </a:lnTo>
                    <a:lnTo>
                      <a:pt x="1379" y="177"/>
                    </a:lnTo>
                    <a:lnTo>
                      <a:pt x="1380" y="177"/>
                    </a:lnTo>
                    <a:lnTo>
                      <a:pt x="1381" y="177"/>
                    </a:lnTo>
                    <a:lnTo>
                      <a:pt x="1382" y="177"/>
                    </a:lnTo>
                    <a:lnTo>
                      <a:pt x="1383" y="177"/>
                    </a:lnTo>
                    <a:lnTo>
                      <a:pt x="1384" y="177"/>
                    </a:lnTo>
                    <a:lnTo>
                      <a:pt x="1385" y="177"/>
                    </a:lnTo>
                    <a:lnTo>
                      <a:pt x="1386" y="177"/>
                    </a:lnTo>
                    <a:lnTo>
                      <a:pt x="1387" y="177"/>
                    </a:lnTo>
                    <a:lnTo>
                      <a:pt x="1388" y="177"/>
                    </a:lnTo>
                    <a:lnTo>
                      <a:pt x="1389" y="177"/>
                    </a:lnTo>
                    <a:lnTo>
                      <a:pt x="1390" y="177"/>
                    </a:lnTo>
                    <a:lnTo>
                      <a:pt x="1391" y="177"/>
                    </a:lnTo>
                    <a:lnTo>
                      <a:pt x="1392" y="177"/>
                    </a:lnTo>
                    <a:lnTo>
                      <a:pt x="1393" y="177"/>
                    </a:lnTo>
                    <a:lnTo>
                      <a:pt x="1394" y="177"/>
                    </a:lnTo>
                    <a:lnTo>
                      <a:pt x="1395" y="177"/>
                    </a:lnTo>
                    <a:lnTo>
                      <a:pt x="1396" y="177"/>
                    </a:lnTo>
                    <a:lnTo>
                      <a:pt x="1397" y="177"/>
                    </a:lnTo>
                    <a:lnTo>
                      <a:pt x="1398" y="177"/>
                    </a:lnTo>
                    <a:lnTo>
                      <a:pt x="1399" y="177"/>
                    </a:lnTo>
                    <a:lnTo>
                      <a:pt x="1400" y="177"/>
                    </a:lnTo>
                    <a:lnTo>
                      <a:pt x="1401" y="177"/>
                    </a:lnTo>
                    <a:lnTo>
                      <a:pt x="1402" y="177"/>
                    </a:lnTo>
                    <a:lnTo>
                      <a:pt x="1403" y="177"/>
                    </a:lnTo>
                    <a:lnTo>
                      <a:pt x="1404" y="177"/>
                    </a:lnTo>
                    <a:lnTo>
                      <a:pt x="1405" y="177"/>
                    </a:lnTo>
                    <a:lnTo>
                      <a:pt x="1406" y="177"/>
                    </a:lnTo>
                    <a:lnTo>
                      <a:pt x="1407" y="177"/>
                    </a:lnTo>
                    <a:lnTo>
                      <a:pt x="1408" y="177"/>
                    </a:lnTo>
                    <a:lnTo>
                      <a:pt x="1409" y="177"/>
                    </a:lnTo>
                    <a:lnTo>
                      <a:pt x="1410" y="177"/>
                    </a:lnTo>
                    <a:lnTo>
                      <a:pt x="1411" y="177"/>
                    </a:lnTo>
                    <a:lnTo>
                      <a:pt x="1412" y="177"/>
                    </a:lnTo>
                    <a:lnTo>
                      <a:pt x="1413" y="177"/>
                    </a:lnTo>
                    <a:lnTo>
                      <a:pt x="1414" y="177"/>
                    </a:lnTo>
                    <a:lnTo>
                      <a:pt x="1415" y="177"/>
                    </a:lnTo>
                    <a:lnTo>
                      <a:pt x="1416" y="177"/>
                    </a:lnTo>
                    <a:lnTo>
                      <a:pt x="1417" y="177"/>
                    </a:lnTo>
                    <a:lnTo>
                      <a:pt x="1418" y="177"/>
                    </a:lnTo>
                    <a:lnTo>
                      <a:pt x="1419" y="177"/>
                    </a:lnTo>
                    <a:lnTo>
                      <a:pt x="1420" y="177"/>
                    </a:lnTo>
                    <a:lnTo>
                      <a:pt x="1421" y="177"/>
                    </a:lnTo>
                    <a:lnTo>
                      <a:pt x="1422" y="177"/>
                    </a:lnTo>
                    <a:lnTo>
                      <a:pt x="1423" y="177"/>
                    </a:lnTo>
                    <a:lnTo>
                      <a:pt x="1424" y="177"/>
                    </a:lnTo>
                    <a:lnTo>
                      <a:pt x="1425" y="177"/>
                    </a:lnTo>
                    <a:lnTo>
                      <a:pt x="1426" y="177"/>
                    </a:lnTo>
                    <a:lnTo>
                      <a:pt x="1427" y="177"/>
                    </a:lnTo>
                    <a:lnTo>
                      <a:pt x="1428" y="177"/>
                    </a:lnTo>
                    <a:lnTo>
                      <a:pt x="1429" y="177"/>
                    </a:lnTo>
                    <a:lnTo>
                      <a:pt x="1430" y="177"/>
                    </a:lnTo>
                    <a:lnTo>
                      <a:pt x="1431" y="177"/>
                    </a:lnTo>
                    <a:lnTo>
                      <a:pt x="1432" y="177"/>
                    </a:lnTo>
                    <a:lnTo>
                      <a:pt x="1433" y="177"/>
                    </a:lnTo>
                    <a:lnTo>
                      <a:pt x="1433" y="176"/>
                    </a:lnTo>
                    <a:lnTo>
                      <a:pt x="1434" y="176"/>
                    </a:lnTo>
                    <a:lnTo>
                      <a:pt x="1434" y="177"/>
                    </a:lnTo>
                    <a:lnTo>
                      <a:pt x="1435" y="177"/>
                    </a:lnTo>
                    <a:lnTo>
                      <a:pt x="1436" y="177"/>
                    </a:lnTo>
                    <a:lnTo>
                      <a:pt x="1437" y="177"/>
                    </a:lnTo>
                    <a:lnTo>
                      <a:pt x="1438" y="177"/>
                    </a:lnTo>
                    <a:lnTo>
                      <a:pt x="1439" y="177"/>
                    </a:lnTo>
                    <a:lnTo>
                      <a:pt x="1440" y="177"/>
                    </a:lnTo>
                    <a:lnTo>
                      <a:pt x="1441" y="177"/>
                    </a:lnTo>
                    <a:lnTo>
                      <a:pt x="1442" y="177"/>
                    </a:lnTo>
                    <a:lnTo>
                      <a:pt x="1443" y="177"/>
                    </a:lnTo>
                    <a:lnTo>
                      <a:pt x="1444" y="177"/>
                    </a:lnTo>
                    <a:lnTo>
                      <a:pt x="1445" y="177"/>
                    </a:lnTo>
                    <a:lnTo>
                      <a:pt x="1446" y="177"/>
                    </a:lnTo>
                    <a:lnTo>
                      <a:pt x="1447" y="177"/>
                    </a:lnTo>
                    <a:lnTo>
                      <a:pt x="1448" y="177"/>
                    </a:lnTo>
                    <a:lnTo>
                      <a:pt x="1449" y="177"/>
                    </a:lnTo>
                    <a:lnTo>
                      <a:pt x="1450" y="177"/>
                    </a:lnTo>
                    <a:lnTo>
                      <a:pt x="1451" y="177"/>
                    </a:lnTo>
                    <a:lnTo>
                      <a:pt x="1452" y="177"/>
                    </a:lnTo>
                    <a:lnTo>
                      <a:pt x="1453" y="177"/>
                    </a:lnTo>
                    <a:lnTo>
                      <a:pt x="1454" y="177"/>
                    </a:lnTo>
                    <a:lnTo>
                      <a:pt x="1455" y="177"/>
                    </a:lnTo>
                    <a:lnTo>
                      <a:pt x="1456" y="177"/>
                    </a:lnTo>
                    <a:lnTo>
                      <a:pt x="1457" y="177"/>
                    </a:lnTo>
                    <a:lnTo>
                      <a:pt x="1458" y="177"/>
                    </a:lnTo>
                    <a:lnTo>
                      <a:pt x="1459" y="177"/>
                    </a:lnTo>
                    <a:lnTo>
                      <a:pt x="1460" y="177"/>
                    </a:lnTo>
                    <a:lnTo>
                      <a:pt x="1461" y="177"/>
                    </a:lnTo>
                    <a:lnTo>
                      <a:pt x="1462" y="177"/>
                    </a:lnTo>
                    <a:lnTo>
                      <a:pt x="1463" y="177"/>
                    </a:lnTo>
                    <a:lnTo>
                      <a:pt x="1464" y="177"/>
                    </a:lnTo>
                    <a:lnTo>
                      <a:pt x="1465" y="177"/>
                    </a:lnTo>
                    <a:lnTo>
                      <a:pt x="1466" y="177"/>
                    </a:lnTo>
                    <a:lnTo>
                      <a:pt x="1467" y="177"/>
                    </a:lnTo>
                    <a:lnTo>
                      <a:pt x="1468" y="177"/>
                    </a:lnTo>
                    <a:lnTo>
                      <a:pt x="1469" y="177"/>
                    </a:lnTo>
                    <a:lnTo>
                      <a:pt x="1470" y="177"/>
                    </a:lnTo>
                    <a:lnTo>
                      <a:pt x="1471" y="177"/>
                    </a:lnTo>
                    <a:lnTo>
                      <a:pt x="1472" y="177"/>
                    </a:lnTo>
                    <a:lnTo>
                      <a:pt x="1473" y="177"/>
                    </a:lnTo>
                    <a:lnTo>
                      <a:pt x="1474" y="177"/>
                    </a:lnTo>
                    <a:lnTo>
                      <a:pt x="1475" y="177"/>
                    </a:lnTo>
                    <a:lnTo>
                      <a:pt x="1476" y="177"/>
                    </a:lnTo>
                    <a:lnTo>
                      <a:pt x="1477" y="177"/>
                    </a:lnTo>
                    <a:lnTo>
                      <a:pt x="1478" y="177"/>
                    </a:lnTo>
                    <a:lnTo>
                      <a:pt x="1479" y="177"/>
                    </a:lnTo>
                    <a:lnTo>
                      <a:pt x="1480" y="177"/>
                    </a:lnTo>
                    <a:lnTo>
                      <a:pt x="1481" y="177"/>
                    </a:lnTo>
                    <a:lnTo>
                      <a:pt x="1482" y="177"/>
                    </a:lnTo>
                    <a:lnTo>
                      <a:pt x="1483" y="177"/>
                    </a:lnTo>
                    <a:lnTo>
                      <a:pt x="1484" y="177"/>
                    </a:lnTo>
                    <a:lnTo>
                      <a:pt x="1485" y="177"/>
                    </a:lnTo>
                    <a:lnTo>
                      <a:pt x="1486" y="177"/>
                    </a:lnTo>
                    <a:lnTo>
                      <a:pt x="1487" y="177"/>
                    </a:lnTo>
                    <a:lnTo>
                      <a:pt x="1488" y="177"/>
                    </a:lnTo>
                    <a:lnTo>
                      <a:pt x="1489" y="177"/>
                    </a:lnTo>
                    <a:lnTo>
                      <a:pt x="1490" y="177"/>
                    </a:lnTo>
                    <a:lnTo>
                      <a:pt x="1491" y="177"/>
                    </a:lnTo>
                    <a:lnTo>
                      <a:pt x="1492" y="177"/>
                    </a:lnTo>
                    <a:lnTo>
                      <a:pt x="1493" y="177"/>
                    </a:lnTo>
                    <a:lnTo>
                      <a:pt x="1494" y="177"/>
                    </a:lnTo>
                    <a:lnTo>
                      <a:pt x="1495" y="177"/>
                    </a:lnTo>
                    <a:lnTo>
                      <a:pt x="1496" y="177"/>
                    </a:lnTo>
                    <a:lnTo>
                      <a:pt x="1497" y="177"/>
                    </a:lnTo>
                    <a:lnTo>
                      <a:pt x="1498" y="177"/>
                    </a:lnTo>
                    <a:lnTo>
                      <a:pt x="1499" y="177"/>
                    </a:lnTo>
                    <a:lnTo>
                      <a:pt x="1500" y="177"/>
                    </a:lnTo>
                    <a:lnTo>
                      <a:pt x="1501" y="177"/>
                    </a:lnTo>
                    <a:lnTo>
                      <a:pt x="1502" y="177"/>
                    </a:lnTo>
                    <a:lnTo>
                      <a:pt x="1503" y="177"/>
                    </a:lnTo>
                    <a:lnTo>
                      <a:pt x="1504" y="177"/>
                    </a:lnTo>
                    <a:lnTo>
                      <a:pt x="1505" y="177"/>
                    </a:lnTo>
                    <a:lnTo>
                      <a:pt x="1506" y="177"/>
                    </a:lnTo>
                    <a:lnTo>
                      <a:pt x="1507" y="177"/>
                    </a:lnTo>
                    <a:lnTo>
                      <a:pt x="1508" y="177"/>
                    </a:lnTo>
                    <a:lnTo>
                      <a:pt x="1509" y="177"/>
                    </a:lnTo>
                    <a:lnTo>
                      <a:pt x="1510" y="177"/>
                    </a:lnTo>
                    <a:lnTo>
                      <a:pt x="1511" y="177"/>
                    </a:lnTo>
                    <a:lnTo>
                      <a:pt x="1512" y="177"/>
                    </a:lnTo>
                    <a:lnTo>
                      <a:pt x="1513" y="177"/>
                    </a:lnTo>
                    <a:lnTo>
                      <a:pt x="1514" y="177"/>
                    </a:lnTo>
                    <a:lnTo>
                      <a:pt x="1515" y="177"/>
                    </a:lnTo>
                    <a:lnTo>
                      <a:pt x="1516" y="177"/>
                    </a:lnTo>
                    <a:lnTo>
                      <a:pt x="1517" y="177"/>
                    </a:lnTo>
                    <a:lnTo>
                      <a:pt x="1518" y="177"/>
                    </a:lnTo>
                    <a:lnTo>
                      <a:pt x="1519" y="177"/>
                    </a:lnTo>
                    <a:lnTo>
                      <a:pt x="1520" y="177"/>
                    </a:lnTo>
                    <a:lnTo>
                      <a:pt x="1521" y="177"/>
                    </a:lnTo>
                    <a:lnTo>
                      <a:pt x="1522" y="177"/>
                    </a:lnTo>
                    <a:lnTo>
                      <a:pt x="1523" y="177"/>
                    </a:lnTo>
                    <a:lnTo>
                      <a:pt x="1524" y="177"/>
                    </a:lnTo>
                    <a:lnTo>
                      <a:pt x="1525" y="177"/>
                    </a:lnTo>
                    <a:lnTo>
                      <a:pt x="1526" y="177"/>
                    </a:lnTo>
                    <a:lnTo>
                      <a:pt x="1527" y="177"/>
                    </a:lnTo>
                    <a:lnTo>
                      <a:pt x="1528" y="177"/>
                    </a:lnTo>
                    <a:lnTo>
                      <a:pt x="1529" y="177"/>
                    </a:lnTo>
                    <a:lnTo>
                      <a:pt x="1530" y="177"/>
                    </a:lnTo>
                    <a:lnTo>
                      <a:pt x="1531" y="177"/>
                    </a:lnTo>
                    <a:lnTo>
                      <a:pt x="1532" y="177"/>
                    </a:lnTo>
                    <a:lnTo>
                      <a:pt x="1533" y="177"/>
                    </a:lnTo>
                    <a:lnTo>
                      <a:pt x="1534" y="177"/>
                    </a:lnTo>
                    <a:lnTo>
                      <a:pt x="1535" y="177"/>
                    </a:lnTo>
                    <a:lnTo>
                      <a:pt x="1536" y="177"/>
                    </a:lnTo>
                    <a:lnTo>
                      <a:pt x="1537" y="177"/>
                    </a:lnTo>
                    <a:lnTo>
                      <a:pt x="1538" y="177"/>
                    </a:lnTo>
                    <a:lnTo>
                      <a:pt x="1539" y="177"/>
                    </a:lnTo>
                    <a:lnTo>
                      <a:pt x="1540" y="177"/>
                    </a:lnTo>
                    <a:lnTo>
                      <a:pt x="1541" y="177"/>
                    </a:lnTo>
                    <a:lnTo>
                      <a:pt x="1542" y="177"/>
                    </a:lnTo>
                    <a:lnTo>
                      <a:pt x="1543" y="177"/>
                    </a:lnTo>
                    <a:lnTo>
                      <a:pt x="1544" y="177"/>
                    </a:lnTo>
                    <a:lnTo>
                      <a:pt x="1545" y="177"/>
                    </a:lnTo>
                    <a:lnTo>
                      <a:pt x="1546" y="177"/>
                    </a:lnTo>
                    <a:lnTo>
                      <a:pt x="1547" y="177"/>
                    </a:lnTo>
                    <a:lnTo>
                      <a:pt x="1548" y="177"/>
                    </a:lnTo>
                    <a:lnTo>
                      <a:pt x="1549" y="177"/>
                    </a:lnTo>
                    <a:lnTo>
                      <a:pt x="1550" y="177"/>
                    </a:lnTo>
                    <a:lnTo>
                      <a:pt x="1551" y="177"/>
                    </a:lnTo>
                    <a:lnTo>
                      <a:pt x="1552" y="177"/>
                    </a:lnTo>
                    <a:lnTo>
                      <a:pt x="1553" y="177"/>
                    </a:lnTo>
                    <a:lnTo>
                      <a:pt x="1554" y="177"/>
                    </a:lnTo>
                    <a:lnTo>
                      <a:pt x="1555" y="177"/>
                    </a:lnTo>
                    <a:lnTo>
                      <a:pt x="1556" y="177"/>
                    </a:lnTo>
                    <a:lnTo>
                      <a:pt x="1557" y="177"/>
                    </a:lnTo>
                    <a:lnTo>
                      <a:pt x="1558" y="177"/>
                    </a:lnTo>
                    <a:lnTo>
                      <a:pt x="1559" y="177"/>
                    </a:lnTo>
                    <a:lnTo>
                      <a:pt x="1560" y="177"/>
                    </a:lnTo>
                    <a:lnTo>
                      <a:pt x="1561" y="177"/>
                    </a:lnTo>
                    <a:lnTo>
                      <a:pt x="1562" y="177"/>
                    </a:lnTo>
                    <a:lnTo>
                      <a:pt x="1563" y="177"/>
                    </a:lnTo>
                    <a:lnTo>
                      <a:pt x="1564" y="177"/>
                    </a:lnTo>
                    <a:lnTo>
                      <a:pt x="1565" y="177"/>
                    </a:lnTo>
                    <a:lnTo>
                      <a:pt x="1566" y="177"/>
                    </a:lnTo>
                    <a:lnTo>
                      <a:pt x="1567" y="177"/>
                    </a:lnTo>
                    <a:lnTo>
                      <a:pt x="1568" y="177"/>
                    </a:lnTo>
                    <a:lnTo>
                      <a:pt x="1569" y="177"/>
                    </a:lnTo>
                    <a:lnTo>
                      <a:pt x="1570" y="177"/>
                    </a:lnTo>
                    <a:lnTo>
                      <a:pt x="1571" y="177"/>
                    </a:lnTo>
                    <a:lnTo>
                      <a:pt x="1572" y="177"/>
                    </a:lnTo>
                    <a:lnTo>
                      <a:pt x="1573" y="177"/>
                    </a:lnTo>
                    <a:lnTo>
                      <a:pt x="1574" y="177"/>
                    </a:lnTo>
                    <a:lnTo>
                      <a:pt x="1575" y="177"/>
                    </a:lnTo>
                    <a:lnTo>
                      <a:pt x="1576" y="177"/>
                    </a:lnTo>
                    <a:lnTo>
                      <a:pt x="1577" y="177"/>
                    </a:lnTo>
                    <a:lnTo>
                      <a:pt x="1578" y="177"/>
                    </a:lnTo>
                    <a:lnTo>
                      <a:pt x="1579" y="177"/>
                    </a:lnTo>
                    <a:lnTo>
                      <a:pt x="1580" y="177"/>
                    </a:lnTo>
                    <a:lnTo>
                      <a:pt x="1581" y="177"/>
                    </a:lnTo>
                    <a:lnTo>
                      <a:pt x="1582" y="177"/>
                    </a:lnTo>
                    <a:lnTo>
                      <a:pt x="1583" y="177"/>
                    </a:lnTo>
                    <a:lnTo>
                      <a:pt x="1584" y="177"/>
                    </a:lnTo>
                    <a:lnTo>
                      <a:pt x="1585" y="177"/>
                    </a:lnTo>
                    <a:lnTo>
                      <a:pt x="1586" y="177"/>
                    </a:lnTo>
                    <a:lnTo>
                      <a:pt x="1587" y="177"/>
                    </a:lnTo>
                    <a:lnTo>
                      <a:pt x="1588" y="177"/>
                    </a:lnTo>
                    <a:lnTo>
                      <a:pt x="1589" y="177"/>
                    </a:lnTo>
                    <a:lnTo>
                      <a:pt x="1590" y="177"/>
                    </a:lnTo>
                    <a:lnTo>
                      <a:pt x="1591" y="177"/>
                    </a:lnTo>
                    <a:lnTo>
                      <a:pt x="1592" y="177"/>
                    </a:lnTo>
                    <a:lnTo>
                      <a:pt x="1593" y="177"/>
                    </a:lnTo>
                    <a:lnTo>
                      <a:pt x="1594" y="177"/>
                    </a:lnTo>
                    <a:lnTo>
                      <a:pt x="1595" y="177"/>
                    </a:lnTo>
                    <a:lnTo>
                      <a:pt x="1596" y="177"/>
                    </a:lnTo>
                    <a:lnTo>
                      <a:pt x="1597" y="177"/>
                    </a:lnTo>
                    <a:lnTo>
                      <a:pt x="1598" y="177"/>
                    </a:lnTo>
                    <a:lnTo>
                      <a:pt x="1599" y="177"/>
                    </a:lnTo>
                    <a:lnTo>
                      <a:pt x="1600" y="177"/>
                    </a:lnTo>
                    <a:lnTo>
                      <a:pt x="1601" y="177"/>
                    </a:lnTo>
                    <a:lnTo>
                      <a:pt x="1602" y="177"/>
                    </a:lnTo>
                    <a:lnTo>
                      <a:pt x="1603" y="177"/>
                    </a:lnTo>
                    <a:lnTo>
                      <a:pt x="1604" y="177"/>
                    </a:lnTo>
                    <a:lnTo>
                      <a:pt x="1605" y="177"/>
                    </a:lnTo>
                    <a:lnTo>
                      <a:pt x="1606" y="177"/>
                    </a:lnTo>
                    <a:lnTo>
                      <a:pt x="1607" y="177"/>
                    </a:lnTo>
                    <a:lnTo>
                      <a:pt x="1607" y="176"/>
                    </a:lnTo>
                    <a:lnTo>
                      <a:pt x="1607" y="177"/>
                    </a:lnTo>
                    <a:lnTo>
                      <a:pt x="1608" y="177"/>
                    </a:lnTo>
                    <a:lnTo>
                      <a:pt x="1609" y="177"/>
                    </a:lnTo>
                    <a:lnTo>
                      <a:pt x="1609" y="176"/>
                    </a:lnTo>
                    <a:lnTo>
                      <a:pt x="1610" y="176"/>
                    </a:lnTo>
                    <a:lnTo>
                      <a:pt x="1610" y="177"/>
                    </a:lnTo>
                    <a:lnTo>
                      <a:pt x="1610" y="176"/>
                    </a:lnTo>
                    <a:lnTo>
                      <a:pt x="1611" y="176"/>
                    </a:lnTo>
                    <a:lnTo>
                      <a:pt x="1611" y="177"/>
                    </a:lnTo>
                    <a:lnTo>
                      <a:pt x="1611" y="176"/>
                    </a:lnTo>
                    <a:lnTo>
                      <a:pt x="1612" y="176"/>
                    </a:lnTo>
                    <a:lnTo>
                      <a:pt x="1612" y="177"/>
                    </a:lnTo>
                    <a:lnTo>
                      <a:pt x="1613" y="177"/>
                    </a:lnTo>
                    <a:lnTo>
                      <a:pt x="1614" y="177"/>
                    </a:lnTo>
                    <a:lnTo>
                      <a:pt x="1615" y="177"/>
                    </a:lnTo>
                    <a:lnTo>
                      <a:pt x="1616" y="177"/>
                    </a:lnTo>
                    <a:lnTo>
                      <a:pt x="1617" y="177"/>
                    </a:lnTo>
                    <a:lnTo>
                      <a:pt x="1618" y="177"/>
                    </a:lnTo>
                    <a:lnTo>
                      <a:pt x="1619" y="177"/>
                    </a:lnTo>
                    <a:lnTo>
                      <a:pt x="1620" y="177"/>
                    </a:lnTo>
                    <a:lnTo>
                      <a:pt x="1621" y="177"/>
                    </a:lnTo>
                    <a:lnTo>
                      <a:pt x="1622" y="177"/>
                    </a:lnTo>
                    <a:lnTo>
                      <a:pt x="1623" y="177"/>
                    </a:lnTo>
                    <a:lnTo>
                      <a:pt x="1624" y="177"/>
                    </a:lnTo>
                    <a:lnTo>
                      <a:pt x="1625" y="177"/>
                    </a:lnTo>
                    <a:lnTo>
                      <a:pt x="1626" y="177"/>
                    </a:lnTo>
                    <a:lnTo>
                      <a:pt x="1627" y="177"/>
                    </a:lnTo>
                    <a:lnTo>
                      <a:pt x="1628" y="177"/>
                    </a:lnTo>
                    <a:lnTo>
                      <a:pt x="1629" y="177"/>
                    </a:lnTo>
                    <a:lnTo>
                      <a:pt x="1630" y="177"/>
                    </a:lnTo>
                    <a:lnTo>
                      <a:pt x="1631" y="177"/>
                    </a:lnTo>
                    <a:lnTo>
                      <a:pt x="1632" y="177"/>
                    </a:lnTo>
                    <a:lnTo>
                      <a:pt x="1633" y="177"/>
                    </a:lnTo>
                    <a:lnTo>
                      <a:pt x="1634" y="177"/>
                    </a:lnTo>
                    <a:lnTo>
                      <a:pt x="1634" y="176"/>
                    </a:lnTo>
                    <a:lnTo>
                      <a:pt x="1634" y="177"/>
                    </a:lnTo>
                    <a:lnTo>
                      <a:pt x="1635" y="177"/>
                    </a:lnTo>
                    <a:lnTo>
                      <a:pt x="1636" y="177"/>
                    </a:lnTo>
                    <a:lnTo>
                      <a:pt x="1637" y="177"/>
                    </a:lnTo>
                    <a:lnTo>
                      <a:pt x="1637" y="0"/>
                    </a:lnTo>
                    <a:lnTo>
                      <a:pt x="1637" y="20"/>
                    </a:lnTo>
                    <a:lnTo>
                      <a:pt x="1638" y="20"/>
                    </a:lnTo>
                    <a:lnTo>
                      <a:pt x="1638" y="173"/>
                    </a:lnTo>
                    <a:lnTo>
                      <a:pt x="1638" y="25"/>
                    </a:lnTo>
                    <a:lnTo>
                      <a:pt x="1639" y="25"/>
                    </a:lnTo>
                    <a:lnTo>
                      <a:pt x="1639" y="175"/>
                    </a:lnTo>
                    <a:lnTo>
                      <a:pt x="1639" y="163"/>
                    </a:lnTo>
                    <a:lnTo>
                      <a:pt x="1640" y="163"/>
                    </a:lnTo>
                    <a:lnTo>
                      <a:pt x="1640" y="174"/>
                    </a:lnTo>
                    <a:lnTo>
                      <a:pt x="1641" y="174"/>
                    </a:lnTo>
                    <a:lnTo>
                      <a:pt x="1641" y="104"/>
                    </a:lnTo>
                    <a:lnTo>
                      <a:pt x="1641" y="176"/>
                    </a:lnTo>
                    <a:lnTo>
                      <a:pt x="1641" y="163"/>
                    </a:lnTo>
                    <a:lnTo>
                      <a:pt x="1642" y="163"/>
                    </a:lnTo>
                    <a:lnTo>
                      <a:pt x="1642" y="177"/>
                    </a:lnTo>
                    <a:lnTo>
                      <a:pt x="1643" y="177"/>
                    </a:lnTo>
                    <a:lnTo>
                      <a:pt x="1643" y="153"/>
                    </a:lnTo>
                    <a:lnTo>
                      <a:pt x="1643" y="170"/>
                    </a:lnTo>
                    <a:lnTo>
                      <a:pt x="1644" y="170"/>
                    </a:lnTo>
                    <a:lnTo>
                      <a:pt x="1644" y="177"/>
                    </a:lnTo>
                    <a:lnTo>
                      <a:pt x="1644" y="171"/>
                    </a:lnTo>
                    <a:lnTo>
                      <a:pt x="1645" y="171"/>
                    </a:lnTo>
                    <a:lnTo>
                      <a:pt x="1645" y="177"/>
                    </a:lnTo>
                    <a:lnTo>
                      <a:pt x="1645" y="175"/>
                    </a:lnTo>
                    <a:lnTo>
                      <a:pt x="1646" y="175"/>
                    </a:lnTo>
                    <a:lnTo>
                      <a:pt x="1646" y="177"/>
                    </a:lnTo>
                    <a:lnTo>
                      <a:pt x="1647" y="177"/>
                    </a:lnTo>
                    <a:lnTo>
                      <a:pt x="1648" y="177"/>
                    </a:lnTo>
                    <a:lnTo>
                      <a:pt x="1649" y="177"/>
                    </a:lnTo>
                    <a:lnTo>
                      <a:pt x="1650" y="177"/>
                    </a:lnTo>
                    <a:lnTo>
                      <a:pt x="1651" y="177"/>
                    </a:lnTo>
                    <a:lnTo>
                      <a:pt x="1652" y="177"/>
                    </a:lnTo>
                    <a:lnTo>
                      <a:pt x="1653" y="177"/>
                    </a:lnTo>
                    <a:lnTo>
                      <a:pt x="1654" y="177"/>
                    </a:lnTo>
                    <a:lnTo>
                      <a:pt x="1655" y="177"/>
                    </a:lnTo>
                    <a:lnTo>
                      <a:pt x="1656" y="177"/>
                    </a:lnTo>
                    <a:lnTo>
                      <a:pt x="1657" y="177"/>
                    </a:lnTo>
                    <a:lnTo>
                      <a:pt x="1658" y="177"/>
                    </a:lnTo>
                    <a:lnTo>
                      <a:pt x="1659" y="177"/>
                    </a:lnTo>
                    <a:lnTo>
                      <a:pt x="1660" y="177"/>
                    </a:lnTo>
                    <a:lnTo>
                      <a:pt x="1661" y="177"/>
                    </a:lnTo>
                    <a:lnTo>
                      <a:pt x="1662" y="177"/>
                    </a:lnTo>
                    <a:lnTo>
                      <a:pt x="1663" y="177"/>
                    </a:lnTo>
                    <a:lnTo>
                      <a:pt x="1664" y="177"/>
                    </a:lnTo>
                    <a:lnTo>
                      <a:pt x="1665" y="177"/>
                    </a:lnTo>
                    <a:lnTo>
                      <a:pt x="1666" y="177"/>
                    </a:lnTo>
                    <a:lnTo>
                      <a:pt x="1667" y="177"/>
                    </a:lnTo>
                    <a:lnTo>
                      <a:pt x="1668" y="177"/>
                    </a:lnTo>
                    <a:lnTo>
                      <a:pt x="1669" y="177"/>
                    </a:lnTo>
                    <a:lnTo>
                      <a:pt x="1670" y="177"/>
                    </a:lnTo>
                    <a:lnTo>
                      <a:pt x="1671" y="177"/>
                    </a:lnTo>
                    <a:lnTo>
                      <a:pt x="1672" y="177"/>
                    </a:lnTo>
                    <a:lnTo>
                      <a:pt x="1673" y="177"/>
                    </a:lnTo>
                    <a:lnTo>
                      <a:pt x="1674" y="177"/>
                    </a:lnTo>
                    <a:lnTo>
                      <a:pt x="1675" y="177"/>
                    </a:lnTo>
                    <a:lnTo>
                      <a:pt x="1676" y="177"/>
                    </a:lnTo>
                    <a:lnTo>
                      <a:pt x="1677" y="177"/>
                    </a:lnTo>
                    <a:lnTo>
                      <a:pt x="1678" y="177"/>
                    </a:lnTo>
                    <a:lnTo>
                      <a:pt x="1679" y="177"/>
                    </a:lnTo>
                    <a:lnTo>
                      <a:pt x="1680" y="177"/>
                    </a:lnTo>
                    <a:lnTo>
                      <a:pt x="1681" y="177"/>
                    </a:lnTo>
                    <a:lnTo>
                      <a:pt x="1682" y="177"/>
                    </a:lnTo>
                    <a:lnTo>
                      <a:pt x="1683" y="177"/>
                    </a:lnTo>
                    <a:lnTo>
                      <a:pt x="1684" y="177"/>
                    </a:lnTo>
                    <a:lnTo>
                      <a:pt x="1685" y="177"/>
                    </a:lnTo>
                    <a:lnTo>
                      <a:pt x="1685" y="175"/>
                    </a:lnTo>
                    <a:lnTo>
                      <a:pt x="1685" y="177"/>
                    </a:lnTo>
                    <a:lnTo>
                      <a:pt x="1686" y="177"/>
                    </a:lnTo>
                    <a:lnTo>
                      <a:pt x="1687" y="177"/>
                    </a:lnTo>
                    <a:lnTo>
                      <a:pt x="1687" y="176"/>
                    </a:lnTo>
                    <a:lnTo>
                      <a:pt x="1687" y="177"/>
                    </a:lnTo>
                    <a:lnTo>
                      <a:pt x="1688" y="177"/>
                    </a:lnTo>
                    <a:lnTo>
                      <a:pt x="1689" y="177"/>
                    </a:lnTo>
                    <a:lnTo>
                      <a:pt x="1690" y="177"/>
                    </a:lnTo>
                    <a:lnTo>
                      <a:pt x="1691" y="177"/>
                    </a:lnTo>
                    <a:lnTo>
                      <a:pt x="1692" y="177"/>
                    </a:lnTo>
                    <a:lnTo>
                      <a:pt x="1693" y="177"/>
                    </a:lnTo>
                    <a:lnTo>
                      <a:pt x="1694" y="177"/>
                    </a:lnTo>
                    <a:lnTo>
                      <a:pt x="1695" y="177"/>
                    </a:lnTo>
                    <a:lnTo>
                      <a:pt x="1696" y="177"/>
                    </a:lnTo>
                    <a:lnTo>
                      <a:pt x="1697" y="177"/>
                    </a:lnTo>
                    <a:lnTo>
                      <a:pt x="1698" y="177"/>
                    </a:lnTo>
                    <a:lnTo>
                      <a:pt x="1699" y="177"/>
                    </a:lnTo>
                    <a:lnTo>
                      <a:pt x="1700" y="177"/>
                    </a:lnTo>
                    <a:lnTo>
                      <a:pt x="1701" y="177"/>
                    </a:lnTo>
                    <a:lnTo>
                      <a:pt x="1702" y="177"/>
                    </a:lnTo>
                    <a:lnTo>
                      <a:pt x="1702" y="176"/>
                    </a:lnTo>
                    <a:lnTo>
                      <a:pt x="1702" y="177"/>
                    </a:lnTo>
                    <a:lnTo>
                      <a:pt x="1703" y="177"/>
                    </a:lnTo>
                    <a:lnTo>
                      <a:pt x="1704" y="177"/>
                    </a:lnTo>
                    <a:lnTo>
                      <a:pt x="1705" y="177"/>
                    </a:lnTo>
                    <a:lnTo>
                      <a:pt x="1705" y="175"/>
                    </a:lnTo>
                    <a:lnTo>
                      <a:pt x="1705" y="177"/>
                    </a:lnTo>
                    <a:lnTo>
                      <a:pt x="1706" y="177"/>
                    </a:lnTo>
                    <a:lnTo>
                      <a:pt x="1707" y="177"/>
                    </a:lnTo>
                    <a:lnTo>
                      <a:pt x="1707" y="176"/>
                    </a:lnTo>
                    <a:lnTo>
                      <a:pt x="1707" y="177"/>
                    </a:lnTo>
                    <a:lnTo>
                      <a:pt x="1708" y="177"/>
                    </a:lnTo>
                    <a:lnTo>
                      <a:pt x="1709" y="177"/>
                    </a:lnTo>
                    <a:lnTo>
                      <a:pt x="1710" y="177"/>
                    </a:lnTo>
                    <a:lnTo>
                      <a:pt x="1711" y="177"/>
                    </a:lnTo>
                    <a:lnTo>
                      <a:pt x="1712" y="177"/>
                    </a:lnTo>
                    <a:lnTo>
                      <a:pt x="1713" y="177"/>
                    </a:lnTo>
                    <a:lnTo>
                      <a:pt x="1714" y="177"/>
                    </a:lnTo>
                    <a:lnTo>
                      <a:pt x="1715" y="177"/>
                    </a:lnTo>
                    <a:lnTo>
                      <a:pt x="1716" y="177"/>
                    </a:lnTo>
                    <a:lnTo>
                      <a:pt x="1717" y="177"/>
                    </a:lnTo>
                    <a:lnTo>
                      <a:pt x="1718" y="177"/>
                    </a:lnTo>
                    <a:lnTo>
                      <a:pt x="1719" y="177"/>
                    </a:lnTo>
                    <a:lnTo>
                      <a:pt x="1720" y="177"/>
                    </a:lnTo>
                    <a:lnTo>
                      <a:pt x="1721" y="177"/>
                    </a:lnTo>
                    <a:lnTo>
                      <a:pt x="1722" y="177"/>
                    </a:lnTo>
                    <a:lnTo>
                      <a:pt x="1723" y="177"/>
                    </a:lnTo>
                    <a:lnTo>
                      <a:pt x="1724" y="177"/>
                    </a:lnTo>
                    <a:lnTo>
                      <a:pt x="1725" y="177"/>
                    </a:lnTo>
                    <a:lnTo>
                      <a:pt x="1726" y="177"/>
                    </a:lnTo>
                    <a:lnTo>
                      <a:pt x="1727" y="177"/>
                    </a:lnTo>
                    <a:lnTo>
                      <a:pt x="1728" y="177"/>
                    </a:lnTo>
                    <a:lnTo>
                      <a:pt x="1729" y="177"/>
                    </a:lnTo>
                    <a:lnTo>
                      <a:pt x="1730" y="177"/>
                    </a:lnTo>
                    <a:lnTo>
                      <a:pt x="1731" y="177"/>
                    </a:lnTo>
                    <a:lnTo>
                      <a:pt x="1732" y="177"/>
                    </a:lnTo>
                    <a:lnTo>
                      <a:pt x="1733" y="177"/>
                    </a:lnTo>
                    <a:lnTo>
                      <a:pt x="1734" y="177"/>
                    </a:lnTo>
                    <a:lnTo>
                      <a:pt x="1735" y="177"/>
                    </a:lnTo>
                    <a:lnTo>
                      <a:pt x="1736" y="177"/>
                    </a:lnTo>
                    <a:lnTo>
                      <a:pt x="1737" y="177"/>
                    </a:lnTo>
                    <a:lnTo>
                      <a:pt x="1738" y="177"/>
                    </a:lnTo>
                    <a:lnTo>
                      <a:pt x="1739" y="177"/>
                    </a:lnTo>
                    <a:lnTo>
                      <a:pt x="1740" y="177"/>
                    </a:lnTo>
                    <a:lnTo>
                      <a:pt x="1741" y="177"/>
                    </a:lnTo>
                    <a:lnTo>
                      <a:pt x="1742" y="177"/>
                    </a:lnTo>
                    <a:lnTo>
                      <a:pt x="1743" y="177"/>
                    </a:lnTo>
                    <a:lnTo>
                      <a:pt x="1744" y="177"/>
                    </a:lnTo>
                    <a:lnTo>
                      <a:pt x="1745" y="177"/>
                    </a:lnTo>
                    <a:lnTo>
                      <a:pt x="1746" y="177"/>
                    </a:lnTo>
                    <a:lnTo>
                      <a:pt x="1747" y="177"/>
                    </a:lnTo>
                    <a:lnTo>
                      <a:pt x="1748" y="177"/>
                    </a:lnTo>
                    <a:lnTo>
                      <a:pt x="1749" y="177"/>
                    </a:lnTo>
                    <a:lnTo>
                      <a:pt x="1750" y="177"/>
                    </a:lnTo>
                    <a:lnTo>
                      <a:pt x="1751" y="177"/>
                    </a:lnTo>
                    <a:lnTo>
                      <a:pt x="1752" y="177"/>
                    </a:lnTo>
                    <a:lnTo>
                      <a:pt x="1753" y="177"/>
                    </a:lnTo>
                    <a:lnTo>
                      <a:pt x="1754" y="177"/>
                    </a:lnTo>
                    <a:lnTo>
                      <a:pt x="1755" y="177"/>
                    </a:lnTo>
                    <a:lnTo>
                      <a:pt x="1756" y="177"/>
                    </a:lnTo>
                    <a:lnTo>
                      <a:pt x="1757" y="177"/>
                    </a:lnTo>
                    <a:lnTo>
                      <a:pt x="1758" y="177"/>
                    </a:lnTo>
                    <a:lnTo>
                      <a:pt x="1759" y="177"/>
                    </a:lnTo>
                    <a:lnTo>
                      <a:pt x="1760" y="177"/>
                    </a:lnTo>
                    <a:lnTo>
                      <a:pt x="1761" y="177"/>
                    </a:lnTo>
                    <a:lnTo>
                      <a:pt x="1762" y="177"/>
                    </a:lnTo>
                    <a:lnTo>
                      <a:pt x="1763" y="177"/>
                    </a:lnTo>
                    <a:lnTo>
                      <a:pt x="1764" y="177"/>
                    </a:lnTo>
                    <a:lnTo>
                      <a:pt x="1765" y="177"/>
                    </a:lnTo>
                    <a:lnTo>
                      <a:pt x="1766" y="177"/>
                    </a:lnTo>
                    <a:lnTo>
                      <a:pt x="1767" y="177"/>
                    </a:lnTo>
                    <a:lnTo>
                      <a:pt x="1768" y="177"/>
                    </a:lnTo>
                    <a:lnTo>
                      <a:pt x="1769" y="177"/>
                    </a:lnTo>
                    <a:lnTo>
                      <a:pt x="1770" y="177"/>
                    </a:lnTo>
                    <a:lnTo>
                      <a:pt x="1771" y="177"/>
                    </a:lnTo>
                    <a:lnTo>
                      <a:pt x="1772" y="177"/>
                    </a:lnTo>
                    <a:lnTo>
                      <a:pt x="1773" y="177"/>
                    </a:lnTo>
                    <a:lnTo>
                      <a:pt x="1774" y="177"/>
                    </a:lnTo>
                    <a:lnTo>
                      <a:pt x="1775" y="177"/>
                    </a:lnTo>
                    <a:lnTo>
                      <a:pt x="1776" y="177"/>
                    </a:lnTo>
                    <a:lnTo>
                      <a:pt x="1777" y="177"/>
                    </a:lnTo>
                    <a:lnTo>
                      <a:pt x="1778" y="177"/>
                    </a:lnTo>
                    <a:lnTo>
                      <a:pt x="1779" y="177"/>
                    </a:lnTo>
                    <a:lnTo>
                      <a:pt x="1780" y="177"/>
                    </a:lnTo>
                    <a:lnTo>
                      <a:pt x="1781" y="177"/>
                    </a:lnTo>
                    <a:lnTo>
                      <a:pt x="1782" y="177"/>
                    </a:lnTo>
                    <a:lnTo>
                      <a:pt x="1783" y="177"/>
                    </a:lnTo>
                    <a:lnTo>
                      <a:pt x="1784" y="177"/>
                    </a:lnTo>
                    <a:lnTo>
                      <a:pt x="1785" y="177"/>
                    </a:lnTo>
                    <a:lnTo>
                      <a:pt x="1786" y="177"/>
                    </a:lnTo>
                    <a:lnTo>
                      <a:pt x="1787" y="177"/>
                    </a:lnTo>
                    <a:lnTo>
                      <a:pt x="1788" y="177"/>
                    </a:lnTo>
                    <a:lnTo>
                      <a:pt x="1788" y="176"/>
                    </a:lnTo>
                    <a:lnTo>
                      <a:pt x="1789" y="176"/>
                    </a:lnTo>
                    <a:lnTo>
                      <a:pt x="1789" y="177"/>
                    </a:lnTo>
                    <a:lnTo>
                      <a:pt x="1789" y="176"/>
                    </a:lnTo>
                    <a:lnTo>
                      <a:pt x="1790" y="176"/>
                    </a:lnTo>
                    <a:lnTo>
                      <a:pt x="1790" y="177"/>
                    </a:lnTo>
                    <a:lnTo>
                      <a:pt x="1791" y="177"/>
                    </a:lnTo>
                    <a:lnTo>
                      <a:pt x="1792" y="177"/>
                    </a:lnTo>
                    <a:lnTo>
                      <a:pt x="1792" y="176"/>
                    </a:lnTo>
                    <a:lnTo>
                      <a:pt x="1792" y="177"/>
                    </a:lnTo>
                    <a:lnTo>
                      <a:pt x="1793" y="177"/>
                    </a:lnTo>
                    <a:lnTo>
                      <a:pt x="1794" y="177"/>
                    </a:lnTo>
                    <a:lnTo>
                      <a:pt x="1795" y="177"/>
                    </a:lnTo>
                    <a:lnTo>
                      <a:pt x="1796" y="177"/>
                    </a:lnTo>
                    <a:lnTo>
                      <a:pt x="1797" y="177"/>
                    </a:lnTo>
                    <a:lnTo>
                      <a:pt x="1798" y="177"/>
                    </a:lnTo>
                    <a:lnTo>
                      <a:pt x="1799" y="177"/>
                    </a:lnTo>
                    <a:lnTo>
                      <a:pt x="1800" y="177"/>
                    </a:lnTo>
                    <a:lnTo>
                      <a:pt x="1801" y="177"/>
                    </a:lnTo>
                    <a:lnTo>
                      <a:pt x="1802" y="177"/>
                    </a:lnTo>
                    <a:lnTo>
                      <a:pt x="1803" y="177"/>
                    </a:lnTo>
                    <a:lnTo>
                      <a:pt x="1804" y="177"/>
                    </a:lnTo>
                    <a:lnTo>
                      <a:pt x="1805" y="177"/>
                    </a:lnTo>
                    <a:lnTo>
                      <a:pt x="1806" y="177"/>
                    </a:lnTo>
                    <a:lnTo>
                      <a:pt x="1807" y="177"/>
                    </a:lnTo>
                    <a:lnTo>
                      <a:pt x="1808" y="177"/>
                    </a:lnTo>
                    <a:lnTo>
                      <a:pt x="1809" y="177"/>
                    </a:lnTo>
                    <a:lnTo>
                      <a:pt x="1810" y="177"/>
                    </a:lnTo>
                    <a:lnTo>
                      <a:pt x="1811" y="177"/>
                    </a:lnTo>
                    <a:lnTo>
                      <a:pt x="1812" y="177"/>
                    </a:lnTo>
                    <a:lnTo>
                      <a:pt x="1813" y="177"/>
                    </a:lnTo>
                    <a:lnTo>
                      <a:pt x="1814" y="177"/>
                    </a:lnTo>
                    <a:lnTo>
                      <a:pt x="1815" y="177"/>
                    </a:lnTo>
                    <a:lnTo>
                      <a:pt x="1816" y="177"/>
                    </a:lnTo>
                    <a:lnTo>
                      <a:pt x="1817" y="177"/>
                    </a:lnTo>
                    <a:lnTo>
                      <a:pt x="1818" y="177"/>
                    </a:lnTo>
                    <a:lnTo>
                      <a:pt x="1819" y="177"/>
                    </a:lnTo>
                    <a:lnTo>
                      <a:pt x="1820" y="177"/>
                    </a:lnTo>
                    <a:lnTo>
                      <a:pt x="1821" y="177"/>
                    </a:lnTo>
                    <a:lnTo>
                      <a:pt x="1822" y="177"/>
                    </a:lnTo>
                    <a:lnTo>
                      <a:pt x="1823" y="177"/>
                    </a:lnTo>
                    <a:lnTo>
                      <a:pt x="1824" y="177"/>
                    </a:lnTo>
                    <a:lnTo>
                      <a:pt x="1825" y="177"/>
                    </a:lnTo>
                    <a:lnTo>
                      <a:pt x="1826" y="177"/>
                    </a:lnTo>
                    <a:lnTo>
                      <a:pt x="1827" y="177"/>
                    </a:lnTo>
                    <a:lnTo>
                      <a:pt x="1828" y="177"/>
                    </a:lnTo>
                    <a:lnTo>
                      <a:pt x="1829" y="177"/>
                    </a:lnTo>
                    <a:lnTo>
                      <a:pt x="1830" y="177"/>
                    </a:lnTo>
                    <a:lnTo>
                      <a:pt x="1831" y="177"/>
                    </a:lnTo>
                    <a:lnTo>
                      <a:pt x="1832" y="177"/>
                    </a:lnTo>
                    <a:lnTo>
                      <a:pt x="1833" y="177"/>
                    </a:lnTo>
                    <a:lnTo>
                      <a:pt x="1833" y="176"/>
                    </a:lnTo>
                    <a:lnTo>
                      <a:pt x="1834" y="176"/>
                    </a:lnTo>
                    <a:lnTo>
                      <a:pt x="1834" y="177"/>
                    </a:lnTo>
                    <a:lnTo>
                      <a:pt x="1835" y="177"/>
                    </a:lnTo>
                    <a:lnTo>
                      <a:pt x="1836" y="177"/>
                    </a:lnTo>
                    <a:lnTo>
                      <a:pt x="1836" y="176"/>
                    </a:lnTo>
                    <a:lnTo>
                      <a:pt x="1836" y="177"/>
                    </a:lnTo>
                    <a:lnTo>
                      <a:pt x="1837" y="177"/>
                    </a:lnTo>
                    <a:lnTo>
                      <a:pt x="1838" y="177"/>
                    </a:lnTo>
                    <a:lnTo>
                      <a:pt x="1839" y="177"/>
                    </a:lnTo>
                    <a:lnTo>
                      <a:pt x="1840" y="177"/>
                    </a:lnTo>
                    <a:lnTo>
                      <a:pt x="1841" y="177"/>
                    </a:lnTo>
                    <a:lnTo>
                      <a:pt x="1842" y="177"/>
                    </a:lnTo>
                    <a:lnTo>
                      <a:pt x="1843" y="177"/>
                    </a:lnTo>
                    <a:lnTo>
                      <a:pt x="1844" y="177"/>
                    </a:lnTo>
                    <a:lnTo>
                      <a:pt x="1845" y="177"/>
                    </a:lnTo>
                    <a:lnTo>
                      <a:pt x="1846" y="177"/>
                    </a:lnTo>
                    <a:lnTo>
                      <a:pt x="1847" y="177"/>
                    </a:lnTo>
                    <a:lnTo>
                      <a:pt x="1848" y="177"/>
                    </a:lnTo>
                    <a:lnTo>
                      <a:pt x="1849" y="177"/>
                    </a:lnTo>
                    <a:lnTo>
                      <a:pt x="1850" y="177"/>
                    </a:lnTo>
                    <a:lnTo>
                      <a:pt x="1851" y="177"/>
                    </a:lnTo>
                    <a:lnTo>
                      <a:pt x="1852" y="177"/>
                    </a:lnTo>
                    <a:lnTo>
                      <a:pt x="1853" y="177"/>
                    </a:lnTo>
                    <a:lnTo>
                      <a:pt x="1854" y="177"/>
                    </a:lnTo>
                    <a:lnTo>
                      <a:pt x="1855" y="177"/>
                    </a:lnTo>
                    <a:lnTo>
                      <a:pt x="1856" y="177"/>
                    </a:lnTo>
                    <a:lnTo>
                      <a:pt x="1857" y="177"/>
                    </a:lnTo>
                    <a:lnTo>
                      <a:pt x="1858" y="177"/>
                    </a:lnTo>
                    <a:lnTo>
                      <a:pt x="1859" y="177"/>
                    </a:lnTo>
                    <a:lnTo>
                      <a:pt x="1860" y="177"/>
                    </a:lnTo>
                    <a:lnTo>
                      <a:pt x="1861" y="177"/>
                    </a:lnTo>
                    <a:lnTo>
                      <a:pt x="1862" y="177"/>
                    </a:lnTo>
                    <a:lnTo>
                      <a:pt x="1863" y="177"/>
                    </a:lnTo>
                    <a:lnTo>
                      <a:pt x="1864" y="177"/>
                    </a:lnTo>
                    <a:lnTo>
                      <a:pt x="1865" y="177"/>
                    </a:lnTo>
                    <a:lnTo>
                      <a:pt x="1866" y="177"/>
                    </a:lnTo>
                    <a:lnTo>
                      <a:pt x="1867" y="177"/>
                    </a:lnTo>
                    <a:lnTo>
                      <a:pt x="1868" y="177"/>
                    </a:lnTo>
                    <a:lnTo>
                      <a:pt x="1869" y="177"/>
                    </a:lnTo>
                    <a:lnTo>
                      <a:pt x="1870" y="177"/>
                    </a:lnTo>
                    <a:lnTo>
                      <a:pt x="1871" y="177"/>
                    </a:lnTo>
                    <a:lnTo>
                      <a:pt x="1872" y="177"/>
                    </a:lnTo>
                    <a:lnTo>
                      <a:pt x="1873" y="177"/>
                    </a:lnTo>
                    <a:lnTo>
                      <a:pt x="1874" y="177"/>
                    </a:lnTo>
                    <a:lnTo>
                      <a:pt x="1875" y="177"/>
                    </a:lnTo>
                    <a:lnTo>
                      <a:pt x="1876" y="177"/>
                    </a:lnTo>
                    <a:lnTo>
                      <a:pt x="1877" y="177"/>
                    </a:lnTo>
                    <a:lnTo>
                      <a:pt x="1878" y="177"/>
                    </a:lnTo>
                    <a:lnTo>
                      <a:pt x="1879" y="177"/>
                    </a:lnTo>
                    <a:lnTo>
                      <a:pt x="1880" y="177"/>
                    </a:lnTo>
                    <a:lnTo>
                      <a:pt x="1881" y="177"/>
                    </a:lnTo>
                    <a:lnTo>
                      <a:pt x="1882" y="177"/>
                    </a:lnTo>
                    <a:lnTo>
                      <a:pt x="1883" y="177"/>
                    </a:lnTo>
                    <a:lnTo>
                      <a:pt x="1884" y="177"/>
                    </a:lnTo>
                    <a:lnTo>
                      <a:pt x="1885" y="177"/>
                    </a:lnTo>
                    <a:lnTo>
                      <a:pt x="1886" y="177"/>
                    </a:lnTo>
                    <a:lnTo>
                      <a:pt x="1887" y="177"/>
                    </a:lnTo>
                    <a:lnTo>
                      <a:pt x="1888" y="177"/>
                    </a:lnTo>
                    <a:lnTo>
                      <a:pt x="1889" y="177"/>
                    </a:lnTo>
                    <a:lnTo>
                      <a:pt x="1890" y="177"/>
                    </a:lnTo>
                    <a:lnTo>
                      <a:pt x="1891" y="177"/>
                    </a:lnTo>
                    <a:lnTo>
                      <a:pt x="1892" y="177"/>
                    </a:lnTo>
                    <a:lnTo>
                      <a:pt x="1893" y="177"/>
                    </a:lnTo>
                    <a:lnTo>
                      <a:pt x="1894" y="177"/>
                    </a:lnTo>
                    <a:lnTo>
                      <a:pt x="1895" y="177"/>
                    </a:lnTo>
                    <a:lnTo>
                      <a:pt x="1896" y="177"/>
                    </a:lnTo>
                    <a:lnTo>
                      <a:pt x="1897" y="177"/>
                    </a:lnTo>
                    <a:lnTo>
                      <a:pt x="1898" y="177"/>
                    </a:lnTo>
                    <a:lnTo>
                      <a:pt x="1899" y="177"/>
                    </a:lnTo>
                    <a:lnTo>
                      <a:pt x="1900" y="177"/>
                    </a:lnTo>
                    <a:lnTo>
                      <a:pt x="1900" y="174"/>
                    </a:lnTo>
                    <a:lnTo>
                      <a:pt x="1900" y="177"/>
                    </a:lnTo>
                    <a:lnTo>
                      <a:pt x="1901" y="177"/>
                    </a:lnTo>
                    <a:lnTo>
                      <a:pt x="1901" y="173"/>
                    </a:lnTo>
                    <a:lnTo>
                      <a:pt x="1901" y="177"/>
                    </a:lnTo>
                    <a:lnTo>
                      <a:pt x="1902" y="177"/>
                    </a:lnTo>
                    <a:lnTo>
                      <a:pt x="1902" y="172"/>
                    </a:lnTo>
                    <a:lnTo>
                      <a:pt x="1902" y="177"/>
                    </a:lnTo>
                    <a:lnTo>
                      <a:pt x="1903" y="177"/>
                    </a:lnTo>
                    <a:lnTo>
                      <a:pt x="1904" y="177"/>
                    </a:lnTo>
                    <a:lnTo>
                      <a:pt x="1904" y="175"/>
                    </a:lnTo>
                    <a:lnTo>
                      <a:pt x="1904" y="176"/>
                    </a:lnTo>
                    <a:lnTo>
                      <a:pt x="1905" y="176"/>
                    </a:lnTo>
                    <a:lnTo>
                      <a:pt x="1905" y="177"/>
                    </a:lnTo>
                    <a:lnTo>
                      <a:pt x="1906" y="177"/>
                    </a:lnTo>
                    <a:lnTo>
                      <a:pt x="1907" y="177"/>
                    </a:lnTo>
                    <a:lnTo>
                      <a:pt x="1908" y="177"/>
                    </a:lnTo>
                    <a:lnTo>
                      <a:pt x="1909" y="177"/>
                    </a:lnTo>
                    <a:lnTo>
                      <a:pt x="1910" y="177"/>
                    </a:lnTo>
                    <a:lnTo>
                      <a:pt x="1911" y="177"/>
                    </a:lnTo>
                    <a:lnTo>
                      <a:pt x="1912" y="177"/>
                    </a:lnTo>
                    <a:lnTo>
                      <a:pt x="1913" y="177"/>
                    </a:lnTo>
                    <a:lnTo>
                      <a:pt x="1914" y="177"/>
                    </a:lnTo>
                    <a:lnTo>
                      <a:pt x="1915" y="177"/>
                    </a:lnTo>
                    <a:lnTo>
                      <a:pt x="1916" y="177"/>
                    </a:lnTo>
                    <a:lnTo>
                      <a:pt x="1917" y="177"/>
                    </a:lnTo>
                    <a:lnTo>
                      <a:pt x="1918" y="177"/>
                    </a:lnTo>
                    <a:lnTo>
                      <a:pt x="1919" y="177"/>
                    </a:lnTo>
                    <a:lnTo>
                      <a:pt x="1920" y="177"/>
                    </a:lnTo>
                    <a:lnTo>
                      <a:pt x="1921" y="177"/>
                    </a:lnTo>
                    <a:lnTo>
                      <a:pt x="1922" y="177"/>
                    </a:lnTo>
                    <a:lnTo>
                      <a:pt x="1923" y="177"/>
                    </a:lnTo>
                    <a:lnTo>
                      <a:pt x="1924" y="177"/>
                    </a:lnTo>
                    <a:lnTo>
                      <a:pt x="1925" y="177"/>
                    </a:lnTo>
                    <a:lnTo>
                      <a:pt x="1926" y="177"/>
                    </a:lnTo>
                    <a:lnTo>
                      <a:pt x="1927" y="177"/>
                    </a:lnTo>
                    <a:lnTo>
                      <a:pt x="1928" y="177"/>
                    </a:lnTo>
                    <a:lnTo>
                      <a:pt x="1929" y="177"/>
                    </a:lnTo>
                    <a:lnTo>
                      <a:pt x="1930" y="177"/>
                    </a:lnTo>
                    <a:lnTo>
                      <a:pt x="1931" y="177"/>
                    </a:lnTo>
                    <a:lnTo>
                      <a:pt x="1932" y="177"/>
                    </a:lnTo>
                    <a:lnTo>
                      <a:pt x="1933" y="177"/>
                    </a:lnTo>
                    <a:lnTo>
                      <a:pt x="1934" y="177"/>
                    </a:lnTo>
                    <a:lnTo>
                      <a:pt x="1935" y="177"/>
                    </a:lnTo>
                    <a:lnTo>
                      <a:pt x="1936" y="177"/>
                    </a:lnTo>
                    <a:lnTo>
                      <a:pt x="1937" y="177"/>
                    </a:lnTo>
                    <a:lnTo>
                      <a:pt x="1938" y="177"/>
                    </a:lnTo>
                    <a:lnTo>
                      <a:pt x="1939" y="177"/>
                    </a:lnTo>
                    <a:lnTo>
                      <a:pt x="1940" y="177"/>
                    </a:lnTo>
                    <a:lnTo>
                      <a:pt x="1941" y="177"/>
                    </a:lnTo>
                    <a:lnTo>
                      <a:pt x="1942" y="177"/>
                    </a:lnTo>
                    <a:lnTo>
                      <a:pt x="1943" y="177"/>
                    </a:lnTo>
                    <a:lnTo>
                      <a:pt x="1944" y="177"/>
                    </a:lnTo>
                    <a:lnTo>
                      <a:pt x="1945" y="177"/>
                    </a:lnTo>
                    <a:lnTo>
                      <a:pt x="1946" y="177"/>
                    </a:lnTo>
                    <a:lnTo>
                      <a:pt x="1947" y="177"/>
                    </a:lnTo>
                    <a:lnTo>
                      <a:pt x="1948" y="177"/>
                    </a:lnTo>
                    <a:lnTo>
                      <a:pt x="1949" y="177"/>
                    </a:lnTo>
                    <a:lnTo>
                      <a:pt x="1950" y="177"/>
                    </a:lnTo>
                    <a:lnTo>
                      <a:pt x="1951" y="177"/>
                    </a:lnTo>
                    <a:lnTo>
                      <a:pt x="1952" y="177"/>
                    </a:lnTo>
                    <a:lnTo>
                      <a:pt x="1953" y="177"/>
                    </a:lnTo>
                    <a:lnTo>
                      <a:pt x="1954" y="177"/>
                    </a:lnTo>
                    <a:lnTo>
                      <a:pt x="1955" y="177"/>
                    </a:lnTo>
                    <a:lnTo>
                      <a:pt x="1956" y="177"/>
                    </a:lnTo>
                    <a:lnTo>
                      <a:pt x="1957" y="177"/>
                    </a:lnTo>
                    <a:lnTo>
                      <a:pt x="1958" y="177"/>
                    </a:lnTo>
                    <a:lnTo>
                      <a:pt x="1959" y="177"/>
                    </a:lnTo>
                    <a:lnTo>
                      <a:pt x="1960" y="177"/>
                    </a:lnTo>
                    <a:lnTo>
                      <a:pt x="1961" y="177"/>
                    </a:lnTo>
                    <a:lnTo>
                      <a:pt x="1962" y="177"/>
                    </a:lnTo>
                    <a:lnTo>
                      <a:pt x="1963" y="177"/>
                    </a:lnTo>
                    <a:lnTo>
                      <a:pt x="1964" y="177"/>
                    </a:lnTo>
                    <a:lnTo>
                      <a:pt x="1965" y="177"/>
                    </a:lnTo>
                    <a:lnTo>
                      <a:pt x="1966" y="177"/>
                    </a:lnTo>
                    <a:lnTo>
                      <a:pt x="1967" y="177"/>
                    </a:lnTo>
                    <a:lnTo>
                      <a:pt x="1968" y="177"/>
                    </a:lnTo>
                    <a:lnTo>
                      <a:pt x="1969" y="177"/>
                    </a:lnTo>
                    <a:lnTo>
                      <a:pt x="1970" y="177"/>
                    </a:lnTo>
                    <a:lnTo>
                      <a:pt x="1971" y="177"/>
                    </a:lnTo>
                    <a:lnTo>
                      <a:pt x="1972" y="177"/>
                    </a:lnTo>
                    <a:lnTo>
                      <a:pt x="1973" y="177"/>
                    </a:lnTo>
                    <a:lnTo>
                      <a:pt x="1974" y="177"/>
                    </a:lnTo>
                    <a:lnTo>
                      <a:pt x="1975" y="177"/>
                    </a:lnTo>
                    <a:lnTo>
                      <a:pt x="1976" y="177"/>
                    </a:lnTo>
                    <a:lnTo>
                      <a:pt x="1977" y="177"/>
                    </a:lnTo>
                    <a:lnTo>
                      <a:pt x="1978" y="177"/>
                    </a:lnTo>
                    <a:lnTo>
                      <a:pt x="1979" y="177"/>
                    </a:lnTo>
                    <a:lnTo>
                      <a:pt x="1980" y="177"/>
                    </a:lnTo>
                    <a:lnTo>
                      <a:pt x="1981" y="177"/>
                    </a:lnTo>
                    <a:lnTo>
                      <a:pt x="1982" y="177"/>
                    </a:lnTo>
                    <a:lnTo>
                      <a:pt x="1983" y="177"/>
                    </a:lnTo>
                    <a:lnTo>
                      <a:pt x="1984" y="177"/>
                    </a:lnTo>
                    <a:lnTo>
                      <a:pt x="1985" y="177"/>
                    </a:lnTo>
                    <a:lnTo>
                      <a:pt x="1986" y="177"/>
                    </a:lnTo>
                    <a:lnTo>
                      <a:pt x="1987" y="177"/>
                    </a:lnTo>
                    <a:lnTo>
                      <a:pt x="1988" y="177"/>
                    </a:lnTo>
                    <a:lnTo>
                      <a:pt x="1989" y="177"/>
                    </a:lnTo>
                    <a:lnTo>
                      <a:pt x="1990" y="177"/>
                    </a:lnTo>
                    <a:lnTo>
                      <a:pt x="1991" y="177"/>
                    </a:lnTo>
                    <a:lnTo>
                      <a:pt x="1992" y="177"/>
                    </a:lnTo>
                    <a:lnTo>
                      <a:pt x="1993" y="177"/>
                    </a:lnTo>
                    <a:lnTo>
                      <a:pt x="1994" y="177"/>
                    </a:lnTo>
                    <a:lnTo>
                      <a:pt x="1995" y="177"/>
                    </a:lnTo>
                    <a:lnTo>
                      <a:pt x="1996" y="177"/>
                    </a:lnTo>
                    <a:lnTo>
                      <a:pt x="1997" y="177"/>
                    </a:lnTo>
                    <a:lnTo>
                      <a:pt x="1998" y="177"/>
                    </a:lnTo>
                    <a:lnTo>
                      <a:pt x="1999" y="177"/>
                    </a:lnTo>
                    <a:lnTo>
                      <a:pt x="2000" y="177"/>
                    </a:lnTo>
                    <a:lnTo>
                      <a:pt x="2001" y="177"/>
                    </a:lnTo>
                    <a:lnTo>
                      <a:pt x="2002" y="177"/>
                    </a:lnTo>
                    <a:lnTo>
                      <a:pt x="2003" y="177"/>
                    </a:lnTo>
                    <a:lnTo>
                      <a:pt x="2004" y="177"/>
                    </a:lnTo>
                    <a:lnTo>
                      <a:pt x="2005" y="177"/>
                    </a:lnTo>
                    <a:lnTo>
                      <a:pt x="2006" y="177"/>
                    </a:lnTo>
                    <a:lnTo>
                      <a:pt x="2007" y="177"/>
                    </a:lnTo>
                    <a:lnTo>
                      <a:pt x="2008" y="177"/>
                    </a:lnTo>
                    <a:lnTo>
                      <a:pt x="2009" y="177"/>
                    </a:lnTo>
                    <a:lnTo>
                      <a:pt x="2010" y="177"/>
                    </a:lnTo>
                    <a:lnTo>
                      <a:pt x="2011" y="177"/>
                    </a:lnTo>
                    <a:lnTo>
                      <a:pt x="2012" y="177"/>
                    </a:lnTo>
                    <a:lnTo>
                      <a:pt x="2012" y="176"/>
                    </a:lnTo>
                    <a:lnTo>
                      <a:pt x="2013" y="176"/>
                    </a:lnTo>
                    <a:lnTo>
                      <a:pt x="2013" y="177"/>
                    </a:lnTo>
                    <a:lnTo>
                      <a:pt x="2014" y="177"/>
                    </a:lnTo>
                    <a:lnTo>
                      <a:pt x="2014" y="174"/>
                    </a:lnTo>
                    <a:lnTo>
                      <a:pt x="2014" y="177"/>
                    </a:lnTo>
                    <a:lnTo>
                      <a:pt x="2015" y="177"/>
                    </a:lnTo>
                    <a:lnTo>
                      <a:pt x="2016" y="177"/>
                    </a:lnTo>
                    <a:lnTo>
                      <a:pt x="2016" y="175"/>
                    </a:lnTo>
                    <a:lnTo>
                      <a:pt x="2016" y="176"/>
                    </a:lnTo>
                    <a:lnTo>
                      <a:pt x="2017" y="176"/>
                    </a:lnTo>
                    <a:lnTo>
                      <a:pt x="2017" y="177"/>
                    </a:lnTo>
                    <a:lnTo>
                      <a:pt x="2017" y="176"/>
                    </a:lnTo>
                    <a:lnTo>
                      <a:pt x="2018" y="176"/>
                    </a:lnTo>
                    <a:lnTo>
                      <a:pt x="2018" y="177"/>
                    </a:lnTo>
                    <a:lnTo>
                      <a:pt x="2019" y="177"/>
                    </a:lnTo>
                    <a:lnTo>
                      <a:pt x="2020" y="177"/>
                    </a:lnTo>
                    <a:lnTo>
                      <a:pt x="2021" y="177"/>
                    </a:lnTo>
                    <a:lnTo>
                      <a:pt x="2022" y="177"/>
                    </a:lnTo>
                    <a:lnTo>
                      <a:pt x="2023" y="177"/>
                    </a:lnTo>
                    <a:lnTo>
                      <a:pt x="2024" y="177"/>
                    </a:lnTo>
                    <a:lnTo>
                      <a:pt x="2025" y="177"/>
                    </a:lnTo>
                    <a:lnTo>
                      <a:pt x="2026" y="177"/>
                    </a:lnTo>
                    <a:lnTo>
                      <a:pt x="2027" y="177"/>
                    </a:lnTo>
                    <a:lnTo>
                      <a:pt x="2028" y="177"/>
                    </a:lnTo>
                    <a:lnTo>
                      <a:pt x="2028" y="174"/>
                    </a:lnTo>
                    <a:lnTo>
                      <a:pt x="2028" y="175"/>
                    </a:lnTo>
                    <a:lnTo>
                      <a:pt x="2029" y="175"/>
                    </a:lnTo>
                    <a:lnTo>
                      <a:pt x="2029" y="177"/>
                    </a:lnTo>
                    <a:lnTo>
                      <a:pt x="2029" y="175"/>
                    </a:lnTo>
                    <a:lnTo>
                      <a:pt x="2030" y="175"/>
                    </a:lnTo>
                    <a:lnTo>
                      <a:pt x="2030" y="177"/>
                    </a:lnTo>
                    <a:lnTo>
                      <a:pt x="2030" y="176"/>
                    </a:lnTo>
                    <a:lnTo>
                      <a:pt x="2031" y="176"/>
                    </a:lnTo>
                    <a:lnTo>
                      <a:pt x="2031" y="177"/>
                    </a:lnTo>
                    <a:lnTo>
                      <a:pt x="2032" y="177"/>
                    </a:lnTo>
                    <a:lnTo>
                      <a:pt x="2033" y="177"/>
                    </a:lnTo>
                    <a:lnTo>
                      <a:pt x="2034" y="177"/>
                    </a:lnTo>
                    <a:lnTo>
                      <a:pt x="2035" y="177"/>
                    </a:lnTo>
                    <a:lnTo>
                      <a:pt x="2036" y="177"/>
                    </a:lnTo>
                    <a:lnTo>
                      <a:pt x="2037" y="177"/>
                    </a:lnTo>
                    <a:lnTo>
                      <a:pt x="2038" y="177"/>
                    </a:lnTo>
                    <a:lnTo>
                      <a:pt x="2039" y="177"/>
                    </a:lnTo>
                    <a:lnTo>
                      <a:pt x="2040" y="177"/>
                    </a:lnTo>
                    <a:lnTo>
                      <a:pt x="2041" y="177"/>
                    </a:lnTo>
                    <a:lnTo>
                      <a:pt x="2042" y="177"/>
                    </a:lnTo>
                    <a:lnTo>
                      <a:pt x="2043" y="177"/>
                    </a:lnTo>
                    <a:lnTo>
                      <a:pt x="2044" y="177"/>
                    </a:lnTo>
                    <a:lnTo>
                      <a:pt x="2045" y="177"/>
                    </a:lnTo>
                    <a:lnTo>
                      <a:pt x="2046" y="177"/>
                    </a:lnTo>
                    <a:lnTo>
                      <a:pt x="2047" y="177"/>
                    </a:lnTo>
                    <a:lnTo>
                      <a:pt x="2048" y="177"/>
                    </a:lnTo>
                    <a:lnTo>
                      <a:pt x="2049" y="177"/>
                    </a:lnTo>
                    <a:lnTo>
                      <a:pt x="2050" y="177"/>
                    </a:lnTo>
                    <a:lnTo>
                      <a:pt x="2051" y="177"/>
                    </a:lnTo>
                    <a:lnTo>
                      <a:pt x="2052" y="177"/>
                    </a:lnTo>
                    <a:lnTo>
                      <a:pt x="2053" y="177"/>
                    </a:lnTo>
                    <a:lnTo>
                      <a:pt x="2054" y="177"/>
                    </a:lnTo>
                    <a:lnTo>
                      <a:pt x="2055" y="177"/>
                    </a:lnTo>
                    <a:lnTo>
                      <a:pt x="2056" y="177"/>
                    </a:lnTo>
                    <a:lnTo>
                      <a:pt x="2057" y="177"/>
                    </a:lnTo>
                    <a:lnTo>
                      <a:pt x="2058" y="177"/>
                    </a:lnTo>
                    <a:lnTo>
                      <a:pt x="2059" y="177"/>
                    </a:lnTo>
                    <a:lnTo>
                      <a:pt x="2060" y="177"/>
                    </a:lnTo>
                    <a:lnTo>
                      <a:pt x="2061" y="177"/>
                    </a:lnTo>
                    <a:lnTo>
                      <a:pt x="2062" y="177"/>
                    </a:lnTo>
                    <a:lnTo>
                      <a:pt x="2063" y="177"/>
                    </a:lnTo>
                    <a:lnTo>
                      <a:pt x="2064" y="177"/>
                    </a:lnTo>
                    <a:lnTo>
                      <a:pt x="2065" y="177"/>
                    </a:lnTo>
                    <a:lnTo>
                      <a:pt x="2066" y="177"/>
                    </a:lnTo>
                    <a:lnTo>
                      <a:pt x="2067" y="177"/>
                    </a:lnTo>
                    <a:lnTo>
                      <a:pt x="2068" y="177"/>
                    </a:lnTo>
                    <a:lnTo>
                      <a:pt x="2069" y="177"/>
                    </a:lnTo>
                    <a:lnTo>
                      <a:pt x="2070" y="177"/>
                    </a:lnTo>
                    <a:lnTo>
                      <a:pt x="2071" y="177"/>
                    </a:lnTo>
                    <a:lnTo>
                      <a:pt x="2072" y="177"/>
                    </a:lnTo>
                    <a:lnTo>
                      <a:pt x="2073" y="177"/>
                    </a:lnTo>
                    <a:lnTo>
                      <a:pt x="2074" y="177"/>
                    </a:lnTo>
                    <a:lnTo>
                      <a:pt x="2075" y="177"/>
                    </a:lnTo>
                    <a:lnTo>
                      <a:pt x="2076" y="177"/>
                    </a:lnTo>
                    <a:lnTo>
                      <a:pt x="2077" y="177"/>
                    </a:lnTo>
                    <a:lnTo>
                      <a:pt x="2078" y="177"/>
                    </a:lnTo>
                    <a:lnTo>
                      <a:pt x="2079" y="177"/>
                    </a:lnTo>
                    <a:lnTo>
                      <a:pt x="2080" y="177"/>
                    </a:lnTo>
                    <a:lnTo>
                      <a:pt x="2081" y="177"/>
                    </a:lnTo>
                    <a:lnTo>
                      <a:pt x="2082" y="177"/>
                    </a:lnTo>
                    <a:lnTo>
                      <a:pt x="2083" y="177"/>
                    </a:lnTo>
                    <a:lnTo>
                      <a:pt x="2084" y="177"/>
                    </a:lnTo>
                    <a:lnTo>
                      <a:pt x="2085" y="177"/>
                    </a:lnTo>
                    <a:lnTo>
                      <a:pt x="2086" y="177"/>
                    </a:lnTo>
                    <a:lnTo>
                      <a:pt x="2087" y="177"/>
                    </a:lnTo>
                    <a:lnTo>
                      <a:pt x="2088" y="177"/>
                    </a:lnTo>
                    <a:lnTo>
                      <a:pt x="2089" y="177"/>
                    </a:lnTo>
                    <a:lnTo>
                      <a:pt x="2090" y="177"/>
                    </a:lnTo>
                    <a:lnTo>
                      <a:pt x="2091" y="177"/>
                    </a:lnTo>
                    <a:lnTo>
                      <a:pt x="2092" y="177"/>
                    </a:lnTo>
                    <a:lnTo>
                      <a:pt x="2093" y="177"/>
                    </a:lnTo>
                    <a:lnTo>
                      <a:pt x="2094" y="177"/>
                    </a:lnTo>
                    <a:lnTo>
                      <a:pt x="2095" y="177"/>
                    </a:lnTo>
                    <a:lnTo>
                      <a:pt x="2096" y="177"/>
                    </a:lnTo>
                    <a:lnTo>
                      <a:pt x="2097" y="177"/>
                    </a:lnTo>
                    <a:lnTo>
                      <a:pt x="2098" y="177"/>
                    </a:lnTo>
                    <a:lnTo>
                      <a:pt x="2099" y="177"/>
                    </a:lnTo>
                    <a:lnTo>
                      <a:pt x="2100" y="177"/>
                    </a:lnTo>
                    <a:lnTo>
                      <a:pt x="2101" y="177"/>
                    </a:lnTo>
                    <a:lnTo>
                      <a:pt x="2102" y="177"/>
                    </a:lnTo>
                    <a:lnTo>
                      <a:pt x="2103" y="177"/>
                    </a:lnTo>
                    <a:lnTo>
                      <a:pt x="2104" y="177"/>
                    </a:lnTo>
                    <a:lnTo>
                      <a:pt x="2105" y="177"/>
                    </a:lnTo>
                    <a:lnTo>
                      <a:pt x="2106" y="177"/>
                    </a:lnTo>
                    <a:lnTo>
                      <a:pt x="2107" y="177"/>
                    </a:lnTo>
                    <a:lnTo>
                      <a:pt x="2108" y="177"/>
                    </a:lnTo>
                    <a:lnTo>
                      <a:pt x="2109" y="177"/>
                    </a:lnTo>
                    <a:lnTo>
                      <a:pt x="2110" y="177"/>
                    </a:lnTo>
                    <a:lnTo>
                      <a:pt x="2111" y="177"/>
                    </a:lnTo>
                    <a:lnTo>
                      <a:pt x="2112" y="177"/>
                    </a:lnTo>
                    <a:lnTo>
                      <a:pt x="2113" y="177"/>
                    </a:lnTo>
                    <a:lnTo>
                      <a:pt x="2114" y="177"/>
                    </a:lnTo>
                    <a:lnTo>
                      <a:pt x="2115" y="177"/>
                    </a:lnTo>
                    <a:lnTo>
                      <a:pt x="2116" y="177"/>
                    </a:lnTo>
                    <a:lnTo>
                      <a:pt x="2117" y="177"/>
                    </a:lnTo>
                    <a:lnTo>
                      <a:pt x="2118" y="177"/>
                    </a:lnTo>
                    <a:lnTo>
                      <a:pt x="2119" y="177"/>
                    </a:lnTo>
                    <a:lnTo>
                      <a:pt x="2120" y="177"/>
                    </a:lnTo>
                    <a:lnTo>
                      <a:pt x="2121" y="177"/>
                    </a:lnTo>
                    <a:lnTo>
                      <a:pt x="2122" y="177"/>
                    </a:lnTo>
                    <a:lnTo>
                      <a:pt x="2123" y="177"/>
                    </a:lnTo>
                    <a:lnTo>
                      <a:pt x="2124" y="177"/>
                    </a:lnTo>
                    <a:lnTo>
                      <a:pt x="2125" y="177"/>
                    </a:lnTo>
                    <a:lnTo>
                      <a:pt x="2126" y="177"/>
                    </a:lnTo>
                    <a:lnTo>
                      <a:pt x="2127" y="177"/>
                    </a:lnTo>
                    <a:lnTo>
                      <a:pt x="2128" y="177"/>
                    </a:lnTo>
                    <a:lnTo>
                      <a:pt x="2129" y="177"/>
                    </a:lnTo>
                    <a:lnTo>
                      <a:pt x="2130" y="177"/>
                    </a:lnTo>
                    <a:lnTo>
                      <a:pt x="2131" y="177"/>
                    </a:lnTo>
                    <a:lnTo>
                      <a:pt x="2132" y="177"/>
                    </a:lnTo>
                    <a:lnTo>
                      <a:pt x="2133" y="177"/>
                    </a:lnTo>
                    <a:lnTo>
                      <a:pt x="2134" y="177"/>
                    </a:lnTo>
                    <a:lnTo>
                      <a:pt x="2135" y="177"/>
                    </a:lnTo>
                    <a:lnTo>
                      <a:pt x="2136" y="177"/>
                    </a:lnTo>
                    <a:lnTo>
                      <a:pt x="2137" y="177"/>
                    </a:lnTo>
                    <a:lnTo>
                      <a:pt x="2138" y="177"/>
                    </a:lnTo>
                    <a:lnTo>
                      <a:pt x="2139" y="177"/>
                    </a:lnTo>
                    <a:lnTo>
                      <a:pt x="2140" y="177"/>
                    </a:lnTo>
                    <a:lnTo>
                      <a:pt x="2141" y="177"/>
                    </a:lnTo>
                    <a:lnTo>
                      <a:pt x="2142" y="177"/>
                    </a:lnTo>
                    <a:lnTo>
                      <a:pt x="2143" y="177"/>
                    </a:lnTo>
                    <a:lnTo>
                      <a:pt x="2144" y="177"/>
                    </a:lnTo>
                    <a:lnTo>
                      <a:pt x="2145" y="177"/>
                    </a:lnTo>
                    <a:lnTo>
                      <a:pt x="2146" y="177"/>
                    </a:lnTo>
                    <a:lnTo>
                      <a:pt x="2147" y="177"/>
                    </a:lnTo>
                    <a:lnTo>
                      <a:pt x="2148" y="177"/>
                    </a:lnTo>
                    <a:lnTo>
                      <a:pt x="2149" y="177"/>
                    </a:lnTo>
                    <a:lnTo>
                      <a:pt x="2150" y="177"/>
                    </a:lnTo>
                    <a:lnTo>
                      <a:pt x="2151" y="177"/>
                    </a:lnTo>
                    <a:lnTo>
                      <a:pt x="2152" y="177"/>
                    </a:lnTo>
                    <a:lnTo>
                      <a:pt x="2153" y="177"/>
                    </a:lnTo>
                    <a:lnTo>
                      <a:pt x="2154" y="177"/>
                    </a:lnTo>
                    <a:lnTo>
                      <a:pt x="2155" y="177"/>
                    </a:lnTo>
                    <a:lnTo>
                      <a:pt x="2156" y="177"/>
                    </a:lnTo>
                    <a:lnTo>
                      <a:pt x="2157" y="177"/>
                    </a:lnTo>
                    <a:lnTo>
                      <a:pt x="2158" y="177"/>
                    </a:lnTo>
                    <a:lnTo>
                      <a:pt x="2158" y="176"/>
                    </a:lnTo>
                    <a:lnTo>
                      <a:pt x="2158" y="177"/>
                    </a:lnTo>
                    <a:lnTo>
                      <a:pt x="2159" y="177"/>
                    </a:lnTo>
                    <a:lnTo>
                      <a:pt x="2160" y="177"/>
                    </a:lnTo>
                    <a:lnTo>
                      <a:pt x="2160" y="175"/>
                    </a:lnTo>
                    <a:lnTo>
                      <a:pt x="2160" y="176"/>
                    </a:lnTo>
                    <a:lnTo>
                      <a:pt x="2161" y="176"/>
                    </a:lnTo>
                    <a:lnTo>
                      <a:pt x="2161" y="177"/>
                    </a:lnTo>
                    <a:lnTo>
                      <a:pt x="2161" y="176"/>
                    </a:lnTo>
                    <a:lnTo>
                      <a:pt x="2162" y="176"/>
                    </a:lnTo>
                    <a:lnTo>
                      <a:pt x="2162" y="177"/>
                    </a:lnTo>
                    <a:lnTo>
                      <a:pt x="2163" y="177"/>
                    </a:lnTo>
                    <a:lnTo>
                      <a:pt x="2164" y="177"/>
                    </a:lnTo>
                    <a:lnTo>
                      <a:pt x="2165" y="177"/>
                    </a:lnTo>
                    <a:lnTo>
                      <a:pt x="2166" y="177"/>
                    </a:lnTo>
                    <a:lnTo>
                      <a:pt x="2167" y="177"/>
                    </a:lnTo>
                    <a:lnTo>
                      <a:pt x="2168" y="177"/>
                    </a:lnTo>
                    <a:lnTo>
                      <a:pt x="2169" y="177"/>
                    </a:lnTo>
                    <a:lnTo>
                      <a:pt x="2170" y="177"/>
                    </a:lnTo>
                    <a:lnTo>
                      <a:pt x="2171" y="177"/>
                    </a:lnTo>
                    <a:lnTo>
                      <a:pt x="2172" y="177"/>
                    </a:lnTo>
                    <a:lnTo>
                      <a:pt x="2173" y="177"/>
                    </a:lnTo>
                    <a:lnTo>
                      <a:pt x="2174" y="177"/>
                    </a:lnTo>
                    <a:lnTo>
                      <a:pt x="2175" y="177"/>
                    </a:lnTo>
                    <a:lnTo>
                      <a:pt x="2176" y="177"/>
                    </a:lnTo>
                    <a:lnTo>
                      <a:pt x="2177" y="177"/>
                    </a:lnTo>
                    <a:lnTo>
                      <a:pt x="2178" y="177"/>
                    </a:lnTo>
                    <a:lnTo>
                      <a:pt x="2179" y="177"/>
                    </a:lnTo>
                    <a:lnTo>
                      <a:pt x="2180" y="177"/>
                    </a:lnTo>
                    <a:lnTo>
                      <a:pt x="2181" y="177"/>
                    </a:lnTo>
                    <a:lnTo>
                      <a:pt x="2182" y="177"/>
                    </a:lnTo>
                    <a:lnTo>
                      <a:pt x="2183" y="177"/>
                    </a:lnTo>
                    <a:lnTo>
                      <a:pt x="2184" y="177"/>
                    </a:lnTo>
                    <a:lnTo>
                      <a:pt x="2185" y="177"/>
                    </a:lnTo>
                    <a:lnTo>
                      <a:pt x="2186" y="177"/>
                    </a:lnTo>
                    <a:lnTo>
                      <a:pt x="2187" y="177"/>
                    </a:lnTo>
                    <a:lnTo>
                      <a:pt x="2188" y="177"/>
                    </a:lnTo>
                    <a:lnTo>
                      <a:pt x="2189" y="177"/>
                    </a:lnTo>
                    <a:lnTo>
                      <a:pt x="2190" y="177"/>
                    </a:lnTo>
                    <a:lnTo>
                      <a:pt x="2191" y="177"/>
                    </a:lnTo>
                    <a:lnTo>
                      <a:pt x="2192" y="177"/>
                    </a:lnTo>
                    <a:lnTo>
                      <a:pt x="2193" y="177"/>
                    </a:lnTo>
                    <a:lnTo>
                      <a:pt x="2194" y="177"/>
                    </a:lnTo>
                    <a:lnTo>
                      <a:pt x="2195" y="177"/>
                    </a:lnTo>
                    <a:lnTo>
                      <a:pt x="2196" y="177"/>
                    </a:lnTo>
                    <a:lnTo>
                      <a:pt x="2197" y="177"/>
                    </a:lnTo>
                    <a:lnTo>
                      <a:pt x="2198" y="177"/>
                    </a:lnTo>
                    <a:lnTo>
                      <a:pt x="2199" y="177"/>
                    </a:lnTo>
                    <a:lnTo>
                      <a:pt x="2200" y="177"/>
                    </a:lnTo>
                    <a:lnTo>
                      <a:pt x="2201" y="177"/>
                    </a:lnTo>
                    <a:lnTo>
                      <a:pt x="2202" y="177"/>
                    </a:lnTo>
                    <a:lnTo>
                      <a:pt x="2203" y="177"/>
                    </a:lnTo>
                    <a:lnTo>
                      <a:pt x="2204" y="177"/>
                    </a:lnTo>
                    <a:lnTo>
                      <a:pt x="2205" y="177"/>
                    </a:lnTo>
                    <a:lnTo>
                      <a:pt x="2206" y="177"/>
                    </a:lnTo>
                    <a:lnTo>
                      <a:pt x="2207" y="177"/>
                    </a:lnTo>
                    <a:lnTo>
                      <a:pt x="2208" y="177"/>
                    </a:lnTo>
                    <a:lnTo>
                      <a:pt x="2209" y="177"/>
                    </a:lnTo>
                    <a:lnTo>
                      <a:pt x="2210" y="177"/>
                    </a:lnTo>
                    <a:lnTo>
                      <a:pt x="2211" y="177"/>
                    </a:lnTo>
                    <a:lnTo>
                      <a:pt x="2212" y="177"/>
                    </a:lnTo>
                    <a:lnTo>
                      <a:pt x="2213" y="177"/>
                    </a:lnTo>
                    <a:lnTo>
                      <a:pt x="2214" y="177"/>
                    </a:lnTo>
                    <a:lnTo>
                      <a:pt x="2215" y="177"/>
                    </a:lnTo>
                    <a:lnTo>
                      <a:pt x="2216" y="177"/>
                    </a:lnTo>
                    <a:lnTo>
                      <a:pt x="2217" y="177"/>
                    </a:lnTo>
                    <a:lnTo>
                      <a:pt x="2218" y="177"/>
                    </a:lnTo>
                    <a:lnTo>
                      <a:pt x="2219" y="177"/>
                    </a:lnTo>
                    <a:lnTo>
                      <a:pt x="2220" y="177"/>
                    </a:lnTo>
                    <a:lnTo>
                      <a:pt x="2221" y="177"/>
                    </a:lnTo>
                    <a:lnTo>
                      <a:pt x="2222" y="177"/>
                    </a:lnTo>
                    <a:lnTo>
                      <a:pt x="2223" y="177"/>
                    </a:lnTo>
                    <a:lnTo>
                      <a:pt x="2224" y="177"/>
                    </a:lnTo>
                    <a:lnTo>
                      <a:pt x="2225" y="177"/>
                    </a:lnTo>
                    <a:lnTo>
                      <a:pt x="2226" y="177"/>
                    </a:lnTo>
                    <a:lnTo>
                      <a:pt x="2227" y="177"/>
                    </a:lnTo>
                    <a:lnTo>
                      <a:pt x="2228" y="177"/>
                    </a:lnTo>
                    <a:lnTo>
                      <a:pt x="2229" y="177"/>
                    </a:lnTo>
                    <a:lnTo>
                      <a:pt x="2230" y="177"/>
                    </a:lnTo>
                    <a:lnTo>
                      <a:pt x="2231" y="177"/>
                    </a:lnTo>
                    <a:lnTo>
                      <a:pt x="2232" y="177"/>
                    </a:lnTo>
                    <a:lnTo>
                      <a:pt x="2233" y="177"/>
                    </a:lnTo>
                    <a:lnTo>
                      <a:pt x="2234" y="177"/>
                    </a:lnTo>
                    <a:lnTo>
                      <a:pt x="2235" y="177"/>
                    </a:lnTo>
                    <a:lnTo>
                      <a:pt x="2236" y="177"/>
                    </a:lnTo>
                    <a:lnTo>
                      <a:pt x="2237" y="177"/>
                    </a:lnTo>
                    <a:lnTo>
                      <a:pt x="2238" y="177"/>
                    </a:lnTo>
                    <a:lnTo>
                      <a:pt x="2239" y="177"/>
                    </a:lnTo>
                    <a:lnTo>
                      <a:pt x="2240" y="177"/>
                    </a:lnTo>
                    <a:lnTo>
                      <a:pt x="2241" y="177"/>
                    </a:lnTo>
                    <a:lnTo>
                      <a:pt x="2242" y="177"/>
                    </a:lnTo>
                    <a:lnTo>
                      <a:pt x="2243" y="177"/>
                    </a:lnTo>
                    <a:lnTo>
                      <a:pt x="2244" y="177"/>
                    </a:lnTo>
                    <a:lnTo>
                      <a:pt x="2245" y="177"/>
                    </a:lnTo>
                    <a:lnTo>
                      <a:pt x="2246" y="177"/>
                    </a:lnTo>
                    <a:lnTo>
                      <a:pt x="2247" y="177"/>
                    </a:lnTo>
                    <a:lnTo>
                      <a:pt x="2248" y="177"/>
                    </a:lnTo>
                    <a:lnTo>
                      <a:pt x="2249" y="177"/>
                    </a:lnTo>
                    <a:lnTo>
                      <a:pt x="2250" y="177"/>
                    </a:lnTo>
                    <a:lnTo>
                      <a:pt x="2251" y="177"/>
                    </a:lnTo>
                    <a:lnTo>
                      <a:pt x="2252" y="177"/>
                    </a:lnTo>
                    <a:lnTo>
                      <a:pt x="2253" y="177"/>
                    </a:lnTo>
                    <a:lnTo>
                      <a:pt x="2254" y="177"/>
                    </a:lnTo>
                    <a:lnTo>
                      <a:pt x="2255" y="177"/>
                    </a:lnTo>
                    <a:lnTo>
                      <a:pt x="2256" y="177"/>
                    </a:lnTo>
                    <a:lnTo>
                      <a:pt x="2257" y="177"/>
                    </a:lnTo>
                    <a:lnTo>
                      <a:pt x="2258" y="177"/>
                    </a:lnTo>
                    <a:lnTo>
                      <a:pt x="2259" y="177"/>
                    </a:lnTo>
                    <a:lnTo>
                      <a:pt x="2260" y="177"/>
                    </a:lnTo>
                    <a:lnTo>
                      <a:pt x="2261" y="177"/>
                    </a:lnTo>
                    <a:lnTo>
                      <a:pt x="2262" y="177"/>
                    </a:lnTo>
                    <a:lnTo>
                      <a:pt x="2263" y="177"/>
                    </a:lnTo>
                    <a:lnTo>
                      <a:pt x="2264" y="177"/>
                    </a:lnTo>
                    <a:lnTo>
                      <a:pt x="2265" y="177"/>
                    </a:lnTo>
                    <a:lnTo>
                      <a:pt x="2266" y="177"/>
                    </a:lnTo>
                    <a:lnTo>
                      <a:pt x="2267" y="177"/>
                    </a:lnTo>
                    <a:lnTo>
                      <a:pt x="2268" y="177"/>
                    </a:lnTo>
                    <a:lnTo>
                      <a:pt x="2269" y="177"/>
                    </a:lnTo>
                    <a:lnTo>
                      <a:pt x="2270" y="177"/>
                    </a:lnTo>
                    <a:lnTo>
                      <a:pt x="2271" y="177"/>
                    </a:lnTo>
                    <a:lnTo>
                      <a:pt x="2272" y="177"/>
                    </a:lnTo>
                    <a:lnTo>
                      <a:pt x="2273" y="177"/>
                    </a:lnTo>
                    <a:lnTo>
                      <a:pt x="2274" y="177"/>
                    </a:lnTo>
                    <a:lnTo>
                      <a:pt x="2275" y="177"/>
                    </a:lnTo>
                    <a:lnTo>
                      <a:pt x="2276" y="177"/>
                    </a:lnTo>
                    <a:lnTo>
                      <a:pt x="2277" y="177"/>
                    </a:lnTo>
                    <a:lnTo>
                      <a:pt x="2278" y="177"/>
                    </a:lnTo>
                    <a:lnTo>
                      <a:pt x="2279" y="177"/>
                    </a:lnTo>
                    <a:lnTo>
                      <a:pt x="2280" y="177"/>
                    </a:lnTo>
                    <a:lnTo>
                      <a:pt x="2281" y="177"/>
                    </a:lnTo>
                    <a:lnTo>
                      <a:pt x="2282" y="177"/>
                    </a:lnTo>
                    <a:lnTo>
                      <a:pt x="2283" y="177"/>
                    </a:lnTo>
                    <a:lnTo>
                      <a:pt x="2284" y="177"/>
                    </a:lnTo>
                    <a:lnTo>
                      <a:pt x="2285" y="177"/>
                    </a:lnTo>
                    <a:lnTo>
                      <a:pt x="2286" y="177"/>
                    </a:lnTo>
                    <a:lnTo>
                      <a:pt x="2287" y="177"/>
                    </a:lnTo>
                    <a:lnTo>
                      <a:pt x="2288" y="177"/>
                    </a:lnTo>
                    <a:lnTo>
                      <a:pt x="2289" y="177"/>
                    </a:lnTo>
                    <a:lnTo>
                      <a:pt x="2290" y="177"/>
                    </a:lnTo>
                    <a:lnTo>
                      <a:pt x="2291" y="177"/>
                    </a:lnTo>
                    <a:lnTo>
                      <a:pt x="2292" y="177"/>
                    </a:lnTo>
                    <a:lnTo>
                      <a:pt x="2293" y="177"/>
                    </a:lnTo>
                    <a:lnTo>
                      <a:pt x="2294" y="177"/>
                    </a:lnTo>
                    <a:lnTo>
                      <a:pt x="2295" y="177"/>
                    </a:lnTo>
                    <a:lnTo>
                      <a:pt x="2296" y="177"/>
                    </a:lnTo>
                    <a:lnTo>
                      <a:pt x="2297" y="177"/>
                    </a:lnTo>
                    <a:lnTo>
                      <a:pt x="2298" y="177"/>
                    </a:lnTo>
                    <a:lnTo>
                      <a:pt x="2299" y="177"/>
                    </a:lnTo>
                    <a:lnTo>
                      <a:pt x="2300" y="177"/>
                    </a:lnTo>
                    <a:lnTo>
                      <a:pt x="2301" y="177"/>
                    </a:lnTo>
                    <a:lnTo>
                      <a:pt x="2302" y="177"/>
                    </a:lnTo>
                    <a:lnTo>
                      <a:pt x="2303" y="177"/>
                    </a:lnTo>
                    <a:lnTo>
                      <a:pt x="2304" y="177"/>
                    </a:lnTo>
                    <a:lnTo>
                      <a:pt x="2304" y="176"/>
                    </a:lnTo>
                    <a:lnTo>
                      <a:pt x="2304" y="177"/>
                    </a:lnTo>
                    <a:lnTo>
                      <a:pt x="2305" y="177"/>
                    </a:lnTo>
                    <a:lnTo>
                      <a:pt x="2306" y="177"/>
                    </a:lnTo>
                    <a:lnTo>
                      <a:pt x="2307" y="177"/>
                    </a:lnTo>
                    <a:lnTo>
                      <a:pt x="2308" y="177"/>
                    </a:lnTo>
                    <a:lnTo>
                      <a:pt x="2309" y="177"/>
                    </a:lnTo>
                    <a:lnTo>
                      <a:pt x="2310" y="177"/>
                    </a:lnTo>
                    <a:lnTo>
                      <a:pt x="2311" y="177"/>
                    </a:lnTo>
                    <a:lnTo>
                      <a:pt x="2312" y="177"/>
                    </a:lnTo>
                    <a:lnTo>
                      <a:pt x="2313" y="177"/>
                    </a:lnTo>
                    <a:lnTo>
                      <a:pt x="2314" y="177"/>
                    </a:lnTo>
                    <a:lnTo>
                      <a:pt x="2315" y="177"/>
                    </a:lnTo>
                    <a:lnTo>
                      <a:pt x="2316" y="177"/>
                    </a:lnTo>
                    <a:lnTo>
                      <a:pt x="2317" y="177"/>
                    </a:lnTo>
                    <a:lnTo>
                      <a:pt x="2318" y="177"/>
                    </a:lnTo>
                    <a:lnTo>
                      <a:pt x="2319" y="177"/>
                    </a:lnTo>
                    <a:lnTo>
                      <a:pt x="2320" y="177"/>
                    </a:lnTo>
                    <a:lnTo>
                      <a:pt x="2321" y="177"/>
                    </a:lnTo>
                    <a:lnTo>
                      <a:pt x="2322" y="177"/>
                    </a:lnTo>
                    <a:lnTo>
                      <a:pt x="2323" y="177"/>
                    </a:lnTo>
                    <a:lnTo>
                      <a:pt x="2324" y="177"/>
                    </a:lnTo>
                    <a:lnTo>
                      <a:pt x="2325" y="177"/>
                    </a:lnTo>
                    <a:lnTo>
                      <a:pt x="2326" y="177"/>
                    </a:lnTo>
                    <a:lnTo>
                      <a:pt x="2327" y="177"/>
                    </a:lnTo>
                    <a:lnTo>
                      <a:pt x="2328" y="177"/>
                    </a:lnTo>
                    <a:lnTo>
                      <a:pt x="2329" y="177"/>
                    </a:lnTo>
                    <a:lnTo>
                      <a:pt x="2330" y="177"/>
                    </a:lnTo>
                    <a:lnTo>
                      <a:pt x="2331" y="177"/>
                    </a:lnTo>
                    <a:lnTo>
                      <a:pt x="2332" y="177"/>
                    </a:lnTo>
                    <a:lnTo>
                      <a:pt x="2333" y="177"/>
                    </a:lnTo>
                    <a:lnTo>
                      <a:pt x="2334" y="177"/>
                    </a:lnTo>
                    <a:lnTo>
                      <a:pt x="2335" y="177"/>
                    </a:lnTo>
                    <a:lnTo>
                      <a:pt x="2336" y="177"/>
                    </a:lnTo>
                    <a:lnTo>
                      <a:pt x="2337" y="177"/>
                    </a:lnTo>
                    <a:lnTo>
                      <a:pt x="2338" y="177"/>
                    </a:lnTo>
                    <a:lnTo>
                      <a:pt x="2339" y="177"/>
                    </a:lnTo>
                    <a:lnTo>
                      <a:pt x="2340" y="177"/>
                    </a:lnTo>
                    <a:lnTo>
                      <a:pt x="2341" y="177"/>
                    </a:lnTo>
                    <a:lnTo>
                      <a:pt x="2342" y="177"/>
                    </a:lnTo>
                    <a:lnTo>
                      <a:pt x="2343" y="177"/>
                    </a:lnTo>
                    <a:lnTo>
                      <a:pt x="2344" y="177"/>
                    </a:lnTo>
                    <a:lnTo>
                      <a:pt x="2345" y="177"/>
                    </a:lnTo>
                    <a:lnTo>
                      <a:pt x="2346" y="177"/>
                    </a:lnTo>
                    <a:lnTo>
                      <a:pt x="2347" y="177"/>
                    </a:lnTo>
                    <a:lnTo>
                      <a:pt x="2348" y="177"/>
                    </a:lnTo>
                    <a:lnTo>
                      <a:pt x="2349" y="177"/>
                    </a:lnTo>
                    <a:lnTo>
                      <a:pt x="2350" y="177"/>
                    </a:lnTo>
                    <a:lnTo>
                      <a:pt x="2351" y="177"/>
                    </a:lnTo>
                    <a:lnTo>
                      <a:pt x="2352" y="177"/>
                    </a:lnTo>
                    <a:lnTo>
                      <a:pt x="2353" y="177"/>
                    </a:lnTo>
                    <a:lnTo>
                      <a:pt x="2354" y="177"/>
                    </a:lnTo>
                    <a:lnTo>
                      <a:pt x="2355" y="177"/>
                    </a:lnTo>
                    <a:lnTo>
                      <a:pt x="2356" y="177"/>
                    </a:lnTo>
                    <a:lnTo>
                      <a:pt x="2357" y="177"/>
                    </a:lnTo>
                    <a:lnTo>
                      <a:pt x="2358" y="177"/>
                    </a:lnTo>
                    <a:lnTo>
                      <a:pt x="2359" y="177"/>
                    </a:lnTo>
                    <a:lnTo>
                      <a:pt x="2360" y="177"/>
                    </a:lnTo>
                    <a:lnTo>
                      <a:pt x="2361" y="177"/>
                    </a:lnTo>
                    <a:lnTo>
                      <a:pt x="2362" y="177"/>
                    </a:lnTo>
                    <a:lnTo>
                      <a:pt x="2363" y="177"/>
                    </a:lnTo>
                    <a:lnTo>
                      <a:pt x="2364" y="177"/>
                    </a:lnTo>
                    <a:lnTo>
                      <a:pt x="2365" y="177"/>
                    </a:lnTo>
                    <a:lnTo>
                      <a:pt x="2366" y="177"/>
                    </a:lnTo>
                    <a:lnTo>
                      <a:pt x="2367" y="177"/>
                    </a:lnTo>
                    <a:lnTo>
                      <a:pt x="2368" y="177"/>
                    </a:lnTo>
                    <a:lnTo>
                      <a:pt x="2369" y="177"/>
                    </a:lnTo>
                    <a:lnTo>
                      <a:pt x="2370" y="177"/>
                    </a:lnTo>
                    <a:lnTo>
                      <a:pt x="2371" y="177"/>
                    </a:lnTo>
                    <a:lnTo>
                      <a:pt x="2372" y="177"/>
                    </a:lnTo>
                    <a:lnTo>
                      <a:pt x="2373" y="177"/>
                    </a:lnTo>
                    <a:lnTo>
                      <a:pt x="2374" y="177"/>
                    </a:lnTo>
                    <a:lnTo>
                      <a:pt x="2375" y="177"/>
                    </a:lnTo>
                    <a:lnTo>
                      <a:pt x="2376" y="177"/>
                    </a:lnTo>
                    <a:lnTo>
                      <a:pt x="2377" y="177"/>
                    </a:lnTo>
                    <a:lnTo>
                      <a:pt x="2378" y="177"/>
                    </a:lnTo>
                    <a:lnTo>
                      <a:pt x="2379" y="177"/>
                    </a:lnTo>
                    <a:lnTo>
                      <a:pt x="2380" y="177"/>
                    </a:lnTo>
                    <a:lnTo>
                      <a:pt x="2381" y="177"/>
                    </a:lnTo>
                    <a:lnTo>
                      <a:pt x="2382" y="177"/>
                    </a:lnTo>
                    <a:lnTo>
                      <a:pt x="2383" y="177"/>
                    </a:lnTo>
                    <a:lnTo>
                      <a:pt x="2384" y="177"/>
                    </a:lnTo>
                    <a:lnTo>
                      <a:pt x="2385" y="177"/>
                    </a:lnTo>
                    <a:lnTo>
                      <a:pt x="2386" y="177"/>
                    </a:lnTo>
                    <a:lnTo>
                      <a:pt x="2387" y="177"/>
                    </a:lnTo>
                    <a:lnTo>
                      <a:pt x="2388" y="177"/>
                    </a:lnTo>
                    <a:lnTo>
                      <a:pt x="2389" y="177"/>
                    </a:lnTo>
                    <a:lnTo>
                      <a:pt x="2390" y="177"/>
                    </a:lnTo>
                    <a:lnTo>
                      <a:pt x="2391" y="177"/>
                    </a:lnTo>
                    <a:lnTo>
                      <a:pt x="2392" y="177"/>
                    </a:lnTo>
                    <a:lnTo>
                      <a:pt x="2393" y="177"/>
                    </a:lnTo>
                    <a:lnTo>
                      <a:pt x="2394" y="177"/>
                    </a:lnTo>
                    <a:lnTo>
                      <a:pt x="2395" y="177"/>
                    </a:lnTo>
                    <a:lnTo>
                      <a:pt x="2396" y="177"/>
                    </a:lnTo>
                    <a:lnTo>
                      <a:pt x="2397" y="177"/>
                    </a:lnTo>
                    <a:lnTo>
                      <a:pt x="2398" y="177"/>
                    </a:lnTo>
                    <a:lnTo>
                      <a:pt x="2399" y="177"/>
                    </a:lnTo>
                    <a:lnTo>
                      <a:pt x="2400" y="177"/>
                    </a:lnTo>
                    <a:lnTo>
                      <a:pt x="2401" y="177"/>
                    </a:lnTo>
                    <a:lnTo>
                      <a:pt x="2402" y="177"/>
                    </a:lnTo>
                    <a:lnTo>
                      <a:pt x="2403" y="177"/>
                    </a:lnTo>
                    <a:lnTo>
                      <a:pt x="2404" y="177"/>
                    </a:lnTo>
                    <a:lnTo>
                      <a:pt x="2405" y="177"/>
                    </a:lnTo>
                    <a:lnTo>
                      <a:pt x="2406" y="177"/>
                    </a:lnTo>
                    <a:lnTo>
                      <a:pt x="2407" y="177"/>
                    </a:lnTo>
                    <a:lnTo>
                      <a:pt x="2408" y="177"/>
                    </a:lnTo>
                    <a:lnTo>
                      <a:pt x="2409" y="177"/>
                    </a:lnTo>
                    <a:lnTo>
                      <a:pt x="2410" y="177"/>
                    </a:lnTo>
                    <a:lnTo>
                      <a:pt x="2411" y="177"/>
                    </a:lnTo>
                    <a:lnTo>
                      <a:pt x="2412" y="177"/>
                    </a:lnTo>
                    <a:lnTo>
                      <a:pt x="2413" y="177"/>
                    </a:lnTo>
                    <a:lnTo>
                      <a:pt x="2414" y="177"/>
                    </a:lnTo>
                    <a:lnTo>
                      <a:pt x="2415" y="177"/>
                    </a:lnTo>
                    <a:lnTo>
                      <a:pt x="2416" y="177"/>
                    </a:lnTo>
                    <a:lnTo>
                      <a:pt x="2417" y="177"/>
                    </a:lnTo>
                    <a:lnTo>
                      <a:pt x="2418" y="177"/>
                    </a:lnTo>
                    <a:lnTo>
                      <a:pt x="2419" y="177"/>
                    </a:lnTo>
                    <a:lnTo>
                      <a:pt x="2420" y="177"/>
                    </a:lnTo>
                    <a:lnTo>
                      <a:pt x="2421" y="177"/>
                    </a:lnTo>
                    <a:lnTo>
                      <a:pt x="2422" y="177"/>
                    </a:lnTo>
                    <a:lnTo>
                      <a:pt x="2423" y="177"/>
                    </a:lnTo>
                    <a:lnTo>
                      <a:pt x="2424" y="177"/>
                    </a:lnTo>
                    <a:lnTo>
                      <a:pt x="2425" y="177"/>
                    </a:lnTo>
                    <a:lnTo>
                      <a:pt x="2426" y="177"/>
                    </a:lnTo>
                    <a:lnTo>
                      <a:pt x="2427" y="177"/>
                    </a:lnTo>
                    <a:lnTo>
                      <a:pt x="2428" y="177"/>
                    </a:lnTo>
                    <a:lnTo>
                      <a:pt x="2429" y="177"/>
                    </a:lnTo>
                    <a:lnTo>
                      <a:pt x="2430" y="177"/>
                    </a:lnTo>
                    <a:lnTo>
                      <a:pt x="2431" y="177"/>
                    </a:lnTo>
                    <a:lnTo>
                      <a:pt x="2432" y="177"/>
                    </a:lnTo>
                    <a:lnTo>
                      <a:pt x="2433" y="177"/>
                    </a:lnTo>
                    <a:lnTo>
                      <a:pt x="2434" y="177"/>
                    </a:lnTo>
                    <a:lnTo>
                      <a:pt x="2435" y="177"/>
                    </a:lnTo>
                    <a:lnTo>
                      <a:pt x="2436" y="177"/>
                    </a:lnTo>
                    <a:lnTo>
                      <a:pt x="2437" y="177"/>
                    </a:lnTo>
                    <a:lnTo>
                      <a:pt x="2438" y="177"/>
                    </a:lnTo>
                    <a:lnTo>
                      <a:pt x="2439" y="177"/>
                    </a:lnTo>
                    <a:lnTo>
                      <a:pt x="2440" y="177"/>
                    </a:lnTo>
                    <a:lnTo>
                      <a:pt x="2441" y="177"/>
                    </a:lnTo>
                    <a:lnTo>
                      <a:pt x="2442" y="177"/>
                    </a:lnTo>
                    <a:lnTo>
                      <a:pt x="2443" y="177"/>
                    </a:lnTo>
                    <a:lnTo>
                      <a:pt x="2444" y="177"/>
                    </a:lnTo>
                    <a:lnTo>
                      <a:pt x="2445" y="177"/>
                    </a:lnTo>
                    <a:lnTo>
                      <a:pt x="2446" y="177"/>
                    </a:lnTo>
                    <a:lnTo>
                      <a:pt x="2447" y="177"/>
                    </a:lnTo>
                    <a:lnTo>
                      <a:pt x="2448" y="177"/>
                    </a:lnTo>
                    <a:lnTo>
                      <a:pt x="2449" y="177"/>
                    </a:lnTo>
                    <a:lnTo>
                      <a:pt x="2450" y="177"/>
                    </a:lnTo>
                    <a:lnTo>
                      <a:pt x="2451" y="177"/>
                    </a:lnTo>
                    <a:lnTo>
                      <a:pt x="2452" y="177"/>
                    </a:lnTo>
                    <a:lnTo>
                      <a:pt x="2453" y="177"/>
                    </a:lnTo>
                    <a:lnTo>
                      <a:pt x="2454" y="177"/>
                    </a:lnTo>
                    <a:lnTo>
                      <a:pt x="2455" y="177"/>
                    </a:lnTo>
                    <a:lnTo>
                      <a:pt x="2456" y="177"/>
                    </a:lnTo>
                    <a:lnTo>
                      <a:pt x="2457" y="177"/>
                    </a:lnTo>
                    <a:lnTo>
                      <a:pt x="2458" y="177"/>
                    </a:lnTo>
                    <a:lnTo>
                      <a:pt x="2459" y="177"/>
                    </a:lnTo>
                    <a:lnTo>
                      <a:pt x="2460" y="177"/>
                    </a:lnTo>
                    <a:lnTo>
                      <a:pt x="2461" y="177"/>
                    </a:lnTo>
                    <a:lnTo>
                      <a:pt x="2462" y="177"/>
                    </a:lnTo>
                    <a:lnTo>
                      <a:pt x="2463" y="177"/>
                    </a:lnTo>
                    <a:lnTo>
                      <a:pt x="2464" y="177"/>
                    </a:lnTo>
                    <a:lnTo>
                      <a:pt x="2465" y="177"/>
                    </a:lnTo>
                    <a:lnTo>
                      <a:pt x="2466" y="177"/>
                    </a:lnTo>
                    <a:lnTo>
                      <a:pt x="2467" y="177"/>
                    </a:lnTo>
                    <a:lnTo>
                      <a:pt x="2468" y="177"/>
                    </a:lnTo>
                    <a:lnTo>
                      <a:pt x="2469" y="177"/>
                    </a:lnTo>
                    <a:lnTo>
                      <a:pt x="2470" y="177"/>
                    </a:lnTo>
                    <a:lnTo>
                      <a:pt x="2471" y="177"/>
                    </a:lnTo>
                    <a:lnTo>
                      <a:pt x="2472" y="177"/>
                    </a:lnTo>
                    <a:lnTo>
                      <a:pt x="2473" y="177"/>
                    </a:lnTo>
                    <a:lnTo>
                      <a:pt x="2474" y="177"/>
                    </a:lnTo>
                    <a:lnTo>
                      <a:pt x="2475" y="177"/>
                    </a:lnTo>
                    <a:lnTo>
                      <a:pt x="2476" y="177"/>
                    </a:lnTo>
                    <a:lnTo>
                      <a:pt x="2477" y="177"/>
                    </a:lnTo>
                    <a:lnTo>
                      <a:pt x="2478" y="177"/>
                    </a:lnTo>
                    <a:lnTo>
                      <a:pt x="2479" y="177"/>
                    </a:lnTo>
                    <a:lnTo>
                      <a:pt x="2480" y="177"/>
                    </a:lnTo>
                    <a:lnTo>
                      <a:pt x="2481" y="177"/>
                    </a:lnTo>
                    <a:lnTo>
                      <a:pt x="2482" y="177"/>
                    </a:lnTo>
                    <a:lnTo>
                      <a:pt x="2483" y="177"/>
                    </a:lnTo>
                    <a:lnTo>
                      <a:pt x="2484" y="177"/>
                    </a:lnTo>
                    <a:lnTo>
                      <a:pt x="2485" y="177"/>
                    </a:lnTo>
                    <a:lnTo>
                      <a:pt x="2486" y="177"/>
                    </a:lnTo>
                    <a:lnTo>
                      <a:pt x="2487" y="177"/>
                    </a:lnTo>
                    <a:lnTo>
                      <a:pt x="2488" y="177"/>
                    </a:lnTo>
                    <a:lnTo>
                      <a:pt x="2489" y="177"/>
                    </a:lnTo>
                    <a:lnTo>
                      <a:pt x="2490" y="177"/>
                    </a:lnTo>
                    <a:lnTo>
                      <a:pt x="2491" y="177"/>
                    </a:lnTo>
                    <a:lnTo>
                      <a:pt x="2492" y="177"/>
                    </a:lnTo>
                    <a:lnTo>
                      <a:pt x="2493" y="177"/>
                    </a:lnTo>
                    <a:lnTo>
                      <a:pt x="2494" y="177"/>
                    </a:lnTo>
                    <a:lnTo>
                      <a:pt x="2495" y="177"/>
                    </a:lnTo>
                    <a:lnTo>
                      <a:pt x="2496" y="177"/>
                    </a:lnTo>
                    <a:lnTo>
                      <a:pt x="2497" y="177"/>
                    </a:lnTo>
                    <a:lnTo>
                      <a:pt x="2498" y="177"/>
                    </a:lnTo>
                    <a:lnTo>
                      <a:pt x="2499" y="177"/>
                    </a:lnTo>
                    <a:lnTo>
                      <a:pt x="2500" y="177"/>
                    </a:lnTo>
                    <a:lnTo>
                      <a:pt x="2501" y="177"/>
                    </a:lnTo>
                    <a:lnTo>
                      <a:pt x="2502" y="177"/>
                    </a:lnTo>
                    <a:lnTo>
                      <a:pt x="2503" y="177"/>
                    </a:lnTo>
                    <a:lnTo>
                      <a:pt x="2504" y="177"/>
                    </a:lnTo>
                    <a:lnTo>
                      <a:pt x="2505" y="177"/>
                    </a:lnTo>
                    <a:lnTo>
                      <a:pt x="2506" y="177"/>
                    </a:lnTo>
                    <a:lnTo>
                      <a:pt x="2507" y="177"/>
                    </a:lnTo>
                    <a:lnTo>
                      <a:pt x="2508" y="177"/>
                    </a:lnTo>
                    <a:lnTo>
                      <a:pt x="2509" y="177"/>
                    </a:lnTo>
                    <a:lnTo>
                      <a:pt x="2510" y="177"/>
                    </a:lnTo>
                    <a:lnTo>
                      <a:pt x="2511" y="177"/>
                    </a:lnTo>
                    <a:lnTo>
                      <a:pt x="2512" y="177"/>
                    </a:lnTo>
                    <a:lnTo>
                      <a:pt x="2513" y="177"/>
                    </a:lnTo>
                    <a:lnTo>
                      <a:pt x="2514" y="177"/>
                    </a:lnTo>
                    <a:lnTo>
                      <a:pt x="2515" y="177"/>
                    </a:lnTo>
                    <a:lnTo>
                      <a:pt x="2516" y="177"/>
                    </a:lnTo>
                    <a:lnTo>
                      <a:pt x="2517" y="177"/>
                    </a:lnTo>
                    <a:lnTo>
                      <a:pt x="2518" y="177"/>
                    </a:lnTo>
                    <a:lnTo>
                      <a:pt x="2519" y="177"/>
                    </a:lnTo>
                    <a:lnTo>
                      <a:pt x="2520" y="177"/>
                    </a:lnTo>
                    <a:lnTo>
                      <a:pt x="2521" y="177"/>
                    </a:lnTo>
                    <a:lnTo>
                      <a:pt x="2522" y="177"/>
                    </a:lnTo>
                    <a:lnTo>
                      <a:pt x="2523" y="177"/>
                    </a:lnTo>
                    <a:lnTo>
                      <a:pt x="2524" y="177"/>
                    </a:lnTo>
                    <a:lnTo>
                      <a:pt x="2525" y="177"/>
                    </a:lnTo>
                    <a:lnTo>
                      <a:pt x="2526" y="177"/>
                    </a:lnTo>
                    <a:lnTo>
                      <a:pt x="2527" y="177"/>
                    </a:lnTo>
                    <a:lnTo>
                      <a:pt x="2528" y="177"/>
                    </a:lnTo>
                    <a:lnTo>
                      <a:pt x="2529" y="177"/>
                    </a:lnTo>
                    <a:lnTo>
                      <a:pt x="2530" y="177"/>
                    </a:lnTo>
                    <a:lnTo>
                      <a:pt x="2531" y="177"/>
                    </a:lnTo>
                    <a:lnTo>
                      <a:pt x="2532" y="177"/>
                    </a:lnTo>
                    <a:lnTo>
                      <a:pt x="2533" y="177"/>
                    </a:lnTo>
                    <a:lnTo>
                      <a:pt x="2534" y="177"/>
                    </a:lnTo>
                    <a:lnTo>
                      <a:pt x="2535" y="177"/>
                    </a:lnTo>
                    <a:lnTo>
                      <a:pt x="2536" y="177"/>
                    </a:lnTo>
                    <a:lnTo>
                      <a:pt x="2537" y="177"/>
                    </a:lnTo>
                    <a:lnTo>
                      <a:pt x="2538" y="177"/>
                    </a:lnTo>
                    <a:lnTo>
                      <a:pt x="2539" y="177"/>
                    </a:lnTo>
                    <a:lnTo>
                      <a:pt x="2540" y="177"/>
                    </a:lnTo>
                    <a:lnTo>
                      <a:pt x="2541" y="177"/>
                    </a:lnTo>
                    <a:lnTo>
                      <a:pt x="2542" y="177"/>
                    </a:lnTo>
                    <a:lnTo>
                      <a:pt x="2543" y="177"/>
                    </a:lnTo>
                    <a:lnTo>
                      <a:pt x="2544" y="177"/>
                    </a:lnTo>
                    <a:lnTo>
                      <a:pt x="2545" y="177"/>
                    </a:lnTo>
                    <a:lnTo>
                      <a:pt x="2546" y="177"/>
                    </a:lnTo>
                    <a:lnTo>
                      <a:pt x="2547" y="177"/>
                    </a:lnTo>
                    <a:lnTo>
                      <a:pt x="2548" y="177"/>
                    </a:lnTo>
                    <a:lnTo>
                      <a:pt x="2549" y="177"/>
                    </a:lnTo>
                    <a:lnTo>
                      <a:pt x="2550" y="177"/>
                    </a:lnTo>
                    <a:lnTo>
                      <a:pt x="2551" y="177"/>
                    </a:lnTo>
                    <a:lnTo>
                      <a:pt x="2552" y="177"/>
                    </a:lnTo>
                    <a:lnTo>
                      <a:pt x="2553" y="177"/>
                    </a:lnTo>
                    <a:lnTo>
                      <a:pt x="2554" y="177"/>
                    </a:lnTo>
                    <a:lnTo>
                      <a:pt x="2555" y="177"/>
                    </a:lnTo>
                    <a:lnTo>
                      <a:pt x="2556" y="177"/>
                    </a:lnTo>
                    <a:lnTo>
                      <a:pt x="2557" y="177"/>
                    </a:lnTo>
                    <a:lnTo>
                      <a:pt x="2558" y="177"/>
                    </a:lnTo>
                    <a:lnTo>
                      <a:pt x="2559" y="177"/>
                    </a:lnTo>
                    <a:lnTo>
                      <a:pt x="2560" y="177"/>
                    </a:lnTo>
                    <a:lnTo>
                      <a:pt x="2561" y="177"/>
                    </a:lnTo>
                    <a:lnTo>
                      <a:pt x="2562" y="177"/>
                    </a:lnTo>
                    <a:lnTo>
                      <a:pt x="2563" y="177"/>
                    </a:lnTo>
                    <a:lnTo>
                      <a:pt x="2564" y="177"/>
                    </a:lnTo>
                    <a:lnTo>
                      <a:pt x="2565" y="177"/>
                    </a:lnTo>
                    <a:lnTo>
                      <a:pt x="2566" y="177"/>
                    </a:lnTo>
                    <a:lnTo>
                      <a:pt x="2567" y="177"/>
                    </a:lnTo>
                    <a:lnTo>
                      <a:pt x="2568" y="177"/>
                    </a:lnTo>
                    <a:lnTo>
                      <a:pt x="2569" y="177"/>
                    </a:lnTo>
                    <a:lnTo>
                      <a:pt x="2570" y="177"/>
                    </a:lnTo>
                    <a:lnTo>
                      <a:pt x="2571" y="177"/>
                    </a:lnTo>
                    <a:lnTo>
                      <a:pt x="2572" y="177"/>
                    </a:lnTo>
                    <a:lnTo>
                      <a:pt x="2573" y="177"/>
                    </a:lnTo>
                    <a:lnTo>
                      <a:pt x="2574" y="177"/>
                    </a:lnTo>
                    <a:lnTo>
                      <a:pt x="2575" y="177"/>
                    </a:lnTo>
                    <a:lnTo>
                      <a:pt x="2576" y="177"/>
                    </a:lnTo>
                    <a:lnTo>
                      <a:pt x="2577" y="177"/>
                    </a:lnTo>
                    <a:lnTo>
                      <a:pt x="2578" y="177"/>
                    </a:lnTo>
                    <a:lnTo>
                      <a:pt x="2579" y="177"/>
                    </a:lnTo>
                    <a:lnTo>
                      <a:pt x="2580" y="177"/>
                    </a:lnTo>
                    <a:lnTo>
                      <a:pt x="2581" y="177"/>
                    </a:lnTo>
                    <a:lnTo>
                      <a:pt x="2582" y="177"/>
                    </a:lnTo>
                    <a:lnTo>
                      <a:pt x="2583" y="177"/>
                    </a:lnTo>
                    <a:lnTo>
                      <a:pt x="2584" y="177"/>
                    </a:lnTo>
                    <a:lnTo>
                      <a:pt x="2585" y="177"/>
                    </a:lnTo>
                    <a:lnTo>
                      <a:pt x="2586" y="177"/>
                    </a:lnTo>
                    <a:lnTo>
                      <a:pt x="2587" y="177"/>
                    </a:lnTo>
                    <a:lnTo>
                      <a:pt x="2588" y="177"/>
                    </a:lnTo>
                    <a:lnTo>
                      <a:pt x="2589" y="177"/>
                    </a:lnTo>
                    <a:lnTo>
                      <a:pt x="2590" y="177"/>
                    </a:lnTo>
                    <a:lnTo>
                      <a:pt x="2591" y="177"/>
                    </a:lnTo>
                    <a:lnTo>
                      <a:pt x="2592" y="177"/>
                    </a:lnTo>
                    <a:lnTo>
                      <a:pt x="2593" y="177"/>
                    </a:lnTo>
                    <a:lnTo>
                      <a:pt x="2594" y="177"/>
                    </a:lnTo>
                    <a:lnTo>
                      <a:pt x="2595" y="177"/>
                    </a:lnTo>
                    <a:lnTo>
                      <a:pt x="2596" y="177"/>
                    </a:lnTo>
                    <a:lnTo>
                      <a:pt x="2597" y="177"/>
                    </a:lnTo>
                    <a:lnTo>
                      <a:pt x="2598" y="177"/>
                    </a:lnTo>
                    <a:lnTo>
                      <a:pt x="2599" y="177"/>
                    </a:lnTo>
                    <a:lnTo>
                      <a:pt x="2600" y="177"/>
                    </a:lnTo>
                    <a:lnTo>
                      <a:pt x="2601" y="177"/>
                    </a:lnTo>
                    <a:lnTo>
                      <a:pt x="2602" y="177"/>
                    </a:lnTo>
                    <a:lnTo>
                      <a:pt x="2603" y="177"/>
                    </a:lnTo>
                    <a:lnTo>
                      <a:pt x="2604" y="177"/>
                    </a:lnTo>
                    <a:lnTo>
                      <a:pt x="2605" y="177"/>
                    </a:lnTo>
                    <a:lnTo>
                      <a:pt x="2606" y="177"/>
                    </a:lnTo>
                    <a:lnTo>
                      <a:pt x="2607" y="177"/>
                    </a:lnTo>
                    <a:lnTo>
                      <a:pt x="2608" y="177"/>
                    </a:lnTo>
                    <a:lnTo>
                      <a:pt x="2609" y="177"/>
                    </a:lnTo>
                    <a:lnTo>
                      <a:pt x="2610" y="177"/>
                    </a:lnTo>
                    <a:lnTo>
                      <a:pt x="2611" y="177"/>
                    </a:lnTo>
                    <a:lnTo>
                      <a:pt x="2612" y="177"/>
                    </a:lnTo>
                    <a:lnTo>
                      <a:pt x="2613" y="177"/>
                    </a:lnTo>
                    <a:lnTo>
                      <a:pt x="2614" y="177"/>
                    </a:lnTo>
                    <a:lnTo>
                      <a:pt x="2615" y="177"/>
                    </a:lnTo>
                    <a:lnTo>
                      <a:pt x="2616" y="177"/>
                    </a:lnTo>
                    <a:lnTo>
                      <a:pt x="2617" y="177"/>
                    </a:lnTo>
                    <a:lnTo>
                      <a:pt x="2618" y="177"/>
                    </a:lnTo>
                    <a:lnTo>
                      <a:pt x="2619" y="177"/>
                    </a:lnTo>
                    <a:lnTo>
                      <a:pt x="2620" y="177"/>
                    </a:lnTo>
                    <a:lnTo>
                      <a:pt x="2621" y="177"/>
                    </a:lnTo>
                    <a:lnTo>
                      <a:pt x="2622" y="177"/>
                    </a:lnTo>
                    <a:lnTo>
                      <a:pt x="2623" y="177"/>
                    </a:lnTo>
                    <a:lnTo>
                      <a:pt x="2624" y="177"/>
                    </a:lnTo>
                    <a:lnTo>
                      <a:pt x="2625" y="177"/>
                    </a:lnTo>
                    <a:lnTo>
                      <a:pt x="2626" y="177"/>
                    </a:lnTo>
                    <a:lnTo>
                      <a:pt x="2627" y="177"/>
                    </a:lnTo>
                    <a:lnTo>
                      <a:pt x="2628" y="177"/>
                    </a:lnTo>
                    <a:lnTo>
                      <a:pt x="2629" y="177"/>
                    </a:lnTo>
                    <a:lnTo>
                      <a:pt x="2630" y="177"/>
                    </a:lnTo>
                    <a:lnTo>
                      <a:pt x="2631" y="177"/>
                    </a:lnTo>
                    <a:lnTo>
                      <a:pt x="2632" y="177"/>
                    </a:lnTo>
                    <a:lnTo>
                      <a:pt x="2633" y="177"/>
                    </a:lnTo>
                    <a:lnTo>
                      <a:pt x="2634" y="177"/>
                    </a:lnTo>
                    <a:lnTo>
                      <a:pt x="2635" y="177"/>
                    </a:lnTo>
                    <a:lnTo>
                      <a:pt x="2636" y="177"/>
                    </a:lnTo>
                    <a:lnTo>
                      <a:pt x="2637" y="177"/>
                    </a:lnTo>
                    <a:lnTo>
                      <a:pt x="2638" y="177"/>
                    </a:lnTo>
                    <a:lnTo>
                      <a:pt x="2639" y="177"/>
                    </a:lnTo>
                    <a:lnTo>
                      <a:pt x="2640" y="177"/>
                    </a:lnTo>
                    <a:lnTo>
                      <a:pt x="2641" y="177"/>
                    </a:lnTo>
                    <a:lnTo>
                      <a:pt x="2642" y="177"/>
                    </a:lnTo>
                    <a:lnTo>
                      <a:pt x="2643" y="177"/>
                    </a:lnTo>
                    <a:lnTo>
                      <a:pt x="2644" y="177"/>
                    </a:lnTo>
                    <a:lnTo>
                      <a:pt x="2645" y="177"/>
                    </a:lnTo>
                    <a:lnTo>
                      <a:pt x="2646" y="177"/>
                    </a:lnTo>
                    <a:lnTo>
                      <a:pt x="2647" y="177"/>
                    </a:lnTo>
                    <a:lnTo>
                      <a:pt x="2648" y="177"/>
                    </a:lnTo>
                    <a:lnTo>
                      <a:pt x="2649" y="177"/>
                    </a:lnTo>
                    <a:lnTo>
                      <a:pt x="2650" y="177"/>
                    </a:lnTo>
                    <a:lnTo>
                      <a:pt x="2651" y="177"/>
                    </a:lnTo>
                    <a:lnTo>
                      <a:pt x="2652" y="177"/>
                    </a:lnTo>
                    <a:lnTo>
                      <a:pt x="2653" y="177"/>
                    </a:lnTo>
                    <a:lnTo>
                      <a:pt x="2654" y="177"/>
                    </a:lnTo>
                    <a:lnTo>
                      <a:pt x="2655" y="177"/>
                    </a:lnTo>
                    <a:lnTo>
                      <a:pt x="2656" y="177"/>
                    </a:lnTo>
                    <a:lnTo>
                      <a:pt x="2657" y="177"/>
                    </a:lnTo>
                    <a:lnTo>
                      <a:pt x="2658" y="177"/>
                    </a:lnTo>
                    <a:lnTo>
                      <a:pt x="2659" y="177"/>
                    </a:lnTo>
                    <a:lnTo>
                      <a:pt x="2660" y="177"/>
                    </a:lnTo>
                    <a:lnTo>
                      <a:pt x="2661" y="177"/>
                    </a:lnTo>
                    <a:lnTo>
                      <a:pt x="2662" y="177"/>
                    </a:lnTo>
                    <a:lnTo>
                      <a:pt x="2663" y="177"/>
                    </a:lnTo>
                    <a:lnTo>
                      <a:pt x="2664" y="177"/>
                    </a:lnTo>
                    <a:lnTo>
                      <a:pt x="2665" y="177"/>
                    </a:lnTo>
                    <a:lnTo>
                      <a:pt x="2666" y="177"/>
                    </a:lnTo>
                    <a:lnTo>
                      <a:pt x="2667" y="177"/>
                    </a:lnTo>
                    <a:lnTo>
                      <a:pt x="2668" y="177"/>
                    </a:lnTo>
                    <a:lnTo>
                      <a:pt x="2669" y="177"/>
                    </a:lnTo>
                    <a:lnTo>
                      <a:pt x="2670" y="177"/>
                    </a:lnTo>
                    <a:lnTo>
                      <a:pt x="2671" y="177"/>
                    </a:lnTo>
                    <a:lnTo>
                      <a:pt x="2672" y="177"/>
                    </a:lnTo>
                    <a:lnTo>
                      <a:pt x="2673" y="177"/>
                    </a:lnTo>
                    <a:lnTo>
                      <a:pt x="2674" y="177"/>
                    </a:lnTo>
                    <a:lnTo>
                      <a:pt x="2675" y="177"/>
                    </a:lnTo>
                    <a:lnTo>
                      <a:pt x="2676" y="177"/>
                    </a:lnTo>
                    <a:lnTo>
                      <a:pt x="2677" y="177"/>
                    </a:lnTo>
                    <a:lnTo>
                      <a:pt x="2678" y="177"/>
                    </a:lnTo>
                    <a:lnTo>
                      <a:pt x="2679" y="177"/>
                    </a:lnTo>
                    <a:lnTo>
                      <a:pt x="2680" y="177"/>
                    </a:lnTo>
                    <a:lnTo>
                      <a:pt x="2681" y="177"/>
                    </a:lnTo>
                    <a:lnTo>
                      <a:pt x="2682" y="177"/>
                    </a:lnTo>
                    <a:lnTo>
                      <a:pt x="2683" y="177"/>
                    </a:lnTo>
                    <a:lnTo>
                      <a:pt x="2684" y="177"/>
                    </a:lnTo>
                    <a:lnTo>
                      <a:pt x="2685" y="177"/>
                    </a:lnTo>
                    <a:lnTo>
                      <a:pt x="2686" y="177"/>
                    </a:lnTo>
                    <a:lnTo>
                      <a:pt x="2687" y="177"/>
                    </a:lnTo>
                    <a:lnTo>
                      <a:pt x="2688" y="177"/>
                    </a:lnTo>
                    <a:lnTo>
                      <a:pt x="2689" y="177"/>
                    </a:lnTo>
                    <a:lnTo>
                      <a:pt x="2690" y="177"/>
                    </a:lnTo>
                    <a:lnTo>
                      <a:pt x="2691" y="177"/>
                    </a:lnTo>
                    <a:lnTo>
                      <a:pt x="2692" y="177"/>
                    </a:lnTo>
                    <a:lnTo>
                      <a:pt x="2693" y="177"/>
                    </a:lnTo>
                    <a:lnTo>
                      <a:pt x="2694" y="177"/>
                    </a:lnTo>
                    <a:lnTo>
                      <a:pt x="2695" y="177"/>
                    </a:lnTo>
                    <a:lnTo>
                      <a:pt x="2696" y="177"/>
                    </a:lnTo>
                    <a:lnTo>
                      <a:pt x="2697" y="177"/>
                    </a:lnTo>
                    <a:lnTo>
                      <a:pt x="2698" y="177"/>
                    </a:lnTo>
                    <a:lnTo>
                      <a:pt x="2699" y="177"/>
                    </a:lnTo>
                    <a:lnTo>
                      <a:pt x="2700" y="177"/>
                    </a:lnTo>
                    <a:lnTo>
                      <a:pt x="2701" y="177"/>
                    </a:lnTo>
                    <a:lnTo>
                      <a:pt x="2702" y="177"/>
                    </a:lnTo>
                    <a:lnTo>
                      <a:pt x="2703" y="177"/>
                    </a:lnTo>
                    <a:lnTo>
                      <a:pt x="2704" y="177"/>
                    </a:lnTo>
                    <a:lnTo>
                      <a:pt x="2705" y="177"/>
                    </a:lnTo>
                    <a:lnTo>
                      <a:pt x="2706" y="177"/>
                    </a:lnTo>
                    <a:lnTo>
                      <a:pt x="2707" y="177"/>
                    </a:lnTo>
                    <a:lnTo>
                      <a:pt x="2708" y="177"/>
                    </a:lnTo>
                    <a:lnTo>
                      <a:pt x="2709" y="177"/>
                    </a:lnTo>
                    <a:lnTo>
                      <a:pt x="2710" y="177"/>
                    </a:lnTo>
                    <a:lnTo>
                      <a:pt x="2711" y="177"/>
                    </a:lnTo>
                    <a:lnTo>
                      <a:pt x="2712" y="177"/>
                    </a:lnTo>
                    <a:lnTo>
                      <a:pt x="2713" y="177"/>
                    </a:lnTo>
                    <a:lnTo>
                      <a:pt x="2714" y="177"/>
                    </a:lnTo>
                    <a:lnTo>
                      <a:pt x="2715" y="177"/>
                    </a:lnTo>
                    <a:lnTo>
                      <a:pt x="2716" y="177"/>
                    </a:lnTo>
                    <a:lnTo>
                      <a:pt x="2717" y="177"/>
                    </a:lnTo>
                    <a:lnTo>
                      <a:pt x="2718" y="177"/>
                    </a:lnTo>
                    <a:lnTo>
                      <a:pt x="2719" y="177"/>
                    </a:lnTo>
                    <a:lnTo>
                      <a:pt x="2720" y="177"/>
                    </a:lnTo>
                    <a:lnTo>
                      <a:pt x="2721" y="177"/>
                    </a:lnTo>
                    <a:lnTo>
                      <a:pt x="2722" y="177"/>
                    </a:lnTo>
                    <a:lnTo>
                      <a:pt x="2723" y="177"/>
                    </a:lnTo>
                    <a:lnTo>
                      <a:pt x="2724" y="177"/>
                    </a:lnTo>
                    <a:lnTo>
                      <a:pt x="2725" y="177"/>
                    </a:lnTo>
                    <a:lnTo>
                      <a:pt x="2726" y="177"/>
                    </a:lnTo>
                    <a:lnTo>
                      <a:pt x="2727" y="177"/>
                    </a:lnTo>
                    <a:lnTo>
                      <a:pt x="2728" y="177"/>
                    </a:lnTo>
                    <a:lnTo>
                      <a:pt x="2729" y="177"/>
                    </a:lnTo>
                    <a:lnTo>
                      <a:pt x="2730" y="177"/>
                    </a:lnTo>
                    <a:lnTo>
                      <a:pt x="2731" y="177"/>
                    </a:lnTo>
                    <a:lnTo>
                      <a:pt x="2732" y="177"/>
                    </a:lnTo>
                    <a:lnTo>
                      <a:pt x="2733" y="177"/>
                    </a:lnTo>
                    <a:lnTo>
                      <a:pt x="2734" y="177"/>
                    </a:lnTo>
                    <a:lnTo>
                      <a:pt x="2735" y="177"/>
                    </a:lnTo>
                    <a:lnTo>
                      <a:pt x="2736" y="177"/>
                    </a:lnTo>
                    <a:lnTo>
                      <a:pt x="2737" y="177"/>
                    </a:lnTo>
                    <a:lnTo>
                      <a:pt x="2738" y="177"/>
                    </a:lnTo>
                    <a:lnTo>
                      <a:pt x="2739" y="177"/>
                    </a:lnTo>
                    <a:lnTo>
                      <a:pt x="2740" y="177"/>
                    </a:lnTo>
                    <a:lnTo>
                      <a:pt x="2741" y="177"/>
                    </a:lnTo>
                    <a:lnTo>
                      <a:pt x="2742" y="177"/>
                    </a:lnTo>
                    <a:lnTo>
                      <a:pt x="2743" y="177"/>
                    </a:lnTo>
                    <a:lnTo>
                      <a:pt x="2744" y="177"/>
                    </a:lnTo>
                    <a:lnTo>
                      <a:pt x="2745" y="177"/>
                    </a:lnTo>
                    <a:lnTo>
                      <a:pt x="2746" y="177"/>
                    </a:lnTo>
                    <a:lnTo>
                      <a:pt x="2747" y="177"/>
                    </a:lnTo>
                    <a:lnTo>
                      <a:pt x="2748" y="177"/>
                    </a:lnTo>
                    <a:lnTo>
                      <a:pt x="2749" y="177"/>
                    </a:lnTo>
                    <a:lnTo>
                      <a:pt x="2750" y="177"/>
                    </a:lnTo>
                    <a:lnTo>
                      <a:pt x="2751" y="177"/>
                    </a:lnTo>
                    <a:lnTo>
                      <a:pt x="2752" y="177"/>
                    </a:lnTo>
                    <a:lnTo>
                      <a:pt x="2753" y="177"/>
                    </a:lnTo>
                    <a:lnTo>
                      <a:pt x="2754" y="177"/>
                    </a:lnTo>
                    <a:lnTo>
                      <a:pt x="2755" y="177"/>
                    </a:lnTo>
                    <a:lnTo>
                      <a:pt x="2756" y="177"/>
                    </a:lnTo>
                    <a:lnTo>
                      <a:pt x="2757" y="177"/>
                    </a:lnTo>
                    <a:lnTo>
                      <a:pt x="2758" y="177"/>
                    </a:lnTo>
                    <a:lnTo>
                      <a:pt x="2759" y="177"/>
                    </a:lnTo>
                    <a:lnTo>
                      <a:pt x="2760" y="177"/>
                    </a:lnTo>
                    <a:lnTo>
                      <a:pt x="2761" y="177"/>
                    </a:lnTo>
                    <a:lnTo>
                      <a:pt x="2762" y="177"/>
                    </a:lnTo>
                    <a:lnTo>
                      <a:pt x="2763" y="177"/>
                    </a:lnTo>
                    <a:lnTo>
                      <a:pt x="2764" y="177"/>
                    </a:lnTo>
                    <a:lnTo>
                      <a:pt x="2765" y="177"/>
                    </a:lnTo>
                    <a:lnTo>
                      <a:pt x="2766" y="177"/>
                    </a:lnTo>
                    <a:lnTo>
                      <a:pt x="2767" y="177"/>
                    </a:lnTo>
                    <a:lnTo>
                      <a:pt x="2768" y="177"/>
                    </a:lnTo>
                    <a:lnTo>
                      <a:pt x="2769" y="177"/>
                    </a:lnTo>
                    <a:lnTo>
                      <a:pt x="2770" y="177"/>
                    </a:lnTo>
                    <a:lnTo>
                      <a:pt x="2771" y="177"/>
                    </a:lnTo>
                    <a:lnTo>
                      <a:pt x="2772" y="177"/>
                    </a:lnTo>
                    <a:lnTo>
                      <a:pt x="2773" y="177"/>
                    </a:lnTo>
                    <a:lnTo>
                      <a:pt x="2774" y="177"/>
                    </a:lnTo>
                    <a:lnTo>
                      <a:pt x="2775" y="177"/>
                    </a:lnTo>
                    <a:lnTo>
                      <a:pt x="2776" y="177"/>
                    </a:lnTo>
                    <a:lnTo>
                      <a:pt x="2777" y="177"/>
                    </a:lnTo>
                    <a:lnTo>
                      <a:pt x="2778" y="177"/>
                    </a:lnTo>
                    <a:lnTo>
                      <a:pt x="2779" y="177"/>
                    </a:lnTo>
                    <a:lnTo>
                      <a:pt x="2780" y="177"/>
                    </a:lnTo>
                    <a:lnTo>
                      <a:pt x="2781" y="177"/>
                    </a:lnTo>
                    <a:lnTo>
                      <a:pt x="2782" y="177"/>
                    </a:lnTo>
                    <a:lnTo>
                      <a:pt x="2783" y="177"/>
                    </a:lnTo>
                    <a:lnTo>
                      <a:pt x="2784" y="177"/>
                    </a:lnTo>
                    <a:lnTo>
                      <a:pt x="2785" y="177"/>
                    </a:lnTo>
                    <a:lnTo>
                      <a:pt x="2786" y="177"/>
                    </a:lnTo>
                    <a:lnTo>
                      <a:pt x="2787" y="177"/>
                    </a:lnTo>
                    <a:lnTo>
                      <a:pt x="2788" y="177"/>
                    </a:lnTo>
                    <a:lnTo>
                      <a:pt x="2789" y="177"/>
                    </a:lnTo>
                    <a:lnTo>
                      <a:pt x="2790" y="177"/>
                    </a:lnTo>
                    <a:lnTo>
                      <a:pt x="2791" y="177"/>
                    </a:lnTo>
                    <a:lnTo>
                      <a:pt x="2792" y="177"/>
                    </a:lnTo>
                    <a:lnTo>
                      <a:pt x="2793" y="177"/>
                    </a:lnTo>
                    <a:lnTo>
                      <a:pt x="2794" y="177"/>
                    </a:lnTo>
                    <a:lnTo>
                      <a:pt x="2795" y="177"/>
                    </a:lnTo>
                    <a:lnTo>
                      <a:pt x="2796" y="177"/>
                    </a:lnTo>
                    <a:lnTo>
                      <a:pt x="2797" y="177"/>
                    </a:lnTo>
                    <a:lnTo>
                      <a:pt x="2798" y="177"/>
                    </a:lnTo>
                    <a:lnTo>
                      <a:pt x="2799" y="177"/>
                    </a:lnTo>
                    <a:lnTo>
                      <a:pt x="2800" y="177"/>
                    </a:lnTo>
                    <a:lnTo>
                      <a:pt x="2801" y="177"/>
                    </a:lnTo>
                    <a:lnTo>
                      <a:pt x="2802" y="177"/>
                    </a:lnTo>
                    <a:lnTo>
                      <a:pt x="2803" y="177"/>
                    </a:lnTo>
                    <a:lnTo>
                      <a:pt x="2804" y="177"/>
                    </a:lnTo>
                    <a:lnTo>
                      <a:pt x="2805" y="177"/>
                    </a:lnTo>
                    <a:lnTo>
                      <a:pt x="2806" y="177"/>
                    </a:lnTo>
                    <a:lnTo>
                      <a:pt x="2807" y="177"/>
                    </a:lnTo>
                    <a:lnTo>
                      <a:pt x="2808" y="177"/>
                    </a:lnTo>
                    <a:lnTo>
                      <a:pt x="2809" y="177"/>
                    </a:lnTo>
                    <a:lnTo>
                      <a:pt x="2810" y="177"/>
                    </a:lnTo>
                    <a:lnTo>
                      <a:pt x="2811" y="177"/>
                    </a:lnTo>
                    <a:lnTo>
                      <a:pt x="2812" y="177"/>
                    </a:lnTo>
                    <a:lnTo>
                      <a:pt x="2813" y="177"/>
                    </a:lnTo>
                    <a:lnTo>
                      <a:pt x="2814" y="177"/>
                    </a:lnTo>
                    <a:lnTo>
                      <a:pt x="2815" y="177"/>
                    </a:lnTo>
                    <a:lnTo>
                      <a:pt x="2816" y="177"/>
                    </a:lnTo>
                    <a:lnTo>
                      <a:pt x="2817" y="177"/>
                    </a:lnTo>
                    <a:lnTo>
                      <a:pt x="2818" y="177"/>
                    </a:lnTo>
                    <a:lnTo>
                      <a:pt x="2819" y="177"/>
                    </a:lnTo>
                    <a:lnTo>
                      <a:pt x="2820" y="177"/>
                    </a:lnTo>
                    <a:lnTo>
                      <a:pt x="2821" y="177"/>
                    </a:lnTo>
                    <a:lnTo>
                      <a:pt x="2822" y="177"/>
                    </a:lnTo>
                    <a:lnTo>
                      <a:pt x="2823" y="177"/>
                    </a:lnTo>
                    <a:lnTo>
                      <a:pt x="2824" y="177"/>
                    </a:lnTo>
                    <a:lnTo>
                      <a:pt x="2825" y="177"/>
                    </a:lnTo>
                    <a:lnTo>
                      <a:pt x="2826" y="177"/>
                    </a:lnTo>
                    <a:lnTo>
                      <a:pt x="2827" y="177"/>
                    </a:lnTo>
                    <a:lnTo>
                      <a:pt x="2828" y="177"/>
                    </a:lnTo>
                    <a:lnTo>
                      <a:pt x="2829" y="177"/>
                    </a:lnTo>
                    <a:lnTo>
                      <a:pt x="2830" y="177"/>
                    </a:lnTo>
                    <a:lnTo>
                      <a:pt x="2831" y="177"/>
                    </a:lnTo>
                    <a:lnTo>
                      <a:pt x="2832" y="177"/>
                    </a:lnTo>
                    <a:lnTo>
                      <a:pt x="2833" y="177"/>
                    </a:lnTo>
                    <a:lnTo>
                      <a:pt x="2834" y="177"/>
                    </a:lnTo>
                    <a:lnTo>
                      <a:pt x="2835" y="177"/>
                    </a:lnTo>
                    <a:lnTo>
                      <a:pt x="2836" y="177"/>
                    </a:lnTo>
                    <a:lnTo>
                      <a:pt x="2837" y="177"/>
                    </a:lnTo>
                    <a:lnTo>
                      <a:pt x="2838" y="177"/>
                    </a:lnTo>
                    <a:lnTo>
                      <a:pt x="2839" y="177"/>
                    </a:lnTo>
                    <a:lnTo>
                      <a:pt x="2840" y="177"/>
                    </a:lnTo>
                    <a:lnTo>
                      <a:pt x="2841" y="177"/>
                    </a:lnTo>
                    <a:lnTo>
                      <a:pt x="2842" y="177"/>
                    </a:lnTo>
                    <a:lnTo>
                      <a:pt x="2843" y="177"/>
                    </a:lnTo>
                    <a:lnTo>
                      <a:pt x="2844" y="177"/>
                    </a:lnTo>
                    <a:lnTo>
                      <a:pt x="2845" y="177"/>
                    </a:lnTo>
                    <a:lnTo>
                      <a:pt x="2846" y="177"/>
                    </a:lnTo>
                    <a:lnTo>
                      <a:pt x="2847" y="177"/>
                    </a:lnTo>
                    <a:lnTo>
                      <a:pt x="2848" y="177"/>
                    </a:lnTo>
                    <a:lnTo>
                      <a:pt x="2849" y="177"/>
                    </a:lnTo>
                    <a:lnTo>
                      <a:pt x="2850" y="177"/>
                    </a:lnTo>
                    <a:lnTo>
                      <a:pt x="2851" y="177"/>
                    </a:lnTo>
                    <a:lnTo>
                      <a:pt x="2852" y="177"/>
                    </a:lnTo>
                    <a:lnTo>
                      <a:pt x="2853" y="177"/>
                    </a:lnTo>
                    <a:lnTo>
                      <a:pt x="2854" y="177"/>
                    </a:lnTo>
                    <a:lnTo>
                      <a:pt x="2855" y="177"/>
                    </a:lnTo>
                    <a:lnTo>
                      <a:pt x="2856" y="177"/>
                    </a:lnTo>
                    <a:lnTo>
                      <a:pt x="2857" y="177"/>
                    </a:lnTo>
                    <a:lnTo>
                      <a:pt x="2858" y="177"/>
                    </a:lnTo>
                    <a:lnTo>
                      <a:pt x="2859" y="177"/>
                    </a:lnTo>
                    <a:lnTo>
                      <a:pt x="2860" y="177"/>
                    </a:lnTo>
                    <a:lnTo>
                      <a:pt x="2861" y="177"/>
                    </a:lnTo>
                    <a:lnTo>
                      <a:pt x="2862" y="177"/>
                    </a:lnTo>
                    <a:lnTo>
                      <a:pt x="2863" y="177"/>
                    </a:lnTo>
                    <a:lnTo>
                      <a:pt x="2864" y="177"/>
                    </a:lnTo>
                    <a:lnTo>
                      <a:pt x="2865" y="177"/>
                    </a:lnTo>
                    <a:lnTo>
                      <a:pt x="2866" y="177"/>
                    </a:lnTo>
                    <a:lnTo>
                      <a:pt x="2867" y="177"/>
                    </a:lnTo>
                    <a:lnTo>
                      <a:pt x="2868" y="177"/>
                    </a:lnTo>
                    <a:lnTo>
                      <a:pt x="2869" y="177"/>
                    </a:lnTo>
                    <a:lnTo>
                      <a:pt x="2870" y="177"/>
                    </a:lnTo>
                    <a:lnTo>
                      <a:pt x="2871" y="177"/>
                    </a:lnTo>
                    <a:lnTo>
                      <a:pt x="2872" y="177"/>
                    </a:lnTo>
                    <a:lnTo>
                      <a:pt x="2873" y="177"/>
                    </a:lnTo>
                    <a:lnTo>
                      <a:pt x="2874" y="177"/>
                    </a:lnTo>
                    <a:lnTo>
                      <a:pt x="2875" y="177"/>
                    </a:lnTo>
                    <a:lnTo>
                      <a:pt x="2876" y="177"/>
                    </a:lnTo>
                    <a:lnTo>
                      <a:pt x="2877" y="177"/>
                    </a:lnTo>
                    <a:lnTo>
                      <a:pt x="2878" y="177"/>
                    </a:lnTo>
                    <a:lnTo>
                      <a:pt x="2879" y="177"/>
                    </a:lnTo>
                    <a:lnTo>
                      <a:pt x="2880" y="177"/>
                    </a:lnTo>
                    <a:lnTo>
                      <a:pt x="2881" y="177"/>
                    </a:lnTo>
                    <a:lnTo>
                      <a:pt x="2882" y="177"/>
                    </a:lnTo>
                    <a:lnTo>
                      <a:pt x="2883" y="177"/>
                    </a:lnTo>
                    <a:lnTo>
                      <a:pt x="2884" y="177"/>
                    </a:lnTo>
                    <a:lnTo>
                      <a:pt x="2885" y="177"/>
                    </a:lnTo>
                    <a:lnTo>
                      <a:pt x="2886" y="177"/>
                    </a:lnTo>
                    <a:lnTo>
                      <a:pt x="2887" y="177"/>
                    </a:lnTo>
                    <a:lnTo>
                      <a:pt x="2888" y="177"/>
                    </a:lnTo>
                    <a:lnTo>
                      <a:pt x="2889" y="177"/>
                    </a:lnTo>
                    <a:lnTo>
                      <a:pt x="2890" y="177"/>
                    </a:lnTo>
                    <a:lnTo>
                      <a:pt x="2891" y="177"/>
                    </a:lnTo>
                    <a:lnTo>
                      <a:pt x="2892" y="177"/>
                    </a:lnTo>
                    <a:lnTo>
                      <a:pt x="2893" y="177"/>
                    </a:lnTo>
                    <a:lnTo>
                      <a:pt x="2894" y="177"/>
                    </a:lnTo>
                    <a:lnTo>
                      <a:pt x="2895" y="177"/>
                    </a:lnTo>
                    <a:lnTo>
                      <a:pt x="2896" y="177"/>
                    </a:lnTo>
                    <a:lnTo>
                      <a:pt x="2897" y="177"/>
                    </a:lnTo>
                    <a:lnTo>
                      <a:pt x="2898" y="177"/>
                    </a:lnTo>
                    <a:lnTo>
                      <a:pt x="2899" y="177"/>
                    </a:lnTo>
                    <a:lnTo>
                      <a:pt x="2899" y="176"/>
                    </a:lnTo>
                    <a:lnTo>
                      <a:pt x="2899" y="177"/>
                    </a:lnTo>
                    <a:lnTo>
                      <a:pt x="2900" y="177"/>
                    </a:lnTo>
                    <a:lnTo>
                      <a:pt x="2901" y="177"/>
                    </a:lnTo>
                    <a:lnTo>
                      <a:pt x="2901" y="176"/>
                    </a:lnTo>
                    <a:lnTo>
                      <a:pt x="2902" y="176"/>
                    </a:lnTo>
                    <a:lnTo>
                      <a:pt x="2902" y="177"/>
                    </a:lnTo>
                    <a:lnTo>
                      <a:pt x="2903" y="177"/>
                    </a:lnTo>
                    <a:lnTo>
                      <a:pt x="2904" y="177"/>
                    </a:lnTo>
                    <a:lnTo>
                      <a:pt x="2904" y="176"/>
                    </a:lnTo>
                    <a:lnTo>
                      <a:pt x="2904" y="177"/>
                    </a:lnTo>
                    <a:lnTo>
                      <a:pt x="2905" y="177"/>
                    </a:lnTo>
                    <a:lnTo>
                      <a:pt x="2906" y="177"/>
                    </a:lnTo>
                    <a:lnTo>
                      <a:pt x="2906" y="176"/>
                    </a:lnTo>
                    <a:lnTo>
                      <a:pt x="2907" y="176"/>
                    </a:lnTo>
                    <a:lnTo>
                      <a:pt x="2907" y="177"/>
                    </a:lnTo>
                    <a:lnTo>
                      <a:pt x="2908" y="177"/>
                    </a:lnTo>
                    <a:lnTo>
                      <a:pt x="2909" y="177"/>
                    </a:lnTo>
                    <a:lnTo>
                      <a:pt x="2910" y="177"/>
                    </a:lnTo>
                    <a:lnTo>
                      <a:pt x="2911" y="177"/>
                    </a:lnTo>
                    <a:lnTo>
                      <a:pt x="2912" y="177"/>
                    </a:lnTo>
                    <a:lnTo>
                      <a:pt x="2913" y="177"/>
                    </a:lnTo>
                    <a:lnTo>
                      <a:pt x="2914" y="177"/>
                    </a:lnTo>
                    <a:lnTo>
                      <a:pt x="2915" y="177"/>
                    </a:lnTo>
                    <a:lnTo>
                      <a:pt x="2916" y="177"/>
                    </a:lnTo>
                    <a:lnTo>
                      <a:pt x="2917" y="177"/>
                    </a:lnTo>
                    <a:lnTo>
                      <a:pt x="2918" y="177"/>
                    </a:lnTo>
                    <a:lnTo>
                      <a:pt x="2919" y="177"/>
                    </a:lnTo>
                    <a:lnTo>
                      <a:pt x="2920" y="177"/>
                    </a:lnTo>
                    <a:lnTo>
                      <a:pt x="2921" y="177"/>
                    </a:lnTo>
                    <a:lnTo>
                      <a:pt x="2922" y="177"/>
                    </a:lnTo>
                    <a:lnTo>
                      <a:pt x="2923" y="177"/>
                    </a:lnTo>
                    <a:lnTo>
                      <a:pt x="2924" y="177"/>
                    </a:lnTo>
                    <a:lnTo>
                      <a:pt x="2925" y="177"/>
                    </a:lnTo>
                    <a:lnTo>
                      <a:pt x="2926" y="177"/>
                    </a:lnTo>
                    <a:lnTo>
                      <a:pt x="2927" y="177"/>
                    </a:lnTo>
                    <a:lnTo>
                      <a:pt x="2928" y="177"/>
                    </a:lnTo>
                    <a:lnTo>
                      <a:pt x="2929" y="177"/>
                    </a:lnTo>
                    <a:lnTo>
                      <a:pt x="2930" y="177"/>
                    </a:lnTo>
                    <a:lnTo>
                      <a:pt x="2931" y="177"/>
                    </a:lnTo>
                    <a:lnTo>
                      <a:pt x="2932" y="177"/>
                    </a:lnTo>
                    <a:lnTo>
                      <a:pt x="2933" y="177"/>
                    </a:lnTo>
                    <a:lnTo>
                      <a:pt x="2934" y="177"/>
                    </a:lnTo>
                    <a:lnTo>
                      <a:pt x="2934" y="175"/>
                    </a:lnTo>
                    <a:lnTo>
                      <a:pt x="2935" y="175"/>
                    </a:lnTo>
                    <a:lnTo>
                      <a:pt x="2935" y="177"/>
                    </a:lnTo>
                    <a:lnTo>
                      <a:pt x="2935" y="175"/>
                    </a:lnTo>
                    <a:lnTo>
                      <a:pt x="2936" y="175"/>
                    </a:lnTo>
                    <a:lnTo>
                      <a:pt x="2936" y="177"/>
                    </a:lnTo>
                    <a:lnTo>
                      <a:pt x="2937" y="177"/>
                    </a:lnTo>
                    <a:lnTo>
                      <a:pt x="2938" y="177"/>
                    </a:lnTo>
                    <a:lnTo>
                      <a:pt x="2938" y="176"/>
                    </a:lnTo>
                    <a:lnTo>
                      <a:pt x="2938" y="177"/>
                    </a:lnTo>
                    <a:lnTo>
                      <a:pt x="2939" y="177"/>
                    </a:lnTo>
                    <a:lnTo>
                      <a:pt x="2940" y="177"/>
                    </a:lnTo>
                    <a:lnTo>
                      <a:pt x="2940" y="176"/>
                    </a:lnTo>
                    <a:lnTo>
                      <a:pt x="2940" y="177"/>
                    </a:lnTo>
                    <a:lnTo>
                      <a:pt x="2941" y="177"/>
                    </a:lnTo>
                    <a:lnTo>
                      <a:pt x="2942" y="177"/>
                    </a:lnTo>
                    <a:lnTo>
                      <a:pt x="2943" y="177"/>
                    </a:lnTo>
                    <a:lnTo>
                      <a:pt x="2944" y="177"/>
                    </a:lnTo>
                    <a:lnTo>
                      <a:pt x="2945" y="177"/>
                    </a:lnTo>
                    <a:lnTo>
                      <a:pt x="2946" y="177"/>
                    </a:lnTo>
                    <a:lnTo>
                      <a:pt x="2947" y="177"/>
                    </a:lnTo>
                    <a:lnTo>
                      <a:pt x="2948" y="177"/>
                    </a:lnTo>
                    <a:lnTo>
                      <a:pt x="2949" y="177"/>
                    </a:lnTo>
                    <a:lnTo>
                      <a:pt x="2950" y="177"/>
                    </a:lnTo>
                    <a:lnTo>
                      <a:pt x="2951" y="177"/>
                    </a:lnTo>
                    <a:lnTo>
                      <a:pt x="2952" y="177"/>
                    </a:lnTo>
                    <a:lnTo>
                      <a:pt x="2953" y="177"/>
                    </a:lnTo>
                    <a:lnTo>
                      <a:pt x="2954" y="177"/>
                    </a:lnTo>
                    <a:lnTo>
                      <a:pt x="2955" y="177"/>
                    </a:lnTo>
                    <a:lnTo>
                      <a:pt x="2956" y="177"/>
                    </a:lnTo>
                    <a:lnTo>
                      <a:pt x="2957" y="177"/>
                    </a:lnTo>
                    <a:lnTo>
                      <a:pt x="2958" y="177"/>
                    </a:lnTo>
                    <a:lnTo>
                      <a:pt x="2959" y="177"/>
                    </a:lnTo>
                    <a:lnTo>
                      <a:pt x="2960" y="177"/>
                    </a:lnTo>
                    <a:lnTo>
                      <a:pt x="2961" y="177"/>
                    </a:lnTo>
                    <a:lnTo>
                      <a:pt x="2962" y="177"/>
                    </a:lnTo>
                    <a:lnTo>
                      <a:pt x="2963" y="177"/>
                    </a:lnTo>
                    <a:lnTo>
                      <a:pt x="2964" y="177"/>
                    </a:lnTo>
                    <a:lnTo>
                      <a:pt x="2965" y="177"/>
                    </a:lnTo>
                    <a:lnTo>
                      <a:pt x="2966" y="177"/>
                    </a:lnTo>
                    <a:lnTo>
                      <a:pt x="2967" y="177"/>
                    </a:lnTo>
                    <a:lnTo>
                      <a:pt x="2968" y="177"/>
                    </a:lnTo>
                    <a:lnTo>
                      <a:pt x="2969" y="177"/>
                    </a:lnTo>
                    <a:lnTo>
                      <a:pt x="2970" y="177"/>
                    </a:lnTo>
                    <a:lnTo>
                      <a:pt x="2971" y="177"/>
                    </a:lnTo>
                    <a:lnTo>
                      <a:pt x="2972" y="177"/>
                    </a:lnTo>
                    <a:lnTo>
                      <a:pt x="2973" y="177"/>
                    </a:lnTo>
                    <a:lnTo>
                      <a:pt x="2974" y="177"/>
                    </a:lnTo>
                    <a:lnTo>
                      <a:pt x="2975" y="177"/>
                    </a:lnTo>
                    <a:lnTo>
                      <a:pt x="2976" y="177"/>
                    </a:lnTo>
                    <a:lnTo>
                      <a:pt x="2977" y="177"/>
                    </a:lnTo>
                    <a:lnTo>
                      <a:pt x="2978" y="177"/>
                    </a:lnTo>
                    <a:lnTo>
                      <a:pt x="2979" y="177"/>
                    </a:lnTo>
                    <a:lnTo>
                      <a:pt x="2980" y="177"/>
                    </a:lnTo>
                    <a:lnTo>
                      <a:pt x="2981" y="177"/>
                    </a:lnTo>
                    <a:lnTo>
                      <a:pt x="2982" y="177"/>
                    </a:lnTo>
                    <a:lnTo>
                      <a:pt x="2983" y="177"/>
                    </a:lnTo>
                    <a:lnTo>
                      <a:pt x="2984" y="177"/>
                    </a:lnTo>
                    <a:lnTo>
                      <a:pt x="2985" y="177"/>
                    </a:lnTo>
                    <a:lnTo>
                      <a:pt x="2986" y="177"/>
                    </a:lnTo>
                    <a:lnTo>
                      <a:pt x="2987" y="177"/>
                    </a:lnTo>
                    <a:lnTo>
                      <a:pt x="2988" y="177"/>
                    </a:lnTo>
                    <a:lnTo>
                      <a:pt x="2989" y="177"/>
                    </a:lnTo>
                    <a:lnTo>
                      <a:pt x="2990" y="177"/>
                    </a:lnTo>
                    <a:lnTo>
                      <a:pt x="2991" y="177"/>
                    </a:lnTo>
                    <a:lnTo>
                      <a:pt x="2992" y="177"/>
                    </a:lnTo>
                    <a:lnTo>
                      <a:pt x="2993" y="177"/>
                    </a:lnTo>
                    <a:lnTo>
                      <a:pt x="2994" y="177"/>
                    </a:lnTo>
                    <a:lnTo>
                      <a:pt x="2995" y="177"/>
                    </a:lnTo>
                    <a:lnTo>
                      <a:pt x="2996" y="177"/>
                    </a:lnTo>
                    <a:lnTo>
                      <a:pt x="2997" y="177"/>
                    </a:lnTo>
                    <a:lnTo>
                      <a:pt x="2998" y="177"/>
                    </a:lnTo>
                    <a:lnTo>
                      <a:pt x="2999" y="177"/>
                    </a:lnTo>
                    <a:lnTo>
                      <a:pt x="3000" y="177"/>
                    </a:lnTo>
                    <a:lnTo>
                      <a:pt x="3001" y="177"/>
                    </a:lnTo>
                    <a:lnTo>
                      <a:pt x="3002" y="177"/>
                    </a:lnTo>
                    <a:lnTo>
                      <a:pt x="3003" y="177"/>
                    </a:lnTo>
                    <a:lnTo>
                      <a:pt x="3004" y="177"/>
                    </a:lnTo>
                    <a:lnTo>
                      <a:pt x="3005" y="177"/>
                    </a:lnTo>
                    <a:lnTo>
                      <a:pt x="3006" y="177"/>
                    </a:lnTo>
                    <a:lnTo>
                      <a:pt x="3007" y="177"/>
                    </a:lnTo>
                    <a:lnTo>
                      <a:pt x="3008" y="177"/>
                    </a:lnTo>
                    <a:lnTo>
                      <a:pt x="3009" y="177"/>
                    </a:lnTo>
                    <a:lnTo>
                      <a:pt x="3010" y="177"/>
                    </a:lnTo>
                    <a:lnTo>
                      <a:pt x="3011" y="177"/>
                    </a:lnTo>
                    <a:lnTo>
                      <a:pt x="3012" y="177"/>
                    </a:lnTo>
                    <a:lnTo>
                      <a:pt x="3013" y="177"/>
                    </a:lnTo>
                    <a:lnTo>
                      <a:pt x="3014" y="177"/>
                    </a:lnTo>
                    <a:lnTo>
                      <a:pt x="3015" y="177"/>
                    </a:lnTo>
                    <a:lnTo>
                      <a:pt x="3016" y="177"/>
                    </a:lnTo>
                    <a:lnTo>
                      <a:pt x="3017" y="177"/>
                    </a:lnTo>
                    <a:lnTo>
                      <a:pt x="3018" y="177"/>
                    </a:lnTo>
                    <a:lnTo>
                      <a:pt x="3019" y="177"/>
                    </a:lnTo>
                    <a:lnTo>
                      <a:pt x="3020" y="177"/>
                    </a:lnTo>
                    <a:lnTo>
                      <a:pt x="3021" y="177"/>
                    </a:lnTo>
                    <a:lnTo>
                      <a:pt x="3022" y="177"/>
                    </a:lnTo>
                    <a:lnTo>
                      <a:pt x="3023" y="177"/>
                    </a:lnTo>
                    <a:lnTo>
                      <a:pt x="3023" y="176"/>
                    </a:lnTo>
                    <a:lnTo>
                      <a:pt x="3023" y="177"/>
                    </a:lnTo>
                    <a:lnTo>
                      <a:pt x="3024" y="177"/>
                    </a:lnTo>
                    <a:lnTo>
                      <a:pt x="3025" y="177"/>
                    </a:lnTo>
                    <a:lnTo>
                      <a:pt x="3025" y="176"/>
                    </a:lnTo>
                    <a:lnTo>
                      <a:pt x="3026" y="176"/>
                    </a:lnTo>
                    <a:lnTo>
                      <a:pt x="3026" y="177"/>
                    </a:lnTo>
                    <a:lnTo>
                      <a:pt x="3027" y="177"/>
                    </a:lnTo>
                    <a:lnTo>
                      <a:pt x="3028" y="177"/>
                    </a:lnTo>
                    <a:lnTo>
                      <a:pt x="3028" y="176"/>
                    </a:lnTo>
                    <a:lnTo>
                      <a:pt x="3028" y="177"/>
                    </a:lnTo>
                    <a:lnTo>
                      <a:pt x="3029" y="177"/>
                    </a:lnTo>
                    <a:lnTo>
                      <a:pt x="3030" y="177"/>
                    </a:lnTo>
                    <a:lnTo>
                      <a:pt x="3031" y="177"/>
                    </a:lnTo>
                    <a:lnTo>
                      <a:pt x="3032" y="177"/>
                    </a:lnTo>
                    <a:lnTo>
                      <a:pt x="3033" y="177"/>
                    </a:lnTo>
                    <a:lnTo>
                      <a:pt x="3034" y="177"/>
                    </a:lnTo>
                    <a:lnTo>
                      <a:pt x="3035" y="177"/>
                    </a:lnTo>
                    <a:lnTo>
                      <a:pt x="3036" y="177"/>
                    </a:lnTo>
                    <a:lnTo>
                      <a:pt x="3037" y="177"/>
                    </a:lnTo>
                    <a:lnTo>
                      <a:pt x="3038" y="177"/>
                    </a:lnTo>
                    <a:lnTo>
                      <a:pt x="3039" y="177"/>
                    </a:lnTo>
                    <a:lnTo>
                      <a:pt x="3040" y="177"/>
                    </a:lnTo>
                    <a:lnTo>
                      <a:pt x="3041" y="177"/>
                    </a:lnTo>
                    <a:lnTo>
                      <a:pt x="3042" y="177"/>
                    </a:lnTo>
                    <a:lnTo>
                      <a:pt x="3043" y="177"/>
                    </a:lnTo>
                    <a:lnTo>
                      <a:pt x="3044" y="177"/>
                    </a:lnTo>
                    <a:lnTo>
                      <a:pt x="3045" y="177"/>
                    </a:lnTo>
                    <a:lnTo>
                      <a:pt x="3046" y="177"/>
                    </a:lnTo>
                    <a:lnTo>
                      <a:pt x="3047" y="177"/>
                    </a:lnTo>
                    <a:lnTo>
                      <a:pt x="3048" y="177"/>
                    </a:lnTo>
                    <a:lnTo>
                      <a:pt x="3049" y="177"/>
                    </a:lnTo>
                    <a:lnTo>
                      <a:pt x="3050" y="177"/>
                    </a:lnTo>
                    <a:lnTo>
                      <a:pt x="3051" y="177"/>
                    </a:lnTo>
                    <a:lnTo>
                      <a:pt x="3052" y="177"/>
                    </a:lnTo>
                    <a:lnTo>
                      <a:pt x="3053" y="177"/>
                    </a:lnTo>
                    <a:lnTo>
                      <a:pt x="3054" y="177"/>
                    </a:lnTo>
                    <a:lnTo>
                      <a:pt x="3055" y="177"/>
                    </a:lnTo>
                    <a:lnTo>
                      <a:pt x="3056" y="177"/>
                    </a:lnTo>
                    <a:lnTo>
                      <a:pt x="3057" y="177"/>
                    </a:lnTo>
                    <a:lnTo>
                      <a:pt x="3058" y="177"/>
                    </a:lnTo>
                    <a:lnTo>
                      <a:pt x="3059" y="177"/>
                    </a:lnTo>
                    <a:lnTo>
                      <a:pt x="3060" y="177"/>
                    </a:lnTo>
                    <a:lnTo>
                      <a:pt x="3061" y="177"/>
                    </a:lnTo>
                    <a:lnTo>
                      <a:pt x="3062" y="177"/>
                    </a:lnTo>
                    <a:lnTo>
                      <a:pt x="3063" y="177"/>
                    </a:lnTo>
                    <a:lnTo>
                      <a:pt x="3064" y="177"/>
                    </a:lnTo>
                    <a:lnTo>
                      <a:pt x="3065" y="177"/>
                    </a:lnTo>
                    <a:lnTo>
                      <a:pt x="3066" y="177"/>
                    </a:lnTo>
                    <a:lnTo>
                      <a:pt x="3067" y="177"/>
                    </a:lnTo>
                    <a:lnTo>
                      <a:pt x="3068" y="177"/>
                    </a:lnTo>
                    <a:lnTo>
                      <a:pt x="3069" y="177"/>
                    </a:lnTo>
                    <a:lnTo>
                      <a:pt x="3070" y="177"/>
                    </a:lnTo>
                    <a:lnTo>
                      <a:pt x="3071" y="177"/>
                    </a:lnTo>
                    <a:lnTo>
                      <a:pt x="3072" y="177"/>
                    </a:lnTo>
                    <a:lnTo>
                      <a:pt x="3073" y="177"/>
                    </a:lnTo>
                    <a:lnTo>
                      <a:pt x="3074" y="177"/>
                    </a:lnTo>
                    <a:lnTo>
                      <a:pt x="3075" y="177"/>
                    </a:lnTo>
                    <a:lnTo>
                      <a:pt x="3076" y="177"/>
                    </a:lnTo>
                    <a:lnTo>
                      <a:pt x="3077" y="177"/>
                    </a:lnTo>
                    <a:lnTo>
                      <a:pt x="3078" y="177"/>
                    </a:lnTo>
                    <a:lnTo>
                      <a:pt x="3079" y="177"/>
                    </a:lnTo>
                    <a:lnTo>
                      <a:pt x="3080" y="177"/>
                    </a:lnTo>
                    <a:lnTo>
                      <a:pt x="3081" y="177"/>
                    </a:lnTo>
                    <a:lnTo>
                      <a:pt x="3082" y="177"/>
                    </a:lnTo>
                    <a:lnTo>
                      <a:pt x="3083" y="177"/>
                    </a:lnTo>
                    <a:lnTo>
                      <a:pt x="3084" y="177"/>
                    </a:lnTo>
                    <a:lnTo>
                      <a:pt x="3085" y="177"/>
                    </a:lnTo>
                    <a:lnTo>
                      <a:pt x="3086" y="177"/>
                    </a:lnTo>
                    <a:lnTo>
                      <a:pt x="3087" y="177"/>
                    </a:lnTo>
                    <a:lnTo>
                      <a:pt x="3088" y="177"/>
                    </a:lnTo>
                    <a:lnTo>
                      <a:pt x="3089" y="177"/>
                    </a:lnTo>
                    <a:lnTo>
                      <a:pt x="3090" y="177"/>
                    </a:lnTo>
                    <a:lnTo>
                      <a:pt x="3091" y="177"/>
                    </a:lnTo>
                    <a:lnTo>
                      <a:pt x="3092" y="177"/>
                    </a:lnTo>
                    <a:lnTo>
                      <a:pt x="3093" y="177"/>
                    </a:lnTo>
                    <a:lnTo>
                      <a:pt x="3094" y="177"/>
                    </a:lnTo>
                    <a:lnTo>
                      <a:pt x="3095" y="177"/>
                    </a:lnTo>
                    <a:lnTo>
                      <a:pt x="3096" y="177"/>
                    </a:lnTo>
                    <a:lnTo>
                      <a:pt x="3097" y="177"/>
                    </a:lnTo>
                    <a:lnTo>
                      <a:pt x="3098" y="177"/>
                    </a:lnTo>
                    <a:lnTo>
                      <a:pt x="3099" y="177"/>
                    </a:lnTo>
                    <a:lnTo>
                      <a:pt x="3100" y="177"/>
                    </a:lnTo>
                    <a:lnTo>
                      <a:pt x="3101" y="177"/>
                    </a:lnTo>
                    <a:lnTo>
                      <a:pt x="3102" y="177"/>
                    </a:lnTo>
                    <a:lnTo>
                      <a:pt x="3103" y="177"/>
                    </a:lnTo>
                    <a:lnTo>
                      <a:pt x="3104" y="177"/>
                    </a:lnTo>
                    <a:lnTo>
                      <a:pt x="3105" y="177"/>
                    </a:lnTo>
                    <a:lnTo>
                      <a:pt x="3106" y="177"/>
                    </a:lnTo>
                    <a:lnTo>
                      <a:pt x="3107" y="177"/>
                    </a:lnTo>
                    <a:lnTo>
                      <a:pt x="3108" y="177"/>
                    </a:lnTo>
                    <a:lnTo>
                      <a:pt x="3109" y="177"/>
                    </a:lnTo>
                    <a:lnTo>
                      <a:pt x="3110" y="177"/>
                    </a:lnTo>
                    <a:lnTo>
                      <a:pt x="3111" y="177"/>
                    </a:lnTo>
                    <a:lnTo>
                      <a:pt x="3112" y="177"/>
                    </a:lnTo>
                    <a:lnTo>
                      <a:pt x="3113" y="177"/>
                    </a:lnTo>
                    <a:lnTo>
                      <a:pt x="3114" y="177"/>
                    </a:lnTo>
                    <a:lnTo>
                      <a:pt x="3115" y="177"/>
                    </a:lnTo>
                    <a:lnTo>
                      <a:pt x="3116" y="177"/>
                    </a:lnTo>
                    <a:lnTo>
                      <a:pt x="3117" y="177"/>
                    </a:lnTo>
                    <a:lnTo>
                      <a:pt x="3118" y="177"/>
                    </a:lnTo>
                    <a:lnTo>
                      <a:pt x="3119" y="177"/>
                    </a:lnTo>
                    <a:lnTo>
                      <a:pt x="3120" y="177"/>
                    </a:lnTo>
                    <a:lnTo>
                      <a:pt x="3121" y="177"/>
                    </a:lnTo>
                    <a:lnTo>
                      <a:pt x="3122" y="177"/>
                    </a:lnTo>
                    <a:lnTo>
                      <a:pt x="3123" y="177"/>
                    </a:lnTo>
                    <a:lnTo>
                      <a:pt x="3124" y="177"/>
                    </a:lnTo>
                    <a:lnTo>
                      <a:pt x="3125" y="177"/>
                    </a:lnTo>
                    <a:lnTo>
                      <a:pt x="3126" y="177"/>
                    </a:lnTo>
                    <a:lnTo>
                      <a:pt x="3127" y="177"/>
                    </a:lnTo>
                    <a:lnTo>
                      <a:pt x="3128" y="177"/>
                    </a:lnTo>
                    <a:lnTo>
                      <a:pt x="3129" y="177"/>
                    </a:lnTo>
                    <a:lnTo>
                      <a:pt x="3130" y="177"/>
                    </a:lnTo>
                    <a:lnTo>
                      <a:pt x="3131" y="177"/>
                    </a:lnTo>
                    <a:lnTo>
                      <a:pt x="3132" y="177"/>
                    </a:lnTo>
                    <a:lnTo>
                      <a:pt x="3133" y="177"/>
                    </a:lnTo>
                    <a:lnTo>
                      <a:pt x="3134" y="177"/>
                    </a:lnTo>
                    <a:lnTo>
                      <a:pt x="3135" y="177"/>
                    </a:lnTo>
                    <a:lnTo>
                      <a:pt x="3136" y="177"/>
                    </a:lnTo>
                    <a:lnTo>
                      <a:pt x="3137" y="177"/>
                    </a:lnTo>
                    <a:lnTo>
                      <a:pt x="3138" y="177"/>
                    </a:lnTo>
                    <a:lnTo>
                      <a:pt x="3139" y="177"/>
                    </a:lnTo>
                    <a:lnTo>
                      <a:pt x="3140" y="177"/>
                    </a:lnTo>
                    <a:lnTo>
                      <a:pt x="3141" y="177"/>
                    </a:lnTo>
                    <a:lnTo>
                      <a:pt x="3142" y="177"/>
                    </a:lnTo>
                    <a:lnTo>
                      <a:pt x="3143" y="177"/>
                    </a:lnTo>
                    <a:lnTo>
                      <a:pt x="3144" y="177"/>
                    </a:lnTo>
                    <a:lnTo>
                      <a:pt x="3145" y="177"/>
                    </a:lnTo>
                    <a:lnTo>
                      <a:pt x="3146" y="177"/>
                    </a:lnTo>
                    <a:lnTo>
                      <a:pt x="3147" y="177"/>
                    </a:lnTo>
                    <a:lnTo>
                      <a:pt x="3148" y="177"/>
                    </a:lnTo>
                    <a:lnTo>
                      <a:pt x="3149" y="177"/>
                    </a:lnTo>
                    <a:lnTo>
                      <a:pt x="3150" y="177"/>
                    </a:lnTo>
                    <a:lnTo>
                      <a:pt x="3151" y="177"/>
                    </a:lnTo>
                    <a:lnTo>
                      <a:pt x="3152" y="177"/>
                    </a:lnTo>
                    <a:lnTo>
                      <a:pt x="3153" y="177"/>
                    </a:lnTo>
                    <a:lnTo>
                      <a:pt x="3154" y="177"/>
                    </a:lnTo>
                    <a:lnTo>
                      <a:pt x="3155" y="177"/>
                    </a:lnTo>
                    <a:lnTo>
                      <a:pt x="3156" y="177"/>
                    </a:lnTo>
                    <a:lnTo>
                      <a:pt x="3157" y="177"/>
                    </a:lnTo>
                    <a:lnTo>
                      <a:pt x="3158" y="177"/>
                    </a:lnTo>
                    <a:lnTo>
                      <a:pt x="3159" y="177"/>
                    </a:lnTo>
                    <a:lnTo>
                      <a:pt x="3160" y="177"/>
                    </a:lnTo>
                    <a:lnTo>
                      <a:pt x="3161" y="177"/>
                    </a:lnTo>
                    <a:lnTo>
                      <a:pt x="3162" y="177"/>
                    </a:lnTo>
                    <a:lnTo>
                      <a:pt x="3163" y="177"/>
                    </a:lnTo>
                    <a:lnTo>
                      <a:pt x="3164" y="177"/>
                    </a:lnTo>
                    <a:lnTo>
                      <a:pt x="3165" y="177"/>
                    </a:lnTo>
                    <a:lnTo>
                      <a:pt x="3166" y="177"/>
                    </a:lnTo>
                    <a:lnTo>
                      <a:pt x="3167" y="177"/>
                    </a:lnTo>
                    <a:lnTo>
                      <a:pt x="3168" y="177"/>
                    </a:lnTo>
                    <a:lnTo>
                      <a:pt x="3169" y="177"/>
                    </a:lnTo>
                    <a:lnTo>
                      <a:pt x="3170" y="177"/>
                    </a:lnTo>
                    <a:lnTo>
                      <a:pt x="3171" y="177"/>
                    </a:lnTo>
                    <a:lnTo>
                      <a:pt x="3172" y="177"/>
                    </a:lnTo>
                    <a:lnTo>
                      <a:pt x="3173" y="177"/>
                    </a:lnTo>
                    <a:lnTo>
                      <a:pt x="3174" y="177"/>
                    </a:lnTo>
                    <a:lnTo>
                      <a:pt x="3175" y="177"/>
                    </a:lnTo>
                    <a:lnTo>
                      <a:pt x="3176" y="177"/>
                    </a:lnTo>
                    <a:lnTo>
                      <a:pt x="3177" y="177"/>
                    </a:lnTo>
                    <a:lnTo>
                      <a:pt x="3178" y="177"/>
                    </a:lnTo>
                    <a:lnTo>
                      <a:pt x="3179" y="177"/>
                    </a:lnTo>
                    <a:lnTo>
                      <a:pt x="3180" y="177"/>
                    </a:lnTo>
                    <a:lnTo>
                      <a:pt x="3181" y="177"/>
                    </a:lnTo>
                    <a:lnTo>
                      <a:pt x="3182" y="177"/>
                    </a:lnTo>
                    <a:lnTo>
                      <a:pt x="3183" y="177"/>
                    </a:lnTo>
                    <a:lnTo>
                      <a:pt x="3184" y="177"/>
                    </a:lnTo>
                    <a:lnTo>
                      <a:pt x="3185" y="177"/>
                    </a:lnTo>
                    <a:lnTo>
                      <a:pt x="3186" y="177"/>
                    </a:lnTo>
                    <a:lnTo>
                      <a:pt x="3187" y="177"/>
                    </a:lnTo>
                    <a:lnTo>
                      <a:pt x="3188" y="177"/>
                    </a:lnTo>
                    <a:lnTo>
                      <a:pt x="3189" y="177"/>
                    </a:lnTo>
                    <a:lnTo>
                      <a:pt x="3190" y="177"/>
                    </a:lnTo>
                    <a:lnTo>
                      <a:pt x="3191" y="177"/>
                    </a:lnTo>
                    <a:lnTo>
                      <a:pt x="3192" y="177"/>
                    </a:lnTo>
                    <a:lnTo>
                      <a:pt x="3193" y="177"/>
                    </a:lnTo>
                    <a:lnTo>
                      <a:pt x="3194" y="177"/>
                    </a:lnTo>
                    <a:lnTo>
                      <a:pt x="3195" y="177"/>
                    </a:lnTo>
                    <a:lnTo>
                      <a:pt x="3196" y="177"/>
                    </a:lnTo>
                    <a:lnTo>
                      <a:pt x="3197" y="177"/>
                    </a:lnTo>
                    <a:lnTo>
                      <a:pt x="3198" y="177"/>
                    </a:lnTo>
                    <a:lnTo>
                      <a:pt x="3199" y="177"/>
                    </a:lnTo>
                    <a:lnTo>
                      <a:pt x="3200" y="177"/>
                    </a:lnTo>
                    <a:lnTo>
                      <a:pt x="3201" y="177"/>
                    </a:lnTo>
                    <a:lnTo>
                      <a:pt x="3202" y="177"/>
                    </a:lnTo>
                    <a:lnTo>
                      <a:pt x="3203" y="177"/>
                    </a:lnTo>
                    <a:lnTo>
                      <a:pt x="3204" y="177"/>
                    </a:lnTo>
                    <a:lnTo>
                      <a:pt x="3205" y="177"/>
                    </a:lnTo>
                    <a:lnTo>
                      <a:pt x="3206" y="177"/>
                    </a:lnTo>
                    <a:lnTo>
                      <a:pt x="3207" y="177"/>
                    </a:lnTo>
                    <a:lnTo>
                      <a:pt x="3208" y="177"/>
                    </a:lnTo>
                    <a:lnTo>
                      <a:pt x="3209" y="177"/>
                    </a:lnTo>
                    <a:lnTo>
                      <a:pt x="3210" y="177"/>
                    </a:lnTo>
                    <a:lnTo>
                      <a:pt x="3211" y="177"/>
                    </a:lnTo>
                    <a:lnTo>
                      <a:pt x="3212" y="177"/>
                    </a:lnTo>
                    <a:lnTo>
                      <a:pt x="3213" y="177"/>
                    </a:lnTo>
                    <a:lnTo>
                      <a:pt x="3214" y="177"/>
                    </a:lnTo>
                    <a:lnTo>
                      <a:pt x="3215" y="177"/>
                    </a:lnTo>
                    <a:lnTo>
                      <a:pt x="3216" y="177"/>
                    </a:lnTo>
                    <a:lnTo>
                      <a:pt x="3217" y="177"/>
                    </a:lnTo>
                    <a:lnTo>
                      <a:pt x="3218" y="177"/>
                    </a:lnTo>
                    <a:lnTo>
                      <a:pt x="3219" y="177"/>
                    </a:lnTo>
                    <a:lnTo>
                      <a:pt x="3220" y="177"/>
                    </a:lnTo>
                    <a:lnTo>
                      <a:pt x="3221" y="177"/>
                    </a:lnTo>
                    <a:lnTo>
                      <a:pt x="3222" y="177"/>
                    </a:lnTo>
                    <a:lnTo>
                      <a:pt x="3223" y="177"/>
                    </a:lnTo>
                    <a:lnTo>
                      <a:pt x="3224" y="177"/>
                    </a:lnTo>
                    <a:lnTo>
                      <a:pt x="3225" y="177"/>
                    </a:lnTo>
                    <a:lnTo>
                      <a:pt x="3226" y="177"/>
                    </a:lnTo>
                    <a:lnTo>
                      <a:pt x="3227" y="177"/>
                    </a:lnTo>
                    <a:lnTo>
                      <a:pt x="3228" y="177"/>
                    </a:lnTo>
                    <a:lnTo>
                      <a:pt x="3229" y="177"/>
                    </a:lnTo>
                    <a:lnTo>
                      <a:pt x="3230" y="177"/>
                    </a:lnTo>
                    <a:lnTo>
                      <a:pt x="3231" y="177"/>
                    </a:lnTo>
                    <a:lnTo>
                      <a:pt x="3232" y="177"/>
                    </a:lnTo>
                    <a:lnTo>
                      <a:pt x="3233" y="177"/>
                    </a:lnTo>
                    <a:lnTo>
                      <a:pt x="3234" y="177"/>
                    </a:lnTo>
                    <a:lnTo>
                      <a:pt x="3235" y="177"/>
                    </a:lnTo>
                    <a:lnTo>
                      <a:pt x="3236" y="177"/>
                    </a:lnTo>
                    <a:lnTo>
                      <a:pt x="3237" y="177"/>
                    </a:lnTo>
                    <a:lnTo>
                      <a:pt x="3238" y="177"/>
                    </a:lnTo>
                    <a:lnTo>
                      <a:pt x="3239" y="177"/>
                    </a:lnTo>
                    <a:lnTo>
                      <a:pt x="3240" y="177"/>
                    </a:lnTo>
                    <a:lnTo>
                      <a:pt x="3241" y="177"/>
                    </a:lnTo>
                    <a:lnTo>
                      <a:pt x="3242" y="177"/>
                    </a:lnTo>
                    <a:lnTo>
                      <a:pt x="3243" y="177"/>
                    </a:lnTo>
                    <a:lnTo>
                      <a:pt x="3244" y="177"/>
                    </a:lnTo>
                    <a:lnTo>
                      <a:pt x="3245" y="177"/>
                    </a:lnTo>
                    <a:lnTo>
                      <a:pt x="3246" y="177"/>
                    </a:lnTo>
                    <a:lnTo>
                      <a:pt x="3247" y="177"/>
                    </a:lnTo>
                    <a:lnTo>
                      <a:pt x="3248" y="177"/>
                    </a:lnTo>
                    <a:lnTo>
                      <a:pt x="3249" y="177"/>
                    </a:lnTo>
                    <a:lnTo>
                      <a:pt x="3250" y="177"/>
                    </a:lnTo>
                    <a:lnTo>
                      <a:pt x="3251" y="177"/>
                    </a:lnTo>
                    <a:lnTo>
                      <a:pt x="3252" y="177"/>
                    </a:lnTo>
                    <a:lnTo>
                      <a:pt x="3253" y="177"/>
                    </a:lnTo>
                    <a:lnTo>
                      <a:pt x="3254" y="177"/>
                    </a:lnTo>
                    <a:lnTo>
                      <a:pt x="3255" y="177"/>
                    </a:lnTo>
                    <a:lnTo>
                      <a:pt x="3256" y="177"/>
                    </a:lnTo>
                    <a:lnTo>
                      <a:pt x="3257" y="177"/>
                    </a:lnTo>
                    <a:lnTo>
                      <a:pt x="3258" y="177"/>
                    </a:lnTo>
                    <a:lnTo>
                      <a:pt x="3259" y="177"/>
                    </a:lnTo>
                    <a:lnTo>
                      <a:pt x="3260" y="177"/>
                    </a:lnTo>
                    <a:lnTo>
                      <a:pt x="3261" y="177"/>
                    </a:lnTo>
                    <a:lnTo>
                      <a:pt x="3262" y="177"/>
                    </a:lnTo>
                    <a:lnTo>
                      <a:pt x="3263" y="177"/>
                    </a:lnTo>
                    <a:lnTo>
                      <a:pt x="3264" y="177"/>
                    </a:lnTo>
                    <a:lnTo>
                      <a:pt x="3265" y="177"/>
                    </a:lnTo>
                    <a:lnTo>
                      <a:pt x="3266" y="177"/>
                    </a:lnTo>
                    <a:lnTo>
                      <a:pt x="3267" y="177"/>
                    </a:lnTo>
                    <a:lnTo>
                      <a:pt x="3268" y="177"/>
                    </a:lnTo>
                    <a:lnTo>
                      <a:pt x="3269" y="177"/>
                    </a:lnTo>
                    <a:lnTo>
                      <a:pt x="3270" y="177"/>
                    </a:lnTo>
                    <a:lnTo>
                      <a:pt x="3271" y="177"/>
                    </a:lnTo>
                    <a:lnTo>
                      <a:pt x="3272" y="177"/>
                    </a:lnTo>
                    <a:lnTo>
                      <a:pt x="3273" y="177"/>
                    </a:lnTo>
                    <a:lnTo>
                      <a:pt x="3274" y="177"/>
                    </a:lnTo>
                    <a:lnTo>
                      <a:pt x="3275" y="177"/>
                    </a:lnTo>
                    <a:lnTo>
                      <a:pt x="3276" y="177"/>
                    </a:lnTo>
                    <a:lnTo>
                      <a:pt x="3277" y="177"/>
                    </a:lnTo>
                    <a:lnTo>
                      <a:pt x="3278" y="177"/>
                    </a:lnTo>
                    <a:lnTo>
                      <a:pt x="3279" y="177"/>
                    </a:lnTo>
                    <a:lnTo>
                      <a:pt x="3280" y="177"/>
                    </a:lnTo>
                    <a:lnTo>
                      <a:pt x="3281" y="177"/>
                    </a:lnTo>
                    <a:lnTo>
                      <a:pt x="3282" y="177"/>
                    </a:lnTo>
                    <a:lnTo>
                      <a:pt x="3283" y="177"/>
                    </a:lnTo>
                    <a:lnTo>
                      <a:pt x="3284" y="177"/>
                    </a:lnTo>
                    <a:lnTo>
                      <a:pt x="3285" y="177"/>
                    </a:lnTo>
                    <a:lnTo>
                      <a:pt x="3286" y="177"/>
                    </a:lnTo>
                    <a:lnTo>
                      <a:pt x="3287" y="177"/>
                    </a:lnTo>
                    <a:lnTo>
                      <a:pt x="3288" y="177"/>
                    </a:lnTo>
                    <a:lnTo>
                      <a:pt x="3289" y="177"/>
                    </a:lnTo>
                    <a:lnTo>
                      <a:pt x="3290" y="177"/>
                    </a:lnTo>
                    <a:lnTo>
                      <a:pt x="3291" y="177"/>
                    </a:lnTo>
                    <a:lnTo>
                      <a:pt x="3292" y="177"/>
                    </a:lnTo>
                    <a:lnTo>
                      <a:pt x="3293" y="177"/>
                    </a:lnTo>
                    <a:lnTo>
                      <a:pt x="3294" y="177"/>
                    </a:lnTo>
                    <a:lnTo>
                      <a:pt x="3295" y="177"/>
                    </a:lnTo>
                    <a:lnTo>
                      <a:pt x="3296" y="177"/>
                    </a:lnTo>
                    <a:lnTo>
                      <a:pt x="3297" y="177"/>
                    </a:lnTo>
                    <a:lnTo>
                      <a:pt x="3298" y="177"/>
                    </a:lnTo>
                    <a:lnTo>
                      <a:pt x="3299" y="177"/>
                    </a:lnTo>
                    <a:lnTo>
                      <a:pt x="3300" y="177"/>
                    </a:lnTo>
                    <a:lnTo>
                      <a:pt x="3301" y="177"/>
                    </a:lnTo>
                    <a:lnTo>
                      <a:pt x="3302" y="177"/>
                    </a:lnTo>
                    <a:lnTo>
                      <a:pt x="3303" y="177"/>
                    </a:lnTo>
                    <a:lnTo>
                      <a:pt x="3304" y="177"/>
                    </a:lnTo>
                    <a:lnTo>
                      <a:pt x="3305" y="177"/>
                    </a:lnTo>
                    <a:lnTo>
                      <a:pt x="3306" y="177"/>
                    </a:lnTo>
                    <a:lnTo>
                      <a:pt x="3307" y="177"/>
                    </a:lnTo>
                    <a:lnTo>
                      <a:pt x="3308" y="177"/>
                    </a:lnTo>
                    <a:lnTo>
                      <a:pt x="3309" y="177"/>
                    </a:lnTo>
                    <a:lnTo>
                      <a:pt x="3310" y="177"/>
                    </a:lnTo>
                    <a:lnTo>
                      <a:pt x="3311" y="177"/>
                    </a:lnTo>
                    <a:lnTo>
                      <a:pt x="3312" y="177"/>
                    </a:lnTo>
                    <a:lnTo>
                      <a:pt x="3313" y="177"/>
                    </a:lnTo>
                    <a:lnTo>
                      <a:pt x="3314" y="177"/>
                    </a:lnTo>
                    <a:lnTo>
                      <a:pt x="3315" y="177"/>
                    </a:lnTo>
                    <a:lnTo>
                      <a:pt x="3316" y="177"/>
                    </a:lnTo>
                    <a:lnTo>
                      <a:pt x="3317" y="177"/>
                    </a:lnTo>
                    <a:lnTo>
                      <a:pt x="3318" y="177"/>
                    </a:lnTo>
                    <a:lnTo>
                      <a:pt x="3319" y="177"/>
                    </a:lnTo>
                    <a:lnTo>
                      <a:pt x="3320" y="177"/>
                    </a:lnTo>
                    <a:lnTo>
                      <a:pt x="3321" y="177"/>
                    </a:lnTo>
                    <a:lnTo>
                      <a:pt x="3322" y="177"/>
                    </a:lnTo>
                    <a:lnTo>
                      <a:pt x="3323" y="177"/>
                    </a:lnTo>
                    <a:lnTo>
                      <a:pt x="3324" y="177"/>
                    </a:lnTo>
                    <a:lnTo>
                      <a:pt x="3325" y="177"/>
                    </a:lnTo>
                    <a:lnTo>
                      <a:pt x="3326" y="177"/>
                    </a:lnTo>
                    <a:lnTo>
                      <a:pt x="3327" y="177"/>
                    </a:lnTo>
                    <a:lnTo>
                      <a:pt x="3328" y="177"/>
                    </a:lnTo>
                    <a:lnTo>
                      <a:pt x="3329" y="177"/>
                    </a:lnTo>
                    <a:lnTo>
                      <a:pt x="3330" y="177"/>
                    </a:lnTo>
                    <a:lnTo>
                      <a:pt x="3331" y="177"/>
                    </a:lnTo>
                    <a:lnTo>
                      <a:pt x="3332" y="177"/>
                    </a:lnTo>
                    <a:lnTo>
                      <a:pt x="3333" y="177"/>
                    </a:lnTo>
                    <a:lnTo>
                      <a:pt x="3334" y="177"/>
                    </a:lnTo>
                    <a:lnTo>
                      <a:pt x="3335" y="177"/>
                    </a:lnTo>
                    <a:lnTo>
                      <a:pt x="3336" y="177"/>
                    </a:lnTo>
                    <a:lnTo>
                      <a:pt x="3337" y="177"/>
                    </a:lnTo>
                    <a:lnTo>
                      <a:pt x="3338" y="177"/>
                    </a:lnTo>
                    <a:lnTo>
                      <a:pt x="3339" y="177"/>
                    </a:lnTo>
                    <a:lnTo>
                      <a:pt x="3340" y="177"/>
                    </a:lnTo>
                    <a:lnTo>
                      <a:pt x="3341" y="177"/>
                    </a:lnTo>
                    <a:lnTo>
                      <a:pt x="3342" y="177"/>
                    </a:lnTo>
                    <a:lnTo>
                      <a:pt x="3343" y="177"/>
                    </a:lnTo>
                    <a:lnTo>
                      <a:pt x="3344" y="177"/>
                    </a:lnTo>
                    <a:lnTo>
                      <a:pt x="3345" y="177"/>
                    </a:lnTo>
                    <a:lnTo>
                      <a:pt x="3346" y="177"/>
                    </a:lnTo>
                    <a:lnTo>
                      <a:pt x="3347" y="177"/>
                    </a:lnTo>
                    <a:lnTo>
                      <a:pt x="3348" y="177"/>
                    </a:lnTo>
                    <a:lnTo>
                      <a:pt x="3349" y="177"/>
                    </a:lnTo>
                    <a:lnTo>
                      <a:pt x="3350" y="177"/>
                    </a:lnTo>
                    <a:lnTo>
                      <a:pt x="3351" y="177"/>
                    </a:lnTo>
                    <a:lnTo>
                      <a:pt x="3352" y="177"/>
                    </a:lnTo>
                    <a:lnTo>
                      <a:pt x="3353" y="177"/>
                    </a:lnTo>
                    <a:lnTo>
                      <a:pt x="3354" y="177"/>
                    </a:lnTo>
                    <a:lnTo>
                      <a:pt x="3355" y="177"/>
                    </a:lnTo>
                    <a:lnTo>
                      <a:pt x="3356" y="177"/>
                    </a:lnTo>
                    <a:lnTo>
                      <a:pt x="3357" y="177"/>
                    </a:lnTo>
                    <a:lnTo>
                      <a:pt x="3358" y="177"/>
                    </a:lnTo>
                    <a:lnTo>
                      <a:pt x="3359" y="177"/>
                    </a:lnTo>
                    <a:lnTo>
                      <a:pt x="3360" y="177"/>
                    </a:lnTo>
                    <a:lnTo>
                      <a:pt x="3361" y="177"/>
                    </a:lnTo>
                    <a:lnTo>
                      <a:pt x="3362" y="177"/>
                    </a:lnTo>
                    <a:lnTo>
                      <a:pt x="3363" y="177"/>
                    </a:lnTo>
                    <a:lnTo>
                      <a:pt x="3364" y="177"/>
                    </a:lnTo>
                    <a:lnTo>
                      <a:pt x="3365" y="177"/>
                    </a:lnTo>
                    <a:lnTo>
                      <a:pt x="3366" y="177"/>
                    </a:lnTo>
                    <a:lnTo>
                      <a:pt x="3367" y="177"/>
                    </a:lnTo>
                    <a:lnTo>
                      <a:pt x="3368" y="177"/>
                    </a:lnTo>
                    <a:lnTo>
                      <a:pt x="3369" y="177"/>
                    </a:lnTo>
                    <a:lnTo>
                      <a:pt x="3370" y="177"/>
                    </a:lnTo>
                    <a:lnTo>
                      <a:pt x="3371" y="177"/>
                    </a:lnTo>
                    <a:lnTo>
                      <a:pt x="3372" y="177"/>
                    </a:lnTo>
                    <a:lnTo>
                      <a:pt x="3373" y="177"/>
                    </a:lnTo>
                    <a:lnTo>
                      <a:pt x="3374" y="177"/>
                    </a:lnTo>
                    <a:lnTo>
                      <a:pt x="3375" y="177"/>
                    </a:lnTo>
                    <a:lnTo>
                      <a:pt x="3376" y="177"/>
                    </a:lnTo>
                    <a:lnTo>
                      <a:pt x="3377" y="177"/>
                    </a:lnTo>
                    <a:lnTo>
                      <a:pt x="3378" y="177"/>
                    </a:lnTo>
                    <a:lnTo>
                      <a:pt x="3379" y="177"/>
                    </a:lnTo>
                    <a:lnTo>
                      <a:pt x="3380" y="177"/>
                    </a:lnTo>
                    <a:lnTo>
                      <a:pt x="3381" y="177"/>
                    </a:lnTo>
                    <a:lnTo>
                      <a:pt x="3382" y="177"/>
                    </a:lnTo>
                    <a:lnTo>
                      <a:pt x="3383" y="177"/>
                    </a:lnTo>
                    <a:lnTo>
                      <a:pt x="3384" y="177"/>
                    </a:lnTo>
                    <a:lnTo>
                      <a:pt x="3385" y="177"/>
                    </a:lnTo>
                    <a:lnTo>
                      <a:pt x="3386" y="177"/>
                    </a:lnTo>
                    <a:lnTo>
                      <a:pt x="3387" y="177"/>
                    </a:lnTo>
                    <a:lnTo>
                      <a:pt x="3388" y="177"/>
                    </a:lnTo>
                    <a:lnTo>
                      <a:pt x="3389" y="177"/>
                    </a:lnTo>
                    <a:lnTo>
                      <a:pt x="3390" y="177"/>
                    </a:lnTo>
                    <a:lnTo>
                      <a:pt x="3391" y="177"/>
                    </a:lnTo>
                    <a:lnTo>
                      <a:pt x="3392" y="177"/>
                    </a:lnTo>
                    <a:lnTo>
                      <a:pt x="3393" y="177"/>
                    </a:lnTo>
                    <a:lnTo>
                      <a:pt x="3394" y="177"/>
                    </a:lnTo>
                    <a:lnTo>
                      <a:pt x="3395" y="177"/>
                    </a:lnTo>
                    <a:lnTo>
                      <a:pt x="3396" y="177"/>
                    </a:lnTo>
                    <a:lnTo>
                      <a:pt x="3397" y="177"/>
                    </a:lnTo>
                    <a:lnTo>
                      <a:pt x="3398" y="177"/>
                    </a:lnTo>
                    <a:lnTo>
                      <a:pt x="3399" y="177"/>
                    </a:lnTo>
                    <a:lnTo>
                      <a:pt x="3400" y="177"/>
                    </a:lnTo>
                    <a:lnTo>
                      <a:pt x="3401" y="177"/>
                    </a:lnTo>
                    <a:lnTo>
                      <a:pt x="3402" y="177"/>
                    </a:lnTo>
                    <a:lnTo>
                      <a:pt x="3403" y="177"/>
                    </a:lnTo>
                    <a:lnTo>
                      <a:pt x="3404" y="177"/>
                    </a:lnTo>
                    <a:lnTo>
                      <a:pt x="3405" y="177"/>
                    </a:lnTo>
                    <a:lnTo>
                      <a:pt x="3406" y="177"/>
                    </a:lnTo>
                    <a:lnTo>
                      <a:pt x="3407" y="177"/>
                    </a:lnTo>
                    <a:lnTo>
                      <a:pt x="3408" y="177"/>
                    </a:lnTo>
                    <a:lnTo>
                      <a:pt x="3409" y="177"/>
                    </a:lnTo>
                    <a:lnTo>
                      <a:pt x="3410" y="177"/>
                    </a:lnTo>
                    <a:lnTo>
                      <a:pt x="3411" y="177"/>
                    </a:lnTo>
                    <a:lnTo>
                      <a:pt x="3412" y="177"/>
                    </a:lnTo>
                    <a:lnTo>
                      <a:pt x="3413" y="177"/>
                    </a:lnTo>
                    <a:lnTo>
                      <a:pt x="3414" y="177"/>
                    </a:lnTo>
                    <a:lnTo>
                      <a:pt x="3415" y="177"/>
                    </a:lnTo>
                    <a:lnTo>
                      <a:pt x="3416" y="177"/>
                    </a:lnTo>
                    <a:lnTo>
                      <a:pt x="3417" y="177"/>
                    </a:lnTo>
                    <a:lnTo>
                      <a:pt x="3418" y="177"/>
                    </a:lnTo>
                    <a:lnTo>
                      <a:pt x="3419" y="177"/>
                    </a:lnTo>
                    <a:lnTo>
                      <a:pt x="3420" y="177"/>
                    </a:lnTo>
                    <a:lnTo>
                      <a:pt x="3421" y="177"/>
                    </a:lnTo>
                    <a:lnTo>
                      <a:pt x="3422" y="177"/>
                    </a:lnTo>
                    <a:lnTo>
                      <a:pt x="3423" y="177"/>
                    </a:lnTo>
                    <a:lnTo>
                      <a:pt x="3424" y="177"/>
                    </a:lnTo>
                    <a:lnTo>
                      <a:pt x="3425" y="177"/>
                    </a:lnTo>
                    <a:lnTo>
                      <a:pt x="3426" y="177"/>
                    </a:lnTo>
                    <a:lnTo>
                      <a:pt x="3427" y="177"/>
                    </a:lnTo>
                    <a:lnTo>
                      <a:pt x="3428" y="177"/>
                    </a:lnTo>
                    <a:lnTo>
                      <a:pt x="3429" y="177"/>
                    </a:lnTo>
                    <a:lnTo>
                      <a:pt x="3430" y="177"/>
                    </a:lnTo>
                    <a:lnTo>
                      <a:pt x="3431" y="177"/>
                    </a:lnTo>
                    <a:lnTo>
                      <a:pt x="3432" y="177"/>
                    </a:lnTo>
                    <a:lnTo>
                      <a:pt x="3433" y="177"/>
                    </a:lnTo>
                    <a:lnTo>
                      <a:pt x="3434" y="177"/>
                    </a:lnTo>
                    <a:lnTo>
                      <a:pt x="3435" y="177"/>
                    </a:lnTo>
                    <a:lnTo>
                      <a:pt x="3436" y="177"/>
                    </a:lnTo>
                    <a:lnTo>
                      <a:pt x="3437" y="177"/>
                    </a:lnTo>
                    <a:lnTo>
                      <a:pt x="3438" y="177"/>
                    </a:lnTo>
                    <a:lnTo>
                      <a:pt x="3439" y="177"/>
                    </a:lnTo>
                    <a:lnTo>
                      <a:pt x="3440" y="177"/>
                    </a:lnTo>
                    <a:lnTo>
                      <a:pt x="3441" y="177"/>
                    </a:lnTo>
                    <a:lnTo>
                      <a:pt x="3442" y="177"/>
                    </a:lnTo>
                    <a:lnTo>
                      <a:pt x="3443" y="177"/>
                    </a:lnTo>
                    <a:lnTo>
                      <a:pt x="3444" y="177"/>
                    </a:lnTo>
                    <a:lnTo>
                      <a:pt x="3445" y="177"/>
                    </a:lnTo>
                    <a:lnTo>
                      <a:pt x="3446" y="177"/>
                    </a:lnTo>
                    <a:lnTo>
                      <a:pt x="3447" y="177"/>
                    </a:lnTo>
                    <a:lnTo>
                      <a:pt x="3448" y="177"/>
                    </a:lnTo>
                    <a:lnTo>
                      <a:pt x="3449" y="177"/>
                    </a:lnTo>
                    <a:lnTo>
                      <a:pt x="3450" y="177"/>
                    </a:lnTo>
                    <a:lnTo>
                      <a:pt x="3451" y="177"/>
                    </a:lnTo>
                    <a:lnTo>
                      <a:pt x="3452" y="177"/>
                    </a:lnTo>
                    <a:lnTo>
                      <a:pt x="3453" y="177"/>
                    </a:lnTo>
                    <a:lnTo>
                      <a:pt x="3454" y="177"/>
                    </a:lnTo>
                    <a:lnTo>
                      <a:pt x="3455" y="177"/>
                    </a:lnTo>
                    <a:lnTo>
                      <a:pt x="3456" y="177"/>
                    </a:lnTo>
                    <a:lnTo>
                      <a:pt x="3457" y="177"/>
                    </a:lnTo>
                    <a:lnTo>
                      <a:pt x="3458" y="177"/>
                    </a:lnTo>
                    <a:lnTo>
                      <a:pt x="3459" y="177"/>
                    </a:lnTo>
                    <a:lnTo>
                      <a:pt x="3460" y="177"/>
                    </a:lnTo>
                    <a:lnTo>
                      <a:pt x="3461" y="177"/>
                    </a:lnTo>
                    <a:lnTo>
                      <a:pt x="3462" y="177"/>
                    </a:lnTo>
                    <a:lnTo>
                      <a:pt x="3463" y="177"/>
                    </a:lnTo>
                    <a:lnTo>
                      <a:pt x="3464" y="177"/>
                    </a:lnTo>
                    <a:lnTo>
                      <a:pt x="3465" y="177"/>
                    </a:lnTo>
                    <a:lnTo>
                      <a:pt x="3466" y="177"/>
                    </a:lnTo>
                    <a:lnTo>
                      <a:pt x="3467" y="177"/>
                    </a:lnTo>
                    <a:lnTo>
                      <a:pt x="3468" y="177"/>
                    </a:lnTo>
                    <a:lnTo>
                      <a:pt x="3469" y="177"/>
                    </a:lnTo>
                    <a:lnTo>
                      <a:pt x="3470" y="177"/>
                    </a:lnTo>
                    <a:lnTo>
                      <a:pt x="3471" y="177"/>
                    </a:lnTo>
                    <a:lnTo>
                      <a:pt x="3472" y="177"/>
                    </a:lnTo>
                    <a:lnTo>
                      <a:pt x="3473" y="177"/>
                    </a:lnTo>
                    <a:lnTo>
                      <a:pt x="3474" y="177"/>
                    </a:lnTo>
                    <a:lnTo>
                      <a:pt x="3475" y="177"/>
                    </a:lnTo>
                    <a:lnTo>
                      <a:pt x="3476" y="177"/>
                    </a:lnTo>
                    <a:lnTo>
                      <a:pt x="3477" y="177"/>
                    </a:lnTo>
                    <a:lnTo>
                      <a:pt x="3478" y="177"/>
                    </a:lnTo>
                    <a:lnTo>
                      <a:pt x="3479" y="177"/>
                    </a:lnTo>
                    <a:lnTo>
                      <a:pt x="3480" y="177"/>
                    </a:lnTo>
                    <a:lnTo>
                      <a:pt x="3481" y="177"/>
                    </a:lnTo>
                    <a:lnTo>
                      <a:pt x="3482" y="177"/>
                    </a:lnTo>
                    <a:lnTo>
                      <a:pt x="3483" y="177"/>
                    </a:lnTo>
                    <a:lnTo>
                      <a:pt x="3484" y="177"/>
                    </a:lnTo>
                    <a:lnTo>
                      <a:pt x="3485" y="177"/>
                    </a:lnTo>
                    <a:lnTo>
                      <a:pt x="3486" y="177"/>
                    </a:lnTo>
                    <a:lnTo>
                      <a:pt x="3487" y="177"/>
                    </a:lnTo>
                    <a:lnTo>
                      <a:pt x="3488" y="177"/>
                    </a:lnTo>
                    <a:lnTo>
                      <a:pt x="3489" y="177"/>
                    </a:lnTo>
                    <a:lnTo>
                      <a:pt x="3490" y="177"/>
                    </a:lnTo>
                    <a:lnTo>
                      <a:pt x="3491" y="177"/>
                    </a:lnTo>
                    <a:lnTo>
                      <a:pt x="3492" y="177"/>
                    </a:lnTo>
                    <a:lnTo>
                      <a:pt x="3493" y="177"/>
                    </a:lnTo>
                    <a:lnTo>
                      <a:pt x="3494" y="177"/>
                    </a:lnTo>
                    <a:lnTo>
                      <a:pt x="3495" y="177"/>
                    </a:lnTo>
                    <a:lnTo>
                      <a:pt x="3496" y="177"/>
                    </a:lnTo>
                    <a:lnTo>
                      <a:pt x="3497" y="177"/>
                    </a:lnTo>
                    <a:lnTo>
                      <a:pt x="3498" y="177"/>
                    </a:lnTo>
                    <a:lnTo>
                      <a:pt x="3499" y="177"/>
                    </a:lnTo>
                    <a:lnTo>
                      <a:pt x="3500" y="177"/>
                    </a:lnTo>
                    <a:lnTo>
                      <a:pt x="3501" y="177"/>
                    </a:lnTo>
                    <a:lnTo>
                      <a:pt x="3502" y="177"/>
                    </a:lnTo>
                    <a:lnTo>
                      <a:pt x="3503" y="177"/>
                    </a:lnTo>
                    <a:lnTo>
                      <a:pt x="3504" y="177"/>
                    </a:lnTo>
                    <a:lnTo>
                      <a:pt x="3505" y="177"/>
                    </a:lnTo>
                    <a:lnTo>
                      <a:pt x="3506" y="177"/>
                    </a:lnTo>
                    <a:lnTo>
                      <a:pt x="3507" y="177"/>
                    </a:lnTo>
                    <a:lnTo>
                      <a:pt x="3508" y="177"/>
                    </a:lnTo>
                    <a:lnTo>
                      <a:pt x="3509" y="177"/>
                    </a:lnTo>
                    <a:lnTo>
                      <a:pt x="3510" y="177"/>
                    </a:lnTo>
                    <a:lnTo>
                      <a:pt x="3511" y="177"/>
                    </a:lnTo>
                    <a:lnTo>
                      <a:pt x="3512" y="177"/>
                    </a:lnTo>
                    <a:lnTo>
                      <a:pt x="3513" y="177"/>
                    </a:lnTo>
                    <a:lnTo>
                      <a:pt x="3514" y="177"/>
                    </a:lnTo>
                    <a:lnTo>
                      <a:pt x="3515" y="177"/>
                    </a:lnTo>
                    <a:lnTo>
                      <a:pt x="3516" y="177"/>
                    </a:lnTo>
                    <a:lnTo>
                      <a:pt x="3517" y="177"/>
                    </a:lnTo>
                    <a:lnTo>
                      <a:pt x="3518" y="177"/>
                    </a:lnTo>
                    <a:lnTo>
                      <a:pt x="3519" y="177"/>
                    </a:lnTo>
                    <a:lnTo>
                      <a:pt x="3520" y="177"/>
                    </a:lnTo>
                    <a:lnTo>
                      <a:pt x="3521" y="177"/>
                    </a:lnTo>
                    <a:lnTo>
                      <a:pt x="3522" y="177"/>
                    </a:lnTo>
                    <a:lnTo>
                      <a:pt x="3523" y="177"/>
                    </a:lnTo>
                    <a:lnTo>
                      <a:pt x="3524" y="177"/>
                    </a:lnTo>
                    <a:lnTo>
                      <a:pt x="3525" y="177"/>
                    </a:lnTo>
                    <a:lnTo>
                      <a:pt x="3526" y="177"/>
                    </a:lnTo>
                    <a:lnTo>
                      <a:pt x="3527" y="177"/>
                    </a:lnTo>
                    <a:lnTo>
                      <a:pt x="3528" y="177"/>
                    </a:lnTo>
                    <a:lnTo>
                      <a:pt x="3529" y="177"/>
                    </a:lnTo>
                    <a:lnTo>
                      <a:pt x="3530" y="177"/>
                    </a:lnTo>
                    <a:lnTo>
                      <a:pt x="3531" y="177"/>
                    </a:lnTo>
                    <a:lnTo>
                      <a:pt x="3532" y="177"/>
                    </a:lnTo>
                    <a:lnTo>
                      <a:pt x="3533" y="177"/>
                    </a:lnTo>
                    <a:lnTo>
                      <a:pt x="3534" y="177"/>
                    </a:lnTo>
                    <a:lnTo>
                      <a:pt x="3535" y="177"/>
                    </a:lnTo>
                    <a:lnTo>
                      <a:pt x="3536" y="177"/>
                    </a:lnTo>
                    <a:lnTo>
                      <a:pt x="3537" y="177"/>
                    </a:lnTo>
                    <a:lnTo>
                      <a:pt x="3538" y="177"/>
                    </a:lnTo>
                    <a:lnTo>
                      <a:pt x="3539" y="177"/>
                    </a:lnTo>
                    <a:lnTo>
                      <a:pt x="3540" y="177"/>
                    </a:lnTo>
                    <a:lnTo>
                      <a:pt x="3541" y="177"/>
                    </a:lnTo>
                    <a:lnTo>
                      <a:pt x="3542" y="177"/>
                    </a:lnTo>
                    <a:lnTo>
                      <a:pt x="3543" y="177"/>
                    </a:lnTo>
                    <a:lnTo>
                      <a:pt x="3544" y="177"/>
                    </a:lnTo>
                    <a:lnTo>
                      <a:pt x="3545" y="177"/>
                    </a:lnTo>
                    <a:lnTo>
                      <a:pt x="3546" y="177"/>
                    </a:lnTo>
                    <a:lnTo>
                      <a:pt x="3547" y="177"/>
                    </a:lnTo>
                    <a:lnTo>
                      <a:pt x="3548" y="177"/>
                    </a:lnTo>
                    <a:lnTo>
                      <a:pt x="3549" y="177"/>
                    </a:lnTo>
                    <a:lnTo>
                      <a:pt x="3550" y="177"/>
                    </a:lnTo>
                    <a:lnTo>
                      <a:pt x="3551" y="177"/>
                    </a:lnTo>
                    <a:lnTo>
                      <a:pt x="3552" y="177"/>
                    </a:lnTo>
                    <a:lnTo>
                      <a:pt x="3553" y="177"/>
                    </a:lnTo>
                    <a:lnTo>
                      <a:pt x="3554" y="177"/>
                    </a:lnTo>
                    <a:lnTo>
                      <a:pt x="3555" y="177"/>
                    </a:lnTo>
                    <a:lnTo>
                      <a:pt x="3556" y="177"/>
                    </a:lnTo>
                    <a:lnTo>
                      <a:pt x="3557" y="177"/>
                    </a:lnTo>
                    <a:lnTo>
                      <a:pt x="3558" y="177"/>
                    </a:lnTo>
                    <a:lnTo>
                      <a:pt x="3559" y="177"/>
                    </a:lnTo>
                    <a:lnTo>
                      <a:pt x="3560" y="177"/>
                    </a:lnTo>
                    <a:lnTo>
                      <a:pt x="3561" y="177"/>
                    </a:lnTo>
                    <a:lnTo>
                      <a:pt x="3562" y="177"/>
                    </a:lnTo>
                    <a:lnTo>
                      <a:pt x="3563" y="177"/>
                    </a:lnTo>
                    <a:lnTo>
                      <a:pt x="3564" y="177"/>
                    </a:lnTo>
                    <a:lnTo>
                      <a:pt x="3565" y="177"/>
                    </a:lnTo>
                    <a:lnTo>
                      <a:pt x="3566" y="177"/>
                    </a:lnTo>
                    <a:lnTo>
                      <a:pt x="3567" y="177"/>
                    </a:lnTo>
                    <a:lnTo>
                      <a:pt x="3568" y="177"/>
                    </a:lnTo>
                    <a:lnTo>
                      <a:pt x="3569" y="177"/>
                    </a:lnTo>
                    <a:lnTo>
                      <a:pt x="3570" y="177"/>
                    </a:lnTo>
                    <a:lnTo>
                      <a:pt x="3571" y="177"/>
                    </a:lnTo>
                    <a:lnTo>
                      <a:pt x="3572" y="177"/>
                    </a:lnTo>
                    <a:lnTo>
                      <a:pt x="3573" y="177"/>
                    </a:lnTo>
                    <a:lnTo>
                      <a:pt x="3574" y="177"/>
                    </a:lnTo>
                    <a:lnTo>
                      <a:pt x="3575" y="177"/>
                    </a:lnTo>
                    <a:lnTo>
                      <a:pt x="3576" y="177"/>
                    </a:lnTo>
                    <a:lnTo>
                      <a:pt x="3577" y="177"/>
                    </a:lnTo>
                    <a:lnTo>
                      <a:pt x="3578" y="177"/>
                    </a:lnTo>
                    <a:lnTo>
                      <a:pt x="3579" y="177"/>
                    </a:lnTo>
                    <a:lnTo>
                      <a:pt x="3580" y="177"/>
                    </a:lnTo>
                    <a:lnTo>
                      <a:pt x="3581" y="177"/>
                    </a:lnTo>
                    <a:lnTo>
                      <a:pt x="3582" y="177"/>
                    </a:lnTo>
                    <a:lnTo>
                      <a:pt x="3583" y="177"/>
                    </a:lnTo>
                    <a:lnTo>
                      <a:pt x="3584" y="177"/>
                    </a:lnTo>
                    <a:lnTo>
                      <a:pt x="3585" y="177"/>
                    </a:lnTo>
                    <a:lnTo>
                      <a:pt x="3586" y="177"/>
                    </a:lnTo>
                    <a:lnTo>
                      <a:pt x="3587" y="177"/>
                    </a:lnTo>
                    <a:lnTo>
                      <a:pt x="3588" y="177"/>
                    </a:lnTo>
                    <a:lnTo>
                      <a:pt x="3589" y="177"/>
                    </a:lnTo>
                    <a:lnTo>
                      <a:pt x="3590" y="177"/>
                    </a:lnTo>
                    <a:lnTo>
                      <a:pt x="3591" y="177"/>
                    </a:lnTo>
                    <a:lnTo>
                      <a:pt x="3592" y="177"/>
                    </a:lnTo>
                    <a:lnTo>
                      <a:pt x="3593" y="177"/>
                    </a:lnTo>
                    <a:lnTo>
                      <a:pt x="3594" y="177"/>
                    </a:lnTo>
                    <a:lnTo>
                      <a:pt x="3595" y="177"/>
                    </a:lnTo>
                    <a:lnTo>
                      <a:pt x="3596" y="177"/>
                    </a:lnTo>
                    <a:lnTo>
                      <a:pt x="3597" y="177"/>
                    </a:lnTo>
                    <a:lnTo>
                      <a:pt x="3598" y="177"/>
                    </a:lnTo>
                    <a:lnTo>
                      <a:pt x="3599" y="177"/>
                    </a:lnTo>
                    <a:lnTo>
                      <a:pt x="3600" y="177"/>
                    </a:lnTo>
                    <a:lnTo>
                      <a:pt x="3601" y="177"/>
                    </a:lnTo>
                    <a:lnTo>
                      <a:pt x="3602" y="177"/>
                    </a:lnTo>
                    <a:lnTo>
                      <a:pt x="3603" y="177"/>
                    </a:lnTo>
                    <a:lnTo>
                      <a:pt x="3604" y="177"/>
                    </a:lnTo>
                    <a:lnTo>
                      <a:pt x="3605" y="177"/>
                    </a:lnTo>
                    <a:lnTo>
                      <a:pt x="3606" y="177"/>
                    </a:lnTo>
                    <a:lnTo>
                      <a:pt x="3607" y="177"/>
                    </a:lnTo>
                    <a:lnTo>
                      <a:pt x="3608" y="177"/>
                    </a:lnTo>
                    <a:lnTo>
                      <a:pt x="3609" y="177"/>
                    </a:lnTo>
                    <a:lnTo>
                      <a:pt x="3610" y="177"/>
                    </a:lnTo>
                    <a:lnTo>
                      <a:pt x="3611" y="177"/>
                    </a:lnTo>
                    <a:lnTo>
                      <a:pt x="3612" y="177"/>
                    </a:lnTo>
                    <a:lnTo>
                      <a:pt x="3613" y="177"/>
                    </a:lnTo>
                    <a:lnTo>
                      <a:pt x="3614" y="177"/>
                    </a:lnTo>
                    <a:lnTo>
                      <a:pt x="3615" y="177"/>
                    </a:lnTo>
                    <a:lnTo>
                      <a:pt x="3616" y="177"/>
                    </a:lnTo>
                    <a:lnTo>
                      <a:pt x="3617" y="177"/>
                    </a:lnTo>
                    <a:lnTo>
                      <a:pt x="3618" y="177"/>
                    </a:lnTo>
                    <a:lnTo>
                      <a:pt x="3619" y="177"/>
                    </a:lnTo>
                    <a:lnTo>
                      <a:pt x="3620" y="177"/>
                    </a:lnTo>
                    <a:lnTo>
                      <a:pt x="3621" y="177"/>
                    </a:lnTo>
                    <a:lnTo>
                      <a:pt x="3622" y="177"/>
                    </a:lnTo>
                    <a:lnTo>
                      <a:pt x="3623" y="177"/>
                    </a:lnTo>
                    <a:lnTo>
                      <a:pt x="3624" y="177"/>
                    </a:lnTo>
                    <a:lnTo>
                      <a:pt x="3625" y="177"/>
                    </a:lnTo>
                    <a:lnTo>
                      <a:pt x="3626" y="177"/>
                    </a:lnTo>
                    <a:lnTo>
                      <a:pt x="3627" y="177"/>
                    </a:lnTo>
                    <a:lnTo>
                      <a:pt x="3628" y="177"/>
                    </a:lnTo>
                    <a:lnTo>
                      <a:pt x="3629" y="177"/>
                    </a:lnTo>
                    <a:lnTo>
                      <a:pt x="3630" y="177"/>
                    </a:lnTo>
                    <a:lnTo>
                      <a:pt x="3631" y="177"/>
                    </a:lnTo>
                    <a:lnTo>
                      <a:pt x="3632" y="177"/>
                    </a:lnTo>
                    <a:lnTo>
                      <a:pt x="3633" y="177"/>
                    </a:lnTo>
                    <a:lnTo>
                      <a:pt x="3634" y="177"/>
                    </a:lnTo>
                    <a:lnTo>
                      <a:pt x="3635" y="177"/>
                    </a:lnTo>
                    <a:lnTo>
                      <a:pt x="3636" y="177"/>
                    </a:lnTo>
                    <a:lnTo>
                      <a:pt x="3637" y="177"/>
                    </a:lnTo>
                    <a:lnTo>
                      <a:pt x="3638" y="177"/>
                    </a:lnTo>
                    <a:lnTo>
                      <a:pt x="3639" y="177"/>
                    </a:lnTo>
                    <a:lnTo>
                      <a:pt x="3640" y="177"/>
                    </a:lnTo>
                    <a:lnTo>
                      <a:pt x="3641" y="177"/>
                    </a:lnTo>
                    <a:lnTo>
                      <a:pt x="3642" y="177"/>
                    </a:lnTo>
                    <a:lnTo>
                      <a:pt x="3643" y="177"/>
                    </a:lnTo>
                    <a:lnTo>
                      <a:pt x="3644" y="177"/>
                    </a:lnTo>
                    <a:lnTo>
                      <a:pt x="3645" y="177"/>
                    </a:lnTo>
                    <a:lnTo>
                      <a:pt x="3646" y="177"/>
                    </a:lnTo>
                    <a:lnTo>
                      <a:pt x="3647" y="177"/>
                    </a:lnTo>
                    <a:lnTo>
                      <a:pt x="3648" y="177"/>
                    </a:lnTo>
                    <a:lnTo>
                      <a:pt x="3649" y="177"/>
                    </a:lnTo>
                    <a:lnTo>
                      <a:pt x="3650" y="177"/>
                    </a:lnTo>
                    <a:lnTo>
                      <a:pt x="3651" y="177"/>
                    </a:lnTo>
                    <a:lnTo>
                      <a:pt x="3652" y="177"/>
                    </a:lnTo>
                    <a:lnTo>
                      <a:pt x="3653" y="177"/>
                    </a:lnTo>
                    <a:lnTo>
                      <a:pt x="3654" y="177"/>
                    </a:lnTo>
                    <a:lnTo>
                      <a:pt x="3655" y="177"/>
                    </a:lnTo>
                    <a:lnTo>
                      <a:pt x="3656" y="177"/>
                    </a:lnTo>
                    <a:lnTo>
                      <a:pt x="3657" y="177"/>
                    </a:lnTo>
                    <a:lnTo>
                      <a:pt x="3658" y="177"/>
                    </a:lnTo>
                    <a:lnTo>
                      <a:pt x="3659" y="177"/>
                    </a:lnTo>
                    <a:lnTo>
                      <a:pt x="3660" y="177"/>
                    </a:lnTo>
                    <a:lnTo>
                      <a:pt x="3661" y="177"/>
                    </a:lnTo>
                    <a:lnTo>
                      <a:pt x="3662" y="177"/>
                    </a:lnTo>
                    <a:lnTo>
                      <a:pt x="3663" y="177"/>
                    </a:lnTo>
                    <a:lnTo>
                      <a:pt x="3664" y="177"/>
                    </a:lnTo>
                    <a:lnTo>
                      <a:pt x="3665" y="177"/>
                    </a:lnTo>
                    <a:lnTo>
                      <a:pt x="3666" y="177"/>
                    </a:lnTo>
                    <a:lnTo>
                      <a:pt x="3667" y="177"/>
                    </a:lnTo>
                    <a:lnTo>
                      <a:pt x="3668" y="177"/>
                    </a:lnTo>
                    <a:lnTo>
                      <a:pt x="3669" y="177"/>
                    </a:lnTo>
                    <a:lnTo>
                      <a:pt x="3670" y="177"/>
                    </a:lnTo>
                    <a:lnTo>
                      <a:pt x="3671" y="177"/>
                    </a:lnTo>
                    <a:lnTo>
                      <a:pt x="3672" y="177"/>
                    </a:lnTo>
                    <a:lnTo>
                      <a:pt x="3673" y="177"/>
                    </a:lnTo>
                    <a:lnTo>
                      <a:pt x="3674" y="177"/>
                    </a:lnTo>
                    <a:lnTo>
                      <a:pt x="3675" y="177"/>
                    </a:lnTo>
                    <a:lnTo>
                      <a:pt x="3676" y="177"/>
                    </a:lnTo>
                    <a:lnTo>
                      <a:pt x="3677" y="177"/>
                    </a:lnTo>
                    <a:lnTo>
                      <a:pt x="3678" y="177"/>
                    </a:lnTo>
                    <a:lnTo>
                      <a:pt x="3679" y="177"/>
                    </a:lnTo>
                    <a:lnTo>
                      <a:pt x="3680" y="177"/>
                    </a:lnTo>
                    <a:lnTo>
                      <a:pt x="3681" y="177"/>
                    </a:lnTo>
                    <a:lnTo>
                      <a:pt x="3682" y="177"/>
                    </a:lnTo>
                    <a:lnTo>
                      <a:pt x="3683" y="177"/>
                    </a:lnTo>
                    <a:lnTo>
                      <a:pt x="3684" y="177"/>
                    </a:lnTo>
                    <a:lnTo>
                      <a:pt x="3685" y="177"/>
                    </a:lnTo>
                    <a:lnTo>
                      <a:pt x="3686" y="177"/>
                    </a:lnTo>
                    <a:lnTo>
                      <a:pt x="3687" y="177"/>
                    </a:lnTo>
                    <a:lnTo>
                      <a:pt x="3688" y="177"/>
                    </a:lnTo>
                    <a:lnTo>
                      <a:pt x="3689" y="177"/>
                    </a:lnTo>
                    <a:lnTo>
                      <a:pt x="3690" y="177"/>
                    </a:lnTo>
                    <a:lnTo>
                      <a:pt x="3691" y="177"/>
                    </a:lnTo>
                    <a:lnTo>
                      <a:pt x="3692" y="177"/>
                    </a:lnTo>
                    <a:lnTo>
                      <a:pt x="3693" y="177"/>
                    </a:lnTo>
                    <a:lnTo>
                      <a:pt x="3694" y="177"/>
                    </a:lnTo>
                    <a:lnTo>
                      <a:pt x="3695" y="177"/>
                    </a:lnTo>
                    <a:lnTo>
                      <a:pt x="3696" y="177"/>
                    </a:lnTo>
                    <a:lnTo>
                      <a:pt x="3697" y="177"/>
                    </a:lnTo>
                    <a:lnTo>
                      <a:pt x="3698" y="177"/>
                    </a:lnTo>
                    <a:lnTo>
                      <a:pt x="3699" y="177"/>
                    </a:lnTo>
                    <a:lnTo>
                      <a:pt x="3700" y="177"/>
                    </a:lnTo>
                    <a:lnTo>
                      <a:pt x="3701" y="177"/>
                    </a:lnTo>
                    <a:lnTo>
                      <a:pt x="3702" y="177"/>
                    </a:lnTo>
                    <a:lnTo>
                      <a:pt x="3703" y="177"/>
                    </a:lnTo>
                    <a:lnTo>
                      <a:pt x="3704" y="177"/>
                    </a:lnTo>
                    <a:lnTo>
                      <a:pt x="3705" y="177"/>
                    </a:lnTo>
                    <a:lnTo>
                      <a:pt x="3706" y="177"/>
                    </a:lnTo>
                    <a:lnTo>
                      <a:pt x="3707" y="177"/>
                    </a:lnTo>
                    <a:lnTo>
                      <a:pt x="3708" y="177"/>
                    </a:lnTo>
                    <a:lnTo>
                      <a:pt x="3709" y="177"/>
                    </a:lnTo>
                    <a:lnTo>
                      <a:pt x="3710" y="177"/>
                    </a:lnTo>
                    <a:lnTo>
                      <a:pt x="3711" y="177"/>
                    </a:lnTo>
                    <a:lnTo>
                      <a:pt x="3712" y="177"/>
                    </a:lnTo>
                    <a:lnTo>
                      <a:pt x="3713" y="177"/>
                    </a:lnTo>
                    <a:lnTo>
                      <a:pt x="3714" y="177"/>
                    </a:lnTo>
                    <a:lnTo>
                      <a:pt x="3715" y="177"/>
                    </a:lnTo>
                    <a:lnTo>
                      <a:pt x="3716" y="177"/>
                    </a:lnTo>
                    <a:lnTo>
                      <a:pt x="3717" y="177"/>
                    </a:lnTo>
                    <a:lnTo>
                      <a:pt x="3718" y="177"/>
                    </a:lnTo>
                    <a:lnTo>
                      <a:pt x="3719" y="177"/>
                    </a:lnTo>
                    <a:lnTo>
                      <a:pt x="3720" y="177"/>
                    </a:lnTo>
                    <a:lnTo>
                      <a:pt x="3721" y="177"/>
                    </a:lnTo>
                    <a:lnTo>
                      <a:pt x="3722" y="177"/>
                    </a:lnTo>
                    <a:lnTo>
                      <a:pt x="3723" y="177"/>
                    </a:lnTo>
                    <a:lnTo>
                      <a:pt x="3724" y="177"/>
                    </a:lnTo>
                    <a:lnTo>
                      <a:pt x="3725" y="177"/>
                    </a:lnTo>
                    <a:lnTo>
                      <a:pt x="3726" y="177"/>
                    </a:lnTo>
                    <a:lnTo>
                      <a:pt x="3727" y="177"/>
                    </a:lnTo>
                    <a:lnTo>
                      <a:pt x="3728" y="177"/>
                    </a:lnTo>
                    <a:lnTo>
                      <a:pt x="3729" y="177"/>
                    </a:lnTo>
                    <a:lnTo>
                      <a:pt x="3730" y="177"/>
                    </a:lnTo>
                    <a:lnTo>
                      <a:pt x="3731" y="177"/>
                    </a:lnTo>
                    <a:lnTo>
                      <a:pt x="3732" y="177"/>
                    </a:lnTo>
                    <a:lnTo>
                      <a:pt x="3733" y="177"/>
                    </a:lnTo>
                    <a:lnTo>
                      <a:pt x="3734" y="177"/>
                    </a:lnTo>
                    <a:lnTo>
                      <a:pt x="3735" y="177"/>
                    </a:lnTo>
                    <a:lnTo>
                      <a:pt x="3736" y="177"/>
                    </a:lnTo>
                    <a:lnTo>
                      <a:pt x="3737" y="177"/>
                    </a:lnTo>
                    <a:lnTo>
                      <a:pt x="3738" y="177"/>
                    </a:lnTo>
                    <a:lnTo>
                      <a:pt x="3739" y="177"/>
                    </a:lnTo>
                    <a:lnTo>
                      <a:pt x="3740" y="177"/>
                    </a:lnTo>
                    <a:lnTo>
                      <a:pt x="3741" y="177"/>
                    </a:lnTo>
                    <a:lnTo>
                      <a:pt x="3742" y="177"/>
                    </a:lnTo>
                    <a:lnTo>
                      <a:pt x="3743" y="177"/>
                    </a:lnTo>
                    <a:lnTo>
                      <a:pt x="3744" y="177"/>
                    </a:lnTo>
                    <a:lnTo>
                      <a:pt x="3745" y="177"/>
                    </a:lnTo>
                    <a:lnTo>
                      <a:pt x="3746" y="177"/>
                    </a:lnTo>
                    <a:lnTo>
                      <a:pt x="3747" y="177"/>
                    </a:lnTo>
                    <a:lnTo>
                      <a:pt x="3748" y="177"/>
                    </a:lnTo>
                    <a:lnTo>
                      <a:pt x="3749" y="177"/>
                    </a:lnTo>
                    <a:lnTo>
                      <a:pt x="3750" y="177"/>
                    </a:lnTo>
                    <a:lnTo>
                      <a:pt x="3751" y="177"/>
                    </a:lnTo>
                    <a:lnTo>
                      <a:pt x="3752" y="177"/>
                    </a:lnTo>
                    <a:lnTo>
                      <a:pt x="3753" y="177"/>
                    </a:lnTo>
                    <a:lnTo>
                      <a:pt x="3754" y="177"/>
                    </a:lnTo>
                    <a:lnTo>
                      <a:pt x="3755" y="177"/>
                    </a:lnTo>
                    <a:lnTo>
                      <a:pt x="3756" y="177"/>
                    </a:lnTo>
                    <a:lnTo>
                      <a:pt x="3757" y="177"/>
                    </a:lnTo>
                    <a:lnTo>
                      <a:pt x="3758" y="177"/>
                    </a:lnTo>
                    <a:lnTo>
                      <a:pt x="3759" y="177"/>
                    </a:lnTo>
                    <a:lnTo>
                      <a:pt x="3760" y="177"/>
                    </a:lnTo>
                    <a:lnTo>
                      <a:pt x="3761" y="177"/>
                    </a:lnTo>
                    <a:lnTo>
                      <a:pt x="3762" y="177"/>
                    </a:lnTo>
                    <a:lnTo>
                      <a:pt x="3763" y="177"/>
                    </a:lnTo>
                    <a:lnTo>
                      <a:pt x="3764" y="177"/>
                    </a:lnTo>
                    <a:lnTo>
                      <a:pt x="3765" y="177"/>
                    </a:lnTo>
                    <a:lnTo>
                      <a:pt x="3766" y="177"/>
                    </a:lnTo>
                    <a:lnTo>
                      <a:pt x="3767" y="177"/>
                    </a:lnTo>
                    <a:lnTo>
                      <a:pt x="3768" y="177"/>
                    </a:lnTo>
                    <a:lnTo>
                      <a:pt x="3769" y="177"/>
                    </a:lnTo>
                    <a:lnTo>
                      <a:pt x="3770" y="177"/>
                    </a:lnTo>
                    <a:lnTo>
                      <a:pt x="3771" y="177"/>
                    </a:lnTo>
                    <a:lnTo>
                      <a:pt x="3772" y="177"/>
                    </a:lnTo>
                    <a:lnTo>
                      <a:pt x="3773" y="177"/>
                    </a:lnTo>
                    <a:lnTo>
                      <a:pt x="3774" y="177"/>
                    </a:lnTo>
                    <a:lnTo>
                      <a:pt x="3775" y="177"/>
                    </a:lnTo>
                    <a:lnTo>
                      <a:pt x="3776" y="177"/>
                    </a:lnTo>
                    <a:lnTo>
                      <a:pt x="3777" y="177"/>
                    </a:lnTo>
                    <a:lnTo>
                      <a:pt x="3778" y="177"/>
                    </a:lnTo>
                    <a:lnTo>
                      <a:pt x="3779" y="177"/>
                    </a:lnTo>
                    <a:lnTo>
                      <a:pt x="3780" y="177"/>
                    </a:lnTo>
                    <a:lnTo>
                      <a:pt x="3781" y="177"/>
                    </a:lnTo>
                    <a:lnTo>
                      <a:pt x="3782" y="177"/>
                    </a:lnTo>
                    <a:lnTo>
                      <a:pt x="3783" y="177"/>
                    </a:lnTo>
                    <a:lnTo>
                      <a:pt x="3784" y="177"/>
                    </a:lnTo>
                    <a:lnTo>
                      <a:pt x="3785" y="177"/>
                    </a:lnTo>
                    <a:lnTo>
                      <a:pt x="3786" y="177"/>
                    </a:lnTo>
                    <a:lnTo>
                      <a:pt x="3787" y="177"/>
                    </a:lnTo>
                    <a:lnTo>
                      <a:pt x="3788" y="177"/>
                    </a:lnTo>
                    <a:lnTo>
                      <a:pt x="3789" y="177"/>
                    </a:lnTo>
                    <a:lnTo>
                      <a:pt x="3790" y="177"/>
                    </a:lnTo>
                    <a:lnTo>
                      <a:pt x="3791" y="177"/>
                    </a:lnTo>
                    <a:lnTo>
                      <a:pt x="3792" y="177"/>
                    </a:lnTo>
                    <a:lnTo>
                      <a:pt x="3793" y="177"/>
                    </a:lnTo>
                    <a:lnTo>
                      <a:pt x="3794" y="177"/>
                    </a:lnTo>
                    <a:lnTo>
                      <a:pt x="3795" y="177"/>
                    </a:lnTo>
                    <a:lnTo>
                      <a:pt x="3796" y="177"/>
                    </a:lnTo>
                    <a:lnTo>
                      <a:pt x="3797" y="177"/>
                    </a:lnTo>
                    <a:lnTo>
                      <a:pt x="3798" y="177"/>
                    </a:lnTo>
                    <a:lnTo>
                      <a:pt x="3799" y="177"/>
                    </a:lnTo>
                    <a:lnTo>
                      <a:pt x="3800" y="177"/>
                    </a:lnTo>
                    <a:lnTo>
                      <a:pt x="3801" y="177"/>
                    </a:lnTo>
                    <a:lnTo>
                      <a:pt x="3802" y="177"/>
                    </a:lnTo>
                    <a:lnTo>
                      <a:pt x="3803" y="177"/>
                    </a:lnTo>
                    <a:lnTo>
                      <a:pt x="3804" y="177"/>
                    </a:lnTo>
                    <a:lnTo>
                      <a:pt x="3805" y="177"/>
                    </a:lnTo>
                    <a:lnTo>
                      <a:pt x="3806" y="177"/>
                    </a:lnTo>
                    <a:lnTo>
                      <a:pt x="3807" y="177"/>
                    </a:lnTo>
                    <a:lnTo>
                      <a:pt x="3808" y="177"/>
                    </a:lnTo>
                    <a:lnTo>
                      <a:pt x="3809" y="177"/>
                    </a:lnTo>
                    <a:lnTo>
                      <a:pt x="3810" y="177"/>
                    </a:lnTo>
                    <a:lnTo>
                      <a:pt x="3811" y="177"/>
                    </a:lnTo>
                    <a:lnTo>
                      <a:pt x="3812" y="177"/>
                    </a:lnTo>
                    <a:lnTo>
                      <a:pt x="3813" y="177"/>
                    </a:lnTo>
                    <a:lnTo>
                      <a:pt x="3814" y="177"/>
                    </a:lnTo>
                    <a:lnTo>
                      <a:pt x="3815" y="177"/>
                    </a:lnTo>
                    <a:lnTo>
                      <a:pt x="3816" y="177"/>
                    </a:lnTo>
                    <a:lnTo>
                      <a:pt x="3817" y="177"/>
                    </a:lnTo>
                    <a:lnTo>
                      <a:pt x="3818" y="177"/>
                    </a:lnTo>
                    <a:lnTo>
                      <a:pt x="3819" y="177"/>
                    </a:lnTo>
                    <a:lnTo>
                      <a:pt x="3820" y="177"/>
                    </a:lnTo>
                    <a:lnTo>
                      <a:pt x="3821" y="177"/>
                    </a:lnTo>
                    <a:lnTo>
                      <a:pt x="3822" y="177"/>
                    </a:lnTo>
                    <a:lnTo>
                      <a:pt x="3823" y="177"/>
                    </a:lnTo>
                    <a:lnTo>
                      <a:pt x="3824" y="177"/>
                    </a:lnTo>
                    <a:lnTo>
                      <a:pt x="3825" y="177"/>
                    </a:lnTo>
                    <a:lnTo>
                      <a:pt x="3826" y="177"/>
                    </a:lnTo>
                    <a:lnTo>
                      <a:pt x="3827" y="177"/>
                    </a:lnTo>
                    <a:lnTo>
                      <a:pt x="3828" y="177"/>
                    </a:lnTo>
                    <a:lnTo>
                      <a:pt x="3829" y="177"/>
                    </a:lnTo>
                    <a:lnTo>
                      <a:pt x="3830" y="177"/>
                    </a:lnTo>
                    <a:lnTo>
                      <a:pt x="3831" y="177"/>
                    </a:lnTo>
                    <a:lnTo>
                      <a:pt x="3832" y="177"/>
                    </a:lnTo>
                    <a:lnTo>
                      <a:pt x="3833" y="177"/>
                    </a:lnTo>
                    <a:lnTo>
                      <a:pt x="3834" y="177"/>
                    </a:lnTo>
                    <a:lnTo>
                      <a:pt x="3835" y="177"/>
                    </a:lnTo>
                    <a:lnTo>
                      <a:pt x="3836" y="177"/>
                    </a:lnTo>
                    <a:lnTo>
                      <a:pt x="3837" y="177"/>
                    </a:lnTo>
                    <a:lnTo>
                      <a:pt x="3838" y="177"/>
                    </a:lnTo>
                    <a:lnTo>
                      <a:pt x="3839" y="177"/>
                    </a:lnTo>
                    <a:lnTo>
                      <a:pt x="3840" y="177"/>
                    </a:lnTo>
                    <a:lnTo>
                      <a:pt x="3841" y="177"/>
                    </a:lnTo>
                    <a:lnTo>
                      <a:pt x="3842" y="177"/>
                    </a:lnTo>
                    <a:lnTo>
                      <a:pt x="3843" y="177"/>
                    </a:lnTo>
                    <a:lnTo>
                      <a:pt x="3844" y="177"/>
                    </a:lnTo>
                    <a:lnTo>
                      <a:pt x="3845" y="177"/>
                    </a:lnTo>
                    <a:lnTo>
                      <a:pt x="3846" y="177"/>
                    </a:lnTo>
                    <a:lnTo>
                      <a:pt x="3847" y="177"/>
                    </a:lnTo>
                    <a:lnTo>
                      <a:pt x="3848" y="177"/>
                    </a:lnTo>
                    <a:lnTo>
                      <a:pt x="3849" y="177"/>
                    </a:lnTo>
                    <a:lnTo>
                      <a:pt x="3850" y="177"/>
                    </a:lnTo>
                    <a:lnTo>
                      <a:pt x="3851" y="177"/>
                    </a:lnTo>
                    <a:lnTo>
                      <a:pt x="3852" y="177"/>
                    </a:lnTo>
                    <a:lnTo>
                      <a:pt x="3853" y="177"/>
                    </a:lnTo>
                    <a:lnTo>
                      <a:pt x="3854" y="177"/>
                    </a:lnTo>
                    <a:lnTo>
                      <a:pt x="3855" y="177"/>
                    </a:lnTo>
                    <a:lnTo>
                      <a:pt x="3856" y="177"/>
                    </a:lnTo>
                    <a:lnTo>
                      <a:pt x="3857" y="177"/>
                    </a:lnTo>
                    <a:lnTo>
                      <a:pt x="3858" y="177"/>
                    </a:lnTo>
                    <a:lnTo>
                      <a:pt x="3859" y="177"/>
                    </a:lnTo>
                    <a:lnTo>
                      <a:pt x="3860" y="177"/>
                    </a:lnTo>
                    <a:lnTo>
                      <a:pt x="3861" y="177"/>
                    </a:lnTo>
                    <a:lnTo>
                      <a:pt x="3862" y="177"/>
                    </a:lnTo>
                    <a:lnTo>
                      <a:pt x="3863" y="177"/>
                    </a:lnTo>
                    <a:lnTo>
                      <a:pt x="3864" y="177"/>
                    </a:lnTo>
                    <a:lnTo>
                      <a:pt x="3865" y="177"/>
                    </a:lnTo>
                    <a:lnTo>
                      <a:pt x="3866" y="177"/>
                    </a:lnTo>
                    <a:lnTo>
                      <a:pt x="3867" y="177"/>
                    </a:lnTo>
                    <a:lnTo>
                      <a:pt x="3868" y="177"/>
                    </a:lnTo>
                    <a:lnTo>
                      <a:pt x="3869" y="177"/>
                    </a:lnTo>
                    <a:lnTo>
                      <a:pt x="3870" y="177"/>
                    </a:lnTo>
                    <a:lnTo>
                      <a:pt x="3871" y="177"/>
                    </a:lnTo>
                    <a:lnTo>
                      <a:pt x="3872" y="177"/>
                    </a:lnTo>
                    <a:lnTo>
                      <a:pt x="3873" y="177"/>
                    </a:lnTo>
                    <a:lnTo>
                      <a:pt x="3874" y="177"/>
                    </a:lnTo>
                    <a:lnTo>
                      <a:pt x="3875" y="177"/>
                    </a:lnTo>
                    <a:lnTo>
                      <a:pt x="3876" y="177"/>
                    </a:lnTo>
                    <a:lnTo>
                      <a:pt x="3877" y="177"/>
                    </a:lnTo>
                    <a:lnTo>
                      <a:pt x="3878" y="177"/>
                    </a:lnTo>
                    <a:lnTo>
                      <a:pt x="3879" y="177"/>
                    </a:lnTo>
                    <a:lnTo>
                      <a:pt x="3880" y="177"/>
                    </a:lnTo>
                    <a:lnTo>
                      <a:pt x="3881" y="177"/>
                    </a:lnTo>
                    <a:lnTo>
                      <a:pt x="3882" y="177"/>
                    </a:lnTo>
                    <a:lnTo>
                      <a:pt x="3883" y="177"/>
                    </a:lnTo>
                    <a:lnTo>
                      <a:pt x="3884" y="177"/>
                    </a:lnTo>
                    <a:lnTo>
                      <a:pt x="3885" y="177"/>
                    </a:lnTo>
                    <a:lnTo>
                      <a:pt x="3886" y="177"/>
                    </a:lnTo>
                    <a:lnTo>
                      <a:pt x="3887" y="177"/>
                    </a:lnTo>
                    <a:lnTo>
                      <a:pt x="3888" y="177"/>
                    </a:lnTo>
                    <a:lnTo>
                      <a:pt x="3889" y="177"/>
                    </a:lnTo>
                    <a:lnTo>
                      <a:pt x="3890" y="177"/>
                    </a:lnTo>
                    <a:lnTo>
                      <a:pt x="3891" y="177"/>
                    </a:lnTo>
                    <a:lnTo>
                      <a:pt x="3892" y="177"/>
                    </a:lnTo>
                    <a:lnTo>
                      <a:pt x="3893" y="177"/>
                    </a:lnTo>
                    <a:lnTo>
                      <a:pt x="3894" y="177"/>
                    </a:lnTo>
                    <a:lnTo>
                      <a:pt x="3895" y="177"/>
                    </a:lnTo>
                    <a:lnTo>
                      <a:pt x="3896" y="177"/>
                    </a:lnTo>
                    <a:lnTo>
                      <a:pt x="3897" y="177"/>
                    </a:lnTo>
                    <a:lnTo>
                      <a:pt x="3898" y="177"/>
                    </a:lnTo>
                    <a:lnTo>
                      <a:pt x="3899" y="177"/>
                    </a:lnTo>
                    <a:lnTo>
                      <a:pt x="3900" y="177"/>
                    </a:lnTo>
                    <a:lnTo>
                      <a:pt x="3901" y="177"/>
                    </a:lnTo>
                    <a:lnTo>
                      <a:pt x="3902" y="177"/>
                    </a:lnTo>
                    <a:lnTo>
                      <a:pt x="3903" y="177"/>
                    </a:lnTo>
                    <a:lnTo>
                      <a:pt x="3904" y="177"/>
                    </a:lnTo>
                    <a:lnTo>
                      <a:pt x="3905" y="177"/>
                    </a:lnTo>
                    <a:lnTo>
                      <a:pt x="3906" y="177"/>
                    </a:lnTo>
                    <a:lnTo>
                      <a:pt x="3907" y="177"/>
                    </a:lnTo>
                    <a:lnTo>
                      <a:pt x="3908" y="177"/>
                    </a:lnTo>
                    <a:lnTo>
                      <a:pt x="3909" y="177"/>
                    </a:lnTo>
                    <a:lnTo>
                      <a:pt x="3910" y="177"/>
                    </a:lnTo>
                    <a:lnTo>
                      <a:pt x="3911" y="177"/>
                    </a:lnTo>
                    <a:lnTo>
                      <a:pt x="3912" y="177"/>
                    </a:lnTo>
                    <a:lnTo>
                      <a:pt x="3913" y="177"/>
                    </a:lnTo>
                    <a:lnTo>
                      <a:pt x="3914" y="177"/>
                    </a:lnTo>
                    <a:lnTo>
                      <a:pt x="3915" y="177"/>
                    </a:lnTo>
                    <a:lnTo>
                      <a:pt x="3916" y="177"/>
                    </a:lnTo>
                    <a:lnTo>
                      <a:pt x="3917" y="177"/>
                    </a:lnTo>
                    <a:lnTo>
                      <a:pt x="3918" y="177"/>
                    </a:lnTo>
                    <a:lnTo>
                      <a:pt x="3919" y="177"/>
                    </a:lnTo>
                    <a:lnTo>
                      <a:pt x="3920" y="177"/>
                    </a:lnTo>
                    <a:lnTo>
                      <a:pt x="3921" y="177"/>
                    </a:lnTo>
                    <a:lnTo>
                      <a:pt x="3922" y="177"/>
                    </a:lnTo>
                    <a:lnTo>
                      <a:pt x="3923" y="177"/>
                    </a:lnTo>
                    <a:lnTo>
                      <a:pt x="3924" y="177"/>
                    </a:lnTo>
                    <a:lnTo>
                      <a:pt x="3925" y="177"/>
                    </a:lnTo>
                    <a:lnTo>
                      <a:pt x="3926" y="177"/>
                    </a:lnTo>
                    <a:lnTo>
                      <a:pt x="3927" y="177"/>
                    </a:lnTo>
                    <a:lnTo>
                      <a:pt x="3928" y="177"/>
                    </a:lnTo>
                    <a:lnTo>
                      <a:pt x="3929" y="177"/>
                    </a:lnTo>
                    <a:lnTo>
                      <a:pt x="3930" y="177"/>
                    </a:lnTo>
                    <a:lnTo>
                      <a:pt x="3931" y="177"/>
                    </a:lnTo>
                    <a:lnTo>
                      <a:pt x="3932" y="177"/>
                    </a:lnTo>
                    <a:lnTo>
                      <a:pt x="3933" y="177"/>
                    </a:lnTo>
                    <a:lnTo>
                      <a:pt x="3934" y="177"/>
                    </a:lnTo>
                    <a:lnTo>
                      <a:pt x="3935" y="177"/>
                    </a:lnTo>
                    <a:lnTo>
                      <a:pt x="3936" y="177"/>
                    </a:lnTo>
                    <a:lnTo>
                      <a:pt x="3937" y="177"/>
                    </a:lnTo>
                    <a:lnTo>
                      <a:pt x="3938" y="177"/>
                    </a:lnTo>
                    <a:lnTo>
                      <a:pt x="3939" y="177"/>
                    </a:lnTo>
                    <a:lnTo>
                      <a:pt x="3940" y="177"/>
                    </a:lnTo>
                    <a:lnTo>
                      <a:pt x="3941" y="177"/>
                    </a:lnTo>
                    <a:lnTo>
                      <a:pt x="3942" y="177"/>
                    </a:lnTo>
                    <a:lnTo>
                      <a:pt x="3943" y="177"/>
                    </a:lnTo>
                    <a:lnTo>
                      <a:pt x="3944" y="177"/>
                    </a:lnTo>
                    <a:lnTo>
                      <a:pt x="3945" y="177"/>
                    </a:lnTo>
                    <a:lnTo>
                      <a:pt x="3946" y="177"/>
                    </a:lnTo>
                    <a:lnTo>
                      <a:pt x="3947" y="177"/>
                    </a:lnTo>
                    <a:lnTo>
                      <a:pt x="3948" y="177"/>
                    </a:lnTo>
                    <a:lnTo>
                      <a:pt x="3949" y="177"/>
                    </a:lnTo>
                    <a:lnTo>
                      <a:pt x="3950" y="177"/>
                    </a:lnTo>
                    <a:lnTo>
                      <a:pt x="3951" y="177"/>
                    </a:lnTo>
                    <a:lnTo>
                      <a:pt x="3952" y="177"/>
                    </a:lnTo>
                    <a:lnTo>
                      <a:pt x="3953" y="177"/>
                    </a:lnTo>
                    <a:lnTo>
                      <a:pt x="3954" y="177"/>
                    </a:lnTo>
                    <a:lnTo>
                      <a:pt x="3955" y="177"/>
                    </a:lnTo>
                    <a:lnTo>
                      <a:pt x="3956" y="177"/>
                    </a:lnTo>
                    <a:lnTo>
                      <a:pt x="3957" y="177"/>
                    </a:lnTo>
                    <a:lnTo>
                      <a:pt x="3958" y="177"/>
                    </a:lnTo>
                    <a:lnTo>
                      <a:pt x="3959" y="177"/>
                    </a:lnTo>
                    <a:lnTo>
                      <a:pt x="3960" y="177"/>
                    </a:lnTo>
                    <a:lnTo>
                      <a:pt x="3961" y="177"/>
                    </a:lnTo>
                    <a:lnTo>
                      <a:pt x="3962" y="177"/>
                    </a:lnTo>
                    <a:lnTo>
                      <a:pt x="3963" y="177"/>
                    </a:lnTo>
                    <a:lnTo>
                      <a:pt x="3964" y="177"/>
                    </a:lnTo>
                    <a:lnTo>
                      <a:pt x="3965" y="177"/>
                    </a:lnTo>
                    <a:lnTo>
                      <a:pt x="3966" y="177"/>
                    </a:lnTo>
                    <a:lnTo>
                      <a:pt x="3967" y="177"/>
                    </a:lnTo>
                    <a:lnTo>
                      <a:pt x="3968" y="177"/>
                    </a:lnTo>
                    <a:lnTo>
                      <a:pt x="3969" y="177"/>
                    </a:lnTo>
                    <a:lnTo>
                      <a:pt x="3970" y="177"/>
                    </a:lnTo>
                    <a:lnTo>
                      <a:pt x="3971" y="177"/>
                    </a:lnTo>
                    <a:lnTo>
                      <a:pt x="3972" y="177"/>
                    </a:lnTo>
                    <a:lnTo>
                      <a:pt x="3973" y="177"/>
                    </a:lnTo>
                    <a:lnTo>
                      <a:pt x="3974" y="177"/>
                    </a:lnTo>
                    <a:lnTo>
                      <a:pt x="3975" y="177"/>
                    </a:lnTo>
                    <a:lnTo>
                      <a:pt x="3976" y="177"/>
                    </a:lnTo>
                    <a:lnTo>
                      <a:pt x="3977" y="177"/>
                    </a:lnTo>
                    <a:lnTo>
                      <a:pt x="3978" y="177"/>
                    </a:lnTo>
                    <a:lnTo>
                      <a:pt x="3979" y="177"/>
                    </a:lnTo>
                    <a:lnTo>
                      <a:pt x="3980" y="177"/>
                    </a:lnTo>
                    <a:lnTo>
                      <a:pt x="3981" y="177"/>
                    </a:lnTo>
                    <a:lnTo>
                      <a:pt x="3982" y="177"/>
                    </a:lnTo>
                    <a:lnTo>
                      <a:pt x="3983" y="177"/>
                    </a:lnTo>
                    <a:lnTo>
                      <a:pt x="3984" y="177"/>
                    </a:lnTo>
                    <a:lnTo>
                      <a:pt x="3985" y="177"/>
                    </a:lnTo>
                    <a:lnTo>
                      <a:pt x="3986" y="177"/>
                    </a:lnTo>
                    <a:lnTo>
                      <a:pt x="3987" y="177"/>
                    </a:lnTo>
                    <a:lnTo>
                      <a:pt x="3988" y="177"/>
                    </a:lnTo>
                    <a:lnTo>
                      <a:pt x="3989" y="177"/>
                    </a:lnTo>
                    <a:lnTo>
                      <a:pt x="3990" y="177"/>
                    </a:lnTo>
                    <a:lnTo>
                      <a:pt x="3991" y="177"/>
                    </a:lnTo>
                    <a:lnTo>
                      <a:pt x="3992" y="177"/>
                    </a:lnTo>
                    <a:lnTo>
                      <a:pt x="3993" y="177"/>
                    </a:lnTo>
                    <a:lnTo>
                      <a:pt x="3994" y="177"/>
                    </a:lnTo>
                    <a:lnTo>
                      <a:pt x="3995" y="177"/>
                    </a:lnTo>
                    <a:lnTo>
                      <a:pt x="3996" y="177"/>
                    </a:lnTo>
                    <a:lnTo>
                      <a:pt x="3997" y="177"/>
                    </a:lnTo>
                    <a:lnTo>
                      <a:pt x="3998" y="177"/>
                    </a:lnTo>
                    <a:lnTo>
                      <a:pt x="3999" y="177"/>
                    </a:lnTo>
                    <a:lnTo>
                      <a:pt x="4000" y="177"/>
                    </a:lnTo>
                    <a:lnTo>
                      <a:pt x="4001" y="177"/>
                    </a:lnTo>
                    <a:lnTo>
                      <a:pt x="4002" y="177"/>
                    </a:lnTo>
                    <a:lnTo>
                      <a:pt x="4003" y="177"/>
                    </a:lnTo>
                    <a:lnTo>
                      <a:pt x="4004" y="177"/>
                    </a:lnTo>
                    <a:lnTo>
                      <a:pt x="4005" y="177"/>
                    </a:lnTo>
                    <a:lnTo>
                      <a:pt x="4006" y="177"/>
                    </a:lnTo>
                    <a:lnTo>
                      <a:pt x="4007" y="177"/>
                    </a:lnTo>
                    <a:lnTo>
                      <a:pt x="4008" y="177"/>
                    </a:lnTo>
                    <a:lnTo>
                      <a:pt x="4009" y="177"/>
                    </a:lnTo>
                    <a:lnTo>
                      <a:pt x="4010" y="177"/>
                    </a:lnTo>
                    <a:lnTo>
                      <a:pt x="4011" y="177"/>
                    </a:lnTo>
                    <a:lnTo>
                      <a:pt x="4012" y="177"/>
                    </a:lnTo>
                    <a:lnTo>
                      <a:pt x="4013" y="177"/>
                    </a:lnTo>
                    <a:lnTo>
                      <a:pt x="4014" y="177"/>
                    </a:lnTo>
                    <a:lnTo>
                      <a:pt x="4015" y="177"/>
                    </a:lnTo>
                    <a:lnTo>
                      <a:pt x="4016" y="177"/>
                    </a:lnTo>
                    <a:lnTo>
                      <a:pt x="4017" y="177"/>
                    </a:lnTo>
                    <a:lnTo>
                      <a:pt x="4018" y="177"/>
                    </a:lnTo>
                    <a:lnTo>
                      <a:pt x="4019" y="177"/>
                    </a:lnTo>
                    <a:lnTo>
                      <a:pt x="4020" y="177"/>
                    </a:lnTo>
                    <a:lnTo>
                      <a:pt x="4021" y="177"/>
                    </a:lnTo>
                    <a:lnTo>
                      <a:pt x="4022" y="177"/>
                    </a:lnTo>
                    <a:lnTo>
                      <a:pt x="4023" y="177"/>
                    </a:lnTo>
                    <a:lnTo>
                      <a:pt x="4024" y="177"/>
                    </a:lnTo>
                    <a:lnTo>
                      <a:pt x="4025" y="177"/>
                    </a:lnTo>
                    <a:lnTo>
                      <a:pt x="4026" y="177"/>
                    </a:lnTo>
                    <a:lnTo>
                      <a:pt x="4027" y="177"/>
                    </a:lnTo>
                    <a:lnTo>
                      <a:pt x="4028" y="177"/>
                    </a:lnTo>
                    <a:lnTo>
                      <a:pt x="4029" y="177"/>
                    </a:lnTo>
                    <a:lnTo>
                      <a:pt x="4030" y="177"/>
                    </a:lnTo>
                    <a:lnTo>
                      <a:pt x="4031" y="177"/>
                    </a:lnTo>
                    <a:lnTo>
                      <a:pt x="4032" y="177"/>
                    </a:lnTo>
                    <a:lnTo>
                      <a:pt x="4033" y="177"/>
                    </a:lnTo>
                    <a:lnTo>
                      <a:pt x="4034" y="177"/>
                    </a:lnTo>
                    <a:lnTo>
                      <a:pt x="4035" y="177"/>
                    </a:lnTo>
                    <a:lnTo>
                      <a:pt x="4036" y="177"/>
                    </a:lnTo>
                    <a:lnTo>
                      <a:pt x="4037" y="177"/>
                    </a:lnTo>
                    <a:lnTo>
                      <a:pt x="4038" y="177"/>
                    </a:lnTo>
                    <a:lnTo>
                      <a:pt x="4039" y="177"/>
                    </a:lnTo>
                    <a:lnTo>
                      <a:pt x="4040" y="177"/>
                    </a:lnTo>
                    <a:lnTo>
                      <a:pt x="4041" y="177"/>
                    </a:lnTo>
                    <a:lnTo>
                      <a:pt x="4042" y="177"/>
                    </a:lnTo>
                    <a:lnTo>
                      <a:pt x="4043" y="177"/>
                    </a:lnTo>
                    <a:lnTo>
                      <a:pt x="4044" y="177"/>
                    </a:lnTo>
                    <a:lnTo>
                      <a:pt x="4045" y="177"/>
                    </a:lnTo>
                    <a:lnTo>
                      <a:pt x="4046" y="177"/>
                    </a:lnTo>
                    <a:lnTo>
                      <a:pt x="4047" y="177"/>
                    </a:lnTo>
                    <a:lnTo>
                      <a:pt x="4048" y="177"/>
                    </a:lnTo>
                    <a:lnTo>
                      <a:pt x="4049" y="177"/>
                    </a:lnTo>
                    <a:lnTo>
                      <a:pt x="4050" y="177"/>
                    </a:lnTo>
                    <a:lnTo>
                      <a:pt x="4051" y="177"/>
                    </a:lnTo>
                    <a:lnTo>
                      <a:pt x="4052" y="177"/>
                    </a:lnTo>
                    <a:lnTo>
                      <a:pt x="4053" y="177"/>
                    </a:lnTo>
                    <a:lnTo>
                      <a:pt x="4054" y="177"/>
                    </a:lnTo>
                    <a:lnTo>
                      <a:pt x="4055" y="177"/>
                    </a:lnTo>
                    <a:lnTo>
                      <a:pt x="4056" y="177"/>
                    </a:lnTo>
                    <a:lnTo>
                      <a:pt x="4057" y="177"/>
                    </a:lnTo>
                    <a:lnTo>
                      <a:pt x="4058" y="177"/>
                    </a:lnTo>
                    <a:lnTo>
                      <a:pt x="4059" y="177"/>
                    </a:lnTo>
                    <a:lnTo>
                      <a:pt x="4060" y="177"/>
                    </a:lnTo>
                    <a:lnTo>
                      <a:pt x="4061" y="177"/>
                    </a:lnTo>
                    <a:lnTo>
                      <a:pt x="4062" y="177"/>
                    </a:lnTo>
                    <a:lnTo>
                      <a:pt x="4063" y="177"/>
                    </a:lnTo>
                    <a:lnTo>
                      <a:pt x="4064" y="177"/>
                    </a:lnTo>
                    <a:lnTo>
                      <a:pt x="4065" y="177"/>
                    </a:lnTo>
                    <a:lnTo>
                      <a:pt x="4066" y="177"/>
                    </a:lnTo>
                    <a:lnTo>
                      <a:pt x="4067" y="177"/>
                    </a:lnTo>
                    <a:lnTo>
                      <a:pt x="4068" y="177"/>
                    </a:lnTo>
                    <a:lnTo>
                      <a:pt x="4069" y="177"/>
                    </a:lnTo>
                    <a:lnTo>
                      <a:pt x="4070" y="177"/>
                    </a:lnTo>
                    <a:lnTo>
                      <a:pt x="4071" y="177"/>
                    </a:lnTo>
                    <a:lnTo>
                      <a:pt x="4072" y="177"/>
                    </a:lnTo>
                    <a:lnTo>
                      <a:pt x="4073" y="177"/>
                    </a:lnTo>
                    <a:lnTo>
                      <a:pt x="4074" y="177"/>
                    </a:lnTo>
                    <a:lnTo>
                      <a:pt x="4075" y="177"/>
                    </a:lnTo>
                    <a:lnTo>
                      <a:pt x="4076" y="177"/>
                    </a:lnTo>
                    <a:lnTo>
                      <a:pt x="4077" y="177"/>
                    </a:lnTo>
                    <a:lnTo>
                      <a:pt x="4078" y="177"/>
                    </a:lnTo>
                    <a:lnTo>
                      <a:pt x="4079" y="177"/>
                    </a:lnTo>
                    <a:lnTo>
                      <a:pt x="4080" y="177"/>
                    </a:lnTo>
                    <a:lnTo>
                      <a:pt x="4081" y="177"/>
                    </a:lnTo>
                    <a:lnTo>
                      <a:pt x="4082" y="177"/>
                    </a:lnTo>
                    <a:lnTo>
                      <a:pt x="4083" y="177"/>
                    </a:lnTo>
                    <a:lnTo>
                      <a:pt x="4084" y="177"/>
                    </a:lnTo>
                    <a:lnTo>
                      <a:pt x="4085" y="177"/>
                    </a:lnTo>
                    <a:lnTo>
                      <a:pt x="4086" y="177"/>
                    </a:lnTo>
                    <a:lnTo>
                      <a:pt x="4087" y="177"/>
                    </a:lnTo>
                    <a:lnTo>
                      <a:pt x="4088" y="177"/>
                    </a:lnTo>
                    <a:lnTo>
                      <a:pt x="4089" y="177"/>
                    </a:lnTo>
                    <a:lnTo>
                      <a:pt x="4090" y="177"/>
                    </a:lnTo>
                    <a:lnTo>
                      <a:pt x="4091" y="177"/>
                    </a:lnTo>
                    <a:lnTo>
                      <a:pt x="4092" y="177"/>
                    </a:lnTo>
                    <a:lnTo>
                      <a:pt x="4093" y="177"/>
                    </a:lnTo>
                    <a:lnTo>
                      <a:pt x="4094" y="177"/>
                    </a:lnTo>
                    <a:lnTo>
                      <a:pt x="4095" y="177"/>
                    </a:lnTo>
                    <a:lnTo>
                      <a:pt x="4096" y="177"/>
                    </a:lnTo>
                    <a:lnTo>
                      <a:pt x="4097" y="177"/>
                    </a:lnTo>
                    <a:lnTo>
                      <a:pt x="4098" y="177"/>
                    </a:lnTo>
                    <a:lnTo>
                      <a:pt x="4099" y="177"/>
                    </a:lnTo>
                    <a:lnTo>
                      <a:pt x="4100" y="177"/>
                    </a:lnTo>
                    <a:lnTo>
                      <a:pt x="4101" y="177"/>
                    </a:lnTo>
                    <a:lnTo>
                      <a:pt x="4102" y="177"/>
                    </a:lnTo>
                    <a:lnTo>
                      <a:pt x="4103" y="177"/>
                    </a:lnTo>
                    <a:lnTo>
                      <a:pt x="4104" y="177"/>
                    </a:lnTo>
                    <a:lnTo>
                      <a:pt x="4105" y="177"/>
                    </a:lnTo>
                    <a:lnTo>
                      <a:pt x="4106" y="177"/>
                    </a:lnTo>
                    <a:lnTo>
                      <a:pt x="4107" y="177"/>
                    </a:lnTo>
                    <a:lnTo>
                      <a:pt x="4108" y="177"/>
                    </a:lnTo>
                    <a:lnTo>
                      <a:pt x="4109" y="177"/>
                    </a:lnTo>
                    <a:lnTo>
                      <a:pt x="4110" y="177"/>
                    </a:lnTo>
                    <a:lnTo>
                      <a:pt x="4111" y="177"/>
                    </a:lnTo>
                    <a:lnTo>
                      <a:pt x="4112" y="177"/>
                    </a:lnTo>
                    <a:lnTo>
                      <a:pt x="4113" y="177"/>
                    </a:lnTo>
                    <a:lnTo>
                      <a:pt x="4114" y="177"/>
                    </a:lnTo>
                    <a:lnTo>
                      <a:pt x="4115" y="177"/>
                    </a:lnTo>
                    <a:lnTo>
                      <a:pt x="4116" y="177"/>
                    </a:lnTo>
                    <a:lnTo>
                      <a:pt x="4117" y="177"/>
                    </a:lnTo>
                    <a:lnTo>
                      <a:pt x="4118" y="177"/>
                    </a:lnTo>
                    <a:lnTo>
                      <a:pt x="4119" y="177"/>
                    </a:lnTo>
                    <a:lnTo>
                      <a:pt x="4120" y="177"/>
                    </a:lnTo>
                    <a:lnTo>
                      <a:pt x="4121" y="177"/>
                    </a:lnTo>
                    <a:lnTo>
                      <a:pt x="4122" y="177"/>
                    </a:lnTo>
                    <a:lnTo>
                      <a:pt x="4123" y="177"/>
                    </a:lnTo>
                    <a:lnTo>
                      <a:pt x="4124" y="177"/>
                    </a:lnTo>
                    <a:lnTo>
                      <a:pt x="4125" y="177"/>
                    </a:lnTo>
                    <a:lnTo>
                      <a:pt x="4126" y="177"/>
                    </a:lnTo>
                    <a:lnTo>
                      <a:pt x="4127" y="177"/>
                    </a:lnTo>
                    <a:lnTo>
                      <a:pt x="4128" y="177"/>
                    </a:lnTo>
                    <a:lnTo>
                      <a:pt x="4129" y="177"/>
                    </a:lnTo>
                    <a:lnTo>
                      <a:pt x="4130" y="177"/>
                    </a:lnTo>
                    <a:lnTo>
                      <a:pt x="4131" y="177"/>
                    </a:lnTo>
                    <a:lnTo>
                      <a:pt x="4132" y="177"/>
                    </a:lnTo>
                    <a:lnTo>
                      <a:pt x="4133" y="177"/>
                    </a:lnTo>
                    <a:lnTo>
                      <a:pt x="4134" y="177"/>
                    </a:lnTo>
                    <a:lnTo>
                      <a:pt x="4135" y="177"/>
                    </a:lnTo>
                    <a:lnTo>
                      <a:pt x="4136" y="177"/>
                    </a:lnTo>
                    <a:lnTo>
                      <a:pt x="4137" y="177"/>
                    </a:lnTo>
                    <a:lnTo>
                      <a:pt x="4138" y="177"/>
                    </a:lnTo>
                    <a:lnTo>
                      <a:pt x="4139" y="177"/>
                    </a:lnTo>
                    <a:lnTo>
                      <a:pt x="4140" y="177"/>
                    </a:lnTo>
                    <a:lnTo>
                      <a:pt x="4141" y="177"/>
                    </a:lnTo>
                    <a:lnTo>
                      <a:pt x="4142" y="177"/>
                    </a:lnTo>
                    <a:lnTo>
                      <a:pt x="4143" y="177"/>
                    </a:lnTo>
                    <a:lnTo>
                      <a:pt x="4144" y="177"/>
                    </a:lnTo>
                    <a:lnTo>
                      <a:pt x="4145" y="177"/>
                    </a:lnTo>
                    <a:lnTo>
                      <a:pt x="4146" y="177"/>
                    </a:lnTo>
                    <a:lnTo>
                      <a:pt x="4147" y="177"/>
                    </a:lnTo>
                    <a:lnTo>
                      <a:pt x="4148" y="177"/>
                    </a:lnTo>
                    <a:lnTo>
                      <a:pt x="4149" y="177"/>
                    </a:lnTo>
                    <a:lnTo>
                      <a:pt x="4150" y="177"/>
                    </a:lnTo>
                    <a:lnTo>
                      <a:pt x="4151" y="177"/>
                    </a:lnTo>
                    <a:lnTo>
                      <a:pt x="4152" y="177"/>
                    </a:lnTo>
                    <a:lnTo>
                      <a:pt x="4153" y="177"/>
                    </a:lnTo>
                    <a:lnTo>
                      <a:pt x="4154" y="177"/>
                    </a:lnTo>
                    <a:lnTo>
                      <a:pt x="4155" y="177"/>
                    </a:lnTo>
                    <a:lnTo>
                      <a:pt x="4156" y="177"/>
                    </a:lnTo>
                    <a:lnTo>
                      <a:pt x="4157" y="177"/>
                    </a:lnTo>
                    <a:lnTo>
                      <a:pt x="4158" y="177"/>
                    </a:lnTo>
                    <a:lnTo>
                      <a:pt x="4159" y="177"/>
                    </a:lnTo>
                    <a:lnTo>
                      <a:pt x="4160" y="177"/>
                    </a:lnTo>
                    <a:lnTo>
                      <a:pt x="4161" y="177"/>
                    </a:lnTo>
                    <a:lnTo>
                      <a:pt x="4162" y="177"/>
                    </a:lnTo>
                    <a:lnTo>
                      <a:pt x="4163" y="177"/>
                    </a:lnTo>
                    <a:lnTo>
                      <a:pt x="4164" y="177"/>
                    </a:lnTo>
                    <a:lnTo>
                      <a:pt x="4165" y="177"/>
                    </a:lnTo>
                    <a:lnTo>
                      <a:pt x="4166" y="177"/>
                    </a:lnTo>
                    <a:lnTo>
                      <a:pt x="4167" y="177"/>
                    </a:lnTo>
                    <a:lnTo>
                      <a:pt x="4168" y="177"/>
                    </a:lnTo>
                    <a:lnTo>
                      <a:pt x="4169" y="177"/>
                    </a:lnTo>
                    <a:lnTo>
                      <a:pt x="4170" y="177"/>
                    </a:lnTo>
                    <a:lnTo>
                      <a:pt x="4171" y="177"/>
                    </a:lnTo>
                    <a:lnTo>
                      <a:pt x="4172" y="177"/>
                    </a:lnTo>
                    <a:lnTo>
                      <a:pt x="4173" y="177"/>
                    </a:lnTo>
                    <a:lnTo>
                      <a:pt x="4174" y="177"/>
                    </a:lnTo>
                    <a:lnTo>
                      <a:pt x="4175" y="177"/>
                    </a:lnTo>
                    <a:lnTo>
                      <a:pt x="4176" y="177"/>
                    </a:lnTo>
                    <a:lnTo>
                      <a:pt x="4177" y="177"/>
                    </a:lnTo>
                    <a:lnTo>
                      <a:pt x="4178" y="177"/>
                    </a:lnTo>
                    <a:lnTo>
                      <a:pt x="4179" y="177"/>
                    </a:lnTo>
                    <a:lnTo>
                      <a:pt x="4180" y="177"/>
                    </a:lnTo>
                    <a:lnTo>
                      <a:pt x="4181" y="177"/>
                    </a:lnTo>
                    <a:lnTo>
                      <a:pt x="4182" y="177"/>
                    </a:lnTo>
                    <a:lnTo>
                      <a:pt x="4183" y="177"/>
                    </a:lnTo>
                    <a:lnTo>
                      <a:pt x="4184" y="177"/>
                    </a:lnTo>
                    <a:lnTo>
                      <a:pt x="4185" y="177"/>
                    </a:lnTo>
                    <a:lnTo>
                      <a:pt x="4186" y="177"/>
                    </a:lnTo>
                    <a:lnTo>
                      <a:pt x="4187" y="177"/>
                    </a:lnTo>
                    <a:lnTo>
                      <a:pt x="4188" y="177"/>
                    </a:lnTo>
                    <a:lnTo>
                      <a:pt x="4189" y="177"/>
                    </a:lnTo>
                    <a:lnTo>
                      <a:pt x="4190" y="177"/>
                    </a:lnTo>
                    <a:lnTo>
                      <a:pt x="4191" y="177"/>
                    </a:lnTo>
                    <a:lnTo>
                      <a:pt x="4192" y="177"/>
                    </a:lnTo>
                    <a:lnTo>
                      <a:pt x="4193" y="177"/>
                    </a:lnTo>
                    <a:lnTo>
                      <a:pt x="4194" y="177"/>
                    </a:lnTo>
                    <a:lnTo>
                      <a:pt x="4195" y="177"/>
                    </a:lnTo>
                    <a:lnTo>
                      <a:pt x="4196" y="177"/>
                    </a:lnTo>
                    <a:lnTo>
                      <a:pt x="4197" y="177"/>
                    </a:lnTo>
                    <a:lnTo>
                      <a:pt x="4198" y="177"/>
                    </a:lnTo>
                    <a:lnTo>
                      <a:pt x="4199" y="177"/>
                    </a:lnTo>
                    <a:lnTo>
                      <a:pt x="4200" y="177"/>
                    </a:lnTo>
                    <a:lnTo>
                      <a:pt x="4201" y="177"/>
                    </a:lnTo>
                    <a:lnTo>
                      <a:pt x="4202" y="177"/>
                    </a:lnTo>
                    <a:lnTo>
                      <a:pt x="4203" y="177"/>
                    </a:lnTo>
                    <a:lnTo>
                      <a:pt x="4204" y="177"/>
                    </a:lnTo>
                    <a:lnTo>
                      <a:pt x="4205" y="177"/>
                    </a:lnTo>
                    <a:lnTo>
                      <a:pt x="4206" y="177"/>
                    </a:lnTo>
                    <a:lnTo>
                      <a:pt x="4207" y="177"/>
                    </a:lnTo>
                    <a:lnTo>
                      <a:pt x="4208" y="177"/>
                    </a:lnTo>
                    <a:lnTo>
                      <a:pt x="4209" y="177"/>
                    </a:lnTo>
                    <a:lnTo>
                      <a:pt x="4210" y="177"/>
                    </a:lnTo>
                    <a:lnTo>
                      <a:pt x="4211" y="177"/>
                    </a:lnTo>
                    <a:lnTo>
                      <a:pt x="4212" y="177"/>
                    </a:lnTo>
                    <a:lnTo>
                      <a:pt x="4213" y="177"/>
                    </a:lnTo>
                    <a:lnTo>
                      <a:pt x="4214" y="177"/>
                    </a:lnTo>
                    <a:lnTo>
                      <a:pt x="4215" y="177"/>
                    </a:lnTo>
                    <a:lnTo>
                      <a:pt x="4216" y="177"/>
                    </a:lnTo>
                    <a:lnTo>
                      <a:pt x="4217" y="177"/>
                    </a:lnTo>
                    <a:lnTo>
                      <a:pt x="4218" y="177"/>
                    </a:lnTo>
                    <a:lnTo>
                      <a:pt x="4219" y="177"/>
                    </a:lnTo>
                    <a:lnTo>
                      <a:pt x="4220" y="177"/>
                    </a:lnTo>
                    <a:lnTo>
                      <a:pt x="4221" y="177"/>
                    </a:lnTo>
                    <a:lnTo>
                      <a:pt x="4222" y="177"/>
                    </a:lnTo>
                    <a:lnTo>
                      <a:pt x="4223" y="177"/>
                    </a:lnTo>
                    <a:lnTo>
                      <a:pt x="4224" y="177"/>
                    </a:lnTo>
                    <a:lnTo>
                      <a:pt x="4225" y="177"/>
                    </a:lnTo>
                    <a:lnTo>
                      <a:pt x="4226" y="177"/>
                    </a:lnTo>
                    <a:lnTo>
                      <a:pt x="4227" y="177"/>
                    </a:lnTo>
                    <a:lnTo>
                      <a:pt x="4228" y="177"/>
                    </a:lnTo>
                    <a:lnTo>
                      <a:pt x="4229" y="177"/>
                    </a:lnTo>
                    <a:lnTo>
                      <a:pt x="4230" y="177"/>
                    </a:lnTo>
                    <a:lnTo>
                      <a:pt x="4231" y="177"/>
                    </a:lnTo>
                    <a:lnTo>
                      <a:pt x="4232" y="177"/>
                    </a:lnTo>
                    <a:lnTo>
                      <a:pt x="4233" y="177"/>
                    </a:lnTo>
                    <a:lnTo>
                      <a:pt x="4234" y="177"/>
                    </a:lnTo>
                    <a:lnTo>
                      <a:pt x="4235" y="177"/>
                    </a:lnTo>
                    <a:lnTo>
                      <a:pt x="4236" y="177"/>
                    </a:lnTo>
                    <a:lnTo>
                      <a:pt x="4237" y="177"/>
                    </a:lnTo>
                    <a:lnTo>
                      <a:pt x="4238" y="177"/>
                    </a:lnTo>
                    <a:lnTo>
                      <a:pt x="4239" y="177"/>
                    </a:lnTo>
                    <a:lnTo>
                      <a:pt x="4240" y="177"/>
                    </a:lnTo>
                    <a:lnTo>
                      <a:pt x="4241" y="177"/>
                    </a:lnTo>
                    <a:lnTo>
                      <a:pt x="4242" y="177"/>
                    </a:lnTo>
                    <a:lnTo>
                      <a:pt x="4243" y="177"/>
                    </a:lnTo>
                    <a:lnTo>
                      <a:pt x="4244" y="177"/>
                    </a:lnTo>
                    <a:lnTo>
                      <a:pt x="4245" y="177"/>
                    </a:lnTo>
                    <a:lnTo>
                      <a:pt x="4246" y="177"/>
                    </a:lnTo>
                    <a:lnTo>
                      <a:pt x="4247" y="177"/>
                    </a:lnTo>
                    <a:lnTo>
                      <a:pt x="4248" y="177"/>
                    </a:lnTo>
                    <a:lnTo>
                      <a:pt x="4249" y="177"/>
                    </a:lnTo>
                    <a:lnTo>
                      <a:pt x="4250" y="177"/>
                    </a:lnTo>
                    <a:lnTo>
                      <a:pt x="4251" y="177"/>
                    </a:lnTo>
                    <a:lnTo>
                      <a:pt x="4252" y="177"/>
                    </a:lnTo>
                    <a:lnTo>
                      <a:pt x="4253" y="177"/>
                    </a:lnTo>
                    <a:lnTo>
                      <a:pt x="4254" y="177"/>
                    </a:lnTo>
                    <a:lnTo>
                      <a:pt x="4255" y="177"/>
                    </a:lnTo>
                    <a:lnTo>
                      <a:pt x="4256" y="177"/>
                    </a:lnTo>
                    <a:lnTo>
                      <a:pt x="4257" y="177"/>
                    </a:lnTo>
                    <a:lnTo>
                      <a:pt x="4258" y="177"/>
                    </a:lnTo>
                    <a:lnTo>
                      <a:pt x="4259" y="177"/>
                    </a:lnTo>
                    <a:lnTo>
                      <a:pt x="4260" y="177"/>
                    </a:lnTo>
                    <a:lnTo>
                      <a:pt x="4261" y="177"/>
                    </a:lnTo>
                    <a:lnTo>
                      <a:pt x="4262" y="177"/>
                    </a:lnTo>
                    <a:lnTo>
                      <a:pt x="4263" y="177"/>
                    </a:lnTo>
                    <a:lnTo>
                      <a:pt x="4264" y="177"/>
                    </a:lnTo>
                    <a:lnTo>
                      <a:pt x="4265" y="177"/>
                    </a:lnTo>
                    <a:lnTo>
                      <a:pt x="4266" y="177"/>
                    </a:lnTo>
                    <a:lnTo>
                      <a:pt x="4267" y="177"/>
                    </a:lnTo>
                    <a:lnTo>
                      <a:pt x="4268" y="177"/>
                    </a:lnTo>
                    <a:lnTo>
                      <a:pt x="4269" y="177"/>
                    </a:lnTo>
                    <a:lnTo>
                      <a:pt x="4270" y="177"/>
                    </a:lnTo>
                    <a:lnTo>
                      <a:pt x="4271" y="177"/>
                    </a:lnTo>
                    <a:lnTo>
                      <a:pt x="4272" y="177"/>
                    </a:lnTo>
                    <a:lnTo>
                      <a:pt x="4273" y="177"/>
                    </a:lnTo>
                    <a:lnTo>
                      <a:pt x="4274" y="177"/>
                    </a:lnTo>
                    <a:lnTo>
                      <a:pt x="4275" y="177"/>
                    </a:lnTo>
                    <a:lnTo>
                      <a:pt x="4276" y="177"/>
                    </a:lnTo>
                    <a:lnTo>
                      <a:pt x="4277" y="177"/>
                    </a:lnTo>
                    <a:lnTo>
                      <a:pt x="4278" y="177"/>
                    </a:lnTo>
                    <a:lnTo>
                      <a:pt x="4279" y="177"/>
                    </a:lnTo>
                    <a:lnTo>
                      <a:pt x="4280" y="177"/>
                    </a:lnTo>
                    <a:lnTo>
                      <a:pt x="4281" y="177"/>
                    </a:lnTo>
                    <a:lnTo>
                      <a:pt x="4282" y="177"/>
                    </a:lnTo>
                    <a:lnTo>
                      <a:pt x="4283" y="177"/>
                    </a:lnTo>
                    <a:lnTo>
                      <a:pt x="4284" y="177"/>
                    </a:lnTo>
                    <a:lnTo>
                      <a:pt x="4285" y="177"/>
                    </a:lnTo>
                    <a:lnTo>
                      <a:pt x="4286" y="177"/>
                    </a:lnTo>
                    <a:lnTo>
                      <a:pt x="4287" y="177"/>
                    </a:lnTo>
                    <a:lnTo>
                      <a:pt x="4288" y="177"/>
                    </a:lnTo>
                    <a:lnTo>
                      <a:pt x="4289" y="177"/>
                    </a:lnTo>
                    <a:lnTo>
                      <a:pt x="4290" y="177"/>
                    </a:lnTo>
                    <a:lnTo>
                      <a:pt x="4291" y="177"/>
                    </a:lnTo>
                    <a:lnTo>
                      <a:pt x="4292" y="177"/>
                    </a:lnTo>
                    <a:lnTo>
                      <a:pt x="4293" y="177"/>
                    </a:lnTo>
                    <a:lnTo>
                      <a:pt x="4294" y="177"/>
                    </a:lnTo>
                    <a:lnTo>
                      <a:pt x="4295" y="177"/>
                    </a:lnTo>
                    <a:lnTo>
                      <a:pt x="4296" y="177"/>
                    </a:lnTo>
                    <a:lnTo>
                      <a:pt x="4297" y="177"/>
                    </a:lnTo>
                    <a:lnTo>
                      <a:pt x="4298" y="177"/>
                    </a:lnTo>
                    <a:lnTo>
                      <a:pt x="4299" y="177"/>
                    </a:lnTo>
                    <a:lnTo>
                      <a:pt x="4300" y="177"/>
                    </a:lnTo>
                    <a:lnTo>
                      <a:pt x="4301" y="177"/>
                    </a:lnTo>
                    <a:lnTo>
                      <a:pt x="4302" y="177"/>
                    </a:lnTo>
                    <a:lnTo>
                      <a:pt x="4303" y="177"/>
                    </a:lnTo>
                    <a:lnTo>
                      <a:pt x="4304" y="177"/>
                    </a:lnTo>
                    <a:lnTo>
                      <a:pt x="4305" y="177"/>
                    </a:lnTo>
                    <a:lnTo>
                      <a:pt x="4306" y="177"/>
                    </a:lnTo>
                    <a:lnTo>
                      <a:pt x="4307" y="177"/>
                    </a:lnTo>
                    <a:lnTo>
                      <a:pt x="4308" y="177"/>
                    </a:lnTo>
                    <a:lnTo>
                      <a:pt x="4309" y="177"/>
                    </a:lnTo>
                    <a:lnTo>
                      <a:pt x="4310" y="177"/>
                    </a:lnTo>
                    <a:lnTo>
                      <a:pt x="4311" y="177"/>
                    </a:lnTo>
                    <a:lnTo>
                      <a:pt x="4312" y="177"/>
                    </a:lnTo>
                    <a:lnTo>
                      <a:pt x="4313" y="177"/>
                    </a:lnTo>
                    <a:lnTo>
                      <a:pt x="4314" y="177"/>
                    </a:lnTo>
                    <a:lnTo>
                      <a:pt x="4315" y="177"/>
                    </a:lnTo>
                    <a:lnTo>
                      <a:pt x="4316" y="177"/>
                    </a:lnTo>
                    <a:lnTo>
                      <a:pt x="4317" y="177"/>
                    </a:lnTo>
                    <a:lnTo>
                      <a:pt x="4318" y="177"/>
                    </a:lnTo>
                    <a:lnTo>
                      <a:pt x="4319" y="177"/>
                    </a:lnTo>
                    <a:lnTo>
                      <a:pt x="4320" y="177"/>
                    </a:lnTo>
                    <a:lnTo>
                      <a:pt x="4321" y="177"/>
                    </a:lnTo>
                    <a:lnTo>
                      <a:pt x="4322" y="177"/>
                    </a:lnTo>
                    <a:lnTo>
                      <a:pt x="4323" y="177"/>
                    </a:lnTo>
                    <a:lnTo>
                      <a:pt x="4324" y="177"/>
                    </a:lnTo>
                    <a:lnTo>
                      <a:pt x="4325" y="177"/>
                    </a:lnTo>
                    <a:lnTo>
                      <a:pt x="4326" y="177"/>
                    </a:lnTo>
                    <a:lnTo>
                      <a:pt x="4327" y="177"/>
                    </a:lnTo>
                    <a:lnTo>
                      <a:pt x="4328" y="177"/>
                    </a:lnTo>
                    <a:lnTo>
                      <a:pt x="4329" y="177"/>
                    </a:lnTo>
                    <a:lnTo>
                      <a:pt x="4330" y="177"/>
                    </a:lnTo>
                    <a:lnTo>
                      <a:pt x="4331" y="177"/>
                    </a:lnTo>
                    <a:lnTo>
                      <a:pt x="4332" y="177"/>
                    </a:lnTo>
                    <a:lnTo>
                      <a:pt x="4333" y="177"/>
                    </a:lnTo>
                    <a:lnTo>
                      <a:pt x="4334" y="177"/>
                    </a:lnTo>
                    <a:lnTo>
                      <a:pt x="4335" y="177"/>
                    </a:lnTo>
                    <a:lnTo>
                      <a:pt x="4336" y="177"/>
                    </a:lnTo>
                    <a:lnTo>
                      <a:pt x="4337" y="177"/>
                    </a:lnTo>
                    <a:lnTo>
                      <a:pt x="4338" y="177"/>
                    </a:lnTo>
                    <a:lnTo>
                      <a:pt x="4339" y="177"/>
                    </a:lnTo>
                    <a:lnTo>
                      <a:pt x="4340" y="177"/>
                    </a:lnTo>
                    <a:lnTo>
                      <a:pt x="4341" y="177"/>
                    </a:lnTo>
                    <a:lnTo>
                      <a:pt x="4342" y="177"/>
                    </a:lnTo>
                    <a:lnTo>
                      <a:pt x="4343" y="177"/>
                    </a:lnTo>
                    <a:lnTo>
                      <a:pt x="4344" y="177"/>
                    </a:lnTo>
                    <a:lnTo>
                      <a:pt x="4345" y="177"/>
                    </a:lnTo>
                    <a:lnTo>
                      <a:pt x="4346" y="177"/>
                    </a:lnTo>
                    <a:lnTo>
                      <a:pt x="4347" y="177"/>
                    </a:lnTo>
                    <a:lnTo>
                      <a:pt x="4348" y="177"/>
                    </a:lnTo>
                    <a:lnTo>
                      <a:pt x="4349" y="177"/>
                    </a:lnTo>
                    <a:lnTo>
                      <a:pt x="4350" y="177"/>
                    </a:lnTo>
                    <a:lnTo>
                      <a:pt x="4351" y="177"/>
                    </a:lnTo>
                    <a:lnTo>
                      <a:pt x="4352" y="177"/>
                    </a:lnTo>
                    <a:lnTo>
                      <a:pt x="4353" y="177"/>
                    </a:lnTo>
                    <a:lnTo>
                      <a:pt x="4354" y="177"/>
                    </a:lnTo>
                    <a:lnTo>
                      <a:pt x="4355" y="177"/>
                    </a:lnTo>
                    <a:lnTo>
                      <a:pt x="4356" y="177"/>
                    </a:lnTo>
                    <a:lnTo>
                      <a:pt x="4357" y="177"/>
                    </a:lnTo>
                    <a:lnTo>
                      <a:pt x="4358" y="177"/>
                    </a:lnTo>
                    <a:lnTo>
                      <a:pt x="4359" y="177"/>
                    </a:lnTo>
                    <a:lnTo>
                      <a:pt x="4360" y="177"/>
                    </a:lnTo>
                    <a:lnTo>
                      <a:pt x="4361" y="177"/>
                    </a:lnTo>
                    <a:lnTo>
                      <a:pt x="4362" y="177"/>
                    </a:lnTo>
                    <a:lnTo>
                      <a:pt x="4363" y="177"/>
                    </a:lnTo>
                    <a:lnTo>
                      <a:pt x="4364" y="177"/>
                    </a:lnTo>
                    <a:lnTo>
                      <a:pt x="4365" y="177"/>
                    </a:lnTo>
                    <a:lnTo>
                      <a:pt x="4366" y="177"/>
                    </a:lnTo>
                    <a:lnTo>
                      <a:pt x="4367" y="177"/>
                    </a:lnTo>
                    <a:lnTo>
                      <a:pt x="4368" y="177"/>
                    </a:lnTo>
                    <a:lnTo>
                      <a:pt x="4369" y="177"/>
                    </a:lnTo>
                    <a:lnTo>
                      <a:pt x="4370" y="177"/>
                    </a:lnTo>
                    <a:lnTo>
                      <a:pt x="4371" y="177"/>
                    </a:lnTo>
                    <a:lnTo>
                      <a:pt x="4372" y="177"/>
                    </a:lnTo>
                    <a:lnTo>
                      <a:pt x="4373" y="177"/>
                    </a:lnTo>
                    <a:lnTo>
                      <a:pt x="4374" y="177"/>
                    </a:lnTo>
                    <a:lnTo>
                      <a:pt x="4375" y="177"/>
                    </a:lnTo>
                    <a:lnTo>
                      <a:pt x="4376" y="177"/>
                    </a:lnTo>
                    <a:lnTo>
                      <a:pt x="4377" y="177"/>
                    </a:lnTo>
                    <a:lnTo>
                      <a:pt x="4378" y="177"/>
                    </a:lnTo>
                    <a:lnTo>
                      <a:pt x="4379" y="177"/>
                    </a:lnTo>
                    <a:lnTo>
                      <a:pt x="4380" y="177"/>
                    </a:lnTo>
                    <a:lnTo>
                      <a:pt x="4381" y="177"/>
                    </a:lnTo>
                    <a:lnTo>
                      <a:pt x="4382" y="177"/>
                    </a:lnTo>
                    <a:lnTo>
                      <a:pt x="4383" y="177"/>
                    </a:lnTo>
                    <a:lnTo>
                      <a:pt x="4384" y="177"/>
                    </a:lnTo>
                    <a:lnTo>
                      <a:pt x="4385" y="177"/>
                    </a:lnTo>
                    <a:lnTo>
                      <a:pt x="4386" y="177"/>
                    </a:lnTo>
                    <a:lnTo>
                      <a:pt x="4387" y="177"/>
                    </a:lnTo>
                    <a:lnTo>
                      <a:pt x="4388" y="177"/>
                    </a:lnTo>
                    <a:lnTo>
                      <a:pt x="4389" y="177"/>
                    </a:lnTo>
                    <a:lnTo>
                      <a:pt x="4390" y="177"/>
                    </a:lnTo>
                    <a:lnTo>
                      <a:pt x="4391" y="177"/>
                    </a:lnTo>
                    <a:lnTo>
                      <a:pt x="4392" y="177"/>
                    </a:lnTo>
                    <a:lnTo>
                      <a:pt x="4393" y="177"/>
                    </a:lnTo>
                    <a:lnTo>
                      <a:pt x="4394" y="177"/>
                    </a:lnTo>
                    <a:lnTo>
                      <a:pt x="4395" y="177"/>
                    </a:lnTo>
                    <a:lnTo>
                      <a:pt x="4396" y="177"/>
                    </a:lnTo>
                    <a:lnTo>
                      <a:pt x="4397" y="177"/>
                    </a:lnTo>
                    <a:lnTo>
                      <a:pt x="4398" y="177"/>
                    </a:lnTo>
                    <a:lnTo>
                      <a:pt x="4399" y="177"/>
                    </a:lnTo>
                    <a:lnTo>
                      <a:pt x="4400" y="177"/>
                    </a:lnTo>
                    <a:lnTo>
                      <a:pt x="4401" y="177"/>
                    </a:lnTo>
                    <a:lnTo>
                      <a:pt x="4402" y="177"/>
                    </a:lnTo>
                    <a:lnTo>
                      <a:pt x="4403" y="177"/>
                    </a:lnTo>
                    <a:lnTo>
                      <a:pt x="4404" y="177"/>
                    </a:lnTo>
                    <a:lnTo>
                      <a:pt x="4405" y="177"/>
                    </a:lnTo>
                    <a:lnTo>
                      <a:pt x="4406" y="177"/>
                    </a:lnTo>
                    <a:lnTo>
                      <a:pt x="4407" y="177"/>
                    </a:lnTo>
                    <a:lnTo>
                      <a:pt x="4408" y="177"/>
                    </a:lnTo>
                    <a:lnTo>
                      <a:pt x="4409" y="177"/>
                    </a:lnTo>
                    <a:lnTo>
                      <a:pt x="4410" y="177"/>
                    </a:lnTo>
                    <a:lnTo>
                      <a:pt x="4411" y="177"/>
                    </a:lnTo>
                    <a:lnTo>
                      <a:pt x="4412" y="177"/>
                    </a:lnTo>
                    <a:lnTo>
                      <a:pt x="4413" y="177"/>
                    </a:lnTo>
                    <a:lnTo>
                      <a:pt x="4414" y="177"/>
                    </a:lnTo>
                    <a:lnTo>
                      <a:pt x="4415" y="177"/>
                    </a:lnTo>
                    <a:lnTo>
                      <a:pt x="4416" y="177"/>
                    </a:lnTo>
                    <a:lnTo>
                      <a:pt x="4417" y="177"/>
                    </a:lnTo>
                    <a:lnTo>
                      <a:pt x="4418" y="177"/>
                    </a:lnTo>
                    <a:lnTo>
                      <a:pt x="4419" y="177"/>
                    </a:lnTo>
                    <a:lnTo>
                      <a:pt x="4420" y="177"/>
                    </a:lnTo>
                    <a:lnTo>
                      <a:pt x="4421" y="177"/>
                    </a:lnTo>
                    <a:lnTo>
                      <a:pt x="4422" y="177"/>
                    </a:lnTo>
                    <a:lnTo>
                      <a:pt x="4423" y="177"/>
                    </a:lnTo>
                    <a:lnTo>
                      <a:pt x="4424" y="177"/>
                    </a:lnTo>
                    <a:lnTo>
                      <a:pt x="4425" y="177"/>
                    </a:lnTo>
                    <a:lnTo>
                      <a:pt x="4426" y="177"/>
                    </a:lnTo>
                    <a:lnTo>
                      <a:pt x="4427" y="177"/>
                    </a:lnTo>
                    <a:lnTo>
                      <a:pt x="4428" y="177"/>
                    </a:lnTo>
                    <a:lnTo>
                      <a:pt x="4429" y="177"/>
                    </a:lnTo>
                    <a:lnTo>
                      <a:pt x="4430" y="177"/>
                    </a:lnTo>
                    <a:lnTo>
                      <a:pt x="4431" y="177"/>
                    </a:lnTo>
                    <a:lnTo>
                      <a:pt x="4432" y="177"/>
                    </a:lnTo>
                    <a:lnTo>
                      <a:pt x="4433" y="177"/>
                    </a:lnTo>
                    <a:lnTo>
                      <a:pt x="4434" y="177"/>
                    </a:lnTo>
                    <a:lnTo>
                      <a:pt x="4435" y="177"/>
                    </a:lnTo>
                    <a:lnTo>
                      <a:pt x="4436" y="177"/>
                    </a:lnTo>
                    <a:lnTo>
                      <a:pt x="4437" y="177"/>
                    </a:lnTo>
                    <a:lnTo>
                      <a:pt x="4438" y="177"/>
                    </a:lnTo>
                    <a:lnTo>
                      <a:pt x="4439" y="177"/>
                    </a:lnTo>
                    <a:lnTo>
                      <a:pt x="4440" y="177"/>
                    </a:lnTo>
                    <a:lnTo>
                      <a:pt x="4441" y="177"/>
                    </a:lnTo>
                    <a:lnTo>
                      <a:pt x="4442" y="177"/>
                    </a:lnTo>
                    <a:lnTo>
                      <a:pt x="4443" y="177"/>
                    </a:lnTo>
                    <a:lnTo>
                      <a:pt x="4444" y="177"/>
                    </a:lnTo>
                    <a:lnTo>
                      <a:pt x="4445" y="177"/>
                    </a:lnTo>
                    <a:lnTo>
                      <a:pt x="4446" y="177"/>
                    </a:lnTo>
                    <a:lnTo>
                      <a:pt x="4447" y="177"/>
                    </a:lnTo>
                    <a:lnTo>
                      <a:pt x="4448" y="177"/>
                    </a:lnTo>
                    <a:lnTo>
                      <a:pt x="4449" y="177"/>
                    </a:lnTo>
                    <a:lnTo>
                      <a:pt x="4450" y="177"/>
                    </a:lnTo>
                    <a:lnTo>
                      <a:pt x="4451" y="177"/>
                    </a:lnTo>
                    <a:lnTo>
                      <a:pt x="4452" y="177"/>
                    </a:lnTo>
                    <a:lnTo>
                      <a:pt x="4453" y="177"/>
                    </a:lnTo>
                    <a:lnTo>
                      <a:pt x="4454" y="177"/>
                    </a:lnTo>
                    <a:lnTo>
                      <a:pt x="4455" y="177"/>
                    </a:lnTo>
                    <a:lnTo>
                      <a:pt x="4456" y="177"/>
                    </a:lnTo>
                    <a:lnTo>
                      <a:pt x="4457" y="177"/>
                    </a:lnTo>
                    <a:lnTo>
                      <a:pt x="4458" y="177"/>
                    </a:lnTo>
                    <a:lnTo>
                      <a:pt x="4459" y="177"/>
                    </a:lnTo>
                    <a:lnTo>
                      <a:pt x="4460" y="177"/>
                    </a:lnTo>
                    <a:lnTo>
                      <a:pt x="4461" y="177"/>
                    </a:lnTo>
                    <a:lnTo>
                      <a:pt x="4462" y="177"/>
                    </a:lnTo>
                    <a:lnTo>
                      <a:pt x="4463" y="177"/>
                    </a:lnTo>
                    <a:lnTo>
                      <a:pt x="4464" y="177"/>
                    </a:lnTo>
                    <a:lnTo>
                      <a:pt x="4465" y="177"/>
                    </a:lnTo>
                    <a:lnTo>
                      <a:pt x="4466" y="177"/>
                    </a:lnTo>
                    <a:lnTo>
                      <a:pt x="4467" y="177"/>
                    </a:lnTo>
                    <a:lnTo>
                      <a:pt x="4468" y="177"/>
                    </a:lnTo>
                    <a:lnTo>
                      <a:pt x="4469" y="177"/>
                    </a:lnTo>
                    <a:lnTo>
                      <a:pt x="4470" y="177"/>
                    </a:lnTo>
                    <a:lnTo>
                      <a:pt x="4471" y="177"/>
                    </a:lnTo>
                    <a:lnTo>
                      <a:pt x="4472" y="177"/>
                    </a:lnTo>
                    <a:lnTo>
                      <a:pt x="4473" y="177"/>
                    </a:lnTo>
                    <a:lnTo>
                      <a:pt x="4474" y="177"/>
                    </a:lnTo>
                    <a:lnTo>
                      <a:pt x="4475" y="177"/>
                    </a:lnTo>
                    <a:lnTo>
                      <a:pt x="4476" y="177"/>
                    </a:lnTo>
                    <a:lnTo>
                      <a:pt x="4477" y="177"/>
                    </a:lnTo>
                    <a:lnTo>
                      <a:pt x="4478" y="177"/>
                    </a:lnTo>
                    <a:lnTo>
                      <a:pt x="4479" y="177"/>
                    </a:lnTo>
                    <a:lnTo>
                      <a:pt x="4480" y="177"/>
                    </a:lnTo>
                    <a:lnTo>
                      <a:pt x="4481" y="177"/>
                    </a:lnTo>
                    <a:lnTo>
                      <a:pt x="4482" y="177"/>
                    </a:lnTo>
                    <a:lnTo>
                      <a:pt x="4483" y="177"/>
                    </a:lnTo>
                    <a:lnTo>
                      <a:pt x="4484" y="177"/>
                    </a:lnTo>
                    <a:lnTo>
                      <a:pt x="4485" y="177"/>
                    </a:lnTo>
                    <a:lnTo>
                      <a:pt x="4486" y="177"/>
                    </a:lnTo>
                    <a:lnTo>
                      <a:pt x="4487" y="177"/>
                    </a:lnTo>
                    <a:lnTo>
                      <a:pt x="4488" y="177"/>
                    </a:lnTo>
                    <a:lnTo>
                      <a:pt x="4489" y="177"/>
                    </a:lnTo>
                    <a:lnTo>
                      <a:pt x="4490" y="177"/>
                    </a:lnTo>
                    <a:lnTo>
                      <a:pt x="4491" y="177"/>
                    </a:lnTo>
                    <a:lnTo>
                      <a:pt x="4492" y="177"/>
                    </a:lnTo>
                    <a:lnTo>
                      <a:pt x="4493" y="177"/>
                    </a:lnTo>
                    <a:lnTo>
                      <a:pt x="4494" y="177"/>
                    </a:lnTo>
                    <a:lnTo>
                      <a:pt x="4495" y="177"/>
                    </a:lnTo>
                    <a:lnTo>
                      <a:pt x="4496" y="177"/>
                    </a:lnTo>
                    <a:lnTo>
                      <a:pt x="4497" y="177"/>
                    </a:lnTo>
                    <a:lnTo>
                      <a:pt x="4498" y="177"/>
                    </a:lnTo>
                    <a:lnTo>
                      <a:pt x="4499" y="177"/>
                    </a:lnTo>
                    <a:lnTo>
                      <a:pt x="4500" y="177"/>
                    </a:lnTo>
                    <a:lnTo>
                      <a:pt x="4501" y="177"/>
                    </a:lnTo>
                    <a:lnTo>
                      <a:pt x="4502" y="177"/>
                    </a:lnTo>
                    <a:lnTo>
                      <a:pt x="4503" y="177"/>
                    </a:lnTo>
                    <a:lnTo>
                      <a:pt x="4504" y="177"/>
                    </a:lnTo>
                    <a:lnTo>
                      <a:pt x="4505" y="177"/>
                    </a:lnTo>
                    <a:lnTo>
                      <a:pt x="4506" y="177"/>
                    </a:lnTo>
                    <a:lnTo>
                      <a:pt x="4507" y="177"/>
                    </a:lnTo>
                    <a:lnTo>
                      <a:pt x="4508" y="177"/>
                    </a:lnTo>
                    <a:lnTo>
                      <a:pt x="4509" y="177"/>
                    </a:lnTo>
                    <a:lnTo>
                      <a:pt x="4510" y="177"/>
                    </a:lnTo>
                    <a:lnTo>
                      <a:pt x="4511" y="177"/>
                    </a:lnTo>
                    <a:lnTo>
                      <a:pt x="4512" y="177"/>
                    </a:lnTo>
                    <a:lnTo>
                      <a:pt x="4513" y="177"/>
                    </a:lnTo>
                    <a:lnTo>
                      <a:pt x="4514" y="177"/>
                    </a:lnTo>
                    <a:lnTo>
                      <a:pt x="4515" y="177"/>
                    </a:lnTo>
                    <a:lnTo>
                      <a:pt x="4516" y="177"/>
                    </a:lnTo>
                    <a:lnTo>
                      <a:pt x="4517" y="177"/>
                    </a:lnTo>
                    <a:lnTo>
                      <a:pt x="4518" y="177"/>
                    </a:lnTo>
                    <a:lnTo>
                      <a:pt x="4519" y="177"/>
                    </a:lnTo>
                    <a:lnTo>
                      <a:pt x="4520" y="177"/>
                    </a:lnTo>
                    <a:lnTo>
                      <a:pt x="4521" y="177"/>
                    </a:lnTo>
                    <a:lnTo>
                      <a:pt x="4522" y="177"/>
                    </a:lnTo>
                    <a:lnTo>
                      <a:pt x="4523" y="177"/>
                    </a:lnTo>
                    <a:lnTo>
                      <a:pt x="4524" y="177"/>
                    </a:lnTo>
                    <a:lnTo>
                      <a:pt x="4525" y="177"/>
                    </a:lnTo>
                    <a:lnTo>
                      <a:pt x="4526" y="177"/>
                    </a:lnTo>
                    <a:lnTo>
                      <a:pt x="4527" y="177"/>
                    </a:lnTo>
                    <a:lnTo>
                      <a:pt x="4528" y="177"/>
                    </a:lnTo>
                    <a:lnTo>
                      <a:pt x="4529" y="177"/>
                    </a:lnTo>
                    <a:lnTo>
                      <a:pt x="4530" y="177"/>
                    </a:lnTo>
                    <a:lnTo>
                      <a:pt x="4531" y="177"/>
                    </a:lnTo>
                    <a:lnTo>
                      <a:pt x="4532" y="177"/>
                    </a:lnTo>
                    <a:lnTo>
                      <a:pt x="4533" y="177"/>
                    </a:lnTo>
                    <a:lnTo>
                      <a:pt x="4534" y="177"/>
                    </a:lnTo>
                    <a:lnTo>
                      <a:pt x="4535" y="177"/>
                    </a:lnTo>
                    <a:lnTo>
                      <a:pt x="4536" y="177"/>
                    </a:lnTo>
                    <a:lnTo>
                      <a:pt x="4537" y="177"/>
                    </a:lnTo>
                    <a:lnTo>
                      <a:pt x="4538" y="177"/>
                    </a:lnTo>
                    <a:lnTo>
                      <a:pt x="4539" y="177"/>
                    </a:lnTo>
                    <a:lnTo>
                      <a:pt x="4540" y="177"/>
                    </a:lnTo>
                    <a:lnTo>
                      <a:pt x="4541" y="177"/>
                    </a:lnTo>
                    <a:lnTo>
                      <a:pt x="4542" y="177"/>
                    </a:lnTo>
                    <a:lnTo>
                      <a:pt x="4543" y="177"/>
                    </a:lnTo>
                    <a:lnTo>
                      <a:pt x="4544" y="177"/>
                    </a:lnTo>
                    <a:lnTo>
                      <a:pt x="4545" y="177"/>
                    </a:lnTo>
                    <a:lnTo>
                      <a:pt x="4546" y="177"/>
                    </a:lnTo>
                    <a:lnTo>
                      <a:pt x="4547" y="177"/>
                    </a:lnTo>
                    <a:lnTo>
                      <a:pt x="4548" y="177"/>
                    </a:lnTo>
                    <a:lnTo>
                      <a:pt x="4549" y="177"/>
                    </a:lnTo>
                    <a:lnTo>
                      <a:pt x="4550" y="177"/>
                    </a:lnTo>
                    <a:lnTo>
                      <a:pt x="4551" y="177"/>
                    </a:lnTo>
                    <a:lnTo>
                      <a:pt x="4552" y="177"/>
                    </a:lnTo>
                    <a:lnTo>
                      <a:pt x="4553" y="177"/>
                    </a:lnTo>
                    <a:lnTo>
                      <a:pt x="4554" y="177"/>
                    </a:lnTo>
                    <a:lnTo>
                      <a:pt x="4555" y="177"/>
                    </a:lnTo>
                    <a:lnTo>
                      <a:pt x="4556" y="177"/>
                    </a:lnTo>
                    <a:lnTo>
                      <a:pt x="4557" y="177"/>
                    </a:lnTo>
                    <a:lnTo>
                      <a:pt x="4558" y="177"/>
                    </a:lnTo>
                    <a:lnTo>
                      <a:pt x="4559" y="177"/>
                    </a:lnTo>
                    <a:lnTo>
                      <a:pt x="4560" y="177"/>
                    </a:lnTo>
                    <a:lnTo>
                      <a:pt x="4561" y="177"/>
                    </a:lnTo>
                    <a:lnTo>
                      <a:pt x="4562" y="177"/>
                    </a:lnTo>
                    <a:lnTo>
                      <a:pt x="4563" y="177"/>
                    </a:lnTo>
                    <a:lnTo>
                      <a:pt x="4564" y="177"/>
                    </a:lnTo>
                    <a:lnTo>
                      <a:pt x="4565" y="177"/>
                    </a:lnTo>
                    <a:lnTo>
                      <a:pt x="4566" y="177"/>
                    </a:lnTo>
                    <a:lnTo>
                      <a:pt x="4567" y="177"/>
                    </a:lnTo>
                    <a:lnTo>
                      <a:pt x="4568" y="177"/>
                    </a:lnTo>
                    <a:lnTo>
                      <a:pt x="4569" y="177"/>
                    </a:lnTo>
                    <a:lnTo>
                      <a:pt x="4570" y="177"/>
                    </a:lnTo>
                    <a:lnTo>
                      <a:pt x="4571" y="177"/>
                    </a:lnTo>
                    <a:lnTo>
                      <a:pt x="4572" y="177"/>
                    </a:lnTo>
                    <a:lnTo>
                      <a:pt x="4573" y="177"/>
                    </a:lnTo>
                    <a:lnTo>
                      <a:pt x="4574" y="177"/>
                    </a:lnTo>
                    <a:lnTo>
                      <a:pt x="4575" y="177"/>
                    </a:lnTo>
                    <a:lnTo>
                      <a:pt x="4576" y="177"/>
                    </a:lnTo>
                    <a:lnTo>
                      <a:pt x="4577" y="177"/>
                    </a:lnTo>
                    <a:lnTo>
                      <a:pt x="4578" y="177"/>
                    </a:lnTo>
                    <a:lnTo>
                      <a:pt x="4579" y="177"/>
                    </a:lnTo>
                    <a:lnTo>
                      <a:pt x="4580" y="177"/>
                    </a:lnTo>
                    <a:lnTo>
                      <a:pt x="4581" y="177"/>
                    </a:lnTo>
                    <a:lnTo>
                      <a:pt x="4582" y="177"/>
                    </a:lnTo>
                    <a:lnTo>
                      <a:pt x="4583" y="177"/>
                    </a:lnTo>
                    <a:lnTo>
                      <a:pt x="4584" y="177"/>
                    </a:lnTo>
                    <a:lnTo>
                      <a:pt x="4585" y="177"/>
                    </a:lnTo>
                    <a:lnTo>
                      <a:pt x="4586" y="177"/>
                    </a:lnTo>
                    <a:lnTo>
                      <a:pt x="4587" y="177"/>
                    </a:lnTo>
                    <a:lnTo>
                      <a:pt x="4588" y="177"/>
                    </a:lnTo>
                    <a:lnTo>
                      <a:pt x="4589" y="177"/>
                    </a:lnTo>
                    <a:lnTo>
                      <a:pt x="4590" y="177"/>
                    </a:lnTo>
                    <a:lnTo>
                      <a:pt x="4591" y="177"/>
                    </a:lnTo>
                    <a:lnTo>
                      <a:pt x="4592" y="177"/>
                    </a:lnTo>
                    <a:lnTo>
                      <a:pt x="4593" y="177"/>
                    </a:lnTo>
                    <a:lnTo>
                      <a:pt x="4594" y="177"/>
                    </a:lnTo>
                    <a:lnTo>
                      <a:pt x="4595" y="177"/>
                    </a:lnTo>
                    <a:lnTo>
                      <a:pt x="4596" y="177"/>
                    </a:lnTo>
                    <a:lnTo>
                      <a:pt x="4597" y="177"/>
                    </a:lnTo>
                    <a:lnTo>
                      <a:pt x="4598" y="177"/>
                    </a:lnTo>
                    <a:lnTo>
                      <a:pt x="4599" y="177"/>
                    </a:lnTo>
                    <a:lnTo>
                      <a:pt x="4600" y="177"/>
                    </a:lnTo>
                    <a:lnTo>
                      <a:pt x="4601" y="177"/>
                    </a:lnTo>
                    <a:lnTo>
                      <a:pt x="4602" y="177"/>
                    </a:lnTo>
                    <a:lnTo>
                      <a:pt x="4603" y="177"/>
                    </a:lnTo>
                    <a:lnTo>
                      <a:pt x="4604" y="177"/>
                    </a:lnTo>
                    <a:lnTo>
                      <a:pt x="4605" y="177"/>
                    </a:lnTo>
                    <a:lnTo>
                      <a:pt x="4606" y="177"/>
                    </a:lnTo>
                    <a:lnTo>
                      <a:pt x="4607" y="177"/>
                    </a:lnTo>
                    <a:lnTo>
                      <a:pt x="4608" y="177"/>
                    </a:lnTo>
                    <a:lnTo>
                      <a:pt x="4609" y="177"/>
                    </a:lnTo>
                    <a:lnTo>
                      <a:pt x="4610" y="177"/>
                    </a:lnTo>
                    <a:lnTo>
                      <a:pt x="4611" y="177"/>
                    </a:lnTo>
                    <a:lnTo>
                      <a:pt x="4612" y="177"/>
                    </a:lnTo>
                    <a:lnTo>
                      <a:pt x="4613" y="177"/>
                    </a:lnTo>
                    <a:lnTo>
                      <a:pt x="4614" y="177"/>
                    </a:lnTo>
                    <a:lnTo>
                      <a:pt x="4615" y="177"/>
                    </a:lnTo>
                    <a:lnTo>
                      <a:pt x="4616" y="177"/>
                    </a:lnTo>
                    <a:lnTo>
                      <a:pt x="4617" y="177"/>
                    </a:lnTo>
                    <a:lnTo>
                      <a:pt x="4618" y="177"/>
                    </a:lnTo>
                    <a:lnTo>
                      <a:pt x="4619" y="177"/>
                    </a:lnTo>
                    <a:lnTo>
                      <a:pt x="4620" y="177"/>
                    </a:lnTo>
                    <a:lnTo>
                      <a:pt x="4621" y="177"/>
                    </a:lnTo>
                    <a:lnTo>
                      <a:pt x="4622" y="177"/>
                    </a:lnTo>
                    <a:lnTo>
                      <a:pt x="4623" y="177"/>
                    </a:lnTo>
                    <a:lnTo>
                      <a:pt x="4624" y="177"/>
                    </a:lnTo>
                    <a:lnTo>
                      <a:pt x="4625" y="177"/>
                    </a:lnTo>
                    <a:lnTo>
                      <a:pt x="4626" y="177"/>
                    </a:lnTo>
                    <a:lnTo>
                      <a:pt x="4627" y="177"/>
                    </a:lnTo>
                    <a:lnTo>
                      <a:pt x="4628" y="177"/>
                    </a:lnTo>
                    <a:lnTo>
                      <a:pt x="4629" y="177"/>
                    </a:lnTo>
                    <a:lnTo>
                      <a:pt x="4630" y="177"/>
                    </a:lnTo>
                    <a:lnTo>
                      <a:pt x="4631" y="177"/>
                    </a:lnTo>
                    <a:lnTo>
                      <a:pt x="4632" y="177"/>
                    </a:lnTo>
                    <a:lnTo>
                      <a:pt x="4633" y="177"/>
                    </a:lnTo>
                    <a:lnTo>
                      <a:pt x="4634" y="177"/>
                    </a:lnTo>
                    <a:lnTo>
                      <a:pt x="4635" y="177"/>
                    </a:lnTo>
                    <a:lnTo>
                      <a:pt x="4636" y="177"/>
                    </a:lnTo>
                    <a:lnTo>
                      <a:pt x="4637" y="177"/>
                    </a:lnTo>
                    <a:lnTo>
                      <a:pt x="4638" y="177"/>
                    </a:lnTo>
                    <a:lnTo>
                      <a:pt x="4639" y="177"/>
                    </a:lnTo>
                    <a:lnTo>
                      <a:pt x="4640" y="177"/>
                    </a:lnTo>
                    <a:lnTo>
                      <a:pt x="4641" y="177"/>
                    </a:lnTo>
                    <a:lnTo>
                      <a:pt x="4642" y="177"/>
                    </a:lnTo>
                    <a:lnTo>
                      <a:pt x="4643" y="177"/>
                    </a:lnTo>
                    <a:lnTo>
                      <a:pt x="4644" y="177"/>
                    </a:lnTo>
                    <a:lnTo>
                      <a:pt x="4645" y="177"/>
                    </a:lnTo>
                    <a:lnTo>
                      <a:pt x="4646" y="177"/>
                    </a:lnTo>
                    <a:lnTo>
                      <a:pt x="4647" y="177"/>
                    </a:lnTo>
                    <a:lnTo>
                      <a:pt x="4648" y="177"/>
                    </a:lnTo>
                    <a:lnTo>
                      <a:pt x="4649" y="177"/>
                    </a:lnTo>
                    <a:lnTo>
                      <a:pt x="4650" y="177"/>
                    </a:lnTo>
                    <a:lnTo>
                      <a:pt x="4651" y="177"/>
                    </a:lnTo>
                    <a:lnTo>
                      <a:pt x="4652" y="177"/>
                    </a:lnTo>
                    <a:lnTo>
                      <a:pt x="4653" y="177"/>
                    </a:lnTo>
                    <a:lnTo>
                      <a:pt x="4654" y="177"/>
                    </a:lnTo>
                    <a:lnTo>
                      <a:pt x="4655" y="177"/>
                    </a:lnTo>
                    <a:lnTo>
                      <a:pt x="4656" y="177"/>
                    </a:lnTo>
                    <a:lnTo>
                      <a:pt x="4657" y="177"/>
                    </a:lnTo>
                    <a:lnTo>
                      <a:pt x="4658" y="177"/>
                    </a:lnTo>
                    <a:lnTo>
                      <a:pt x="4659" y="177"/>
                    </a:lnTo>
                    <a:lnTo>
                      <a:pt x="4660" y="177"/>
                    </a:lnTo>
                    <a:lnTo>
                      <a:pt x="4661" y="177"/>
                    </a:lnTo>
                    <a:lnTo>
                      <a:pt x="4662" y="177"/>
                    </a:lnTo>
                    <a:lnTo>
                      <a:pt x="4663" y="177"/>
                    </a:lnTo>
                    <a:lnTo>
                      <a:pt x="4664" y="177"/>
                    </a:lnTo>
                    <a:lnTo>
                      <a:pt x="4665" y="177"/>
                    </a:lnTo>
                    <a:lnTo>
                      <a:pt x="4666" y="177"/>
                    </a:lnTo>
                    <a:lnTo>
                      <a:pt x="4667" y="177"/>
                    </a:lnTo>
                    <a:lnTo>
                      <a:pt x="4668" y="177"/>
                    </a:lnTo>
                    <a:lnTo>
                      <a:pt x="4669" y="177"/>
                    </a:lnTo>
                    <a:lnTo>
                      <a:pt x="4670" y="177"/>
                    </a:lnTo>
                    <a:lnTo>
                      <a:pt x="4671" y="177"/>
                    </a:lnTo>
                    <a:lnTo>
                      <a:pt x="4672" y="177"/>
                    </a:lnTo>
                    <a:lnTo>
                      <a:pt x="4673" y="177"/>
                    </a:lnTo>
                    <a:lnTo>
                      <a:pt x="4674" y="177"/>
                    </a:lnTo>
                    <a:lnTo>
                      <a:pt x="4675" y="177"/>
                    </a:lnTo>
                    <a:lnTo>
                      <a:pt x="4676" y="177"/>
                    </a:lnTo>
                    <a:lnTo>
                      <a:pt x="4677" y="177"/>
                    </a:lnTo>
                    <a:lnTo>
                      <a:pt x="4678" y="177"/>
                    </a:lnTo>
                    <a:lnTo>
                      <a:pt x="4679" y="177"/>
                    </a:lnTo>
                    <a:lnTo>
                      <a:pt x="4680" y="177"/>
                    </a:lnTo>
                    <a:lnTo>
                      <a:pt x="4681" y="177"/>
                    </a:lnTo>
                    <a:lnTo>
                      <a:pt x="4682" y="177"/>
                    </a:lnTo>
                    <a:lnTo>
                      <a:pt x="4683" y="177"/>
                    </a:lnTo>
                    <a:lnTo>
                      <a:pt x="4684" y="177"/>
                    </a:lnTo>
                    <a:lnTo>
                      <a:pt x="4685" y="177"/>
                    </a:lnTo>
                    <a:lnTo>
                      <a:pt x="4686" y="177"/>
                    </a:lnTo>
                    <a:lnTo>
                      <a:pt x="4687" y="177"/>
                    </a:lnTo>
                    <a:lnTo>
                      <a:pt x="4688" y="177"/>
                    </a:lnTo>
                    <a:lnTo>
                      <a:pt x="4689" y="177"/>
                    </a:lnTo>
                    <a:lnTo>
                      <a:pt x="4690" y="177"/>
                    </a:lnTo>
                    <a:lnTo>
                      <a:pt x="4691" y="177"/>
                    </a:lnTo>
                    <a:lnTo>
                      <a:pt x="4692" y="177"/>
                    </a:lnTo>
                    <a:lnTo>
                      <a:pt x="4693" y="177"/>
                    </a:lnTo>
                    <a:lnTo>
                      <a:pt x="4694" y="177"/>
                    </a:lnTo>
                    <a:lnTo>
                      <a:pt x="4695" y="177"/>
                    </a:lnTo>
                    <a:lnTo>
                      <a:pt x="4696" y="177"/>
                    </a:lnTo>
                    <a:lnTo>
                      <a:pt x="4697" y="177"/>
                    </a:lnTo>
                    <a:lnTo>
                      <a:pt x="4698" y="177"/>
                    </a:lnTo>
                    <a:lnTo>
                      <a:pt x="4699" y="177"/>
                    </a:lnTo>
                    <a:lnTo>
                      <a:pt x="4700" y="177"/>
                    </a:lnTo>
                    <a:lnTo>
                      <a:pt x="4701" y="177"/>
                    </a:lnTo>
                    <a:lnTo>
                      <a:pt x="4702" y="177"/>
                    </a:lnTo>
                    <a:lnTo>
                      <a:pt x="4703" y="177"/>
                    </a:lnTo>
                    <a:lnTo>
                      <a:pt x="4704" y="177"/>
                    </a:lnTo>
                    <a:lnTo>
                      <a:pt x="4705" y="177"/>
                    </a:lnTo>
                    <a:lnTo>
                      <a:pt x="4706" y="177"/>
                    </a:lnTo>
                    <a:lnTo>
                      <a:pt x="4707" y="177"/>
                    </a:lnTo>
                    <a:lnTo>
                      <a:pt x="4708" y="177"/>
                    </a:lnTo>
                    <a:lnTo>
                      <a:pt x="4709" y="177"/>
                    </a:lnTo>
                    <a:lnTo>
                      <a:pt x="4710" y="177"/>
                    </a:lnTo>
                    <a:lnTo>
                      <a:pt x="4711" y="177"/>
                    </a:lnTo>
                    <a:lnTo>
                      <a:pt x="4712" y="177"/>
                    </a:lnTo>
                    <a:lnTo>
                      <a:pt x="4713" y="177"/>
                    </a:lnTo>
                    <a:lnTo>
                      <a:pt x="4714" y="177"/>
                    </a:lnTo>
                    <a:lnTo>
                      <a:pt x="4715" y="177"/>
                    </a:lnTo>
                    <a:lnTo>
                      <a:pt x="4716" y="177"/>
                    </a:lnTo>
                    <a:lnTo>
                      <a:pt x="4717" y="177"/>
                    </a:lnTo>
                    <a:lnTo>
                      <a:pt x="4718" y="177"/>
                    </a:lnTo>
                    <a:lnTo>
                      <a:pt x="4719" y="177"/>
                    </a:lnTo>
                    <a:lnTo>
                      <a:pt x="4720" y="177"/>
                    </a:lnTo>
                    <a:lnTo>
                      <a:pt x="4721" y="177"/>
                    </a:lnTo>
                    <a:lnTo>
                      <a:pt x="4722" y="177"/>
                    </a:lnTo>
                    <a:lnTo>
                      <a:pt x="4723" y="177"/>
                    </a:lnTo>
                    <a:lnTo>
                      <a:pt x="4724" y="177"/>
                    </a:lnTo>
                    <a:lnTo>
                      <a:pt x="4725" y="177"/>
                    </a:lnTo>
                    <a:lnTo>
                      <a:pt x="4726" y="177"/>
                    </a:lnTo>
                    <a:lnTo>
                      <a:pt x="4727" y="177"/>
                    </a:lnTo>
                    <a:lnTo>
                      <a:pt x="4728" y="177"/>
                    </a:lnTo>
                    <a:lnTo>
                      <a:pt x="4729" y="177"/>
                    </a:lnTo>
                    <a:lnTo>
                      <a:pt x="4730" y="177"/>
                    </a:lnTo>
                    <a:lnTo>
                      <a:pt x="4731" y="177"/>
                    </a:lnTo>
                    <a:lnTo>
                      <a:pt x="4732" y="177"/>
                    </a:lnTo>
                    <a:lnTo>
                      <a:pt x="4733" y="177"/>
                    </a:lnTo>
                    <a:lnTo>
                      <a:pt x="4734" y="177"/>
                    </a:lnTo>
                    <a:lnTo>
                      <a:pt x="4735" y="177"/>
                    </a:lnTo>
                    <a:lnTo>
                      <a:pt x="4736" y="177"/>
                    </a:lnTo>
                    <a:lnTo>
                      <a:pt x="4737" y="177"/>
                    </a:lnTo>
                    <a:lnTo>
                      <a:pt x="4738" y="177"/>
                    </a:lnTo>
                    <a:lnTo>
                      <a:pt x="4739" y="177"/>
                    </a:lnTo>
                    <a:lnTo>
                      <a:pt x="4740" y="177"/>
                    </a:lnTo>
                    <a:lnTo>
                      <a:pt x="4741" y="177"/>
                    </a:lnTo>
                    <a:lnTo>
                      <a:pt x="4742" y="177"/>
                    </a:lnTo>
                    <a:lnTo>
                      <a:pt x="4743" y="177"/>
                    </a:lnTo>
                    <a:lnTo>
                      <a:pt x="4744" y="177"/>
                    </a:lnTo>
                    <a:lnTo>
                      <a:pt x="4745" y="177"/>
                    </a:lnTo>
                    <a:lnTo>
                      <a:pt x="4746" y="177"/>
                    </a:lnTo>
                    <a:lnTo>
                      <a:pt x="4747" y="177"/>
                    </a:lnTo>
                    <a:lnTo>
                      <a:pt x="4748" y="177"/>
                    </a:lnTo>
                    <a:lnTo>
                      <a:pt x="4749" y="177"/>
                    </a:lnTo>
                    <a:lnTo>
                      <a:pt x="4750" y="177"/>
                    </a:lnTo>
                    <a:lnTo>
                      <a:pt x="4751" y="177"/>
                    </a:lnTo>
                    <a:lnTo>
                      <a:pt x="4752" y="177"/>
                    </a:lnTo>
                    <a:lnTo>
                      <a:pt x="4753" y="177"/>
                    </a:lnTo>
                    <a:lnTo>
                      <a:pt x="4754" y="177"/>
                    </a:lnTo>
                    <a:lnTo>
                      <a:pt x="4755" y="177"/>
                    </a:lnTo>
                    <a:lnTo>
                      <a:pt x="4756" y="177"/>
                    </a:lnTo>
                    <a:lnTo>
                      <a:pt x="4757" y="177"/>
                    </a:lnTo>
                    <a:lnTo>
                      <a:pt x="4758" y="177"/>
                    </a:lnTo>
                    <a:lnTo>
                      <a:pt x="4759" y="177"/>
                    </a:lnTo>
                    <a:lnTo>
                      <a:pt x="4760" y="177"/>
                    </a:lnTo>
                    <a:lnTo>
                      <a:pt x="4761" y="177"/>
                    </a:lnTo>
                    <a:lnTo>
                      <a:pt x="4762" y="177"/>
                    </a:lnTo>
                    <a:lnTo>
                      <a:pt x="4763" y="177"/>
                    </a:lnTo>
                    <a:lnTo>
                      <a:pt x="4764" y="177"/>
                    </a:lnTo>
                    <a:lnTo>
                      <a:pt x="4765" y="177"/>
                    </a:lnTo>
                    <a:lnTo>
                      <a:pt x="4766" y="177"/>
                    </a:lnTo>
                    <a:lnTo>
                      <a:pt x="4767" y="177"/>
                    </a:lnTo>
                    <a:lnTo>
                      <a:pt x="4768" y="177"/>
                    </a:lnTo>
                    <a:lnTo>
                      <a:pt x="4769" y="177"/>
                    </a:lnTo>
                    <a:lnTo>
                      <a:pt x="4770" y="177"/>
                    </a:lnTo>
                    <a:lnTo>
                      <a:pt x="4771" y="177"/>
                    </a:lnTo>
                    <a:lnTo>
                      <a:pt x="4772" y="177"/>
                    </a:lnTo>
                    <a:lnTo>
                      <a:pt x="4773" y="177"/>
                    </a:lnTo>
                    <a:lnTo>
                      <a:pt x="4774" y="177"/>
                    </a:lnTo>
                    <a:lnTo>
                      <a:pt x="4775" y="177"/>
                    </a:lnTo>
                    <a:lnTo>
                      <a:pt x="4776" y="177"/>
                    </a:lnTo>
                    <a:lnTo>
                      <a:pt x="4777" y="177"/>
                    </a:lnTo>
                    <a:lnTo>
                      <a:pt x="4778" y="177"/>
                    </a:lnTo>
                    <a:lnTo>
                      <a:pt x="4779" y="177"/>
                    </a:lnTo>
                    <a:lnTo>
                      <a:pt x="4780" y="177"/>
                    </a:lnTo>
                    <a:lnTo>
                      <a:pt x="4781" y="177"/>
                    </a:lnTo>
                    <a:lnTo>
                      <a:pt x="4782" y="177"/>
                    </a:lnTo>
                    <a:lnTo>
                      <a:pt x="4783" y="177"/>
                    </a:lnTo>
                    <a:lnTo>
                      <a:pt x="4784" y="177"/>
                    </a:lnTo>
                    <a:lnTo>
                      <a:pt x="4785" y="177"/>
                    </a:lnTo>
                    <a:lnTo>
                      <a:pt x="4786" y="177"/>
                    </a:lnTo>
                    <a:lnTo>
                      <a:pt x="4787" y="177"/>
                    </a:lnTo>
                    <a:lnTo>
                      <a:pt x="4788" y="177"/>
                    </a:lnTo>
                    <a:lnTo>
                      <a:pt x="4789" y="177"/>
                    </a:lnTo>
                    <a:lnTo>
                      <a:pt x="4790" y="177"/>
                    </a:lnTo>
                    <a:lnTo>
                      <a:pt x="4791" y="177"/>
                    </a:lnTo>
                    <a:lnTo>
                      <a:pt x="4792" y="177"/>
                    </a:lnTo>
                    <a:lnTo>
                      <a:pt x="4793" y="177"/>
                    </a:lnTo>
                    <a:lnTo>
                      <a:pt x="4794" y="177"/>
                    </a:lnTo>
                    <a:lnTo>
                      <a:pt x="4795" y="177"/>
                    </a:lnTo>
                    <a:lnTo>
                      <a:pt x="4796" y="177"/>
                    </a:lnTo>
                    <a:lnTo>
                      <a:pt x="4797" y="177"/>
                    </a:lnTo>
                    <a:lnTo>
                      <a:pt x="4798" y="177"/>
                    </a:lnTo>
                    <a:lnTo>
                      <a:pt x="4799" y="177"/>
                    </a:lnTo>
                    <a:lnTo>
                      <a:pt x="4800" y="177"/>
                    </a:lnTo>
                    <a:lnTo>
                      <a:pt x="4801" y="177"/>
                    </a:lnTo>
                    <a:lnTo>
                      <a:pt x="4802" y="177"/>
                    </a:lnTo>
                    <a:lnTo>
                      <a:pt x="4803" y="177"/>
                    </a:lnTo>
                    <a:lnTo>
                      <a:pt x="4804" y="177"/>
                    </a:lnTo>
                    <a:lnTo>
                      <a:pt x="4805" y="177"/>
                    </a:lnTo>
                    <a:lnTo>
                      <a:pt x="4806" y="177"/>
                    </a:lnTo>
                    <a:lnTo>
                      <a:pt x="4807" y="177"/>
                    </a:lnTo>
                    <a:lnTo>
                      <a:pt x="4808" y="177"/>
                    </a:lnTo>
                    <a:lnTo>
                      <a:pt x="4809" y="177"/>
                    </a:lnTo>
                    <a:lnTo>
                      <a:pt x="4810" y="177"/>
                    </a:lnTo>
                    <a:lnTo>
                      <a:pt x="4811" y="177"/>
                    </a:lnTo>
                    <a:lnTo>
                      <a:pt x="4812" y="177"/>
                    </a:lnTo>
                    <a:lnTo>
                      <a:pt x="4813" y="177"/>
                    </a:lnTo>
                    <a:lnTo>
                      <a:pt x="4814" y="177"/>
                    </a:lnTo>
                    <a:lnTo>
                      <a:pt x="4815" y="177"/>
                    </a:lnTo>
                    <a:lnTo>
                      <a:pt x="4816" y="177"/>
                    </a:lnTo>
                    <a:lnTo>
                      <a:pt x="4817" y="177"/>
                    </a:lnTo>
                    <a:lnTo>
                      <a:pt x="4818" y="177"/>
                    </a:lnTo>
                    <a:lnTo>
                      <a:pt x="4819" y="177"/>
                    </a:lnTo>
                    <a:lnTo>
                      <a:pt x="4820" y="177"/>
                    </a:lnTo>
                    <a:lnTo>
                      <a:pt x="4821" y="177"/>
                    </a:lnTo>
                    <a:lnTo>
                      <a:pt x="4822" y="177"/>
                    </a:lnTo>
                    <a:lnTo>
                      <a:pt x="4823" y="177"/>
                    </a:lnTo>
                    <a:lnTo>
                      <a:pt x="4824" y="177"/>
                    </a:lnTo>
                    <a:lnTo>
                      <a:pt x="4825" y="177"/>
                    </a:lnTo>
                    <a:lnTo>
                      <a:pt x="4826" y="177"/>
                    </a:lnTo>
                    <a:lnTo>
                      <a:pt x="4827" y="177"/>
                    </a:lnTo>
                    <a:lnTo>
                      <a:pt x="4828" y="177"/>
                    </a:lnTo>
                    <a:lnTo>
                      <a:pt x="4829" y="177"/>
                    </a:lnTo>
                    <a:lnTo>
                      <a:pt x="4830" y="177"/>
                    </a:lnTo>
                    <a:lnTo>
                      <a:pt x="4831" y="177"/>
                    </a:lnTo>
                    <a:lnTo>
                      <a:pt x="4832" y="177"/>
                    </a:lnTo>
                    <a:lnTo>
                      <a:pt x="4833" y="177"/>
                    </a:lnTo>
                    <a:lnTo>
                      <a:pt x="4834" y="177"/>
                    </a:lnTo>
                    <a:lnTo>
                      <a:pt x="4835" y="177"/>
                    </a:lnTo>
                    <a:lnTo>
                      <a:pt x="4836" y="177"/>
                    </a:lnTo>
                    <a:lnTo>
                      <a:pt x="4837" y="177"/>
                    </a:lnTo>
                    <a:lnTo>
                      <a:pt x="4838" y="177"/>
                    </a:lnTo>
                    <a:lnTo>
                      <a:pt x="4839" y="177"/>
                    </a:lnTo>
                    <a:lnTo>
                      <a:pt x="4840" y="177"/>
                    </a:lnTo>
                    <a:lnTo>
                      <a:pt x="4841" y="177"/>
                    </a:lnTo>
                    <a:lnTo>
                      <a:pt x="4842" y="177"/>
                    </a:lnTo>
                    <a:lnTo>
                      <a:pt x="4843" y="177"/>
                    </a:lnTo>
                    <a:lnTo>
                      <a:pt x="4844" y="177"/>
                    </a:lnTo>
                    <a:lnTo>
                      <a:pt x="4845" y="177"/>
                    </a:lnTo>
                    <a:lnTo>
                      <a:pt x="4846" y="177"/>
                    </a:lnTo>
                    <a:lnTo>
                      <a:pt x="4847" y="177"/>
                    </a:lnTo>
                    <a:lnTo>
                      <a:pt x="4848" y="177"/>
                    </a:lnTo>
                    <a:lnTo>
                      <a:pt x="4849" y="177"/>
                    </a:lnTo>
                    <a:lnTo>
                      <a:pt x="4850" y="177"/>
                    </a:lnTo>
                    <a:lnTo>
                      <a:pt x="4851" y="177"/>
                    </a:lnTo>
                    <a:lnTo>
                      <a:pt x="4852" y="177"/>
                    </a:lnTo>
                    <a:lnTo>
                      <a:pt x="4853" y="177"/>
                    </a:lnTo>
                    <a:lnTo>
                      <a:pt x="4854" y="177"/>
                    </a:lnTo>
                    <a:lnTo>
                      <a:pt x="4855" y="177"/>
                    </a:lnTo>
                    <a:lnTo>
                      <a:pt x="4856" y="177"/>
                    </a:lnTo>
                    <a:lnTo>
                      <a:pt x="4857" y="177"/>
                    </a:lnTo>
                    <a:lnTo>
                      <a:pt x="4858" y="177"/>
                    </a:lnTo>
                    <a:lnTo>
                      <a:pt x="4859" y="177"/>
                    </a:lnTo>
                    <a:lnTo>
                      <a:pt x="4860" y="177"/>
                    </a:lnTo>
                    <a:lnTo>
                      <a:pt x="4861" y="177"/>
                    </a:lnTo>
                    <a:lnTo>
                      <a:pt x="4862" y="177"/>
                    </a:lnTo>
                    <a:lnTo>
                      <a:pt x="4863" y="177"/>
                    </a:lnTo>
                    <a:lnTo>
                      <a:pt x="4864" y="177"/>
                    </a:lnTo>
                    <a:lnTo>
                      <a:pt x="4865" y="177"/>
                    </a:lnTo>
                    <a:lnTo>
                      <a:pt x="4866" y="177"/>
                    </a:lnTo>
                    <a:lnTo>
                      <a:pt x="4867" y="177"/>
                    </a:lnTo>
                    <a:lnTo>
                      <a:pt x="4868" y="177"/>
                    </a:lnTo>
                    <a:lnTo>
                      <a:pt x="4869" y="177"/>
                    </a:lnTo>
                    <a:lnTo>
                      <a:pt x="4870" y="177"/>
                    </a:lnTo>
                    <a:lnTo>
                      <a:pt x="4871" y="177"/>
                    </a:lnTo>
                    <a:lnTo>
                      <a:pt x="4872" y="177"/>
                    </a:lnTo>
                    <a:lnTo>
                      <a:pt x="4873" y="177"/>
                    </a:lnTo>
                    <a:lnTo>
                      <a:pt x="4874" y="177"/>
                    </a:lnTo>
                    <a:lnTo>
                      <a:pt x="4875" y="177"/>
                    </a:lnTo>
                    <a:lnTo>
                      <a:pt x="4876" y="177"/>
                    </a:lnTo>
                    <a:lnTo>
                      <a:pt x="4877" y="177"/>
                    </a:lnTo>
                    <a:lnTo>
                      <a:pt x="4878" y="177"/>
                    </a:lnTo>
                    <a:lnTo>
                      <a:pt x="4879" y="177"/>
                    </a:lnTo>
                    <a:lnTo>
                      <a:pt x="4880" y="177"/>
                    </a:lnTo>
                    <a:lnTo>
                      <a:pt x="4881" y="177"/>
                    </a:lnTo>
                    <a:lnTo>
                      <a:pt x="4882" y="177"/>
                    </a:lnTo>
                    <a:lnTo>
                      <a:pt x="4883" y="177"/>
                    </a:lnTo>
                    <a:lnTo>
                      <a:pt x="4884" y="177"/>
                    </a:lnTo>
                    <a:lnTo>
                      <a:pt x="4885" y="177"/>
                    </a:lnTo>
                    <a:lnTo>
                      <a:pt x="4886" y="177"/>
                    </a:lnTo>
                    <a:lnTo>
                      <a:pt x="4887" y="177"/>
                    </a:lnTo>
                    <a:lnTo>
                      <a:pt x="4888" y="177"/>
                    </a:lnTo>
                    <a:lnTo>
                      <a:pt x="4889" y="177"/>
                    </a:lnTo>
                    <a:lnTo>
                      <a:pt x="4890" y="177"/>
                    </a:lnTo>
                    <a:lnTo>
                      <a:pt x="4891" y="177"/>
                    </a:lnTo>
                    <a:lnTo>
                      <a:pt x="4892" y="177"/>
                    </a:lnTo>
                    <a:lnTo>
                      <a:pt x="4893" y="177"/>
                    </a:lnTo>
                    <a:lnTo>
                      <a:pt x="4894" y="177"/>
                    </a:lnTo>
                    <a:lnTo>
                      <a:pt x="4895" y="177"/>
                    </a:lnTo>
                    <a:lnTo>
                      <a:pt x="4896" y="177"/>
                    </a:lnTo>
                    <a:lnTo>
                      <a:pt x="4897" y="177"/>
                    </a:lnTo>
                    <a:lnTo>
                      <a:pt x="4898" y="177"/>
                    </a:lnTo>
                    <a:lnTo>
                      <a:pt x="4899" y="177"/>
                    </a:lnTo>
                    <a:lnTo>
                      <a:pt x="4900" y="177"/>
                    </a:lnTo>
                    <a:lnTo>
                      <a:pt x="4901" y="177"/>
                    </a:lnTo>
                    <a:lnTo>
                      <a:pt x="4902" y="177"/>
                    </a:lnTo>
                    <a:lnTo>
                      <a:pt x="4903" y="177"/>
                    </a:lnTo>
                    <a:lnTo>
                      <a:pt x="4904" y="177"/>
                    </a:lnTo>
                    <a:lnTo>
                      <a:pt x="4905" y="177"/>
                    </a:lnTo>
                    <a:lnTo>
                      <a:pt x="4906" y="177"/>
                    </a:lnTo>
                    <a:lnTo>
                      <a:pt x="4907" y="177"/>
                    </a:lnTo>
                    <a:lnTo>
                      <a:pt x="4908" y="177"/>
                    </a:lnTo>
                    <a:lnTo>
                      <a:pt x="4909" y="177"/>
                    </a:lnTo>
                    <a:lnTo>
                      <a:pt x="4910" y="177"/>
                    </a:lnTo>
                    <a:lnTo>
                      <a:pt x="4911" y="177"/>
                    </a:lnTo>
                    <a:lnTo>
                      <a:pt x="4912" y="177"/>
                    </a:lnTo>
                    <a:lnTo>
                      <a:pt x="4913" y="177"/>
                    </a:lnTo>
                    <a:lnTo>
                      <a:pt x="4914" y="177"/>
                    </a:lnTo>
                    <a:lnTo>
                      <a:pt x="4915" y="177"/>
                    </a:lnTo>
                    <a:lnTo>
                      <a:pt x="4916" y="177"/>
                    </a:lnTo>
                    <a:lnTo>
                      <a:pt x="4917" y="177"/>
                    </a:lnTo>
                    <a:lnTo>
                      <a:pt x="4918" y="177"/>
                    </a:lnTo>
                    <a:lnTo>
                      <a:pt x="4919" y="177"/>
                    </a:lnTo>
                    <a:lnTo>
                      <a:pt x="4920" y="177"/>
                    </a:lnTo>
                    <a:lnTo>
                      <a:pt x="4921" y="177"/>
                    </a:lnTo>
                    <a:lnTo>
                      <a:pt x="4922" y="177"/>
                    </a:lnTo>
                    <a:lnTo>
                      <a:pt x="4923" y="177"/>
                    </a:lnTo>
                    <a:lnTo>
                      <a:pt x="4924" y="177"/>
                    </a:lnTo>
                    <a:lnTo>
                      <a:pt x="4925" y="177"/>
                    </a:lnTo>
                    <a:lnTo>
                      <a:pt x="4926" y="177"/>
                    </a:lnTo>
                    <a:lnTo>
                      <a:pt x="4927" y="177"/>
                    </a:lnTo>
                    <a:lnTo>
                      <a:pt x="4928" y="177"/>
                    </a:lnTo>
                    <a:lnTo>
                      <a:pt x="4929" y="177"/>
                    </a:lnTo>
                    <a:lnTo>
                      <a:pt x="4930" y="177"/>
                    </a:lnTo>
                    <a:lnTo>
                      <a:pt x="4931" y="177"/>
                    </a:lnTo>
                    <a:lnTo>
                      <a:pt x="4932" y="177"/>
                    </a:lnTo>
                    <a:lnTo>
                      <a:pt x="4933" y="177"/>
                    </a:lnTo>
                    <a:lnTo>
                      <a:pt x="4934" y="177"/>
                    </a:lnTo>
                    <a:lnTo>
                      <a:pt x="4935" y="177"/>
                    </a:lnTo>
                    <a:lnTo>
                      <a:pt x="4936" y="177"/>
                    </a:lnTo>
                    <a:lnTo>
                      <a:pt x="4937" y="177"/>
                    </a:lnTo>
                    <a:lnTo>
                      <a:pt x="4938" y="177"/>
                    </a:lnTo>
                    <a:lnTo>
                      <a:pt x="4939" y="177"/>
                    </a:lnTo>
                    <a:lnTo>
                      <a:pt x="4940" y="177"/>
                    </a:lnTo>
                    <a:lnTo>
                      <a:pt x="4941" y="177"/>
                    </a:lnTo>
                    <a:lnTo>
                      <a:pt x="4942" y="177"/>
                    </a:lnTo>
                    <a:lnTo>
                      <a:pt x="4943" y="177"/>
                    </a:lnTo>
                    <a:lnTo>
                      <a:pt x="4944" y="177"/>
                    </a:lnTo>
                    <a:lnTo>
                      <a:pt x="4945" y="177"/>
                    </a:lnTo>
                    <a:lnTo>
                      <a:pt x="4946" y="177"/>
                    </a:lnTo>
                    <a:lnTo>
                      <a:pt x="4947" y="177"/>
                    </a:lnTo>
                    <a:lnTo>
                      <a:pt x="4948" y="177"/>
                    </a:lnTo>
                    <a:lnTo>
                      <a:pt x="4949" y="177"/>
                    </a:lnTo>
                    <a:lnTo>
                      <a:pt x="4950" y="177"/>
                    </a:lnTo>
                    <a:lnTo>
                      <a:pt x="4951" y="177"/>
                    </a:lnTo>
                    <a:lnTo>
                      <a:pt x="4952" y="177"/>
                    </a:lnTo>
                    <a:lnTo>
                      <a:pt x="4953" y="177"/>
                    </a:lnTo>
                    <a:lnTo>
                      <a:pt x="4954" y="177"/>
                    </a:lnTo>
                    <a:lnTo>
                      <a:pt x="4955" y="177"/>
                    </a:lnTo>
                    <a:lnTo>
                      <a:pt x="4956" y="177"/>
                    </a:lnTo>
                    <a:lnTo>
                      <a:pt x="4957" y="177"/>
                    </a:lnTo>
                    <a:lnTo>
                      <a:pt x="4958" y="177"/>
                    </a:lnTo>
                    <a:lnTo>
                      <a:pt x="4959" y="177"/>
                    </a:lnTo>
                    <a:lnTo>
                      <a:pt x="4960" y="177"/>
                    </a:lnTo>
                    <a:lnTo>
                      <a:pt x="4961" y="177"/>
                    </a:lnTo>
                    <a:lnTo>
                      <a:pt x="4962" y="177"/>
                    </a:lnTo>
                    <a:lnTo>
                      <a:pt x="4963" y="177"/>
                    </a:lnTo>
                    <a:lnTo>
                      <a:pt x="4964" y="177"/>
                    </a:lnTo>
                    <a:lnTo>
                      <a:pt x="4965" y="177"/>
                    </a:lnTo>
                    <a:lnTo>
                      <a:pt x="4966" y="177"/>
                    </a:lnTo>
                    <a:lnTo>
                      <a:pt x="4967" y="177"/>
                    </a:lnTo>
                    <a:lnTo>
                      <a:pt x="4968" y="177"/>
                    </a:lnTo>
                    <a:lnTo>
                      <a:pt x="4969" y="177"/>
                    </a:lnTo>
                    <a:lnTo>
                      <a:pt x="4970" y="177"/>
                    </a:lnTo>
                    <a:lnTo>
                      <a:pt x="4971" y="177"/>
                    </a:lnTo>
                    <a:lnTo>
                      <a:pt x="4972" y="177"/>
                    </a:lnTo>
                    <a:lnTo>
                      <a:pt x="4973" y="177"/>
                    </a:lnTo>
                    <a:lnTo>
                      <a:pt x="4974" y="177"/>
                    </a:lnTo>
                    <a:lnTo>
                      <a:pt x="4975" y="177"/>
                    </a:lnTo>
                    <a:lnTo>
                      <a:pt x="4976" y="177"/>
                    </a:lnTo>
                    <a:lnTo>
                      <a:pt x="4977" y="177"/>
                    </a:lnTo>
                    <a:lnTo>
                      <a:pt x="4978" y="177"/>
                    </a:lnTo>
                    <a:lnTo>
                      <a:pt x="4979" y="177"/>
                    </a:lnTo>
                    <a:lnTo>
                      <a:pt x="4980" y="177"/>
                    </a:lnTo>
                    <a:lnTo>
                      <a:pt x="4981" y="177"/>
                    </a:lnTo>
                    <a:lnTo>
                      <a:pt x="4982" y="177"/>
                    </a:lnTo>
                    <a:lnTo>
                      <a:pt x="4983" y="177"/>
                    </a:lnTo>
                    <a:lnTo>
                      <a:pt x="4984" y="177"/>
                    </a:lnTo>
                    <a:lnTo>
                      <a:pt x="4985" y="177"/>
                    </a:lnTo>
                    <a:lnTo>
                      <a:pt x="4986" y="177"/>
                    </a:lnTo>
                    <a:lnTo>
                      <a:pt x="4987" y="177"/>
                    </a:lnTo>
                    <a:lnTo>
                      <a:pt x="4988" y="177"/>
                    </a:lnTo>
                    <a:lnTo>
                      <a:pt x="4989" y="177"/>
                    </a:lnTo>
                    <a:lnTo>
                      <a:pt x="4990" y="177"/>
                    </a:lnTo>
                    <a:lnTo>
                      <a:pt x="4991" y="177"/>
                    </a:lnTo>
                    <a:lnTo>
                      <a:pt x="4992" y="177"/>
                    </a:lnTo>
                    <a:lnTo>
                      <a:pt x="4993" y="177"/>
                    </a:lnTo>
                    <a:lnTo>
                      <a:pt x="4994" y="177"/>
                    </a:lnTo>
                    <a:lnTo>
                      <a:pt x="4995" y="177"/>
                    </a:lnTo>
                    <a:lnTo>
                      <a:pt x="4996" y="177"/>
                    </a:lnTo>
                    <a:lnTo>
                      <a:pt x="4997" y="177"/>
                    </a:lnTo>
                    <a:lnTo>
                      <a:pt x="4998" y="177"/>
                    </a:lnTo>
                    <a:lnTo>
                      <a:pt x="4999" y="177"/>
                    </a:lnTo>
                    <a:lnTo>
                      <a:pt x="5000" y="177"/>
                    </a:lnTo>
                    <a:lnTo>
                      <a:pt x="5001" y="177"/>
                    </a:lnTo>
                    <a:lnTo>
                      <a:pt x="5002" y="177"/>
                    </a:lnTo>
                    <a:lnTo>
                      <a:pt x="5003" y="177"/>
                    </a:lnTo>
                    <a:lnTo>
                      <a:pt x="5004" y="177"/>
                    </a:lnTo>
                    <a:lnTo>
                      <a:pt x="5005" y="177"/>
                    </a:lnTo>
                    <a:lnTo>
                      <a:pt x="5006" y="177"/>
                    </a:lnTo>
                    <a:lnTo>
                      <a:pt x="5007" y="177"/>
                    </a:lnTo>
                    <a:lnTo>
                      <a:pt x="5008" y="177"/>
                    </a:lnTo>
                    <a:lnTo>
                      <a:pt x="5009" y="177"/>
                    </a:lnTo>
                    <a:lnTo>
                      <a:pt x="5010" y="177"/>
                    </a:lnTo>
                    <a:lnTo>
                      <a:pt x="5011" y="177"/>
                    </a:lnTo>
                    <a:lnTo>
                      <a:pt x="5012" y="177"/>
                    </a:lnTo>
                    <a:lnTo>
                      <a:pt x="5013" y="177"/>
                    </a:lnTo>
                    <a:lnTo>
                      <a:pt x="5014" y="177"/>
                    </a:lnTo>
                    <a:lnTo>
                      <a:pt x="5015" y="177"/>
                    </a:lnTo>
                    <a:lnTo>
                      <a:pt x="5016" y="177"/>
                    </a:lnTo>
                    <a:lnTo>
                      <a:pt x="5017" y="177"/>
                    </a:lnTo>
                    <a:lnTo>
                      <a:pt x="5018" y="177"/>
                    </a:lnTo>
                    <a:lnTo>
                      <a:pt x="5019" y="177"/>
                    </a:lnTo>
                    <a:lnTo>
                      <a:pt x="5020" y="177"/>
                    </a:lnTo>
                    <a:lnTo>
                      <a:pt x="5021" y="177"/>
                    </a:lnTo>
                    <a:lnTo>
                      <a:pt x="5022" y="177"/>
                    </a:lnTo>
                    <a:lnTo>
                      <a:pt x="5023" y="177"/>
                    </a:lnTo>
                    <a:lnTo>
                      <a:pt x="5024" y="177"/>
                    </a:lnTo>
                    <a:lnTo>
                      <a:pt x="5025" y="177"/>
                    </a:lnTo>
                    <a:lnTo>
                      <a:pt x="5026" y="177"/>
                    </a:lnTo>
                    <a:lnTo>
                      <a:pt x="5027" y="177"/>
                    </a:lnTo>
                    <a:lnTo>
                      <a:pt x="5028" y="177"/>
                    </a:lnTo>
                    <a:lnTo>
                      <a:pt x="5029" y="177"/>
                    </a:lnTo>
                    <a:lnTo>
                      <a:pt x="5030" y="177"/>
                    </a:lnTo>
                    <a:lnTo>
                      <a:pt x="5031" y="177"/>
                    </a:lnTo>
                    <a:lnTo>
                      <a:pt x="5032" y="177"/>
                    </a:lnTo>
                    <a:lnTo>
                      <a:pt x="5033" y="177"/>
                    </a:lnTo>
                    <a:lnTo>
                      <a:pt x="5034" y="177"/>
                    </a:lnTo>
                    <a:lnTo>
                      <a:pt x="5035" y="177"/>
                    </a:lnTo>
                    <a:lnTo>
                      <a:pt x="5036" y="177"/>
                    </a:lnTo>
                    <a:lnTo>
                      <a:pt x="5037" y="177"/>
                    </a:lnTo>
                    <a:lnTo>
                      <a:pt x="5038" y="177"/>
                    </a:lnTo>
                    <a:lnTo>
                      <a:pt x="5039" y="177"/>
                    </a:lnTo>
                    <a:lnTo>
                      <a:pt x="5040" y="177"/>
                    </a:lnTo>
                    <a:lnTo>
                      <a:pt x="5041" y="177"/>
                    </a:lnTo>
                    <a:lnTo>
                      <a:pt x="5042" y="177"/>
                    </a:lnTo>
                    <a:lnTo>
                      <a:pt x="5043" y="177"/>
                    </a:lnTo>
                    <a:lnTo>
                      <a:pt x="5044" y="177"/>
                    </a:lnTo>
                    <a:lnTo>
                      <a:pt x="5045" y="177"/>
                    </a:lnTo>
                    <a:lnTo>
                      <a:pt x="5046" y="177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9" name="Rectangle 116"/>
              <p:cNvSpPr>
                <a:spLocks noChangeArrowheads="1"/>
              </p:cNvSpPr>
              <p:nvPr/>
            </p:nvSpPr>
            <p:spPr bwMode="auto">
              <a:xfrm rot="-5400000">
                <a:off x="2009" y="1577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1466.6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0" name="Line 117"/>
              <p:cNvSpPr>
                <a:spLocks noChangeShapeType="1"/>
              </p:cNvSpPr>
              <p:nvPr/>
            </p:nvSpPr>
            <p:spPr bwMode="auto">
              <a:xfrm flipV="1">
                <a:off x="2088" y="176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1" name="Rectangle 118"/>
              <p:cNvSpPr>
                <a:spLocks noChangeArrowheads="1"/>
              </p:cNvSpPr>
              <p:nvPr/>
            </p:nvSpPr>
            <p:spPr bwMode="auto">
              <a:xfrm rot="-5400000">
                <a:off x="945" y="1641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832.5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2" name="Line 119"/>
              <p:cNvSpPr>
                <a:spLocks noChangeShapeType="1"/>
              </p:cNvSpPr>
              <p:nvPr/>
            </p:nvSpPr>
            <p:spPr bwMode="auto">
              <a:xfrm flipV="1">
                <a:off x="1010" y="180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3" name="Rectangle 120"/>
              <p:cNvSpPr>
                <a:spLocks noChangeArrowheads="1"/>
              </p:cNvSpPr>
              <p:nvPr/>
            </p:nvSpPr>
            <p:spPr bwMode="auto">
              <a:xfrm rot="-5400000">
                <a:off x="2273" y="1750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1621.7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4" name="Line 121"/>
              <p:cNvSpPr>
                <a:spLocks noChangeShapeType="1"/>
              </p:cNvSpPr>
              <p:nvPr/>
            </p:nvSpPr>
            <p:spPr bwMode="auto">
              <a:xfrm flipV="1">
                <a:off x="2352" y="1934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5" name="Rectangle 122"/>
              <p:cNvSpPr>
                <a:spLocks noChangeArrowheads="1"/>
              </p:cNvSpPr>
              <p:nvPr/>
            </p:nvSpPr>
            <p:spPr bwMode="auto">
              <a:xfrm rot="-5400000">
                <a:off x="2400" y="175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1696.8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6" name="Line 123"/>
              <p:cNvSpPr>
                <a:spLocks noChangeShapeType="1"/>
              </p:cNvSpPr>
              <p:nvPr/>
            </p:nvSpPr>
            <p:spPr bwMode="auto">
              <a:xfrm flipV="1">
                <a:off x="2479" y="193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7" name="Rectangle 124"/>
              <p:cNvSpPr>
                <a:spLocks noChangeArrowheads="1"/>
              </p:cNvSpPr>
              <p:nvPr/>
            </p:nvSpPr>
            <p:spPr bwMode="auto">
              <a:xfrm rot="-5400000">
                <a:off x="1247" y="1752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1018.4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8" name="Line 125"/>
              <p:cNvSpPr>
                <a:spLocks noChangeShapeType="1"/>
              </p:cNvSpPr>
              <p:nvPr/>
            </p:nvSpPr>
            <p:spPr bwMode="auto">
              <a:xfrm flipV="1">
                <a:off x="1326" y="193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9" name="Rectangle 126"/>
              <p:cNvSpPr>
                <a:spLocks noChangeArrowheads="1"/>
              </p:cNvSpPr>
              <p:nvPr/>
            </p:nvSpPr>
            <p:spPr bwMode="auto">
              <a:xfrm rot="-5400000">
                <a:off x="3310" y="1752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2231.9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0" name="Line 127"/>
              <p:cNvSpPr>
                <a:spLocks noChangeShapeType="1"/>
              </p:cNvSpPr>
              <p:nvPr/>
            </p:nvSpPr>
            <p:spPr bwMode="auto">
              <a:xfrm flipV="1">
                <a:off x="3389" y="193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1" name="Rectangle 128"/>
              <p:cNvSpPr>
                <a:spLocks noChangeArrowheads="1"/>
              </p:cNvSpPr>
              <p:nvPr/>
            </p:nvSpPr>
            <p:spPr bwMode="auto">
              <a:xfrm rot="-5400000">
                <a:off x="1124" y="1768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937.3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2" name="Line 129"/>
              <p:cNvSpPr>
                <a:spLocks noChangeShapeType="1"/>
              </p:cNvSpPr>
              <p:nvPr/>
            </p:nvSpPr>
            <p:spPr bwMode="auto">
              <a:xfrm flipV="1">
                <a:off x="1188" y="193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3" name="Rectangle 130"/>
              <p:cNvSpPr>
                <a:spLocks noChangeArrowheads="1"/>
              </p:cNvSpPr>
              <p:nvPr/>
            </p:nvSpPr>
            <p:spPr bwMode="auto">
              <a:xfrm rot="-5400000">
                <a:off x="2531" y="1752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1773.8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4" name="Line 131"/>
              <p:cNvSpPr>
                <a:spLocks noChangeShapeType="1"/>
              </p:cNvSpPr>
              <p:nvPr/>
            </p:nvSpPr>
            <p:spPr bwMode="auto">
              <a:xfrm flipV="1">
                <a:off x="2610" y="193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5" name="Rectangle 132"/>
              <p:cNvSpPr>
                <a:spLocks noChangeArrowheads="1"/>
              </p:cNvSpPr>
              <p:nvPr/>
            </p:nvSpPr>
            <p:spPr bwMode="auto">
              <a:xfrm rot="-5400000">
                <a:off x="1332" y="1753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1068.6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6" name="Line 133"/>
              <p:cNvSpPr>
                <a:spLocks noChangeShapeType="1"/>
              </p:cNvSpPr>
              <p:nvPr/>
            </p:nvSpPr>
            <p:spPr bwMode="auto">
              <a:xfrm flipV="1">
                <a:off x="1411" y="193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7" name="Rectangle 134"/>
              <p:cNvSpPr>
                <a:spLocks noChangeArrowheads="1"/>
              </p:cNvSpPr>
              <p:nvPr/>
            </p:nvSpPr>
            <p:spPr bwMode="auto">
              <a:xfrm rot="-5400000">
                <a:off x="1031" y="1768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882.4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8" name="Line 135"/>
              <p:cNvSpPr>
                <a:spLocks noChangeShapeType="1"/>
              </p:cNvSpPr>
              <p:nvPr/>
            </p:nvSpPr>
            <p:spPr bwMode="auto">
              <a:xfrm flipV="1">
                <a:off x="1095" y="1937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9" name="Rectangle 136"/>
              <p:cNvSpPr>
                <a:spLocks noChangeArrowheads="1"/>
              </p:cNvSpPr>
              <p:nvPr/>
            </p:nvSpPr>
            <p:spPr bwMode="auto">
              <a:xfrm rot="-5400000">
                <a:off x="3400" y="1753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2285.1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0" name="Line 137"/>
              <p:cNvSpPr>
                <a:spLocks noChangeShapeType="1"/>
              </p:cNvSpPr>
              <p:nvPr/>
            </p:nvSpPr>
            <p:spPr bwMode="auto">
              <a:xfrm flipV="1">
                <a:off x="3480" y="193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1" name="Rectangle 138"/>
              <p:cNvSpPr>
                <a:spLocks noChangeArrowheads="1"/>
              </p:cNvSpPr>
              <p:nvPr/>
            </p:nvSpPr>
            <p:spPr bwMode="auto">
              <a:xfrm>
                <a:off x="5120" y="1485"/>
                <a:ext cx="164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Spot 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2" name="Line 139"/>
              <p:cNvSpPr>
                <a:spLocks noChangeShapeType="1"/>
              </p:cNvSpPr>
              <p:nvPr/>
            </p:nvSpPr>
            <p:spPr bwMode="auto">
              <a:xfrm>
                <a:off x="415" y="1950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3" name="Rectangle 140"/>
              <p:cNvSpPr>
                <a:spLocks noChangeArrowheads="1"/>
              </p:cNvSpPr>
              <p:nvPr/>
            </p:nvSpPr>
            <p:spPr bwMode="auto">
              <a:xfrm>
                <a:off x="313" y="1909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4" name="Line 141"/>
              <p:cNvSpPr>
                <a:spLocks noChangeShapeType="1"/>
              </p:cNvSpPr>
              <p:nvPr/>
            </p:nvSpPr>
            <p:spPr bwMode="auto">
              <a:xfrm>
                <a:off x="424" y="1885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5" name="Line 142"/>
              <p:cNvSpPr>
                <a:spLocks noChangeShapeType="1"/>
              </p:cNvSpPr>
              <p:nvPr/>
            </p:nvSpPr>
            <p:spPr bwMode="auto">
              <a:xfrm>
                <a:off x="415" y="1821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6" name="Rectangle 143"/>
              <p:cNvSpPr>
                <a:spLocks noChangeArrowheads="1"/>
              </p:cNvSpPr>
              <p:nvPr/>
            </p:nvSpPr>
            <p:spPr bwMode="auto">
              <a:xfrm>
                <a:off x="313" y="1780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7" name="Line 144"/>
              <p:cNvSpPr>
                <a:spLocks noChangeShapeType="1"/>
              </p:cNvSpPr>
              <p:nvPr/>
            </p:nvSpPr>
            <p:spPr bwMode="auto">
              <a:xfrm>
                <a:off x="424" y="1757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8" name="Line 145"/>
              <p:cNvSpPr>
                <a:spLocks noChangeShapeType="1"/>
              </p:cNvSpPr>
              <p:nvPr/>
            </p:nvSpPr>
            <p:spPr bwMode="auto">
              <a:xfrm>
                <a:off x="415" y="1693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9" name="Rectangle 146"/>
              <p:cNvSpPr>
                <a:spLocks noChangeArrowheads="1"/>
              </p:cNvSpPr>
              <p:nvPr/>
            </p:nvSpPr>
            <p:spPr bwMode="auto">
              <a:xfrm>
                <a:off x="313" y="1652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0" name="Line 147"/>
              <p:cNvSpPr>
                <a:spLocks noChangeShapeType="1"/>
              </p:cNvSpPr>
              <p:nvPr/>
            </p:nvSpPr>
            <p:spPr bwMode="auto">
              <a:xfrm>
                <a:off x="424" y="1628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1" name="Line 148"/>
              <p:cNvSpPr>
                <a:spLocks noChangeShapeType="1"/>
              </p:cNvSpPr>
              <p:nvPr/>
            </p:nvSpPr>
            <p:spPr bwMode="auto">
              <a:xfrm>
                <a:off x="415" y="1564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2" name="Line 149"/>
              <p:cNvSpPr>
                <a:spLocks noChangeShapeType="1"/>
              </p:cNvSpPr>
              <p:nvPr/>
            </p:nvSpPr>
            <p:spPr bwMode="auto">
              <a:xfrm>
                <a:off x="424" y="1500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3" name="Rectangle 150"/>
              <p:cNvSpPr>
                <a:spLocks noChangeArrowheads="1"/>
              </p:cNvSpPr>
              <p:nvPr/>
            </p:nvSpPr>
            <p:spPr bwMode="auto">
              <a:xfrm>
                <a:off x="313" y="1528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4" name="Rectangle 151"/>
              <p:cNvSpPr>
                <a:spLocks noChangeArrowheads="1"/>
              </p:cNvSpPr>
              <p:nvPr/>
            </p:nvSpPr>
            <p:spPr bwMode="auto">
              <a:xfrm>
                <a:off x="113" y="1480"/>
                <a:ext cx="144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x10</a:t>
                </a:r>
                <a:r>
                  <a:rPr lang="de-DE" sz="900" baseline="300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de-DE" sz="900" baseline="30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5" name="Rectangle 153"/>
              <p:cNvSpPr>
                <a:spLocks noChangeArrowheads="1"/>
              </p:cNvSpPr>
              <p:nvPr/>
            </p:nvSpPr>
            <p:spPr bwMode="auto">
              <a:xfrm>
                <a:off x="442" y="1465"/>
                <a:ext cx="5063" cy="487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6" name="Freeform 154"/>
              <p:cNvSpPr>
                <a:spLocks/>
              </p:cNvSpPr>
              <p:nvPr/>
            </p:nvSpPr>
            <p:spPr bwMode="auto">
              <a:xfrm>
                <a:off x="445" y="2257"/>
                <a:ext cx="5062" cy="183"/>
              </a:xfrm>
              <a:custGeom>
                <a:avLst/>
                <a:gdLst>
                  <a:gd name="T0" fmla="*/ 79 w 5046"/>
                  <a:gd name="T1" fmla="*/ 183 h 182"/>
                  <a:gd name="T2" fmla="*/ 160 w 5046"/>
                  <a:gd name="T3" fmla="*/ 183 h 182"/>
                  <a:gd name="T4" fmla="*/ 240 w 5046"/>
                  <a:gd name="T5" fmla="*/ 183 h 182"/>
                  <a:gd name="T6" fmla="*/ 320 w 5046"/>
                  <a:gd name="T7" fmla="*/ 183 h 182"/>
                  <a:gd name="T8" fmla="*/ 400 w 5046"/>
                  <a:gd name="T9" fmla="*/ 183 h 182"/>
                  <a:gd name="T10" fmla="*/ 480 w 5046"/>
                  <a:gd name="T11" fmla="*/ 183 h 182"/>
                  <a:gd name="T12" fmla="*/ 560 w 5046"/>
                  <a:gd name="T13" fmla="*/ 183 h 182"/>
                  <a:gd name="T14" fmla="*/ 636 w 5046"/>
                  <a:gd name="T15" fmla="*/ 183 h 182"/>
                  <a:gd name="T16" fmla="*/ 715 w 5046"/>
                  <a:gd name="T17" fmla="*/ 183 h 182"/>
                  <a:gd name="T18" fmla="*/ 796 w 5046"/>
                  <a:gd name="T19" fmla="*/ 183 h 182"/>
                  <a:gd name="T20" fmla="*/ 875 w 5046"/>
                  <a:gd name="T21" fmla="*/ 183 h 182"/>
                  <a:gd name="T22" fmla="*/ 953 w 5046"/>
                  <a:gd name="T23" fmla="*/ 183 h 182"/>
                  <a:gd name="T24" fmla="*/ 1032 w 5046"/>
                  <a:gd name="T25" fmla="*/ 183 h 182"/>
                  <a:gd name="T26" fmla="*/ 1111 w 5046"/>
                  <a:gd name="T27" fmla="*/ 183 h 182"/>
                  <a:gd name="T28" fmla="*/ 1191 w 5046"/>
                  <a:gd name="T29" fmla="*/ 183 h 182"/>
                  <a:gd name="T30" fmla="*/ 1271 w 5046"/>
                  <a:gd name="T31" fmla="*/ 183 h 182"/>
                  <a:gd name="T32" fmla="*/ 1351 w 5046"/>
                  <a:gd name="T33" fmla="*/ 183 h 182"/>
                  <a:gd name="T34" fmla="*/ 1430 w 5046"/>
                  <a:gd name="T35" fmla="*/ 183 h 182"/>
                  <a:gd name="T36" fmla="*/ 1508 w 5046"/>
                  <a:gd name="T37" fmla="*/ 181 h 182"/>
                  <a:gd name="T38" fmla="*/ 1586 w 5046"/>
                  <a:gd name="T39" fmla="*/ 183 h 182"/>
                  <a:gd name="T40" fmla="*/ 1660 w 5046"/>
                  <a:gd name="T41" fmla="*/ 183 h 182"/>
                  <a:gd name="T42" fmla="*/ 1739 w 5046"/>
                  <a:gd name="T43" fmla="*/ 183 h 182"/>
                  <a:gd name="T44" fmla="*/ 1819 w 5046"/>
                  <a:gd name="T45" fmla="*/ 183 h 182"/>
                  <a:gd name="T46" fmla="*/ 1899 w 5046"/>
                  <a:gd name="T47" fmla="*/ 183 h 182"/>
                  <a:gd name="T48" fmla="*/ 1978 w 5046"/>
                  <a:gd name="T49" fmla="*/ 183 h 182"/>
                  <a:gd name="T50" fmla="*/ 2055 w 5046"/>
                  <a:gd name="T51" fmla="*/ 183 h 182"/>
                  <a:gd name="T52" fmla="*/ 2136 w 5046"/>
                  <a:gd name="T53" fmla="*/ 183 h 182"/>
                  <a:gd name="T54" fmla="*/ 2213 w 5046"/>
                  <a:gd name="T55" fmla="*/ 183 h 182"/>
                  <a:gd name="T56" fmla="*/ 2293 w 5046"/>
                  <a:gd name="T57" fmla="*/ 183 h 182"/>
                  <a:gd name="T58" fmla="*/ 2371 w 5046"/>
                  <a:gd name="T59" fmla="*/ 183 h 182"/>
                  <a:gd name="T60" fmla="*/ 2452 w 5046"/>
                  <a:gd name="T61" fmla="*/ 183 h 182"/>
                  <a:gd name="T62" fmla="*/ 2532 w 5046"/>
                  <a:gd name="T63" fmla="*/ 183 h 182"/>
                  <a:gd name="T64" fmla="*/ 2612 w 5046"/>
                  <a:gd name="T65" fmla="*/ 183 h 182"/>
                  <a:gd name="T66" fmla="*/ 2692 w 5046"/>
                  <a:gd name="T67" fmla="*/ 183 h 182"/>
                  <a:gd name="T68" fmla="*/ 2772 w 5046"/>
                  <a:gd name="T69" fmla="*/ 183 h 182"/>
                  <a:gd name="T70" fmla="*/ 2852 w 5046"/>
                  <a:gd name="T71" fmla="*/ 183 h 182"/>
                  <a:gd name="T72" fmla="*/ 2929 w 5046"/>
                  <a:gd name="T73" fmla="*/ 183 h 182"/>
                  <a:gd name="T74" fmla="*/ 3004 w 5046"/>
                  <a:gd name="T75" fmla="*/ 183 h 182"/>
                  <a:gd name="T76" fmla="*/ 3082 w 5046"/>
                  <a:gd name="T77" fmla="*/ 183 h 182"/>
                  <a:gd name="T78" fmla="*/ 3162 w 5046"/>
                  <a:gd name="T79" fmla="*/ 183 h 182"/>
                  <a:gd name="T80" fmla="*/ 3242 w 5046"/>
                  <a:gd name="T81" fmla="*/ 183 h 182"/>
                  <a:gd name="T82" fmla="*/ 3323 w 5046"/>
                  <a:gd name="T83" fmla="*/ 183 h 182"/>
                  <a:gd name="T84" fmla="*/ 3403 w 5046"/>
                  <a:gd name="T85" fmla="*/ 183 h 182"/>
                  <a:gd name="T86" fmla="*/ 3483 w 5046"/>
                  <a:gd name="T87" fmla="*/ 183 h 182"/>
                  <a:gd name="T88" fmla="*/ 3563 w 5046"/>
                  <a:gd name="T89" fmla="*/ 183 h 182"/>
                  <a:gd name="T90" fmla="*/ 3644 w 5046"/>
                  <a:gd name="T91" fmla="*/ 183 h 182"/>
                  <a:gd name="T92" fmla="*/ 3724 w 5046"/>
                  <a:gd name="T93" fmla="*/ 183 h 182"/>
                  <a:gd name="T94" fmla="*/ 3804 w 5046"/>
                  <a:gd name="T95" fmla="*/ 183 h 182"/>
                  <a:gd name="T96" fmla="*/ 3884 w 5046"/>
                  <a:gd name="T97" fmla="*/ 183 h 182"/>
                  <a:gd name="T98" fmla="*/ 3965 w 5046"/>
                  <a:gd name="T99" fmla="*/ 183 h 182"/>
                  <a:gd name="T100" fmla="*/ 4045 w 5046"/>
                  <a:gd name="T101" fmla="*/ 183 h 182"/>
                  <a:gd name="T102" fmla="*/ 4125 w 5046"/>
                  <a:gd name="T103" fmla="*/ 183 h 182"/>
                  <a:gd name="T104" fmla="*/ 4205 w 5046"/>
                  <a:gd name="T105" fmla="*/ 183 h 182"/>
                  <a:gd name="T106" fmla="*/ 4286 w 5046"/>
                  <a:gd name="T107" fmla="*/ 183 h 182"/>
                  <a:gd name="T108" fmla="*/ 4366 w 5046"/>
                  <a:gd name="T109" fmla="*/ 183 h 182"/>
                  <a:gd name="T110" fmla="*/ 4446 w 5046"/>
                  <a:gd name="T111" fmla="*/ 183 h 182"/>
                  <a:gd name="T112" fmla="*/ 4526 w 5046"/>
                  <a:gd name="T113" fmla="*/ 183 h 182"/>
                  <a:gd name="T114" fmla="*/ 4604 w 5046"/>
                  <a:gd name="T115" fmla="*/ 183 h 182"/>
                  <a:gd name="T116" fmla="*/ 4684 w 5046"/>
                  <a:gd name="T117" fmla="*/ 183 h 182"/>
                  <a:gd name="T118" fmla="*/ 4764 w 5046"/>
                  <a:gd name="T119" fmla="*/ 183 h 182"/>
                  <a:gd name="T120" fmla="*/ 4844 w 5046"/>
                  <a:gd name="T121" fmla="*/ 183 h 182"/>
                  <a:gd name="T122" fmla="*/ 4925 w 5046"/>
                  <a:gd name="T123" fmla="*/ 183 h 182"/>
                  <a:gd name="T124" fmla="*/ 5005 w 5046"/>
                  <a:gd name="T125" fmla="*/ 183 h 18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046"/>
                  <a:gd name="T190" fmla="*/ 0 h 182"/>
                  <a:gd name="T191" fmla="*/ 5046 w 5046"/>
                  <a:gd name="T192" fmla="*/ 182 h 18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046" h="182">
                    <a:moveTo>
                      <a:pt x="0" y="182"/>
                    </a:moveTo>
                    <a:lnTo>
                      <a:pt x="0" y="182"/>
                    </a:lnTo>
                    <a:lnTo>
                      <a:pt x="1" y="182"/>
                    </a:lnTo>
                    <a:lnTo>
                      <a:pt x="2" y="182"/>
                    </a:lnTo>
                    <a:lnTo>
                      <a:pt x="3" y="182"/>
                    </a:lnTo>
                    <a:lnTo>
                      <a:pt x="4" y="182"/>
                    </a:lnTo>
                    <a:lnTo>
                      <a:pt x="5" y="182"/>
                    </a:lnTo>
                    <a:lnTo>
                      <a:pt x="6" y="182"/>
                    </a:lnTo>
                    <a:lnTo>
                      <a:pt x="7" y="182"/>
                    </a:lnTo>
                    <a:lnTo>
                      <a:pt x="8" y="182"/>
                    </a:lnTo>
                    <a:lnTo>
                      <a:pt x="9" y="182"/>
                    </a:lnTo>
                    <a:lnTo>
                      <a:pt x="10" y="182"/>
                    </a:lnTo>
                    <a:lnTo>
                      <a:pt x="11" y="182"/>
                    </a:lnTo>
                    <a:lnTo>
                      <a:pt x="12" y="182"/>
                    </a:lnTo>
                    <a:lnTo>
                      <a:pt x="13" y="182"/>
                    </a:lnTo>
                    <a:lnTo>
                      <a:pt x="14" y="182"/>
                    </a:lnTo>
                    <a:lnTo>
                      <a:pt x="15" y="182"/>
                    </a:lnTo>
                    <a:lnTo>
                      <a:pt x="16" y="182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1" y="182"/>
                    </a:lnTo>
                    <a:lnTo>
                      <a:pt x="22" y="182"/>
                    </a:lnTo>
                    <a:lnTo>
                      <a:pt x="23" y="182"/>
                    </a:lnTo>
                    <a:lnTo>
                      <a:pt x="24" y="182"/>
                    </a:lnTo>
                    <a:lnTo>
                      <a:pt x="25" y="182"/>
                    </a:lnTo>
                    <a:lnTo>
                      <a:pt x="26" y="182"/>
                    </a:lnTo>
                    <a:lnTo>
                      <a:pt x="27" y="182"/>
                    </a:lnTo>
                    <a:lnTo>
                      <a:pt x="28" y="182"/>
                    </a:lnTo>
                    <a:lnTo>
                      <a:pt x="29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2" y="182"/>
                    </a:lnTo>
                    <a:lnTo>
                      <a:pt x="33" y="182"/>
                    </a:lnTo>
                    <a:lnTo>
                      <a:pt x="34" y="182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7" y="182"/>
                    </a:lnTo>
                    <a:lnTo>
                      <a:pt x="38" y="182"/>
                    </a:lnTo>
                    <a:lnTo>
                      <a:pt x="39" y="182"/>
                    </a:lnTo>
                    <a:lnTo>
                      <a:pt x="40" y="182"/>
                    </a:lnTo>
                    <a:lnTo>
                      <a:pt x="41" y="182"/>
                    </a:lnTo>
                    <a:lnTo>
                      <a:pt x="42" y="182"/>
                    </a:lnTo>
                    <a:lnTo>
                      <a:pt x="43" y="182"/>
                    </a:lnTo>
                    <a:lnTo>
                      <a:pt x="44" y="182"/>
                    </a:lnTo>
                    <a:lnTo>
                      <a:pt x="45" y="182"/>
                    </a:lnTo>
                    <a:lnTo>
                      <a:pt x="46" y="182"/>
                    </a:lnTo>
                    <a:lnTo>
                      <a:pt x="47" y="182"/>
                    </a:lnTo>
                    <a:lnTo>
                      <a:pt x="48" y="182"/>
                    </a:lnTo>
                    <a:lnTo>
                      <a:pt x="49" y="182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52" y="182"/>
                    </a:lnTo>
                    <a:lnTo>
                      <a:pt x="53" y="182"/>
                    </a:lnTo>
                    <a:lnTo>
                      <a:pt x="54" y="182"/>
                    </a:lnTo>
                    <a:lnTo>
                      <a:pt x="55" y="182"/>
                    </a:lnTo>
                    <a:lnTo>
                      <a:pt x="56" y="182"/>
                    </a:lnTo>
                    <a:lnTo>
                      <a:pt x="57" y="182"/>
                    </a:lnTo>
                    <a:lnTo>
                      <a:pt x="58" y="182"/>
                    </a:lnTo>
                    <a:lnTo>
                      <a:pt x="59" y="182"/>
                    </a:lnTo>
                    <a:lnTo>
                      <a:pt x="60" y="182"/>
                    </a:lnTo>
                    <a:lnTo>
                      <a:pt x="61" y="182"/>
                    </a:lnTo>
                    <a:lnTo>
                      <a:pt x="62" y="182"/>
                    </a:lnTo>
                    <a:lnTo>
                      <a:pt x="63" y="182"/>
                    </a:lnTo>
                    <a:lnTo>
                      <a:pt x="64" y="182"/>
                    </a:lnTo>
                    <a:lnTo>
                      <a:pt x="65" y="182"/>
                    </a:lnTo>
                    <a:lnTo>
                      <a:pt x="66" y="182"/>
                    </a:lnTo>
                    <a:lnTo>
                      <a:pt x="67" y="182"/>
                    </a:lnTo>
                    <a:lnTo>
                      <a:pt x="68" y="182"/>
                    </a:lnTo>
                    <a:lnTo>
                      <a:pt x="69" y="182"/>
                    </a:lnTo>
                    <a:lnTo>
                      <a:pt x="70" y="182"/>
                    </a:lnTo>
                    <a:lnTo>
                      <a:pt x="71" y="182"/>
                    </a:lnTo>
                    <a:lnTo>
                      <a:pt x="72" y="182"/>
                    </a:lnTo>
                    <a:lnTo>
                      <a:pt x="73" y="182"/>
                    </a:lnTo>
                    <a:lnTo>
                      <a:pt x="74" y="182"/>
                    </a:lnTo>
                    <a:lnTo>
                      <a:pt x="75" y="182"/>
                    </a:lnTo>
                    <a:lnTo>
                      <a:pt x="76" y="182"/>
                    </a:lnTo>
                    <a:lnTo>
                      <a:pt x="77" y="182"/>
                    </a:lnTo>
                    <a:lnTo>
                      <a:pt x="78" y="182"/>
                    </a:lnTo>
                    <a:lnTo>
                      <a:pt x="79" y="182"/>
                    </a:lnTo>
                    <a:lnTo>
                      <a:pt x="80" y="182"/>
                    </a:lnTo>
                    <a:lnTo>
                      <a:pt x="81" y="182"/>
                    </a:lnTo>
                    <a:lnTo>
                      <a:pt x="82" y="182"/>
                    </a:lnTo>
                    <a:lnTo>
                      <a:pt x="83" y="182"/>
                    </a:lnTo>
                    <a:lnTo>
                      <a:pt x="84" y="182"/>
                    </a:lnTo>
                    <a:lnTo>
                      <a:pt x="85" y="182"/>
                    </a:lnTo>
                    <a:lnTo>
                      <a:pt x="86" y="182"/>
                    </a:lnTo>
                    <a:lnTo>
                      <a:pt x="87" y="182"/>
                    </a:lnTo>
                    <a:lnTo>
                      <a:pt x="88" y="182"/>
                    </a:lnTo>
                    <a:lnTo>
                      <a:pt x="89" y="182"/>
                    </a:lnTo>
                    <a:lnTo>
                      <a:pt x="90" y="182"/>
                    </a:lnTo>
                    <a:lnTo>
                      <a:pt x="91" y="182"/>
                    </a:lnTo>
                    <a:lnTo>
                      <a:pt x="92" y="182"/>
                    </a:lnTo>
                    <a:lnTo>
                      <a:pt x="93" y="182"/>
                    </a:lnTo>
                    <a:lnTo>
                      <a:pt x="94" y="182"/>
                    </a:lnTo>
                    <a:lnTo>
                      <a:pt x="95" y="182"/>
                    </a:lnTo>
                    <a:lnTo>
                      <a:pt x="96" y="182"/>
                    </a:lnTo>
                    <a:lnTo>
                      <a:pt x="97" y="182"/>
                    </a:lnTo>
                    <a:lnTo>
                      <a:pt x="98" y="182"/>
                    </a:lnTo>
                    <a:lnTo>
                      <a:pt x="99" y="182"/>
                    </a:lnTo>
                    <a:lnTo>
                      <a:pt x="100" y="182"/>
                    </a:lnTo>
                    <a:lnTo>
                      <a:pt x="101" y="182"/>
                    </a:lnTo>
                    <a:lnTo>
                      <a:pt x="102" y="182"/>
                    </a:lnTo>
                    <a:lnTo>
                      <a:pt x="103" y="182"/>
                    </a:lnTo>
                    <a:lnTo>
                      <a:pt x="104" y="182"/>
                    </a:lnTo>
                    <a:lnTo>
                      <a:pt x="105" y="182"/>
                    </a:lnTo>
                    <a:lnTo>
                      <a:pt x="106" y="182"/>
                    </a:lnTo>
                    <a:lnTo>
                      <a:pt x="107" y="182"/>
                    </a:lnTo>
                    <a:lnTo>
                      <a:pt x="108" y="182"/>
                    </a:lnTo>
                    <a:lnTo>
                      <a:pt x="109" y="182"/>
                    </a:lnTo>
                    <a:lnTo>
                      <a:pt x="110" y="182"/>
                    </a:lnTo>
                    <a:lnTo>
                      <a:pt x="111" y="182"/>
                    </a:lnTo>
                    <a:lnTo>
                      <a:pt x="112" y="182"/>
                    </a:lnTo>
                    <a:lnTo>
                      <a:pt x="113" y="182"/>
                    </a:lnTo>
                    <a:lnTo>
                      <a:pt x="114" y="182"/>
                    </a:lnTo>
                    <a:lnTo>
                      <a:pt x="115" y="182"/>
                    </a:lnTo>
                    <a:lnTo>
                      <a:pt x="116" y="182"/>
                    </a:lnTo>
                    <a:lnTo>
                      <a:pt x="117" y="182"/>
                    </a:lnTo>
                    <a:lnTo>
                      <a:pt x="118" y="182"/>
                    </a:lnTo>
                    <a:lnTo>
                      <a:pt x="119" y="182"/>
                    </a:lnTo>
                    <a:lnTo>
                      <a:pt x="120" y="182"/>
                    </a:lnTo>
                    <a:lnTo>
                      <a:pt x="121" y="182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4" y="182"/>
                    </a:lnTo>
                    <a:lnTo>
                      <a:pt x="125" y="182"/>
                    </a:lnTo>
                    <a:lnTo>
                      <a:pt x="126" y="182"/>
                    </a:lnTo>
                    <a:lnTo>
                      <a:pt x="127" y="182"/>
                    </a:lnTo>
                    <a:lnTo>
                      <a:pt x="128" y="182"/>
                    </a:lnTo>
                    <a:lnTo>
                      <a:pt x="129" y="182"/>
                    </a:lnTo>
                    <a:lnTo>
                      <a:pt x="130" y="182"/>
                    </a:lnTo>
                    <a:lnTo>
                      <a:pt x="131" y="182"/>
                    </a:lnTo>
                    <a:lnTo>
                      <a:pt x="132" y="182"/>
                    </a:lnTo>
                    <a:lnTo>
                      <a:pt x="133" y="182"/>
                    </a:lnTo>
                    <a:lnTo>
                      <a:pt x="134" y="182"/>
                    </a:lnTo>
                    <a:lnTo>
                      <a:pt x="135" y="182"/>
                    </a:lnTo>
                    <a:lnTo>
                      <a:pt x="136" y="182"/>
                    </a:lnTo>
                    <a:lnTo>
                      <a:pt x="137" y="182"/>
                    </a:lnTo>
                    <a:lnTo>
                      <a:pt x="138" y="182"/>
                    </a:lnTo>
                    <a:lnTo>
                      <a:pt x="139" y="182"/>
                    </a:lnTo>
                    <a:lnTo>
                      <a:pt x="140" y="182"/>
                    </a:lnTo>
                    <a:lnTo>
                      <a:pt x="141" y="182"/>
                    </a:lnTo>
                    <a:lnTo>
                      <a:pt x="142" y="182"/>
                    </a:lnTo>
                    <a:lnTo>
                      <a:pt x="143" y="182"/>
                    </a:lnTo>
                    <a:lnTo>
                      <a:pt x="144" y="182"/>
                    </a:lnTo>
                    <a:lnTo>
                      <a:pt x="145" y="182"/>
                    </a:lnTo>
                    <a:lnTo>
                      <a:pt x="146" y="182"/>
                    </a:lnTo>
                    <a:lnTo>
                      <a:pt x="147" y="182"/>
                    </a:lnTo>
                    <a:lnTo>
                      <a:pt x="148" y="182"/>
                    </a:lnTo>
                    <a:lnTo>
                      <a:pt x="149" y="182"/>
                    </a:lnTo>
                    <a:lnTo>
                      <a:pt x="150" y="182"/>
                    </a:lnTo>
                    <a:lnTo>
                      <a:pt x="151" y="182"/>
                    </a:lnTo>
                    <a:lnTo>
                      <a:pt x="152" y="182"/>
                    </a:lnTo>
                    <a:lnTo>
                      <a:pt x="153" y="182"/>
                    </a:lnTo>
                    <a:lnTo>
                      <a:pt x="154" y="182"/>
                    </a:lnTo>
                    <a:lnTo>
                      <a:pt x="155" y="182"/>
                    </a:lnTo>
                    <a:lnTo>
                      <a:pt x="156" y="182"/>
                    </a:lnTo>
                    <a:lnTo>
                      <a:pt x="157" y="182"/>
                    </a:lnTo>
                    <a:lnTo>
                      <a:pt x="158" y="182"/>
                    </a:lnTo>
                    <a:lnTo>
                      <a:pt x="159" y="182"/>
                    </a:lnTo>
                    <a:lnTo>
                      <a:pt x="160" y="182"/>
                    </a:lnTo>
                    <a:lnTo>
                      <a:pt x="161" y="182"/>
                    </a:lnTo>
                    <a:lnTo>
                      <a:pt x="162" y="182"/>
                    </a:lnTo>
                    <a:lnTo>
                      <a:pt x="163" y="182"/>
                    </a:lnTo>
                    <a:lnTo>
                      <a:pt x="164" y="182"/>
                    </a:lnTo>
                    <a:lnTo>
                      <a:pt x="165" y="182"/>
                    </a:lnTo>
                    <a:lnTo>
                      <a:pt x="166" y="182"/>
                    </a:lnTo>
                    <a:lnTo>
                      <a:pt x="167" y="182"/>
                    </a:lnTo>
                    <a:lnTo>
                      <a:pt x="168" y="182"/>
                    </a:lnTo>
                    <a:lnTo>
                      <a:pt x="169" y="182"/>
                    </a:lnTo>
                    <a:lnTo>
                      <a:pt x="170" y="182"/>
                    </a:lnTo>
                    <a:lnTo>
                      <a:pt x="171" y="182"/>
                    </a:lnTo>
                    <a:lnTo>
                      <a:pt x="172" y="182"/>
                    </a:lnTo>
                    <a:lnTo>
                      <a:pt x="173" y="182"/>
                    </a:lnTo>
                    <a:lnTo>
                      <a:pt x="174" y="182"/>
                    </a:lnTo>
                    <a:lnTo>
                      <a:pt x="175" y="182"/>
                    </a:lnTo>
                    <a:lnTo>
                      <a:pt x="176" y="182"/>
                    </a:lnTo>
                    <a:lnTo>
                      <a:pt x="177" y="182"/>
                    </a:lnTo>
                    <a:lnTo>
                      <a:pt x="178" y="182"/>
                    </a:lnTo>
                    <a:lnTo>
                      <a:pt x="179" y="182"/>
                    </a:lnTo>
                    <a:lnTo>
                      <a:pt x="180" y="182"/>
                    </a:lnTo>
                    <a:lnTo>
                      <a:pt x="181" y="182"/>
                    </a:lnTo>
                    <a:lnTo>
                      <a:pt x="182" y="182"/>
                    </a:lnTo>
                    <a:lnTo>
                      <a:pt x="183" y="182"/>
                    </a:lnTo>
                    <a:lnTo>
                      <a:pt x="184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89" y="182"/>
                    </a:lnTo>
                    <a:lnTo>
                      <a:pt x="190" y="182"/>
                    </a:lnTo>
                    <a:lnTo>
                      <a:pt x="191" y="182"/>
                    </a:lnTo>
                    <a:lnTo>
                      <a:pt x="192" y="182"/>
                    </a:lnTo>
                    <a:lnTo>
                      <a:pt x="193" y="182"/>
                    </a:lnTo>
                    <a:lnTo>
                      <a:pt x="194" y="182"/>
                    </a:lnTo>
                    <a:lnTo>
                      <a:pt x="195" y="182"/>
                    </a:lnTo>
                    <a:lnTo>
                      <a:pt x="196" y="182"/>
                    </a:lnTo>
                    <a:lnTo>
                      <a:pt x="197" y="182"/>
                    </a:lnTo>
                    <a:lnTo>
                      <a:pt x="198" y="182"/>
                    </a:lnTo>
                    <a:lnTo>
                      <a:pt x="199" y="182"/>
                    </a:lnTo>
                    <a:lnTo>
                      <a:pt x="200" y="182"/>
                    </a:lnTo>
                    <a:lnTo>
                      <a:pt x="201" y="182"/>
                    </a:lnTo>
                    <a:lnTo>
                      <a:pt x="202" y="182"/>
                    </a:lnTo>
                    <a:lnTo>
                      <a:pt x="203" y="182"/>
                    </a:lnTo>
                    <a:lnTo>
                      <a:pt x="204" y="182"/>
                    </a:lnTo>
                    <a:lnTo>
                      <a:pt x="205" y="182"/>
                    </a:lnTo>
                    <a:lnTo>
                      <a:pt x="206" y="182"/>
                    </a:lnTo>
                    <a:lnTo>
                      <a:pt x="207" y="182"/>
                    </a:lnTo>
                    <a:lnTo>
                      <a:pt x="208" y="182"/>
                    </a:lnTo>
                    <a:lnTo>
                      <a:pt x="209" y="182"/>
                    </a:lnTo>
                    <a:lnTo>
                      <a:pt x="210" y="182"/>
                    </a:lnTo>
                    <a:lnTo>
                      <a:pt x="211" y="182"/>
                    </a:lnTo>
                    <a:lnTo>
                      <a:pt x="212" y="182"/>
                    </a:lnTo>
                    <a:lnTo>
                      <a:pt x="213" y="182"/>
                    </a:lnTo>
                    <a:lnTo>
                      <a:pt x="214" y="182"/>
                    </a:lnTo>
                    <a:lnTo>
                      <a:pt x="215" y="182"/>
                    </a:lnTo>
                    <a:lnTo>
                      <a:pt x="216" y="182"/>
                    </a:lnTo>
                    <a:lnTo>
                      <a:pt x="217" y="182"/>
                    </a:lnTo>
                    <a:lnTo>
                      <a:pt x="218" y="182"/>
                    </a:lnTo>
                    <a:lnTo>
                      <a:pt x="219" y="182"/>
                    </a:lnTo>
                    <a:lnTo>
                      <a:pt x="220" y="182"/>
                    </a:lnTo>
                    <a:lnTo>
                      <a:pt x="221" y="182"/>
                    </a:lnTo>
                    <a:lnTo>
                      <a:pt x="222" y="182"/>
                    </a:lnTo>
                    <a:lnTo>
                      <a:pt x="223" y="182"/>
                    </a:lnTo>
                    <a:lnTo>
                      <a:pt x="224" y="182"/>
                    </a:lnTo>
                    <a:lnTo>
                      <a:pt x="225" y="182"/>
                    </a:lnTo>
                    <a:lnTo>
                      <a:pt x="226" y="182"/>
                    </a:lnTo>
                    <a:lnTo>
                      <a:pt x="227" y="182"/>
                    </a:lnTo>
                    <a:lnTo>
                      <a:pt x="228" y="182"/>
                    </a:lnTo>
                    <a:lnTo>
                      <a:pt x="229" y="182"/>
                    </a:lnTo>
                    <a:lnTo>
                      <a:pt x="230" y="182"/>
                    </a:lnTo>
                    <a:lnTo>
                      <a:pt x="231" y="182"/>
                    </a:lnTo>
                    <a:lnTo>
                      <a:pt x="232" y="182"/>
                    </a:lnTo>
                    <a:lnTo>
                      <a:pt x="233" y="182"/>
                    </a:lnTo>
                    <a:lnTo>
                      <a:pt x="234" y="182"/>
                    </a:lnTo>
                    <a:lnTo>
                      <a:pt x="235" y="182"/>
                    </a:lnTo>
                    <a:lnTo>
                      <a:pt x="236" y="182"/>
                    </a:lnTo>
                    <a:lnTo>
                      <a:pt x="237" y="182"/>
                    </a:lnTo>
                    <a:lnTo>
                      <a:pt x="238" y="182"/>
                    </a:lnTo>
                    <a:lnTo>
                      <a:pt x="239" y="182"/>
                    </a:lnTo>
                    <a:lnTo>
                      <a:pt x="240" y="182"/>
                    </a:lnTo>
                    <a:lnTo>
                      <a:pt x="241" y="182"/>
                    </a:lnTo>
                    <a:lnTo>
                      <a:pt x="242" y="182"/>
                    </a:lnTo>
                    <a:lnTo>
                      <a:pt x="243" y="182"/>
                    </a:lnTo>
                    <a:lnTo>
                      <a:pt x="244" y="182"/>
                    </a:lnTo>
                    <a:lnTo>
                      <a:pt x="245" y="182"/>
                    </a:lnTo>
                    <a:lnTo>
                      <a:pt x="246" y="182"/>
                    </a:lnTo>
                    <a:lnTo>
                      <a:pt x="247" y="182"/>
                    </a:lnTo>
                    <a:lnTo>
                      <a:pt x="248" y="182"/>
                    </a:lnTo>
                    <a:lnTo>
                      <a:pt x="249" y="182"/>
                    </a:lnTo>
                    <a:lnTo>
                      <a:pt x="250" y="182"/>
                    </a:lnTo>
                    <a:lnTo>
                      <a:pt x="251" y="182"/>
                    </a:lnTo>
                    <a:lnTo>
                      <a:pt x="252" y="182"/>
                    </a:lnTo>
                    <a:lnTo>
                      <a:pt x="253" y="182"/>
                    </a:lnTo>
                    <a:lnTo>
                      <a:pt x="254" y="182"/>
                    </a:lnTo>
                    <a:lnTo>
                      <a:pt x="255" y="182"/>
                    </a:lnTo>
                    <a:lnTo>
                      <a:pt x="256" y="182"/>
                    </a:lnTo>
                    <a:lnTo>
                      <a:pt x="257" y="182"/>
                    </a:lnTo>
                    <a:lnTo>
                      <a:pt x="258" y="182"/>
                    </a:lnTo>
                    <a:lnTo>
                      <a:pt x="259" y="182"/>
                    </a:lnTo>
                    <a:lnTo>
                      <a:pt x="260" y="182"/>
                    </a:lnTo>
                    <a:lnTo>
                      <a:pt x="261" y="182"/>
                    </a:lnTo>
                    <a:lnTo>
                      <a:pt x="262" y="182"/>
                    </a:lnTo>
                    <a:lnTo>
                      <a:pt x="263" y="182"/>
                    </a:lnTo>
                    <a:lnTo>
                      <a:pt x="264" y="182"/>
                    </a:lnTo>
                    <a:lnTo>
                      <a:pt x="265" y="182"/>
                    </a:lnTo>
                    <a:lnTo>
                      <a:pt x="266" y="182"/>
                    </a:lnTo>
                    <a:lnTo>
                      <a:pt x="267" y="182"/>
                    </a:lnTo>
                    <a:lnTo>
                      <a:pt x="268" y="182"/>
                    </a:lnTo>
                    <a:lnTo>
                      <a:pt x="269" y="182"/>
                    </a:lnTo>
                    <a:lnTo>
                      <a:pt x="270" y="182"/>
                    </a:lnTo>
                    <a:lnTo>
                      <a:pt x="271" y="182"/>
                    </a:lnTo>
                    <a:lnTo>
                      <a:pt x="272" y="182"/>
                    </a:lnTo>
                    <a:lnTo>
                      <a:pt x="273" y="182"/>
                    </a:lnTo>
                    <a:lnTo>
                      <a:pt x="274" y="182"/>
                    </a:lnTo>
                    <a:lnTo>
                      <a:pt x="275" y="182"/>
                    </a:lnTo>
                    <a:lnTo>
                      <a:pt x="276" y="182"/>
                    </a:lnTo>
                    <a:lnTo>
                      <a:pt x="277" y="182"/>
                    </a:lnTo>
                    <a:lnTo>
                      <a:pt x="278" y="182"/>
                    </a:lnTo>
                    <a:lnTo>
                      <a:pt x="279" y="182"/>
                    </a:lnTo>
                    <a:lnTo>
                      <a:pt x="280" y="182"/>
                    </a:lnTo>
                    <a:lnTo>
                      <a:pt x="281" y="182"/>
                    </a:lnTo>
                    <a:lnTo>
                      <a:pt x="282" y="182"/>
                    </a:lnTo>
                    <a:lnTo>
                      <a:pt x="283" y="182"/>
                    </a:lnTo>
                    <a:lnTo>
                      <a:pt x="284" y="182"/>
                    </a:lnTo>
                    <a:lnTo>
                      <a:pt x="285" y="182"/>
                    </a:lnTo>
                    <a:lnTo>
                      <a:pt x="286" y="182"/>
                    </a:lnTo>
                    <a:lnTo>
                      <a:pt x="287" y="182"/>
                    </a:lnTo>
                    <a:lnTo>
                      <a:pt x="288" y="182"/>
                    </a:lnTo>
                    <a:lnTo>
                      <a:pt x="289" y="182"/>
                    </a:lnTo>
                    <a:lnTo>
                      <a:pt x="290" y="182"/>
                    </a:lnTo>
                    <a:lnTo>
                      <a:pt x="291" y="182"/>
                    </a:lnTo>
                    <a:lnTo>
                      <a:pt x="292" y="182"/>
                    </a:lnTo>
                    <a:lnTo>
                      <a:pt x="293" y="182"/>
                    </a:lnTo>
                    <a:lnTo>
                      <a:pt x="294" y="182"/>
                    </a:lnTo>
                    <a:lnTo>
                      <a:pt x="295" y="182"/>
                    </a:lnTo>
                    <a:lnTo>
                      <a:pt x="296" y="182"/>
                    </a:lnTo>
                    <a:lnTo>
                      <a:pt x="297" y="182"/>
                    </a:lnTo>
                    <a:lnTo>
                      <a:pt x="298" y="182"/>
                    </a:lnTo>
                    <a:lnTo>
                      <a:pt x="299" y="182"/>
                    </a:lnTo>
                    <a:lnTo>
                      <a:pt x="300" y="182"/>
                    </a:lnTo>
                    <a:lnTo>
                      <a:pt x="301" y="182"/>
                    </a:lnTo>
                    <a:lnTo>
                      <a:pt x="302" y="182"/>
                    </a:lnTo>
                    <a:lnTo>
                      <a:pt x="303" y="182"/>
                    </a:lnTo>
                    <a:lnTo>
                      <a:pt x="304" y="182"/>
                    </a:lnTo>
                    <a:lnTo>
                      <a:pt x="305" y="182"/>
                    </a:lnTo>
                    <a:lnTo>
                      <a:pt x="306" y="182"/>
                    </a:lnTo>
                    <a:lnTo>
                      <a:pt x="307" y="182"/>
                    </a:lnTo>
                    <a:lnTo>
                      <a:pt x="308" y="182"/>
                    </a:lnTo>
                    <a:lnTo>
                      <a:pt x="309" y="182"/>
                    </a:lnTo>
                    <a:lnTo>
                      <a:pt x="310" y="182"/>
                    </a:lnTo>
                    <a:lnTo>
                      <a:pt x="311" y="182"/>
                    </a:lnTo>
                    <a:lnTo>
                      <a:pt x="312" y="182"/>
                    </a:lnTo>
                    <a:lnTo>
                      <a:pt x="313" y="182"/>
                    </a:lnTo>
                    <a:lnTo>
                      <a:pt x="314" y="182"/>
                    </a:lnTo>
                    <a:lnTo>
                      <a:pt x="315" y="182"/>
                    </a:lnTo>
                    <a:lnTo>
                      <a:pt x="316" y="182"/>
                    </a:lnTo>
                    <a:lnTo>
                      <a:pt x="317" y="182"/>
                    </a:lnTo>
                    <a:lnTo>
                      <a:pt x="318" y="182"/>
                    </a:lnTo>
                    <a:lnTo>
                      <a:pt x="319" y="182"/>
                    </a:lnTo>
                    <a:lnTo>
                      <a:pt x="320" y="182"/>
                    </a:lnTo>
                    <a:lnTo>
                      <a:pt x="321" y="182"/>
                    </a:lnTo>
                    <a:lnTo>
                      <a:pt x="322" y="182"/>
                    </a:lnTo>
                    <a:lnTo>
                      <a:pt x="323" y="182"/>
                    </a:lnTo>
                    <a:lnTo>
                      <a:pt x="324" y="182"/>
                    </a:lnTo>
                    <a:lnTo>
                      <a:pt x="325" y="182"/>
                    </a:lnTo>
                    <a:lnTo>
                      <a:pt x="326" y="182"/>
                    </a:lnTo>
                    <a:lnTo>
                      <a:pt x="327" y="182"/>
                    </a:lnTo>
                    <a:lnTo>
                      <a:pt x="328" y="182"/>
                    </a:lnTo>
                    <a:lnTo>
                      <a:pt x="329" y="182"/>
                    </a:lnTo>
                    <a:lnTo>
                      <a:pt x="330" y="182"/>
                    </a:lnTo>
                    <a:lnTo>
                      <a:pt x="331" y="182"/>
                    </a:lnTo>
                    <a:lnTo>
                      <a:pt x="332" y="182"/>
                    </a:lnTo>
                    <a:lnTo>
                      <a:pt x="333" y="182"/>
                    </a:lnTo>
                    <a:lnTo>
                      <a:pt x="334" y="182"/>
                    </a:lnTo>
                    <a:lnTo>
                      <a:pt x="335" y="182"/>
                    </a:lnTo>
                    <a:lnTo>
                      <a:pt x="336" y="182"/>
                    </a:lnTo>
                    <a:lnTo>
                      <a:pt x="337" y="182"/>
                    </a:lnTo>
                    <a:lnTo>
                      <a:pt x="338" y="182"/>
                    </a:lnTo>
                    <a:lnTo>
                      <a:pt x="339" y="182"/>
                    </a:lnTo>
                    <a:lnTo>
                      <a:pt x="340" y="182"/>
                    </a:lnTo>
                    <a:lnTo>
                      <a:pt x="341" y="182"/>
                    </a:lnTo>
                    <a:lnTo>
                      <a:pt x="342" y="182"/>
                    </a:lnTo>
                    <a:lnTo>
                      <a:pt x="343" y="182"/>
                    </a:lnTo>
                    <a:lnTo>
                      <a:pt x="344" y="182"/>
                    </a:lnTo>
                    <a:lnTo>
                      <a:pt x="345" y="182"/>
                    </a:lnTo>
                    <a:lnTo>
                      <a:pt x="346" y="182"/>
                    </a:lnTo>
                    <a:lnTo>
                      <a:pt x="347" y="182"/>
                    </a:lnTo>
                    <a:lnTo>
                      <a:pt x="348" y="182"/>
                    </a:lnTo>
                    <a:lnTo>
                      <a:pt x="349" y="182"/>
                    </a:lnTo>
                    <a:lnTo>
                      <a:pt x="350" y="182"/>
                    </a:lnTo>
                    <a:lnTo>
                      <a:pt x="351" y="182"/>
                    </a:lnTo>
                    <a:lnTo>
                      <a:pt x="352" y="182"/>
                    </a:lnTo>
                    <a:lnTo>
                      <a:pt x="353" y="182"/>
                    </a:lnTo>
                    <a:lnTo>
                      <a:pt x="354" y="182"/>
                    </a:lnTo>
                    <a:lnTo>
                      <a:pt x="355" y="182"/>
                    </a:lnTo>
                    <a:lnTo>
                      <a:pt x="356" y="182"/>
                    </a:lnTo>
                    <a:lnTo>
                      <a:pt x="357" y="182"/>
                    </a:lnTo>
                    <a:lnTo>
                      <a:pt x="358" y="182"/>
                    </a:lnTo>
                    <a:lnTo>
                      <a:pt x="359" y="182"/>
                    </a:lnTo>
                    <a:lnTo>
                      <a:pt x="360" y="182"/>
                    </a:lnTo>
                    <a:lnTo>
                      <a:pt x="361" y="182"/>
                    </a:lnTo>
                    <a:lnTo>
                      <a:pt x="362" y="182"/>
                    </a:lnTo>
                    <a:lnTo>
                      <a:pt x="363" y="182"/>
                    </a:lnTo>
                    <a:lnTo>
                      <a:pt x="364" y="182"/>
                    </a:lnTo>
                    <a:lnTo>
                      <a:pt x="365" y="182"/>
                    </a:lnTo>
                    <a:lnTo>
                      <a:pt x="366" y="182"/>
                    </a:lnTo>
                    <a:lnTo>
                      <a:pt x="367" y="182"/>
                    </a:lnTo>
                    <a:lnTo>
                      <a:pt x="368" y="182"/>
                    </a:lnTo>
                    <a:lnTo>
                      <a:pt x="369" y="182"/>
                    </a:lnTo>
                    <a:lnTo>
                      <a:pt x="370" y="182"/>
                    </a:lnTo>
                    <a:lnTo>
                      <a:pt x="371" y="182"/>
                    </a:lnTo>
                    <a:lnTo>
                      <a:pt x="372" y="182"/>
                    </a:lnTo>
                    <a:lnTo>
                      <a:pt x="373" y="182"/>
                    </a:lnTo>
                    <a:lnTo>
                      <a:pt x="374" y="182"/>
                    </a:lnTo>
                    <a:lnTo>
                      <a:pt x="375" y="182"/>
                    </a:lnTo>
                    <a:lnTo>
                      <a:pt x="376" y="182"/>
                    </a:lnTo>
                    <a:lnTo>
                      <a:pt x="377" y="182"/>
                    </a:lnTo>
                    <a:lnTo>
                      <a:pt x="378" y="182"/>
                    </a:lnTo>
                    <a:lnTo>
                      <a:pt x="379" y="182"/>
                    </a:lnTo>
                    <a:lnTo>
                      <a:pt x="380" y="182"/>
                    </a:lnTo>
                    <a:lnTo>
                      <a:pt x="381" y="182"/>
                    </a:lnTo>
                    <a:lnTo>
                      <a:pt x="382" y="182"/>
                    </a:lnTo>
                    <a:lnTo>
                      <a:pt x="383" y="182"/>
                    </a:lnTo>
                    <a:lnTo>
                      <a:pt x="384" y="182"/>
                    </a:lnTo>
                    <a:lnTo>
                      <a:pt x="385" y="182"/>
                    </a:lnTo>
                    <a:lnTo>
                      <a:pt x="386" y="182"/>
                    </a:lnTo>
                    <a:lnTo>
                      <a:pt x="387" y="182"/>
                    </a:lnTo>
                    <a:lnTo>
                      <a:pt x="388" y="182"/>
                    </a:lnTo>
                    <a:lnTo>
                      <a:pt x="389" y="182"/>
                    </a:lnTo>
                    <a:lnTo>
                      <a:pt x="390" y="182"/>
                    </a:lnTo>
                    <a:lnTo>
                      <a:pt x="391" y="182"/>
                    </a:lnTo>
                    <a:lnTo>
                      <a:pt x="392" y="182"/>
                    </a:lnTo>
                    <a:lnTo>
                      <a:pt x="393" y="182"/>
                    </a:lnTo>
                    <a:lnTo>
                      <a:pt x="394" y="182"/>
                    </a:lnTo>
                    <a:lnTo>
                      <a:pt x="395" y="182"/>
                    </a:lnTo>
                    <a:lnTo>
                      <a:pt x="396" y="182"/>
                    </a:lnTo>
                    <a:lnTo>
                      <a:pt x="397" y="182"/>
                    </a:lnTo>
                    <a:lnTo>
                      <a:pt x="398" y="182"/>
                    </a:lnTo>
                    <a:lnTo>
                      <a:pt x="399" y="182"/>
                    </a:lnTo>
                    <a:lnTo>
                      <a:pt x="400" y="182"/>
                    </a:lnTo>
                    <a:lnTo>
                      <a:pt x="401" y="182"/>
                    </a:lnTo>
                    <a:lnTo>
                      <a:pt x="402" y="182"/>
                    </a:lnTo>
                    <a:lnTo>
                      <a:pt x="403" y="182"/>
                    </a:lnTo>
                    <a:lnTo>
                      <a:pt x="404" y="182"/>
                    </a:lnTo>
                    <a:lnTo>
                      <a:pt x="405" y="182"/>
                    </a:lnTo>
                    <a:lnTo>
                      <a:pt x="406" y="182"/>
                    </a:lnTo>
                    <a:lnTo>
                      <a:pt x="407" y="182"/>
                    </a:lnTo>
                    <a:lnTo>
                      <a:pt x="408" y="182"/>
                    </a:lnTo>
                    <a:lnTo>
                      <a:pt x="409" y="182"/>
                    </a:lnTo>
                    <a:lnTo>
                      <a:pt x="410" y="182"/>
                    </a:lnTo>
                    <a:lnTo>
                      <a:pt x="411" y="182"/>
                    </a:lnTo>
                    <a:lnTo>
                      <a:pt x="412" y="182"/>
                    </a:lnTo>
                    <a:lnTo>
                      <a:pt x="413" y="182"/>
                    </a:lnTo>
                    <a:lnTo>
                      <a:pt x="414" y="182"/>
                    </a:lnTo>
                    <a:lnTo>
                      <a:pt x="415" y="182"/>
                    </a:lnTo>
                    <a:lnTo>
                      <a:pt x="416" y="182"/>
                    </a:lnTo>
                    <a:lnTo>
                      <a:pt x="417" y="182"/>
                    </a:lnTo>
                    <a:lnTo>
                      <a:pt x="418" y="182"/>
                    </a:lnTo>
                    <a:lnTo>
                      <a:pt x="419" y="182"/>
                    </a:lnTo>
                    <a:lnTo>
                      <a:pt x="420" y="182"/>
                    </a:lnTo>
                    <a:lnTo>
                      <a:pt x="421" y="182"/>
                    </a:lnTo>
                    <a:lnTo>
                      <a:pt x="422" y="182"/>
                    </a:lnTo>
                    <a:lnTo>
                      <a:pt x="423" y="182"/>
                    </a:lnTo>
                    <a:lnTo>
                      <a:pt x="424" y="182"/>
                    </a:lnTo>
                    <a:lnTo>
                      <a:pt x="425" y="182"/>
                    </a:lnTo>
                    <a:lnTo>
                      <a:pt x="426" y="182"/>
                    </a:lnTo>
                    <a:lnTo>
                      <a:pt x="427" y="182"/>
                    </a:lnTo>
                    <a:lnTo>
                      <a:pt x="428" y="182"/>
                    </a:lnTo>
                    <a:lnTo>
                      <a:pt x="429" y="182"/>
                    </a:lnTo>
                    <a:lnTo>
                      <a:pt x="430" y="182"/>
                    </a:lnTo>
                    <a:lnTo>
                      <a:pt x="431" y="182"/>
                    </a:lnTo>
                    <a:lnTo>
                      <a:pt x="432" y="182"/>
                    </a:lnTo>
                    <a:lnTo>
                      <a:pt x="433" y="182"/>
                    </a:lnTo>
                    <a:lnTo>
                      <a:pt x="434" y="182"/>
                    </a:lnTo>
                    <a:lnTo>
                      <a:pt x="435" y="182"/>
                    </a:lnTo>
                    <a:lnTo>
                      <a:pt x="436" y="182"/>
                    </a:lnTo>
                    <a:lnTo>
                      <a:pt x="437" y="182"/>
                    </a:lnTo>
                    <a:lnTo>
                      <a:pt x="438" y="182"/>
                    </a:lnTo>
                    <a:lnTo>
                      <a:pt x="439" y="182"/>
                    </a:lnTo>
                    <a:lnTo>
                      <a:pt x="440" y="182"/>
                    </a:lnTo>
                    <a:lnTo>
                      <a:pt x="441" y="182"/>
                    </a:lnTo>
                    <a:lnTo>
                      <a:pt x="442" y="182"/>
                    </a:lnTo>
                    <a:lnTo>
                      <a:pt x="443" y="182"/>
                    </a:lnTo>
                    <a:lnTo>
                      <a:pt x="444" y="182"/>
                    </a:lnTo>
                    <a:lnTo>
                      <a:pt x="444" y="181"/>
                    </a:lnTo>
                    <a:lnTo>
                      <a:pt x="445" y="181"/>
                    </a:lnTo>
                    <a:lnTo>
                      <a:pt x="445" y="182"/>
                    </a:lnTo>
                    <a:lnTo>
                      <a:pt x="446" y="182"/>
                    </a:lnTo>
                    <a:lnTo>
                      <a:pt x="447" y="182"/>
                    </a:lnTo>
                    <a:lnTo>
                      <a:pt x="448" y="182"/>
                    </a:lnTo>
                    <a:lnTo>
                      <a:pt x="449" y="182"/>
                    </a:lnTo>
                    <a:lnTo>
                      <a:pt x="450" y="182"/>
                    </a:lnTo>
                    <a:lnTo>
                      <a:pt x="451" y="182"/>
                    </a:lnTo>
                    <a:lnTo>
                      <a:pt x="452" y="182"/>
                    </a:lnTo>
                    <a:lnTo>
                      <a:pt x="453" y="182"/>
                    </a:lnTo>
                    <a:lnTo>
                      <a:pt x="454" y="182"/>
                    </a:lnTo>
                    <a:lnTo>
                      <a:pt x="455" y="182"/>
                    </a:lnTo>
                    <a:lnTo>
                      <a:pt x="456" y="182"/>
                    </a:lnTo>
                    <a:lnTo>
                      <a:pt x="457" y="182"/>
                    </a:lnTo>
                    <a:lnTo>
                      <a:pt x="458" y="182"/>
                    </a:lnTo>
                    <a:lnTo>
                      <a:pt x="459" y="182"/>
                    </a:lnTo>
                    <a:lnTo>
                      <a:pt x="460" y="182"/>
                    </a:lnTo>
                    <a:lnTo>
                      <a:pt x="461" y="182"/>
                    </a:lnTo>
                    <a:lnTo>
                      <a:pt x="462" y="182"/>
                    </a:lnTo>
                    <a:lnTo>
                      <a:pt x="463" y="182"/>
                    </a:lnTo>
                    <a:lnTo>
                      <a:pt x="464" y="182"/>
                    </a:lnTo>
                    <a:lnTo>
                      <a:pt x="465" y="182"/>
                    </a:lnTo>
                    <a:lnTo>
                      <a:pt x="466" y="182"/>
                    </a:lnTo>
                    <a:lnTo>
                      <a:pt x="467" y="182"/>
                    </a:lnTo>
                    <a:lnTo>
                      <a:pt x="468" y="182"/>
                    </a:lnTo>
                    <a:lnTo>
                      <a:pt x="469" y="182"/>
                    </a:lnTo>
                    <a:lnTo>
                      <a:pt x="470" y="182"/>
                    </a:lnTo>
                    <a:lnTo>
                      <a:pt x="471" y="182"/>
                    </a:lnTo>
                    <a:lnTo>
                      <a:pt x="472" y="182"/>
                    </a:lnTo>
                    <a:lnTo>
                      <a:pt x="473" y="182"/>
                    </a:lnTo>
                    <a:lnTo>
                      <a:pt x="474" y="182"/>
                    </a:lnTo>
                    <a:lnTo>
                      <a:pt x="475" y="182"/>
                    </a:lnTo>
                    <a:lnTo>
                      <a:pt x="476" y="182"/>
                    </a:lnTo>
                    <a:lnTo>
                      <a:pt x="477" y="182"/>
                    </a:lnTo>
                    <a:lnTo>
                      <a:pt x="478" y="182"/>
                    </a:lnTo>
                    <a:lnTo>
                      <a:pt x="479" y="182"/>
                    </a:lnTo>
                    <a:lnTo>
                      <a:pt x="480" y="182"/>
                    </a:lnTo>
                    <a:lnTo>
                      <a:pt x="481" y="182"/>
                    </a:lnTo>
                    <a:lnTo>
                      <a:pt x="482" y="182"/>
                    </a:lnTo>
                    <a:lnTo>
                      <a:pt x="483" y="182"/>
                    </a:lnTo>
                    <a:lnTo>
                      <a:pt x="484" y="182"/>
                    </a:lnTo>
                    <a:lnTo>
                      <a:pt x="485" y="182"/>
                    </a:lnTo>
                    <a:lnTo>
                      <a:pt x="486" y="182"/>
                    </a:lnTo>
                    <a:lnTo>
                      <a:pt x="487" y="182"/>
                    </a:lnTo>
                    <a:lnTo>
                      <a:pt x="488" y="182"/>
                    </a:lnTo>
                    <a:lnTo>
                      <a:pt x="489" y="182"/>
                    </a:lnTo>
                    <a:lnTo>
                      <a:pt x="490" y="182"/>
                    </a:lnTo>
                    <a:lnTo>
                      <a:pt x="491" y="182"/>
                    </a:lnTo>
                    <a:lnTo>
                      <a:pt x="492" y="182"/>
                    </a:lnTo>
                    <a:lnTo>
                      <a:pt x="493" y="182"/>
                    </a:lnTo>
                    <a:lnTo>
                      <a:pt x="494" y="182"/>
                    </a:lnTo>
                    <a:lnTo>
                      <a:pt x="495" y="182"/>
                    </a:lnTo>
                    <a:lnTo>
                      <a:pt x="496" y="182"/>
                    </a:lnTo>
                    <a:lnTo>
                      <a:pt x="497" y="182"/>
                    </a:lnTo>
                    <a:lnTo>
                      <a:pt x="498" y="182"/>
                    </a:lnTo>
                    <a:lnTo>
                      <a:pt x="499" y="182"/>
                    </a:lnTo>
                    <a:lnTo>
                      <a:pt x="500" y="182"/>
                    </a:lnTo>
                    <a:lnTo>
                      <a:pt x="501" y="182"/>
                    </a:lnTo>
                    <a:lnTo>
                      <a:pt x="502" y="182"/>
                    </a:lnTo>
                    <a:lnTo>
                      <a:pt x="503" y="182"/>
                    </a:lnTo>
                    <a:lnTo>
                      <a:pt x="504" y="182"/>
                    </a:lnTo>
                    <a:lnTo>
                      <a:pt x="505" y="182"/>
                    </a:lnTo>
                    <a:lnTo>
                      <a:pt x="506" y="182"/>
                    </a:lnTo>
                    <a:lnTo>
                      <a:pt x="507" y="182"/>
                    </a:lnTo>
                    <a:lnTo>
                      <a:pt x="508" y="182"/>
                    </a:lnTo>
                    <a:lnTo>
                      <a:pt x="509" y="182"/>
                    </a:lnTo>
                    <a:lnTo>
                      <a:pt x="510" y="182"/>
                    </a:lnTo>
                    <a:lnTo>
                      <a:pt x="511" y="182"/>
                    </a:lnTo>
                    <a:lnTo>
                      <a:pt x="512" y="182"/>
                    </a:lnTo>
                    <a:lnTo>
                      <a:pt x="513" y="182"/>
                    </a:lnTo>
                    <a:lnTo>
                      <a:pt x="514" y="182"/>
                    </a:lnTo>
                    <a:lnTo>
                      <a:pt x="515" y="182"/>
                    </a:lnTo>
                    <a:lnTo>
                      <a:pt x="516" y="182"/>
                    </a:lnTo>
                    <a:lnTo>
                      <a:pt x="517" y="182"/>
                    </a:lnTo>
                    <a:lnTo>
                      <a:pt x="518" y="182"/>
                    </a:lnTo>
                    <a:lnTo>
                      <a:pt x="519" y="182"/>
                    </a:lnTo>
                    <a:lnTo>
                      <a:pt x="520" y="182"/>
                    </a:lnTo>
                    <a:lnTo>
                      <a:pt x="521" y="182"/>
                    </a:lnTo>
                    <a:lnTo>
                      <a:pt x="522" y="182"/>
                    </a:lnTo>
                    <a:lnTo>
                      <a:pt x="523" y="182"/>
                    </a:lnTo>
                    <a:lnTo>
                      <a:pt x="524" y="182"/>
                    </a:lnTo>
                    <a:lnTo>
                      <a:pt x="525" y="182"/>
                    </a:lnTo>
                    <a:lnTo>
                      <a:pt x="526" y="182"/>
                    </a:lnTo>
                    <a:lnTo>
                      <a:pt x="527" y="182"/>
                    </a:lnTo>
                    <a:lnTo>
                      <a:pt x="528" y="182"/>
                    </a:lnTo>
                    <a:lnTo>
                      <a:pt x="529" y="182"/>
                    </a:lnTo>
                    <a:lnTo>
                      <a:pt x="530" y="182"/>
                    </a:lnTo>
                    <a:lnTo>
                      <a:pt x="531" y="182"/>
                    </a:lnTo>
                    <a:lnTo>
                      <a:pt x="532" y="182"/>
                    </a:lnTo>
                    <a:lnTo>
                      <a:pt x="533" y="182"/>
                    </a:lnTo>
                    <a:lnTo>
                      <a:pt x="534" y="182"/>
                    </a:lnTo>
                    <a:lnTo>
                      <a:pt x="535" y="182"/>
                    </a:lnTo>
                    <a:lnTo>
                      <a:pt x="536" y="182"/>
                    </a:lnTo>
                    <a:lnTo>
                      <a:pt x="537" y="182"/>
                    </a:lnTo>
                    <a:lnTo>
                      <a:pt x="538" y="182"/>
                    </a:lnTo>
                    <a:lnTo>
                      <a:pt x="539" y="182"/>
                    </a:lnTo>
                    <a:lnTo>
                      <a:pt x="540" y="182"/>
                    </a:lnTo>
                    <a:lnTo>
                      <a:pt x="541" y="182"/>
                    </a:lnTo>
                    <a:lnTo>
                      <a:pt x="542" y="182"/>
                    </a:lnTo>
                    <a:lnTo>
                      <a:pt x="543" y="182"/>
                    </a:lnTo>
                    <a:lnTo>
                      <a:pt x="544" y="182"/>
                    </a:lnTo>
                    <a:lnTo>
                      <a:pt x="545" y="182"/>
                    </a:lnTo>
                    <a:lnTo>
                      <a:pt x="546" y="182"/>
                    </a:lnTo>
                    <a:lnTo>
                      <a:pt x="547" y="182"/>
                    </a:lnTo>
                    <a:lnTo>
                      <a:pt x="548" y="182"/>
                    </a:lnTo>
                    <a:lnTo>
                      <a:pt x="549" y="182"/>
                    </a:lnTo>
                    <a:lnTo>
                      <a:pt x="550" y="182"/>
                    </a:lnTo>
                    <a:lnTo>
                      <a:pt x="551" y="182"/>
                    </a:lnTo>
                    <a:lnTo>
                      <a:pt x="552" y="182"/>
                    </a:lnTo>
                    <a:lnTo>
                      <a:pt x="553" y="182"/>
                    </a:lnTo>
                    <a:lnTo>
                      <a:pt x="554" y="182"/>
                    </a:lnTo>
                    <a:lnTo>
                      <a:pt x="555" y="182"/>
                    </a:lnTo>
                    <a:lnTo>
                      <a:pt x="556" y="182"/>
                    </a:lnTo>
                    <a:lnTo>
                      <a:pt x="557" y="182"/>
                    </a:lnTo>
                    <a:lnTo>
                      <a:pt x="558" y="182"/>
                    </a:lnTo>
                    <a:lnTo>
                      <a:pt x="559" y="182"/>
                    </a:lnTo>
                    <a:lnTo>
                      <a:pt x="560" y="182"/>
                    </a:lnTo>
                    <a:lnTo>
                      <a:pt x="561" y="182"/>
                    </a:lnTo>
                    <a:lnTo>
                      <a:pt x="562" y="182"/>
                    </a:lnTo>
                    <a:lnTo>
                      <a:pt x="563" y="182"/>
                    </a:lnTo>
                    <a:lnTo>
                      <a:pt x="564" y="182"/>
                    </a:lnTo>
                    <a:lnTo>
                      <a:pt x="565" y="182"/>
                    </a:lnTo>
                    <a:lnTo>
                      <a:pt x="566" y="182"/>
                    </a:lnTo>
                    <a:lnTo>
                      <a:pt x="567" y="182"/>
                    </a:lnTo>
                    <a:lnTo>
                      <a:pt x="568" y="182"/>
                    </a:lnTo>
                    <a:lnTo>
                      <a:pt x="569" y="182"/>
                    </a:lnTo>
                    <a:lnTo>
                      <a:pt x="570" y="182"/>
                    </a:lnTo>
                    <a:lnTo>
                      <a:pt x="571" y="182"/>
                    </a:lnTo>
                    <a:lnTo>
                      <a:pt x="572" y="182"/>
                    </a:lnTo>
                    <a:lnTo>
                      <a:pt x="573" y="182"/>
                    </a:lnTo>
                    <a:lnTo>
                      <a:pt x="574" y="182"/>
                    </a:lnTo>
                    <a:lnTo>
                      <a:pt x="575" y="182"/>
                    </a:lnTo>
                    <a:lnTo>
                      <a:pt x="576" y="182"/>
                    </a:lnTo>
                    <a:lnTo>
                      <a:pt x="577" y="182"/>
                    </a:lnTo>
                    <a:lnTo>
                      <a:pt x="578" y="182"/>
                    </a:lnTo>
                    <a:lnTo>
                      <a:pt x="579" y="182"/>
                    </a:lnTo>
                    <a:lnTo>
                      <a:pt x="580" y="182"/>
                    </a:lnTo>
                    <a:lnTo>
                      <a:pt x="580" y="179"/>
                    </a:lnTo>
                    <a:lnTo>
                      <a:pt x="580" y="182"/>
                    </a:lnTo>
                    <a:lnTo>
                      <a:pt x="581" y="182"/>
                    </a:lnTo>
                    <a:lnTo>
                      <a:pt x="582" y="182"/>
                    </a:lnTo>
                    <a:lnTo>
                      <a:pt x="582" y="181"/>
                    </a:lnTo>
                    <a:lnTo>
                      <a:pt x="582" y="182"/>
                    </a:lnTo>
                    <a:lnTo>
                      <a:pt x="583" y="182"/>
                    </a:lnTo>
                    <a:lnTo>
                      <a:pt x="584" y="182"/>
                    </a:lnTo>
                    <a:lnTo>
                      <a:pt x="585" y="182"/>
                    </a:lnTo>
                    <a:lnTo>
                      <a:pt x="586" y="182"/>
                    </a:lnTo>
                    <a:lnTo>
                      <a:pt x="587" y="182"/>
                    </a:lnTo>
                    <a:lnTo>
                      <a:pt x="588" y="182"/>
                    </a:lnTo>
                    <a:lnTo>
                      <a:pt x="589" y="182"/>
                    </a:lnTo>
                    <a:lnTo>
                      <a:pt x="590" y="182"/>
                    </a:lnTo>
                    <a:lnTo>
                      <a:pt x="590" y="181"/>
                    </a:lnTo>
                    <a:lnTo>
                      <a:pt x="590" y="182"/>
                    </a:lnTo>
                    <a:lnTo>
                      <a:pt x="591" y="182"/>
                    </a:lnTo>
                    <a:lnTo>
                      <a:pt x="592" y="182"/>
                    </a:lnTo>
                    <a:lnTo>
                      <a:pt x="593" y="182"/>
                    </a:lnTo>
                    <a:lnTo>
                      <a:pt x="593" y="122"/>
                    </a:lnTo>
                    <a:lnTo>
                      <a:pt x="593" y="149"/>
                    </a:lnTo>
                    <a:lnTo>
                      <a:pt x="594" y="149"/>
                    </a:lnTo>
                    <a:lnTo>
                      <a:pt x="594" y="182"/>
                    </a:lnTo>
                    <a:lnTo>
                      <a:pt x="594" y="151"/>
                    </a:lnTo>
                    <a:lnTo>
                      <a:pt x="595" y="151"/>
                    </a:lnTo>
                    <a:lnTo>
                      <a:pt x="595" y="181"/>
                    </a:lnTo>
                    <a:lnTo>
                      <a:pt x="595" y="155"/>
                    </a:lnTo>
                    <a:lnTo>
                      <a:pt x="596" y="155"/>
                    </a:lnTo>
                    <a:lnTo>
                      <a:pt x="596" y="182"/>
                    </a:lnTo>
                    <a:lnTo>
                      <a:pt x="596" y="174"/>
                    </a:lnTo>
                    <a:lnTo>
                      <a:pt x="597" y="174"/>
                    </a:lnTo>
                    <a:lnTo>
                      <a:pt x="597" y="182"/>
                    </a:lnTo>
                    <a:lnTo>
                      <a:pt x="597" y="181"/>
                    </a:lnTo>
                    <a:lnTo>
                      <a:pt x="598" y="181"/>
                    </a:lnTo>
                    <a:lnTo>
                      <a:pt x="598" y="182"/>
                    </a:lnTo>
                    <a:lnTo>
                      <a:pt x="599" y="182"/>
                    </a:lnTo>
                    <a:lnTo>
                      <a:pt x="599" y="180"/>
                    </a:lnTo>
                    <a:lnTo>
                      <a:pt x="599" y="181"/>
                    </a:lnTo>
                    <a:lnTo>
                      <a:pt x="600" y="181"/>
                    </a:lnTo>
                    <a:lnTo>
                      <a:pt x="600" y="182"/>
                    </a:lnTo>
                    <a:lnTo>
                      <a:pt x="601" y="182"/>
                    </a:lnTo>
                    <a:lnTo>
                      <a:pt x="602" y="182"/>
                    </a:lnTo>
                    <a:lnTo>
                      <a:pt x="603" y="182"/>
                    </a:lnTo>
                    <a:lnTo>
                      <a:pt x="604" y="182"/>
                    </a:lnTo>
                    <a:lnTo>
                      <a:pt x="605" y="182"/>
                    </a:lnTo>
                    <a:lnTo>
                      <a:pt x="606" y="182"/>
                    </a:lnTo>
                    <a:lnTo>
                      <a:pt x="607" y="182"/>
                    </a:lnTo>
                    <a:lnTo>
                      <a:pt x="608" y="182"/>
                    </a:lnTo>
                    <a:lnTo>
                      <a:pt x="609" y="182"/>
                    </a:lnTo>
                    <a:lnTo>
                      <a:pt x="610" y="182"/>
                    </a:lnTo>
                    <a:lnTo>
                      <a:pt x="611" y="182"/>
                    </a:lnTo>
                    <a:lnTo>
                      <a:pt x="612" y="182"/>
                    </a:lnTo>
                    <a:lnTo>
                      <a:pt x="613" y="182"/>
                    </a:lnTo>
                    <a:lnTo>
                      <a:pt x="614" y="182"/>
                    </a:lnTo>
                    <a:lnTo>
                      <a:pt x="614" y="181"/>
                    </a:lnTo>
                    <a:lnTo>
                      <a:pt x="614" y="182"/>
                    </a:lnTo>
                    <a:lnTo>
                      <a:pt x="615" y="182"/>
                    </a:lnTo>
                    <a:lnTo>
                      <a:pt x="616" y="182"/>
                    </a:lnTo>
                    <a:lnTo>
                      <a:pt x="617" y="182"/>
                    </a:lnTo>
                    <a:lnTo>
                      <a:pt x="617" y="181"/>
                    </a:lnTo>
                    <a:lnTo>
                      <a:pt x="617" y="182"/>
                    </a:lnTo>
                    <a:lnTo>
                      <a:pt x="618" y="182"/>
                    </a:lnTo>
                    <a:lnTo>
                      <a:pt x="619" y="182"/>
                    </a:lnTo>
                    <a:lnTo>
                      <a:pt x="620" y="182"/>
                    </a:lnTo>
                    <a:lnTo>
                      <a:pt x="620" y="181"/>
                    </a:lnTo>
                    <a:lnTo>
                      <a:pt x="620" y="182"/>
                    </a:lnTo>
                    <a:lnTo>
                      <a:pt x="621" y="182"/>
                    </a:lnTo>
                    <a:lnTo>
                      <a:pt x="621" y="179"/>
                    </a:lnTo>
                    <a:lnTo>
                      <a:pt x="621" y="181"/>
                    </a:lnTo>
                    <a:lnTo>
                      <a:pt x="622" y="181"/>
                    </a:lnTo>
                    <a:lnTo>
                      <a:pt x="622" y="182"/>
                    </a:lnTo>
                    <a:lnTo>
                      <a:pt x="623" y="182"/>
                    </a:lnTo>
                    <a:lnTo>
                      <a:pt x="624" y="182"/>
                    </a:lnTo>
                    <a:lnTo>
                      <a:pt x="625" y="182"/>
                    </a:lnTo>
                    <a:lnTo>
                      <a:pt x="626" y="182"/>
                    </a:lnTo>
                    <a:lnTo>
                      <a:pt x="627" y="182"/>
                    </a:lnTo>
                    <a:lnTo>
                      <a:pt x="628" y="182"/>
                    </a:lnTo>
                    <a:lnTo>
                      <a:pt x="629" y="182"/>
                    </a:lnTo>
                    <a:lnTo>
                      <a:pt x="630" y="182"/>
                    </a:lnTo>
                    <a:lnTo>
                      <a:pt x="631" y="182"/>
                    </a:lnTo>
                    <a:lnTo>
                      <a:pt x="632" y="182"/>
                    </a:lnTo>
                    <a:lnTo>
                      <a:pt x="633" y="182"/>
                    </a:lnTo>
                    <a:lnTo>
                      <a:pt x="634" y="182"/>
                    </a:lnTo>
                    <a:lnTo>
                      <a:pt x="635" y="182"/>
                    </a:lnTo>
                    <a:lnTo>
                      <a:pt x="636" y="182"/>
                    </a:lnTo>
                    <a:lnTo>
                      <a:pt x="637" y="182"/>
                    </a:lnTo>
                    <a:lnTo>
                      <a:pt x="638" y="182"/>
                    </a:lnTo>
                    <a:lnTo>
                      <a:pt x="638" y="181"/>
                    </a:lnTo>
                    <a:lnTo>
                      <a:pt x="638" y="182"/>
                    </a:lnTo>
                    <a:lnTo>
                      <a:pt x="639" y="182"/>
                    </a:lnTo>
                    <a:lnTo>
                      <a:pt x="640" y="182"/>
                    </a:lnTo>
                    <a:lnTo>
                      <a:pt x="641" y="182"/>
                    </a:lnTo>
                    <a:lnTo>
                      <a:pt x="642" y="182"/>
                    </a:lnTo>
                    <a:lnTo>
                      <a:pt x="643" y="182"/>
                    </a:lnTo>
                    <a:lnTo>
                      <a:pt x="644" y="182"/>
                    </a:lnTo>
                    <a:lnTo>
                      <a:pt x="645" y="182"/>
                    </a:lnTo>
                    <a:lnTo>
                      <a:pt x="645" y="181"/>
                    </a:lnTo>
                    <a:lnTo>
                      <a:pt x="646" y="181"/>
                    </a:lnTo>
                    <a:lnTo>
                      <a:pt x="646" y="182"/>
                    </a:lnTo>
                    <a:lnTo>
                      <a:pt x="647" y="182"/>
                    </a:lnTo>
                    <a:lnTo>
                      <a:pt x="648" y="182"/>
                    </a:lnTo>
                    <a:lnTo>
                      <a:pt x="648" y="178"/>
                    </a:lnTo>
                    <a:lnTo>
                      <a:pt x="648" y="181"/>
                    </a:lnTo>
                    <a:lnTo>
                      <a:pt x="649" y="181"/>
                    </a:lnTo>
                    <a:lnTo>
                      <a:pt x="649" y="182"/>
                    </a:lnTo>
                    <a:lnTo>
                      <a:pt x="650" y="182"/>
                    </a:lnTo>
                    <a:lnTo>
                      <a:pt x="651" y="182"/>
                    </a:lnTo>
                    <a:lnTo>
                      <a:pt x="652" y="182"/>
                    </a:lnTo>
                    <a:lnTo>
                      <a:pt x="653" y="182"/>
                    </a:lnTo>
                    <a:lnTo>
                      <a:pt x="654" y="182"/>
                    </a:lnTo>
                    <a:lnTo>
                      <a:pt x="655" y="182"/>
                    </a:lnTo>
                    <a:lnTo>
                      <a:pt x="656" y="182"/>
                    </a:lnTo>
                    <a:lnTo>
                      <a:pt x="657" y="182"/>
                    </a:lnTo>
                    <a:lnTo>
                      <a:pt x="658" y="182"/>
                    </a:lnTo>
                    <a:lnTo>
                      <a:pt x="659" y="182"/>
                    </a:lnTo>
                    <a:lnTo>
                      <a:pt x="660" y="182"/>
                    </a:lnTo>
                    <a:lnTo>
                      <a:pt x="661" y="182"/>
                    </a:lnTo>
                    <a:lnTo>
                      <a:pt x="662" y="182"/>
                    </a:lnTo>
                    <a:lnTo>
                      <a:pt x="663" y="182"/>
                    </a:lnTo>
                    <a:lnTo>
                      <a:pt x="664" y="182"/>
                    </a:lnTo>
                    <a:lnTo>
                      <a:pt x="665" y="182"/>
                    </a:lnTo>
                    <a:lnTo>
                      <a:pt x="666" y="182"/>
                    </a:lnTo>
                    <a:lnTo>
                      <a:pt x="666" y="181"/>
                    </a:lnTo>
                    <a:lnTo>
                      <a:pt x="666" y="182"/>
                    </a:lnTo>
                    <a:lnTo>
                      <a:pt x="667" y="182"/>
                    </a:lnTo>
                    <a:lnTo>
                      <a:pt x="668" y="182"/>
                    </a:lnTo>
                    <a:lnTo>
                      <a:pt x="669" y="182"/>
                    </a:lnTo>
                    <a:lnTo>
                      <a:pt x="670" y="182"/>
                    </a:lnTo>
                    <a:lnTo>
                      <a:pt x="671" y="182"/>
                    </a:lnTo>
                    <a:lnTo>
                      <a:pt x="672" y="182"/>
                    </a:lnTo>
                    <a:lnTo>
                      <a:pt x="673" y="182"/>
                    </a:lnTo>
                    <a:lnTo>
                      <a:pt x="674" y="182"/>
                    </a:lnTo>
                    <a:lnTo>
                      <a:pt x="675" y="182"/>
                    </a:lnTo>
                    <a:lnTo>
                      <a:pt x="676" y="182"/>
                    </a:lnTo>
                    <a:lnTo>
                      <a:pt x="677" y="182"/>
                    </a:lnTo>
                    <a:lnTo>
                      <a:pt x="678" y="182"/>
                    </a:lnTo>
                    <a:lnTo>
                      <a:pt x="679" y="182"/>
                    </a:lnTo>
                    <a:lnTo>
                      <a:pt x="680" y="182"/>
                    </a:lnTo>
                    <a:lnTo>
                      <a:pt x="681" y="182"/>
                    </a:lnTo>
                    <a:lnTo>
                      <a:pt x="682" y="182"/>
                    </a:lnTo>
                    <a:lnTo>
                      <a:pt x="683" y="182"/>
                    </a:lnTo>
                    <a:lnTo>
                      <a:pt x="684" y="182"/>
                    </a:lnTo>
                    <a:lnTo>
                      <a:pt x="685" y="182"/>
                    </a:lnTo>
                    <a:lnTo>
                      <a:pt x="686" y="182"/>
                    </a:lnTo>
                    <a:lnTo>
                      <a:pt x="687" y="182"/>
                    </a:lnTo>
                    <a:lnTo>
                      <a:pt x="688" y="182"/>
                    </a:lnTo>
                    <a:lnTo>
                      <a:pt x="689" y="182"/>
                    </a:lnTo>
                    <a:lnTo>
                      <a:pt x="690" y="182"/>
                    </a:lnTo>
                    <a:lnTo>
                      <a:pt x="691" y="182"/>
                    </a:lnTo>
                    <a:lnTo>
                      <a:pt x="692" y="182"/>
                    </a:lnTo>
                    <a:lnTo>
                      <a:pt x="693" y="182"/>
                    </a:lnTo>
                    <a:lnTo>
                      <a:pt x="694" y="182"/>
                    </a:lnTo>
                    <a:lnTo>
                      <a:pt x="695" y="182"/>
                    </a:lnTo>
                    <a:lnTo>
                      <a:pt x="696" y="182"/>
                    </a:lnTo>
                    <a:lnTo>
                      <a:pt x="697" y="182"/>
                    </a:lnTo>
                    <a:lnTo>
                      <a:pt x="698" y="182"/>
                    </a:lnTo>
                    <a:lnTo>
                      <a:pt x="699" y="182"/>
                    </a:lnTo>
                    <a:lnTo>
                      <a:pt x="700" y="182"/>
                    </a:lnTo>
                    <a:lnTo>
                      <a:pt x="701" y="182"/>
                    </a:lnTo>
                    <a:lnTo>
                      <a:pt x="702" y="182"/>
                    </a:lnTo>
                    <a:lnTo>
                      <a:pt x="703" y="182"/>
                    </a:lnTo>
                    <a:lnTo>
                      <a:pt x="704" y="182"/>
                    </a:lnTo>
                    <a:lnTo>
                      <a:pt x="705" y="182"/>
                    </a:lnTo>
                    <a:lnTo>
                      <a:pt x="706" y="182"/>
                    </a:lnTo>
                    <a:lnTo>
                      <a:pt x="707" y="182"/>
                    </a:lnTo>
                    <a:lnTo>
                      <a:pt x="708" y="182"/>
                    </a:lnTo>
                    <a:lnTo>
                      <a:pt x="709" y="182"/>
                    </a:lnTo>
                    <a:lnTo>
                      <a:pt x="710" y="182"/>
                    </a:lnTo>
                    <a:lnTo>
                      <a:pt x="711" y="182"/>
                    </a:lnTo>
                    <a:lnTo>
                      <a:pt x="712" y="182"/>
                    </a:lnTo>
                    <a:lnTo>
                      <a:pt x="713" y="182"/>
                    </a:lnTo>
                    <a:lnTo>
                      <a:pt x="714" y="182"/>
                    </a:lnTo>
                    <a:lnTo>
                      <a:pt x="715" y="182"/>
                    </a:lnTo>
                    <a:lnTo>
                      <a:pt x="716" y="182"/>
                    </a:lnTo>
                    <a:lnTo>
                      <a:pt x="717" y="182"/>
                    </a:lnTo>
                    <a:lnTo>
                      <a:pt x="718" y="182"/>
                    </a:lnTo>
                    <a:lnTo>
                      <a:pt x="719" y="182"/>
                    </a:lnTo>
                    <a:lnTo>
                      <a:pt x="720" y="182"/>
                    </a:lnTo>
                    <a:lnTo>
                      <a:pt x="721" y="182"/>
                    </a:lnTo>
                    <a:lnTo>
                      <a:pt x="722" y="182"/>
                    </a:lnTo>
                    <a:lnTo>
                      <a:pt x="723" y="182"/>
                    </a:lnTo>
                    <a:lnTo>
                      <a:pt x="724" y="182"/>
                    </a:lnTo>
                    <a:lnTo>
                      <a:pt x="725" y="182"/>
                    </a:lnTo>
                    <a:lnTo>
                      <a:pt x="726" y="182"/>
                    </a:lnTo>
                    <a:lnTo>
                      <a:pt x="727" y="182"/>
                    </a:lnTo>
                    <a:lnTo>
                      <a:pt x="728" y="182"/>
                    </a:lnTo>
                    <a:lnTo>
                      <a:pt x="729" y="182"/>
                    </a:lnTo>
                    <a:lnTo>
                      <a:pt x="730" y="182"/>
                    </a:lnTo>
                    <a:lnTo>
                      <a:pt x="731" y="182"/>
                    </a:lnTo>
                    <a:lnTo>
                      <a:pt x="732" y="182"/>
                    </a:lnTo>
                    <a:lnTo>
                      <a:pt x="733" y="182"/>
                    </a:lnTo>
                    <a:lnTo>
                      <a:pt x="734" y="182"/>
                    </a:lnTo>
                    <a:lnTo>
                      <a:pt x="735" y="182"/>
                    </a:lnTo>
                    <a:lnTo>
                      <a:pt x="736" y="182"/>
                    </a:lnTo>
                    <a:lnTo>
                      <a:pt x="737" y="182"/>
                    </a:lnTo>
                    <a:lnTo>
                      <a:pt x="738" y="182"/>
                    </a:lnTo>
                    <a:lnTo>
                      <a:pt x="739" y="182"/>
                    </a:lnTo>
                    <a:lnTo>
                      <a:pt x="740" y="182"/>
                    </a:lnTo>
                    <a:lnTo>
                      <a:pt x="741" y="182"/>
                    </a:lnTo>
                    <a:lnTo>
                      <a:pt x="742" y="182"/>
                    </a:lnTo>
                    <a:lnTo>
                      <a:pt x="743" y="182"/>
                    </a:lnTo>
                    <a:lnTo>
                      <a:pt x="744" y="182"/>
                    </a:lnTo>
                    <a:lnTo>
                      <a:pt x="745" y="182"/>
                    </a:lnTo>
                    <a:lnTo>
                      <a:pt x="746" y="182"/>
                    </a:lnTo>
                    <a:lnTo>
                      <a:pt x="747" y="182"/>
                    </a:lnTo>
                    <a:lnTo>
                      <a:pt x="748" y="182"/>
                    </a:lnTo>
                    <a:lnTo>
                      <a:pt x="749" y="182"/>
                    </a:lnTo>
                    <a:lnTo>
                      <a:pt x="750" y="182"/>
                    </a:lnTo>
                    <a:lnTo>
                      <a:pt x="751" y="182"/>
                    </a:lnTo>
                    <a:lnTo>
                      <a:pt x="752" y="182"/>
                    </a:lnTo>
                    <a:lnTo>
                      <a:pt x="753" y="182"/>
                    </a:lnTo>
                    <a:lnTo>
                      <a:pt x="754" y="182"/>
                    </a:lnTo>
                    <a:lnTo>
                      <a:pt x="755" y="182"/>
                    </a:lnTo>
                    <a:lnTo>
                      <a:pt x="756" y="182"/>
                    </a:lnTo>
                    <a:lnTo>
                      <a:pt x="757" y="182"/>
                    </a:lnTo>
                    <a:lnTo>
                      <a:pt x="758" y="182"/>
                    </a:lnTo>
                    <a:lnTo>
                      <a:pt x="759" y="182"/>
                    </a:lnTo>
                    <a:lnTo>
                      <a:pt x="760" y="182"/>
                    </a:lnTo>
                    <a:lnTo>
                      <a:pt x="761" y="182"/>
                    </a:lnTo>
                    <a:lnTo>
                      <a:pt x="762" y="182"/>
                    </a:lnTo>
                    <a:lnTo>
                      <a:pt x="763" y="182"/>
                    </a:lnTo>
                    <a:lnTo>
                      <a:pt x="764" y="182"/>
                    </a:lnTo>
                    <a:lnTo>
                      <a:pt x="765" y="182"/>
                    </a:lnTo>
                    <a:lnTo>
                      <a:pt x="766" y="182"/>
                    </a:lnTo>
                    <a:lnTo>
                      <a:pt x="767" y="182"/>
                    </a:lnTo>
                    <a:lnTo>
                      <a:pt x="768" y="182"/>
                    </a:lnTo>
                    <a:lnTo>
                      <a:pt x="769" y="182"/>
                    </a:lnTo>
                    <a:lnTo>
                      <a:pt x="770" y="182"/>
                    </a:lnTo>
                    <a:lnTo>
                      <a:pt x="771" y="182"/>
                    </a:lnTo>
                    <a:lnTo>
                      <a:pt x="772" y="182"/>
                    </a:lnTo>
                    <a:lnTo>
                      <a:pt x="773" y="182"/>
                    </a:lnTo>
                    <a:lnTo>
                      <a:pt x="774" y="182"/>
                    </a:lnTo>
                    <a:lnTo>
                      <a:pt x="775" y="182"/>
                    </a:lnTo>
                    <a:lnTo>
                      <a:pt x="776" y="182"/>
                    </a:lnTo>
                    <a:lnTo>
                      <a:pt x="777" y="182"/>
                    </a:lnTo>
                    <a:lnTo>
                      <a:pt x="778" y="182"/>
                    </a:lnTo>
                    <a:lnTo>
                      <a:pt x="779" y="182"/>
                    </a:lnTo>
                    <a:lnTo>
                      <a:pt x="780" y="182"/>
                    </a:lnTo>
                    <a:lnTo>
                      <a:pt x="781" y="182"/>
                    </a:lnTo>
                    <a:lnTo>
                      <a:pt x="782" y="182"/>
                    </a:lnTo>
                    <a:lnTo>
                      <a:pt x="783" y="182"/>
                    </a:lnTo>
                    <a:lnTo>
                      <a:pt x="784" y="182"/>
                    </a:lnTo>
                    <a:lnTo>
                      <a:pt x="785" y="182"/>
                    </a:lnTo>
                    <a:lnTo>
                      <a:pt x="786" y="182"/>
                    </a:lnTo>
                    <a:lnTo>
                      <a:pt x="787" y="182"/>
                    </a:lnTo>
                    <a:lnTo>
                      <a:pt x="788" y="182"/>
                    </a:lnTo>
                    <a:lnTo>
                      <a:pt x="789" y="182"/>
                    </a:lnTo>
                    <a:lnTo>
                      <a:pt x="790" y="182"/>
                    </a:lnTo>
                    <a:lnTo>
                      <a:pt x="791" y="182"/>
                    </a:lnTo>
                    <a:lnTo>
                      <a:pt x="792" y="182"/>
                    </a:lnTo>
                    <a:lnTo>
                      <a:pt x="793" y="182"/>
                    </a:lnTo>
                    <a:lnTo>
                      <a:pt x="794" y="182"/>
                    </a:lnTo>
                    <a:lnTo>
                      <a:pt x="795" y="182"/>
                    </a:lnTo>
                    <a:lnTo>
                      <a:pt x="796" y="182"/>
                    </a:lnTo>
                    <a:lnTo>
                      <a:pt x="797" y="182"/>
                    </a:lnTo>
                    <a:lnTo>
                      <a:pt x="797" y="181"/>
                    </a:lnTo>
                    <a:lnTo>
                      <a:pt x="797" y="182"/>
                    </a:lnTo>
                    <a:lnTo>
                      <a:pt x="798" y="182"/>
                    </a:lnTo>
                    <a:lnTo>
                      <a:pt x="799" y="182"/>
                    </a:lnTo>
                    <a:lnTo>
                      <a:pt x="800" y="182"/>
                    </a:lnTo>
                    <a:lnTo>
                      <a:pt x="801" y="182"/>
                    </a:lnTo>
                    <a:lnTo>
                      <a:pt x="802" y="182"/>
                    </a:lnTo>
                    <a:lnTo>
                      <a:pt x="803" y="182"/>
                    </a:lnTo>
                    <a:lnTo>
                      <a:pt x="804" y="182"/>
                    </a:lnTo>
                    <a:lnTo>
                      <a:pt x="805" y="182"/>
                    </a:lnTo>
                    <a:lnTo>
                      <a:pt x="806" y="182"/>
                    </a:lnTo>
                    <a:lnTo>
                      <a:pt x="807" y="182"/>
                    </a:lnTo>
                    <a:lnTo>
                      <a:pt x="808" y="182"/>
                    </a:lnTo>
                    <a:lnTo>
                      <a:pt x="809" y="182"/>
                    </a:lnTo>
                    <a:lnTo>
                      <a:pt x="810" y="182"/>
                    </a:lnTo>
                    <a:lnTo>
                      <a:pt x="811" y="182"/>
                    </a:lnTo>
                    <a:lnTo>
                      <a:pt x="812" y="182"/>
                    </a:lnTo>
                    <a:lnTo>
                      <a:pt x="813" y="182"/>
                    </a:lnTo>
                    <a:lnTo>
                      <a:pt x="814" y="182"/>
                    </a:lnTo>
                    <a:lnTo>
                      <a:pt x="815" y="182"/>
                    </a:lnTo>
                    <a:lnTo>
                      <a:pt x="816" y="182"/>
                    </a:lnTo>
                    <a:lnTo>
                      <a:pt x="817" y="182"/>
                    </a:lnTo>
                    <a:lnTo>
                      <a:pt x="818" y="182"/>
                    </a:lnTo>
                    <a:lnTo>
                      <a:pt x="818" y="181"/>
                    </a:lnTo>
                    <a:lnTo>
                      <a:pt x="819" y="181"/>
                    </a:lnTo>
                    <a:lnTo>
                      <a:pt x="819" y="182"/>
                    </a:lnTo>
                    <a:lnTo>
                      <a:pt x="820" y="182"/>
                    </a:lnTo>
                    <a:lnTo>
                      <a:pt x="821" y="182"/>
                    </a:lnTo>
                    <a:lnTo>
                      <a:pt x="822" y="182"/>
                    </a:lnTo>
                    <a:lnTo>
                      <a:pt x="823" y="182"/>
                    </a:lnTo>
                    <a:lnTo>
                      <a:pt x="824" y="182"/>
                    </a:lnTo>
                    <a:lnTo>
                      <a:pt x="825" y="182"/>
                    </a:lnTo>
                    <a:lnTo>
                      <a:pt x="826" y="182"/>
                    </a:lnTo>
                    <a:lnTo>
                      <a:pt x="827" y="182"/>
                    </a:lnTo>
                    <a:lnTo>
                      <a:pt x="828" y="182"/>
                    </a:lnTo>
                    <a:lnTo>
                      <a:pt x="829" y="182"/>
                    </a:lnTo>
                    <a:lnTo>
                      <a:pt x="830" y="182"/>
                    </a:lnTo>
                    <a:lnTo>
                      <a:pt x="831" y="182"/>
                    </a:lnTo>
                    <a:lnTo>
                      <a:pt x="832" y="182"/>
                    </a:lnTo>
                    <a:lnTo>
                      <a:pt x="833" y="182"/>
                    </a:lnTo>
                    <a:lnTo>
                      <a:pt x="834" y="182"/>
                    </a:lnTo>
                    <a:lnTo>
                      <a:pt x="835" y="182"/>
                    </a:lnTo>
                    <a:lnTo>
                      <a:pt x="836" y="182"/>
                    </a:lnTo>
                    <a:lnTo>
                      <a:pt x="837" y="182"/>
                    </a:lnTo>
                    <a:lnTo>
                      <a:pt x="838" y="182"/>
                    </a:lnTo>
                    <a:lnTo>
                      <a:pt x="839" y="182"/>
                    </a:lnTo>
                    <a:lnTo>
                      <a:pt x="840" y="182"/>
                    </a:lnTo>
                    <a:lnTo>
                      <a:pt x="841" y="182"/>
                    </a:lnTo>
                    <a:lnTo>
                      <a:pt x="842" y="182"/>
                    </a:lnTo>
                    <a:lnTo>
                      <a:pt x="843" y="182"/>
                    </a:lnTo>
                    <a:lnTo>
                      <a:pt x="844" y="182"/>
                    </a:lnTo>
                    <a:lnTo>
                      <a:pt x="845" y="182"/>
                    </a:lnTo>
                    <a:lnTo>
                      <a:pt x="846" y="182"/>
                    </a:lnTo>
                    <a:lnTo>
                      <a:pt x="847" y="182"/>
                    </a:lnTo>
                    <a:lnTo>
                      <a:pt x="848" y="182"/>
                    </a:lnTo>
                    <a:lnTo>
                      <a:pt x="849" y="182"/>
                    </a:lnTo>
                    <a:lnTo>
                      <a:pt x="850" y="182"/>
                    </a:lnTo>
                    <a:lnTo>
                      <a:pt x="851" y="182"/>
                    </a:lnTo>
                    <a:lnTo>
                      <a:pt x="852" y="182"/>
                    </a:lnTo>
                    <a:lnTo>
                      <a:pt x="853" y="182"/>
                    </a:lnTo>
                    <a:lnTo>
                      <a:pt x="854" y="182"/>
                    </a:lnTo>
                    <a:lnTo>
                      <a:pt x="855" y="182"/>
                    </a:lnTo>
                    <a:lnTo>
                      <a:pt x="856" y="182"/>
                    </a:lnTo>
                    <a:lnTo>
                      <a:pt x="857" y="182"/>
                    </a:lnTo>
                    <a:lnTo>
                      <a:pt x="858" y="182"/>
                    </a:lnTo>
                    <a:lnTo>
                      <a:pt x="859" y="182"/>
                    </a:lnTo>
                    <a:lnTo>
                      <a:pt x="860" y="182"/>
                    </a:lnTo>
                    <a:lnTo>
                      <a:pt x="861" y="182"/>
                    </a:lnTo>
                    <a:lnTo>
                      <a:pt x="862" y="182"/>
                    </a:lnTo>
                    <a:lnTo>
                      <a:pt x="863" y="182"/>
                    </a:lnTo>
                    <a:lnTo>
                      <a:pt x="864" y="182"/>
                    </a:lnTo>
                    <a:lnTo>
                      <a:pt x="865" y="182"/>
                    </a:lnTo>
                    <a:lnTo>
                      <a:pt x="866" y="182"/>
                    </a:lnTo>
                    <a:lnTo>
                      <a:pt x="867" y="182"/>
                    </a:lnTo>
                    <a:lnTo>
                      <a:pt x="868" y="182"/>
                    </a:lnTo>
                    <a:lnTo>
                      <a:pt x="869" y="182"/>
                    </a:lnTo>
                    <a:lnTo>
                      <a:pt x="870" y="182"/>
                    </a:lnTo>
                    <a:lnTo>
                      <a:pt x="871" y="182"/>
                    </a:lnTo>
                    <a:lnTo>
                      <a:pt x="872" y="182"/>
                    </a:lnTo>
                    <a:lnTo>
                      <a:pt x="873" y="182"/>
                    </a:lnTo>
                    <a:lnTo>
                      <a:pt x="874" y="182"/>
                    </a:lnTo>
                    <a:lnTo>
                      <a:pt x="875" y="182"/>
                    </a:lnTo>
                    <a:lnTo>
                      <a:pt x="876" y="182"/>
                    </a:lnTo>
                    <a:lnTo>
                      <a:pt x="877" y="182"/>
                    </a:lnTo>
                    <a:lnTo>
                      <a:pt x="878" y="182"/>
                    </a:lnTo>
                    <a:lnTo>
                      <a:pt x="879" y="182"/>
                    </a:lnTo>
                    <a:lnTo>
                      <a:pt x="880" y="182"/>
                    </a:lnTo>
                    <a:lnTo>
                      <a:pt x="881" y="182"/>
                    </a:lnTo>
                    <a:lnTo>
                      <a:pt x="882" y="182"/>
                    </a:lnTo>
                    <a:lnTo>
                      <a:pt x="883" y="182"/>
                    </a:lnTo>
                    <a:lnTo>
                      <a:pt x="884" y="182"/>
                    </a:lnTo>
                    <a:lnTo>
                      <a:pt x="885" y="182"/>
                    </a:lnTo>
                    <a:lnTo>
                      <a:pt x="886" y="182"/>
                    </a:lnTo>
                    <a:lnTo>
                      <a:pt x="887" y="182"/>
                    </a:lnTo>
                    <a:lnTo>
                      <a:pt x="888" y="182"/>
                    </a:lnTo>
                    <a:lnTo>
                      <a:pt x="889" y="182"/>
                    </a:lnTo>
                    <a:lnTo>
                      <a:pt x="890" y="182"/>
                    </a:lnTo>
                    <a:lnTo>
                      <a:pt x="891" y="182"/>
                    </a:lnTo>
                    <a:lnTo>
                      <a:pt x="892" y="182"/>
                    </a:lnTo>
                    <a:lnTo>
                      <a:pt x="893" y="182"/>
                    </a:lnTo>
                    <a:lnTo>
                      <a:pt x="894" y="182"/>
                    </a:lnTo>
                    <a:lnTo>
                      <a:pt x="895" y="182"/>
                    </a:lnTo>
                    <a:lnTo>
                      <a:pt x="896" y="182"/>
                    </a:lnTo>
                    <a:lnTo>
                      <a:pt x="897" y="182"/>
                    </a:lnTo>
                    <a:lnTo>
                      <a:pt x="898" y="182"/>
                    </a:lnTo>
                    <a:lnTo>
                      <a:pt x="899" y="182"/>
                    </a:lnTo>
                    <a:lnTo>
                      <a:pt x="899" y="181"/>
                    </a:lnTo>
                    <a:lnTo>
                      <a:pt x="900" y="181"/>
                    </a:lnTo>
                    <a:lnTo>
                      <a:pt x="900" y="182"/>
                    </a:lnTo>
                    <a:lnTo>
                      <a:pt x="901" y="182"/>
                    </a:lnTo>
                    <a:lnTo>
                      <a:pt x="902" y="182"/>
                    </a:lnTo>
                    <a:lnTo>
                      <a:pt x="903" y="182"/>
                    </a:lnTo>
                    <a:lnTo>
                      <a:pt x="904" y="182"/>
                    </a:lnTo>
                    <a:lnTo>
                      <a:pt x="905" y="182"/>
                    </a:lnTo>
                    <a:lnTo>
                      <a:pt x="906" y="182"/>
                    </a:lnTo>
                    <a:lnTo>
                      <a:pt x="907" y="182"/>
                    </a:lnTo>
                    <a:lnTo>
                      <a:pt x="908" y="182"/>
                    </a:lnTo>
                    <a:lnTo>
                      <a:pt x="909" y="182"/>
                    </a:lnTo>
                    <a:lnTo>
                      <a:pt x="910" y="182"/>
                    </a:lnTo>
                    <a:lnTo>
                      <a:pt x="911" y="182"/>
                    </a:lnTo>
                    <a:lnTo>
                      <a:pt x="912" y="182"/>
                    </a:lnTo>
                    <a:lnTo>
                      <a:pt x="913" y="182"/>
                    </a:lnTo>
                    <a:lnTo>
                      <a:pt x="914" y="182"/>
                    </a:lnTo>
                    <a:lnTo>
                      <a:pt x="915" y="182"/>
                    </a:lnTo>
                    <a:lnTo>
                      <a:pt x="916" y="182"/>
                    </a:lnTo>
                    <a:lnTo>
                      <a:pt x="917" y="182"/>
                    </a:lnTo>
                    <a:lnTo>
                      <a:pt x="918" y="182"/>
                    </a:lnTo>
                    <a:lnTo>
                      <a:pt x="919" y="182"/>
                    </a:lnTo>
                    <a:lnTo>
                      <a:pt x="920" y="182"/>
                    </a:lnTo>
                    <a:lnTo>
                      <a:pt x="921" y="182"/>
                    </a:lnTo>
                    <a:lnTo>
                      <a:pt x="922" y="182"/>
                    </a:lnTo>
                    <a:lnTo>
                      <a:pt x="923" y="182"/>
                    </a:lnTo>
                    <a:lnTo>
                      <a:pt x="924" y="182"/>
                    </a:lnTo>
                    <a:lnTo>
                      <a:pt x="924" y="181"/>
                    </a:lnTo>
                    <a:lnTo>
                      <a:pt x="924" y="182"/>
                    </a:lnTo>
                    <a:lnTo>
                      <a:pt x="925" y="182"/>
                    </a:lnTo>
                    <a:lnTo>
                      <a:pt x="926" y="182"/>
                    </a:lnTo>
                    <a:lnTo>
                      <a:pt x="927" y="182"/>
                    </a:lnTo>
                    <a:lnTo>
                      <a:pt x="928" y="182"/>
                    </a:lnTo>
                    <a:lnTo>
                      <a:pt x="929" y="182"/>
                    </a:lnTo>
                    <a:lnTo>
                      <a:pt x="930" y="182"/>
                    </a:lnTo>
                    <a:lnTo>
                      <a:pt x="931" y="182"/>
                    </a:lnTo>
                    <a:lnTo>
                      <a:pt x="932" y="182"/>
                    </a:lnTo>
                    <a:lnTo>
                      <a:pt x="933" y="182"/>
                    </a:lnTo>
                    <a:lnTo>
                      <a:pt x="934" y="182"/>
                    </a:lnTo>
                    <a:lnTo>
                      <a:pt x="935" y="182"/>
                    </a:lnTo>
                    <a:lnTo>
                      <a:pt x="936" y="182"/>
                    </a:lnTo>
                    <a:lnTo>
                      <a:pt x="937" y="182"/>
                    </a:lnTo>
                    <a:lnTo>
                      <a:pt x="938" y="182"/>
                    </a:lnTo>
                    <a:lnTo>
                      <a:pt x="939" y="182"/>
                    </a:lnTo>
                    <a:lnTo>
                      <a:pt x="940" y="182"/>
                    </a:lnTo>
                    <a:lnTo>
                      <a:pt x="941" y="182"/>
                    </a:lnTo>
                    <a:lnTo>
                      <a:pt x="942" y="182"/>
                    </a:lnTo>
                    <a:lnTo>
                      <a:pt x="943" y="182"/>
                    </a:lnTo>
                    <a:lnTo>
                      <a:pt x="944" y="182"/>
                    </a:lnTo>
                    <a:lnTo>
                      <a:pt x="945" y="182"/>
                    </a:lnTo>
                    <a:lnTo>
                      <a:pt x="946" y="182"/>
                    </a:lnTo>
                    <a:lnTo>
                      <a:pt x="947" y="182"/>
                    </a:lnTo>
                    <a:lnTo>
                      <a:pt x="947" y="180"/>
                    </a:lnTo>
                    <a:lnTo>
                      <a:pt x="947" y="182"/>
                    </a:lnTo>
                    <a:lnTo>
                      <a:pt x="948" y="182"/>
                    </a:lnTo>
                    <a:lnTo>
                      <a:pt x="948" y="164"/>
                    </a:lnTo>
                    <a:lnTo>
                      <a:pt x="948" y="170"/>
                    </a:lnTo>
                    <a:lnTo>
                      <a:pt x="949" y="170"/>
                    </a:lnTo>
                    <a:lnTo>
                      <a:pt x="949" y="182"/>
                    </a:lnTo>
                    <a:lnTo>
                      <a:pt x="949" y="179"/>
                    </a:lnTo>
                    <a:lnTo>
                      <a:pt x="950" y="179"/>
                    </a:lnTo>
                    <a:lnTo>
                      <a:pt x="950" y="182"/>
                    </a:lnTo>
                    <a:lnTo>
                      <a:pt x="951" y="182"/>
                    </a:lnTo>
                    <a:lnTo>
                      <a:pt x="951" y="177"/>
                    </a:lnTo>
                    <a:lnTo>
                      <a:pt x="951" y="181"/>
                    </a:lnTo>
                    <a:lnTo>
                      <a:pt x="952" y="181"/>
                    </a:lnTo>
                    <a:lnTo>
                      <a:pt x="952" y="182"/>
                    </a:lnTo>
                    <a:lnTo>
                      <a:pt x="952" y="181"/>
                    </a:lnTo>
                    <a:lnTo>
                      <a:pt x="953" y="181"/>
                    </a:lnTo>
                    <a:lnTo>
                      <a:pt x="953" y="182"/>
                    </a:lnTo>
                    <a:lnTo>
                      <a:pt x="954" y="182"/>
                    </a:lnTo>
                    <a:lnTo>
                      <a:pt x="955" y="182"/>
                    </a:lnTo>
                    <a:lnTo>
                      <a:pt x="956" y="182"/>
                    </a:lnTo>
                    <a:lnTo>
                      <a:pt x="957" y="182"/>
                    </a:lnTo>
                    <a:lnTo>
                      <a:pt x="958" y="182"/>
                    </a:lnTo>
                    <a:lnTo>
                      <a:pt x="959" y="182"/>
                    </a:lnTo>
                    <a:lnTo>
                      <a:pt x="960" y="182"/>
                    </a:lnTo>
                    <a:lnTo>
                      <a:pt x="961" y="182"/>
                    </a:lnTo>
                    <a:lnTo>
                      <a:pt x="962" y="182"/>
                    </a:lnTo>
                    <a:lnTo>
                      <a:pt x="963" y="182"/>
                    </a:lnTo>
                    <a:lnTo>
                      <a:pt x="964" y="182"/>
                    </a:lnTo>
                    <a:lnTo>
                      <a:pt x="965" y="182"/>
                    </a:lnTo>
                    <a:lnTo>
                      <a:pt x="966" y="182"/>
                    </a:lnTo>
                    <a:lnTo>
                      <a:pt x="967" y="182"/>
                    </a:lnTo>
                    <a:lnTo>
                      <a:pt x="968" y="182"/>
                    </a:lnTo>
                    <a:lnTo>
                      <a:pt x="969" y="182"/>
                    </a:lnTo>
                    <a:lnTo>
                      <a:pt x="970" y="182"/>
                    </a:lnTo>
                    <a:lnTo>
                      <a:pt x="971" y="182"/>
                    </a:lnTo>
                    <a:lnTo>
                      <a:pt x="972" y="182"/>
                    </a:lnTo>
                    <a:lnTo>
                      <a:pt x="973" y="182"/>
                    </a:lnTo>
                    <a:lnTo>
                      <a:pt x="974" y="182"/>
                    </a:lnTo>
                    <a:lnTo>
                      <a:pt x="975" y="182"/>
                    </a:lnTo>
                    <a:lnTo>
                      <a:pt x="976" y="182"/>
                    </a:lnTo>
                    <a:lnTo>
                      <a:pt x="977" y="182"/>
                    </a:lnTo>
                    <a:lnTo>
                      <a:pt x="978" y="182"/>
                    </a:lnTo>
                    <a:lnTo>
                      <a:pt x="979" y="182"/>
                    </a:lnTo>
                    <a:lnTo>
                      <a:pt x="980" y="182"/>
                    </a:lnTo>
                    <a:lnTo>
                      <a:pt x="981" y="182"/>
                    </a:lnTo>
                    <a:lnTo>
                      <a:pt x="982" y="182"/>
                    </a:lnTo>
                    <a:lnTo>
                      <a:pt x="983" y="182"/>
                    </a:lnTo>
                    <a:lnTo>
                      <a:pt x="984" y="182"/>
                    </a:lnTo>
                    <a:lnTo>
                      <a:pt x="985" y="182"/>
                    </a:lnTo>
                    <a:lnTo>
                      <a:pt x="986" y="182"/>
                    </a:lnTo>
                    <a:lnTo>
                      <a:pt x="987" y="182"/>
                    </a:lnTo>
                    <a:lnTo>
                      <a:pt x="988" y="182"/>
                    </a:lnTo>
                    <a:lnTo>
                      <a:pt x="989" y="182"/>
                    </a:lnTo>
                    <a:lnTo>
                      <a:pt x="990" y="182"/>
                    </a:lnTo>
                    <a:lnTo>
                      <a:pt x="991" y="182"/>
                    </a:lnTo>
                    <a:lnTo>
                      <a:pt x="992" y="182"/>
                    </a:lnTo>
                    <a:lnTo>
                      <a:pt x="993" y="182"/>
                    </a:lnTo>
                    <a:lnTo>
                      <a:pt x="994" y="182"/>
                    </a:lnTo>
                    <a:lnTo>
                      <a:pt x="995" y="182"/>
                    </a:lnTo>
                    <a:lnTo>
                      <a:pt x="996" y="182"/>
                    </a:lnTo>
                    <a:lnTo>
                      <a:pt x="997" y="182"/>
                    </a:lnTo>
                    <a:lnTo>
                      <a:pt x="998" y="182"/>
                    </a:lnTo>
                    <a:lnTo>
                      <a:pt x="999" y="182"/>
                    </a:lnTo>
                    <a:lnTo>
                      <a:pt x="1000" y="182"/>
                    </a:lnTo>
                    <a:lnTo>
                      <a:pt x="1001" y="182"/>
                    </a:lnTo>
                    <a:lnTo>
                      <a:pt x="1002" y="182"/>
                    </a:lnTo>
                    <a:lnTo>
                      <a:pt x="1003" y="182"/>
                    </a:lnTo>
                    <a:lnTo>
                      <a:pt x="1004" y="182"/>
                    </a:lnTo>
                    <a:lnTo>
                      <a:pt x="1005" y="182"/>
                    </a:lnTo>
                    <a:lnTo>
                      <a:pt x="1006" y="182"/>
                    </a:lnTo>
                    <a:lnTo>
                      <a:pt x="1007" y="182"/>
                    </a:lnTo>
                    <a:lnTo>
                      <a:pt x="1008" y="182"/>
                    </a:lnTo>
                    <a:lnTo>
                      <a:pt x="1009" y="182"/>
                    </a:lnTo>
                    <a:lnTo>
                      <a:pt x="1010" y="182"/>
                    </a:lnTo>
                    <a:lnTo>
                      <a:pt x="1011" y="182"/>
                    </a:lnTo>
                    <a:lnTo>
                      <a:pt x="1012" y="182"/>
                    </a:lnTo>
                    <a:lnTo>
                      <a:pt x="1013" y="182"/>
                    </a:lnTo>
                    <a:lnTo>
                      <a:pt x="1014" y="182"/>
                    </a:lnTo>
                    <a:lnTo>
                      <a:pt x="1015" y="182"/>
                    </a:lnTo>
                    <a:lnTo>
                      <a:pt x="1016" y="182"/>
                    </a:lnTo>
                    <a:lnTo>
                      <a:pt x="1017" y="182"/>
                    </a:lnTo>
                    <a:lnTo>
                      <a:pt x="1018" y="182"/>
                    </a:lnTo>
                    <a:lnTo>
                      <a:pt x="1019" y="182"/>
                    </a:lnTo>
                    <a:lnTo>
                      <a:pt x="1020" y="182"/>
                    </a:lnTo>
                    <a:lnTo>
                      <a:pt x="1021" y="182"/>
                    </a:lnTo>
                    <a:lnTo>
                      <a:pt x="1022" y="182"/>
                    </a:lnTo>
                    <a:lnTo>
                      <a:pt x="1023" y="182"/>
                    </a:lnTo>
                    <a:lnTo>
                      <a:pt x="1024" y="182"/>
                    </a:lnTo>
                    <a:lnTo>
                      <a:pt x="1025" y="182"/>
                    </a:lnTo>
                    <a:lnTo>
                      <a:pt x="1026" y="182"/>
                    </a:lnTo>
                    <a:lnTo>
                      <a:pt x="1027" y="182"/>
                    </a:lnTo>
                    <a:lnTo>
                      <a:pt x="1028" y="182"/>
                    </a:lnTo>
                    <a:lnTo>
                      <a:pt x="1029" y="182"/>
                    </a:lnTo>
                    <a:lnTo>
                      <a:pt x="1030" y="182"/>
                    </a:lnTo>
                    <a:lnTo>
                      <a:pt x="1031" y="182"/>
                    </a:lnTo>
                    <a:lnTo>
                      <a:pt x="1032" y="182"/>
                    </a:lnTo>
                    <a:lnTo>
                      <a:pt x="1033" y="182"/>
                    </a:lnTo>
                    <a:lnTo>
                      <a:pt x="1034" y="182"/>
                    </a:lnTo>
                    <a:lnTo>
                      <a:pt x="1035" y="182"/>
                    </a:lnTo>
                    <a:lnTo>
                      <a:pt x="1036" y="182"/>
                    </a:lnTo>
                    <a:lnTo>
                      <a:pt x="1037" y="182"/>
                    </a:lnTo>
                    <a:lnTo>
                      <a:pt x="1038" y="182"/>
                    </a:lnTo>
                    <a:lnTo>
                      <a:pt x="1039" y="182"/>
                    </a:lnTo>
                    <a:lnTo>
                      <a:pt x="1040" y="182"/>
                    </a:lnTo>
                    <a:lnTo>
                      <a:pt x="1041" y="182"/>
                    </a:lnTo>
                    <a:lnTo>
                      <a:pt x="1042" y="182"/>
                    </a:lnTo>
                    <a:lnTo>
                      <a:pt x="1043" y="182"/>
                    </a:lnTo>
                    <a:lnTo>
                      <a:pt x="1044" y="182"/>
                    </a:lnTo>
                    <a:lnTo>
                      <a:pt x="1045" y="182"/>
                    </a:lnTo>
                    <a:lnTo>
                      <a:pt x="1046" y="182"/>
                    </a:lnTo>
                    <a:lnTo>
                      <a:pt x="1047" y="182"/>
                    </a:lnTo>
                    <a:lnTo>
                      <a:pt x="1048" y="182"/>
                    </a:lnTo>
                    <a:lnTo>
                      <a:pt x="1049" y="182"/>
                    </a:lnTo>
                    <a:lnTo>
                      <a:pt x="1050" y="182"/>
                    </a:lnTo>
                    <a:lnTo>
                      <a:pt x="1051" y="182"/>
                    </a:lnTo>
                    <a:lnTo>
                      <a:pt x="1052" y="182"/>
                    </a:lnTo>
                    <a:lnTo>
                      <a:pt x="1052" y="178"/>
                    </a:lnTo>
                    <a:lnTo>
                      <a:pt x="1053" y="178"/>
                    </a:lnTo>
                    <a:lnTo>
                      <a:pt x="1053" y="182"/>
                    </a:lnTo>
                    <a:lnTo>
                      <a:pt x="1053" y="180"/>
                    </a:lnTo>
                    <a:lnTo>
                      <a:pt x="1054" y="180"/>
                    </a:lnTo>
                    <a:lnTo>
                      <a:pt x="1054" y="182"/>
                    </a:lnTo>
                    <a:lnTo>
                      <a:pt x="1055" y="182"/>
                    </a:lnTo>
                    <a:lnTo>
                      <a:pt x="1055" y="179"/>
                    </a:lnTo>
                    <a:lnTo>
                      <a:pt x="1055" y="181"/>
                    </a:lnTo>
                    <a:lnTo>
                      <a:pt x="1056" y="181"/>
                    </a:lnTo>
                    <a:lnTo>
                      <a:pt x="1056" y="182"/>
                    </a:lnTo>
                    <a:lnTo>
                      <a:pt x="1057" y="182"/>
                    </a:lnTo>
                    <a:lnTo>
                      <a:pt x="1058" y="182"/>
                    </a:lnTo>
                    <a:lnTo>
                      <a:pt x="1059" y="182"/>
                    </a:lnTo>
                    <a:lnTo>
                      <a:pt x="1060" y="182"/>
                    </a:lnTo>
                    <a:lnTo>
                      <a:pt x="1061" y="182"/>
                    </a:lnTo>
                    <a:lnTo>
                      <a:pt x="1062" y="182"/>
                    </a:lnTo>
                    <a:lnTo>
                      <a:pt x="1063" y="182"/>
                    </a:lnTo>
                    <a:lnTo>
                      <a:pt x="1064" y="182"/>
                    </a:lnTo>
                    <a:lnTo>
                      <a:pt x="1065" y="182"/>
                    </a:lnTo>
                    <a:lnTo>
                      <a:pt x="1066" y="182"/>
                    </a:lnTo>
                    <a:lnTo>
                      <a:pt x="1067" y="182"/>
                    </a:lnTo>
                    <a:lnTo>
                      <a:pt x="1068" y="182"/>
                    </a:lnTo>
                    <a:lnTo>
                      <a:pt x="1068" y="181"/>
                    </a:lnTo>
                    <a:lnTo>
                      <a:pt x="1068" y="182"/>
                    </a:lnTo>
                    <a:lnTo>
                      <a:pt x="1069" y="182"/>
                    </a:lnTo>
                    <a:lnTo>
                      <a:pt x="1070" y="182"/>
                    </a:lnTo>
                    <a:lnTo>
                      <a:pt x="1070" y="181"/>
                    </a:lnTo>
                    <a:lnTo>
                      <a:pt x="1070" y="182"/>
                    </a:lnTo>
                    <a:lnTo>
                      <a:pt x="1071" y="182"/>
                    </a:lnTo>
                    <a:lnTo>
                      <a:pt x="1072" y="182"/>
                    </a:lnTo>
                    <a:lnTo>
                      <a:pt x="1073" y="182"/>
                    </a:lnTo>
                    <a:lnTo>
                      <a:pt x="1074" y="182"/>
                    </a:lnTo>
                    <a:lnTo>
                      <a:pt x="1075" y="182"/>
                    </a:lnTo>
                    <a:lnTo>
                      <a:pt x="1076" y="182"/>
                    </a:lnTo>
                    <a:lnTo>
                      <a:pt x="1077" y="182"/>
                    </a:lnTo>
                    <a:lnTo>
                      <a:pt x="1078" y="182"/>
                    </a:lnTo>
                    <a:lnTo>
                      <a:pt x="1079" y="182"/>
                    </a:lnTo>
                    <a:lnTo>
                      <a:pt x="1080" y="182"/>
                    </a:lnTo>
                    <a:lnTo>
                      <a:pt x="1081" y="182"/>
                    </a:lnTo>
                    <a:lnTo>
                      <a:pt x="1082" y="182"/>
                    </a:lnTo>
                    <a:lnTo>
                      <a:pt x="1083" y="182"/>
                    </a:lnTo>
                    <a:lnTo>
                      <a:pt x="1084" y="182"/>
                    </a:lnTo>
                    <a:lnTo>
                      <a:pt x="1085" y="182"/>
                    </a:lnTo>
                    <a:lnTo>
                      <a:pt x="1086" y="182"/>
                    </a:lnTo>
                    <a:lnTo>
                      <a:pt x="1087" y="182"/>
                    </a:lnTo>
                    <a:lnTo>
                      <a:pt x="1088" y="182"/>
                    </a:lnTo>
                    <a:lnTo>
                      <a:pt x="1089" y="182"/>
                    </a:lnTo>
                    <a:lnTo>
                      <a:pt x="1090" y="182"/>
                    </a:lnTo>
                    <a:lnTo>
                      <a:pt x="1091" y="182"/>
                    </a:lnTo>
                    <a:lnTo>
                      <a:pt x="1092" y="182"/>
                    </a:lnTo>
                    <a:lnTo>
                      <a:pt x="1093" y="182"/>
                    </a:lnTo>
                    <a:lnTo>
                      <a:pt x="1094" y="182"/>
                    </a:lnTo>
                    <a:lnTo>
                      <a:pt x="1095" y="182"/>
                    </a:lnTo>
                    <a:lnTo>
                      <a:pt x="1096" y="182"/>
                    </a:lnTo>
                    <a:lnTo>
                      <a:pt x="1097" y="182"/>
                    </a:lnTo>
                    <a:lnTo>
                      <a:pt x="1098" y="182"/>
                    </a:lnTo>
                    <a:lnTo>
                      <a:pt x="1099" y="182"/>
                    </a:lnTo>
                    <a:lnTo>
                      <a:pt x="1100" y="182"/>
                    </a:lnTo>
                    <a:lnTo>
                      <a:pt x="1101" y="182"/>
                    </a:lnTo>
                    <a:lnTo>
                      <a:pt x="1102" y="182"/>
                    </a:lnTo>
                    <a:lnTo>
                      <a:pt x="1103" y="182"/>
                    </a:lnTo>
                    <a:lnTo>
                      <a:pt x="1104" y="182"/>
                    </a:lnTo>
                    <a:lnTo>
                      <a:pt x="1105" y="182"/>
                    </a:lnTo>
                    <a:lnTo>
                      <a:pt x="1106" y="182"/>
                    </a:lnTo>
                    <a:lnTo>
                      <a:pt x="1107" y="182"/>
                    </a:lnTo>
                    <a:lnTo>
                      <a:pt x="1108" y="182"/>
                    </a:lnTo>
                    <a:lnTo>
                      <a:pt x="1109" y="182"/>
                    </a:lnTo>
                    <a:lnTo>
                      <a:pt x="1110" y="182"/>
                    </a:lnTo>
                    <a:lnTo>
                      <a:pt x="1111" y="182"/>
                    </a:lnTo>
                    <a:lnTo>
                      <a:pt x="1112" y="182"/>
                    </a:lnTo>
                    <a:lnTo>
                      <a:pt x="1113" y="182"/>
                    </a:lnTo>
                    <a:lnTo>
                      <a:pt x="1114" y="182"/>
                    </a:lnTo>
                    <a:lnTo>
                      <a:pt x="1115" y="182"/>
                    </a:lnTo>
                    <a:lnTo>
                      <a:pt x="1116" y="182"/>
                    </a:lnTo>
                    <a:lnTo>
                      <a:pt x="1117" y="182"/>
                    </a:lnTo>
                    <a:lnTo>
                      <a:pt x="1118" y="182"/>
                    </a:lnTo>
                    <a:lnTo>
                      <a:pt x="1119" y="182"/>
                    </a:lnTo>
                    <a:lnTo>
                      <a:pt x="1120" y="182"/>
                    </a:lnTo>
                    <a:lnTo>
                      <a:pt x="1121" y="182"/>
                    </a:lnTo>
                    <a:lnTo>
                      <a:pt x="1122" y="182"/>
                    </a:lnTo>
                    <a:lnTo>
                      <a:pt x="1123" y="182"/>
                    </a:lnTo>
                    <a:lnTo>
                      <a:pt x="1124" y="182"/>
                    </a:lnTo>
                    <a:lnTo>
                      <a:pt x="1125" y="182"/>
                    </a:lnTo>
                    <a:lnTo>
                      <a:pt x="1126" y="182"/>
                    </a:lnTo>
                    <a:lnTo>
                      <a:pt x="1127" y="182"/>
                    </a:lnTo>
                    <a:lnTo>
                      <a:pt x="1128" y="182"/>
                    </a:lnTo>
                    <a:lnTo>
                      <a:pt x="1129" y="182"/>
                    </a:lnTo>
                    <a:lnTo>
                      <a:pt x="1130" y="182"/>
                    </a:lnTo>
                    <a:lnTo>
                      <a:pt x="1131" y="182"/>
                    </a:lnTo>
                    <a:lnTo>
                      <a:pt x="1132" y="182"/>
                    </a:lnTo>
                    <a:lnTo>
                      <a:pt x="1133" y="182"/>
                    </a:lnTo>
                    <a:lnTo>
                      <a:pt x="1134" y="182"/>
                    </a:lnTo>
                    <a:lnTo>
                      <a:pt x="1135" y="182"/>
                    </a:lnTo>
                    <a:lnTo>
                      <a:pt x="1136" y="182"/>
                    </a:lnTo>
                    <a:lnTo>
                      <a:pt x="1137" y="182"/>
                    </a:lnTo>
                    <a:lnTo>
                      <a:pt x="1138" y="182"/>
                    </a:lnTo>
                    <a:lnTo>
                      <a:pt x="1139" y="182"/>
                    </a:lnTo>
                    <a:lnTo>
                      <a:pt x="1140" y="182"/>
                    </a:lnTo>
                    <a:lnTo>
                      <a:pt x="1141" y="182"/>
                    </a:lnTo>
                    <a:lnTo>
                      <a:pt x="1142" y="182"/>
                    </a:lnTo>
                    <a:lnTo>
                      <a:pt x="1143" y="182"/>
                    </a:lnTo>
                    <a:lnTo>
                      <a:pt x="1144" y="182"/>
                    </a:lnTo>
                    <a:lnTo>
                      <a:pt x="1145" y="182"/>
                    </a:lnTo>
                    <a:lnTo>
                      <a:pt x="1146" y="182"/>
                    </a:lnTo>
                    <a:lnTo>
                      <a:pt x="1147" y="182"/>
                    </a:lnTo>
                    <a:lnTo>
                      <a:pt x="1148" y="182"/>
                    </a:lnTo>
                    <a:lnTo>
                      <a:pt x="1149" y="182"/>
                    </a:lnTo>
                    <a:lnTo>
                      <a:pt x="1150" y="182"/>
                    </a:lnTo>
                    <a:lnTo>
                      <a:pt x="1151" y="182"/>
                    </a:lnTo>
                    <a:lnTo>
                      <a:pt x="1152" y="182"/>
                    </a:lnTo>
                    <a:lnTo>
                      <a:pt x="1153" y="182"/>
                    </a:lnTo>
                    <a:lnTo>
                      <a:pt x="1154" y="182"/>
                    </a:lnTo>
                    <a:lnTo>
                      <a:pt x="1155" y="182"/>
                    </a:lnTo>
                    <a:lnTo>
                      <a:pt x="1156" y="182"/>
                    </a:lnTo>
                    <a:lnTo>
                      <a:pt x="1157" y="182"/>
                    </a:lnTo>
                    <a:lnTo>
                      <a:pt x="1158" y="182"/>
                    </a:lnTo>
                    <a:lnTo>
                      <a:pt x="1159" y="182"/>
                    </a:lnTo>
                    <a:lnTo>
                      <a:pt x="1160" y="182"/>
                    </a:lnTo>
                    <a:lnTo>
                      <a:pt x="1161" y="182"/>
                    </a:lnTo>
                    <a:lnTo>
                      <a:pt x="1162" y="182"/>
                    </a:lnTo>
                    <a:lnTo>
                      <a:pt x="1163" y="182"/>
                    </a:lnTo>
                    <a:lnTo>
                      <a:pt x="1164" y="182"/>
                    </a:lnTo>
                    <a:lnTo>
                      <a:pt x="1165" y="182"/>
                    </a:lnTo>
                    <a:lnTo>
                      <a:pt x="1166" y="182"/>
                    </a:lnTo>
                    <a:lnTo>
                      <a:pt x="1167" y="182"/>
                    </a:lnTo>
                    <a:lnTo>
                      <a:pt x="1168" y="182"/>
                    </a:lnTo>
                    <a:lnTo>
                      <a:pt x="1169" y="182"/>
                    </a:lnTo>
                    <a:lnTo>
                      <a:pt x="1170" y="182"/>
                    </a:lnTo>
                    <a:lnTo>
                      <a:pt x="1171" y="182"/>
                    </a:lnTo>
                    <a:lnTo>
                      <a:pt x="1172" y="182"/>
                    </a:lnTo>
                    <a:lnTo>
                      <a:pt x="1173" y="182"/>
                    </a:lnTo>
                    <a:lnTo>
                      <a:pt x="1174" y="182"/>
                    </a:lnTo>
                    <a:lnTo>
                      <a:pt x="1175" y="182"/>
                    </a:lnTo>
                    <a:lnTo>
                      <a:pt x="1176" y="182"/>
                    </a:lnTo>
                    <a:lnTo>
                      <a:pt x="1177" y="182"/>
                    </a:lnTo>
                    <a:lnTo>
                      <a:pt x="1178" y="182"/>
                    </a:lnTo>
                    <a:lnTo>
                      <a:pt x="1179" y="182"/>
                    </a:lnTo>
                    <a:lnTo>
                      <a:pt x="1180" y="182"/>
                    </a:lnTo>
                    <a:lnTo>
                      <a:pt x="1181" y="182"/>
                    </a:lnTo>
                    <a:lnTo>
                      <a:pt x="1182" y="182"/>
                    </a:lnTo>
                    <a:lnTo>
                      <a:pt x="1183" y="182"/>
                    </a:lnTo>
                    <a:lnTo>
                      <a:pt x="1183" y="181"/>
                    </a:lnTo>
                    <a:lnTo>
                      <a:pt x="1183" y="182"/>
                    </a:lnTo>
                    <a:lnTo>
                      <a:pt x="1184" y="182"/>
                    </a:lnTo>
                    <a:lnTo>
                      <a:pt x="1185" y="182"/>
                    </a:lnTo>
                    <a:lnTo>
                      <a:pt x="1186" y="182"/>
                    </a:lnTo>
                    <a:lnTo>
                      <a:pt x="1187" y="182"/>
                    </a:lnTo>
                    <a:lnTo>
                      <a:pt x="1188" y="182"/>
                    </a:lnTo>
                    <a:lnTo>
                      <a:pt x="1189" y="182"/>
                    </a:lnTo>
                    <a:lnTo>
                      <a:pt x="1190" y="182"/>
                    </a:lnTo>
                    <a:lnTo>
                      <a:pt x="1191" y="182"/>
                    </a:lnTo>
                    <a:lnTo>
                      <a:pt x="1192" y="182"/>
                    </a:lnTo>
                    <a:lnTo>
                      <a:pt x="1193" y="182"/>
                    </a:lnTo>
                    <a:lnTo>
                      <a:pt x="1194" y="182"/>
                    </a:lnTo>
                    <a:lnTo>
                      <a:pt x="1195" y="182"/>
                    </a:lnTo>
                    <a:lnTo>
                      <a:pt x="1196" y="182"/>
                    </a:lnTo>
                    <a:lnTo>
                      <a:pt x="1197" y="182"/>
                    </a:lnTo>
                    <a:lnTo>
                      <a:pt x="1198" y="182"/>
                    </a:lnTo>
                    <a:lnTo>
                      <a:pt x="1199" y="182"/>
                    </a:lnTo>
                    <a:lnTo>
                      <a:pt x="1200" y="182"/>
                    </a:lnTo>
                    <a:lnTo>
                      <a:pt x="1201" y="182"/>
                    </a:lnTo>
                    <a:lnTo>
                      <a:pt x="1202" y="182"/>
                    </a:lnTo>
                    <a:lnTo>
                      <a:pt x="1203" y="182"/>
                    </a:lnTo>
                    <a:lnTo>
                      <a:pt x="1204" y="182"/>
                    </a:lnTo>
                    <a:lnTo>
                      <a:pt x="1205" y="182"/>
                    </a:lnTo>
                    <a:lnTo>
                      <a:pt x="1206" y="182"/>
                    </a:lnTo>
                    <a:lnTo>
                      <a:pt x="1207" y="182"/>
                    </a:lnTo>
                    <a:lnTo>
                      <a:pt x="1208" y="182"/>
                    </a:lnTo>
                    <a:lnTo>
                      <a:pt x="1209" y="182"/>
                    </a:lnTo>
                    <a:lnTo>
                      <a:pt x="1210" y="182"/>
                    </a:lnTo>
                    <a:lnTo>
                      <a:pt x="1211" y="182"/>
                    </a:lnTo>
                    <a:lnTo>
                      <a:pt x="1212" y="182"/>
                    </a:lnTo>
                    <a:lnTo>
                      <a:pt x="1213" y="182"/>
                    </a:lnTo>
                    <a:lnTo>
                      <a:pt x="1214" y="182"/>
                    </a:lnTo>
                    <a:lnTo>
                      <a:pt x="1215" y="182"/>
                    </a:lnTo>
                    <a:lnTo>
                      <a:pt x="1216" y="182"/>
                    </a:lnTo>
                    <a:lnTo>
                      <a:pt x="1217" y="182"/>
                    </a:lnTo>
                    <a:lnTo>
                      <a:pt x="1218" y="182"/>
                    </a:lnTo>
                    <a:lnTo>
                      <a:pt x="1219" y="182"/>
                    </a:lnTo>
                    <a:lnTo>
                      <a:pt x="1220" y="182"/>
                    </a:lnTo>
                    <a:lnTo>
                      <a:pt x="1221" y="182"/>
                    </a:lnTo>
                    <a:lnTo>
                      <a:pt x="1222" y="182"/>
                    </a:lnTo>
                    <a:lnTo>
                      <a:pt x="1223" y="182"/>
                    </a:lnTo>
                    <a:lnTo>
                      <a:pt x="1224" y="182"/>
                    </a:lnTo>
                    <a:lnTo>
                      <a:pt x="1225" y="182"/>
                    </a:lnTo>
                    <a:lnTo>
                      <a:pt x="1226" y="182"/>
                    </a:lnTo>
                    <a:lnTo>
                      <a:pt x="1227" y="182"/>
                    </a:lnTo>
                    <a:lnTo>
                      <a:pt x="1228" y="182"/>
                    </a:lnTo>
                    <a:lnTo>
                      <a:pt x="1229" y="182"/>
                    </a:lnTo>
                    <a:lnTo>
                      <a:pt x="1230" y="182"/>
                    </a:lnTo>
                    <a:lnTo>
                      <a:pt x="1231" y="182"/>
                    </a:lnTo>
                    <a:lnTo>
                      <a:pt x="1232" y="182"/>
                    </a:lnTo>
                    <a:lnTo>
                      <a:pt x="1233" y="182"/>
                    </a:lnTo>
                    <a:lnTo>
                      <a:pt x="1234" y="182"/>
                    </a:lnTo>
                    <a:lnTo>
                      <a:pt x="1235" y="182"/>
                    </a:lnTo>
                    <a:lnTo>
                      <a:pt x="1236" y="182"/>
                    </a:lnTo>
                    <a:lnTo>
                      <a:pt x="1237" y="182"/>
                    </a:lnTo>
                    <a:lnTo>
                      <a:pt x="1238" y="182"/>
                    </a:lnTo>
                    <a:lnTo>
                      <a:pt x="1239" y="182"/>
                    </a:lnTo>
                    <a:lnTo>
                      <a:pt x="1240" y="182"/>
                    </a:lnTo>
                    <a:lnTo>
                      <a:pt x="1241" y="182"/>
                    </a:lnTo>
                    <a:lnTo>
                      <a:pt x="1242" y="182"/>
                    </a:lnTo>
                    <a:lnTo>
                      <a:pt x="1243" y="182"/>
                    </a:lnTo>
                    <a:lnTo>
                      <a:pt x="1244" y="182"/>
                    </a:lnTo>
                    <a:lnTo>
                      <a:pt x="1245" y="182"/>
                    </a:lnTo>
                    <a:lnTo>
                      <a:pt x="1246" y="182"/>
                    </a:lnTo>
                    <a:lnTo>
                      <a:pt x="1247" y="182"/>
                    </a:lnTo>
                    <a:lnTo>
                      <a:pt x="1248" y="182"/>
                    </a:lnTo>
                    <a:lnTo>
                      <a:pt x="1249" y="182"/>
                    </a:lnTo>
                    <a:lnTo>
                      <a:pt x="1250" y="182"/>
                    </a:lnTo>
                    <a:lnTo>
                      <a:pt x="1251" y="182"/>
                    </a:lnTo>
                    <a:lnTo>
                      <a:pt x="1252" y="182"/>
                    </a:lnTo>
                    <a:lnTo>
                      <a:pt x="1253" y="182"/>
                    </a:lnTo>
                    <a:lnTo>
                      <a:pt x="1254" y="182"/>
                    </a:lnTo>
                    <a:lnTo>
                      <a:pt x="1255" y="182"/>
                    </a:lnTo>
                    <a:lnTo>
                      <a:pt x="1256" y="182"/>
                    </a:lnTo>
                    <a:lnTo>
                      <a:pt x="1257" y="182"/>
                    </a:lnTo>
                    <a:lnTo>
                      <a:pt x="1258" y="182"/>
                    </a:lnTo>
                    <a:lnTo>
                      <a:pt x="1259" y="182"/>
                    </a:lnTo>
                    <a:lnTo>
                      <a:pt x="1260" y="182"/>
                    </a:lnTo>
                    <a:lnTo>
                      <a:pt x="1261" y="182"/>
                    </a:lnTo>
                    <a:lnTo>
                      <a:pt x="1261" y="181"/>
                    </a:lnTo>
                    <a:lnTo>
                      <a:pt x="1261" y="182"/>
                    </a:lnTo>
                    <a:lnTo>
                      <a:pt x="1262" y="182"/>
                    </a:lnTo>
                    <a:lnTo>
                      <a:pt x="1263" y="182"/>
                    </a:lnTo>
                    <a:lnTo>
                      <a:pt x="1263" y="181"/>
                    </a:lnTo>
                    <a:lnTo>
                      <a:pt x="1263" y="182"/>
                    </a:lnTo>
                    <a:lnTo>
                      <a:pt x="1264" y="182"/>
                    </a:lnTo>
                    <a:lnTo>
                      <a:pt x="1265" y="182"/>
                    </a:lnTo>
                    <a:lnTo>
                      <a:pt x="1266" y="182"/>
                    </a:lnTo>
                    <a:lnTo>
                      <a:pt x="1267" y="182"/>
                    </a:lnTo>
                    <a:lnTo>
                      <a:pt x="1268" y="182"/>
                    </a:lnTo>
                    <a:lnTo>
                      <a:pt x="1269" y="182"/>
                    </a:lnTo>
                    <a:lnTo>
                      <a:pt x="1270" y="182"/>
                    </a:lnTo>
                    <a:lnTo>
                      <a:pt x="1271" y="182"/>
                    </a:lnTo>
                    <a:lnTo>
                      <a:pt x="1272" y="182"/>
                    </a:lnTo>
                    <a:lnTo>
                      <a:pt x="1273" y="182"/>
                    </a:lnTo>
                    <a:lnTo>
                      <a:pt x="1274" y="182"/>
                    </a:lnTo>
                    <a:lnTo>
                      <a:pt x="1275" y="182"/>
                    </a:lnTo>
                    <a:lnTo>
                      <a:pt x="1276" y="182"/>
                    </a:lnTo>
                    <a:lnTo>
                      <a:pt x="1277" y="182"/>
                    </a:lnTo>
                    <a:lnTo>
                      <a:pt x="1278" y="182"/>
                    </a:lnTo>
                    <a:lnTo>
                      <a:pt x="1279" y="182"/>
                    </a:lnTo>
                    <a:lnTo>
                      <a:pt x="1280" y="182"/>
                    </a:lnTo>
                    <a:lnTo>
                      <a:pt x="1281" y="182"/>
                    </a:lnTo>
                    <a:lnTo>
                      <a:pt x="1282" y="182"/>
                    </a:lnTo>
                    <a:lnTo>
                      <a:pt x="1283" y="182"/>
                    </a:lnTo>
                    <a:lnTo>
                      <a:pt x="1284" y="182"/>
                    </a:lnTo>
                    <a:lnTo>
                      <a:pt x="1285" y="182"/>
                    </a:lnTo>
                    <a:lnTo>
                      <a:pt x="1286" y="182"/>
                    </a:lnTo>
                    <a:lnTo>
                      <a:pt x="1287" y="182"/>
                    </a:lnTo>
                    <a:lnTo>
                      <a:pt x="1288" y="182"/>
                    </a:lnTo>
                    <a:lnTo>
                      <a:pt x="1289" y="182"/>
                    </a:lnTo>
                    <a:lnTo>
                      <a:pt x="1290" y="182"/>
                    </a:lnTo>
                    <a:lnTo>
                      <a:pt x="1291" y="182"/>
                    </a:lnTo>
                    <a:lnTo>
                      <a:pt x="1292" y="182"/>
                    </a:lnTo>
                    <a:lnTo>
                      <a:pt x="1293" y="182"/>
                    </a:lnTo>
                    <a:lnTo>
                      <a:pt x="1294" y="182"/>
                    </a:lnTo>
                    <a:lnTo>
                      <a:pt x="1295" y="182"/>
                    </a:lnTo>
                    <a:lnTo>
                      <a:pt x="1296" y="182"/>
                    </a:lnTo>
                    <a:lnTo>
                      <a:pt x="1297" y="182"/>
                    </a:lnTo>
                    <a:lnTo>
                      <a:pt x="1298" y="182"/>
                    </a:lnTo>
                    <a:lnTo>
                      <a:pt x="1299" y="182"/>
                    </a:lnTo>
                    <a:lnTo>
                      <a:pt x="1300" y="182"/>
                    </a:lnTo>
                    <a:lnTo>
                      <a:pt x="1301" y="182"/>
                    </a:lnTo>
                    <a:lnTo>
                      <a:pt x="1302" y="182"/>
                    </a:lnTo>
                    <a:lnTo>
                      <a:pt x="1303" y="182"/>
                    </a:lnTo>
                    <a:lnTo>
                      <a:pt x="1304" y="182"/>
                    </a:lnTo>
                    <a:lnTo>
                      <a:pt x="1305" y="182"/>
                    </a:lnTo>
                    <a:lnTo>
                      <a:pt x="1306" y="182"/>
                    </a:lnTo>
                    <a:lnTo>
                      <a:pt x="1307" y="182"/>
                    </a:lnTo>
                    <a:lnTo>
                      <a:pt x="1308" y="182"/>
                    </a:lnTo>
                    <a:lnTo>
                      <a:pt x="1309" y="182"/>
                    </a:lnTo>
                    <a:lnTo>
                      <a:pt x="1310" y="182"/>
                    </a:lnTo>
                    <a:lnTo>
                      <a:pt x="1311" y="182"/>
                    </a:lnTo>
                    <a:lnTo>
                      <a:pt x="1312" y="182"/>
                    </a:lnTo>
                    <a:lnTo>
                      <a:pt x="1313" y="182"/>
                    </a:lnTo>
                    <a:lnTo>
                      <a:pt x="1314" y="182"/>
                    </a:lnTo>
                    <a:lnTo>
                      <a:pt x="1315" y="182"/>
                    </a:lnTo>
                    <a:lnTo>
                      <a:pt x="1316" y="182"/>
                    </a:lnTo>
                    <a:lnTo>
                      <a:pt x="1317" y="182"/>
                    </a:lnTo>
                    <a:lnTo>
                      <a:pt x="1318" y="182"/>
                    </a:lnTo>
                    <a:lnTo>
                      <a:pt x="1319" y="182"/>
                    </a:lnTo>
                    <a:lnTo>
                      <a:pt x="1320" y="182"/>
                    </a:lnTo>
                    <a:lnTo>
                      <a:pt x="1321" y="182"/>
                    </a:lnTo>
                    <a:lnTo>
                      <a:pt x="1322" y="182"/>
                    </a:lnTo>
                    <a:lnTo>
                      <a:pt x="1323" y="182"/>
                    </a:lnTo>
                    <a:lnTo>
                      <a:pt x="1324" y="182"/>
                    </a:lnTo>
                    <a:lnTo>
                      <a:pt x="1325" y="182"/>
                    </a:lnTo>
                    <a:lnTo>
                      <a:pt x="1326" y="182"/>
                    </a:lnTo>
                    <a:lnTo>
                      <a:pt x="1327" y="182"/>
                    </a:lnTo>
                    <a:lnTo>
                      <a:pt x="1328" y="182"/>
                    </a:lnTo>
                    <a:lnTo>
                      <a:pt x="1329" y="182"/>
                    </a:lnTo>
                    <a:lnTo>
                      <a:pt x="1330" y="182"/>
                    </a:lnTo>
                    <a:lnTo>
                      <a:pt x="1331" y="182"/>
                    </a:lnTo>
                    <a:lnTo>
                      <a:pt x="1332" y="182"/>
                    </a:lnTo>
                    <a:lnTo>
                      <a:pt x="1333" y="182"/>
                    </a:lnTo>
                    <a:lnTo>
                      <a:pt x="1334" y="182"/>
                    </a:lnTo>
                    <a:lnTo>
                      <a:pt x="1335" y="182"/>
                    </a:lnTo>
                    <a:lnTo>
                      <a:pt x="1336" y="182"/>
                    </a:lnTo>
                    <a:lnTo>
                      <a:pt x="1337" y="182"/>
                    </a:lnTo>
                    <a:lnTo>
                      <a:pt x="1338" y="182"/>
                    </a:lnTo>
                    <a:lnTo>
                      <a:pt x="1339" y="182"/>
                    </a:lnTo>
                    <a:lnTo>
                      <a:pt x="1340" y="182"/>
                    </a:lnTo>
                    <a:lnTo>
                      <a:pt x="1341" y="182"/>
                    </a:lnTo>
                    <a:lnTo>
                      <a:pt x="1342" y="182"/>
                    </a:lnTo>
                    <a:lnTo>
                      <a:pt x="1343" y="182"/>
                    </a:lnTo>
                    <a:lnTo>
                      <a:pt x="1344" y="182"/>
                    </a:lnTo>
                    <a:lnTo>
                      <a:pt x="1345" y="182"/>
                    </a:lnTo>
                    <a:lnTo>
                      <a:pt x="1346" y="182"/>
                    </a:lnTo>
                    <a:lnTo>
                      <a:pt x="1347" y="182"/>
                    </a:lnTo>
                    <a:lnTo>
                      <a:pt x="1348" y="182"/>
                    </a:lnTo>
                    <a:lnTo>
                      <a:pt x="1349" y="182"/>
                    </a:lnTo>
                    <a:lnTo>
                      <a:pt x="1350" y="182"/>
                    </a:lnTo>
                    <a:lnTo>
                      <a:pt x="1351" y="182"/>
                    </a:lnTo>
                    <a:lnTo>
                      <a:pt x="1352" y="182"/>
                    </a:lnTo>
                    <a:lnTo>
                      <a:pt x="1353" y="182"/>
                    </a:lnTo>
                    <a:lnTo>
                      <a:pt x="1354" y="182"/>
                    </a:lnTo>
                    <a:lnTo>
                      <a:pt x="1355" y="182"/>
                    </a:lnTo>
                    <a:lnTo>
                      <a:pt x="1356" y="182"/>
                    </a:lnTo>
                    <a:lnTo>
                      <a:pt x="1357" y="182"/>
                    </a:lnTo>
                    <a:lnTo>
                      <a:pt x="1358" y="182"/>
                    </a:lnTo>
                    <a:lnTo>
                      <a:pt x="1359" y="182"/>
                    </a:lnTo>
                    <a:lnTo>
                      <a:pt x="1360" y="182"/>
                    </a:lnTo>
                    <a:lnTo>
                      <a:pt x="1361" y="182"/>
                    </a:lnTo>
                    <a:lnTo>
                      <a:pt x="1362" y="182"/>
                    </a:lnTo>
                    <a:lnTo>
                      <a:pt x="1363" y="182"/>
                    </a:lnTo>
                    <a:lnTo>
                      <a:pt x="1364" y="182"/>
                    </a:lnTo>
                    <a:lnTo>
                      <a:pt x="1365" y="182"/>
                    </a:lnTo>
                    <a:lnTo>
                      <a:pt x="1366" y="182"/>
                    </a:lnTo>
                    <a:lnTo>
                      <a:pt x="1367" y="182"/>
                    </a:lnTo>
                    <a:lnTo>
                      <a:pt x="1368" y="182"/>
                    </a:lnTo>
                    <a:lnTo>
                      <a:pt x="1369" y="182"/>
                    </a:lnTo>
                    <a:lnTo>
                      <a:pt x="1370" y="182"/>
                    </a:lnTo>
                    <a:lnTo>
                      <a:pt x="1371" y="182"/>
                    </a:lnTo>
                    <a:lnTo>
                      <a:pt x="1372" y="182"/>
                    </a:lnTo>
                    <a:lnTo>
                      <a:pt x="1373" y="182"/>
                    </a:lnTo>
                    <a:lnTo>
                      <a:pt x="1374" y="182"/>
                    </a:lnTo>
                    <a:lnTo>
                      <a:pt x="1375" y="182"/>
                    </a:lnTo>
                    <a:lnTo>
                      <a:pt x="1376" y="182"/>
                    </a:lnTo>
                    <a:lnTo>
                      <a:pt x="1377" y="182"/>
                    </a:lnTo>
                    <a:lnTo>
                      <a:pt x="1378" y="182"/>
                    </a:lnTo>
                    <a:lnTo>
                      <a:pt x="1379" y="182"/>
                    </a:lnTo>
                    <a:lnTo>
                      <a:pt x="1380" y="182"/>
                    </a:lnTo>
                    <a:lnTo>
                      <a:pt x="1381" y="182"/>
                    </a:lnTo>
                    <a:lnTo>
                      <a:pt x="1382" y="182"/>
                    </a:lnTo>
                    <a:lnTo>
                      <a:pt x="1383" y="182"/>
                    </a:lnTo>
                    <a:lnTo>
                      <a:pt x="1384" y="182"/>
                    </a:lnTo>
                    <a:lnTo>
                      <a:pt x="1385" y="182"/>
                    </a:lnTo>
                    <a:lnTo>
                      <a:pt x="1386" y="182"/>
                    </a:lnTo>
                    <a:lnTo>
                      <a:pt x="1387" y="182"/>
                    </a:lnTo>
                    <a:lnTo>
                      <a:pt x="1388" y="182"/>
                    </a:lnTo>
                    <a:lnTo>
                      <a:pt x="1389" y="182"/>
                    </a:lnTo>
                    <a:lnTo>
                      <a:pt x="1390" y="182"/>
                    </a:lnTo>
                    <a:lnTo>
                      <a:pt x="1391" y="182"/>
                    </a:lnTo>
                    <a:lnTo>
                      <a:pt x="1392" y="182"/>
                    </a:lnTo>
                    <a:lnTo>
                      <a:pt x="1393" y="182"/>
                    </a:lnTo>
                    <a:lnTo>
                      <a:pt x="1394" y="182"/>
                    </a:lnTo>
                    <a:lnTo>
                      <a:pt x="1395" y="182"/>
                    </a:lnTo>
                    <a:lnTo>
                      <a:pt x="1396" y="182"/>
                    </a:lnTo>
                    <a:lnTo>
                      <a:pt x="1397" y="182"/>
                    </a:lnTo>
                    <a:lnTo>
                      <a:pt x="1398" y="182"/>
                    </a:lnTo>
                    <a:lnTo>
                      <a:pt x="1399" y="182"/>
                    </a:lnTo>
                    <a:lnTo>
                      <a:pt x="1400" y="182"/>
                    </a:lnTo>
                    <a:lnTo>
                      <a:pt x="1401" y="182"/>
                    </a:lnTo>
                    <a:lnTo>
                      <a:pt x="1402" y="182"/>
                    </a:lnTo>
                    <a:lnTo>
                      <a:pt x="1403" y="182"/>
                    </a:lnTo>
                    <a:lnTo>
                      <a:pt x="1404" y="182"/>
                    </a:lnTo>
                    <a:lnTo>
                      <a:pt x="1405" y="182"/>
                    </a:lnTo>
                    <a:lnTo>
                      <a:pt x="1406" y="182"/>
                    </a:lnTo>
                    <a:lnTo>
                      <a:pt x="1407" y="182"/>
                    </a:lnTo>
                    <a:lnTo>
                      <a:pt x="1407" y="180"/>
                    </a:lnTo>
                    <a:lnTo>
                      <a:pt x="1408" y="180"/>
                    </a:lnTo>
                    <a:lnTo>
                      <a:pt x="1408" y="182"/>
                    </a:lnTo>
                    <a:lnTo>
                      <a:pt x="1408" y="181"/>
                    </a:lnTo>
                    <a:lnTo>
                      <a:pt x="1409" y="181"/>
                    </a:lnTo>
                    <a:lnTo>
                      <a:pt x="1409" y="182"/>
                    </a:lnTo>
                    <a:lnTo>
                      <a:pt x="1409" y="181"/>
                    </a:lnTo>
                    <a:lnTo>
                      <a:pt x="1410" y="181"/>
                    </a:lnTo>
                    <a:lnTo>
                      <a:pt x="1410" y="182"/>
                    </a:lnTo>
                    <a:lnTo>
                      <a:pt x="1410" y="181"/>
                    </a:lnTo>
                    <a:lnTo>
                      <a:pt x="1411" y="181"/>
                    </a:lnTo>
                    <a:lnTo>
                      <a:pt x="1411" y="182"/>
                    </a:lnTo>
                    <a:lnTo>
                      <a:pt x="1412" y="182"/>
                    </a:lnTo>
                    <a:lnTo>
                      <a:pt x="1413" y="182"/>
                    </a:lnTo>
                    <a:lnTo>
                      <a:pt x="1414" y="182"/>
                    </a:lnTo>
                    <a:lnTo>
                      <a:pt x="1415" y="182"/>
                    </a:lnTo>
                    <a:lnTo>
                      <a:pt x="1416" y="182"/>
                    </a:lnTo>
                    <a:lnTo>
                      <a:pt x="1417" y="182"/>
                    </a:lnTo>
                    <a:lnTo>
                      <a:pt x="1418" y="182"/>
                    </a:lnTo>
                    <a:lnTo>
                      <a:pt x="1419" y="182"/>
                    </a:lnTo>
                    <a:lnTo>
                      <a:pt x="1420" y="182"/>
                    </a:lnTo>
                    <a:lnTo>
                      <a:pt x="1421" y="182"/>
                    </a:lnTo>
                    <a:lnTo>
                      <a:pt x="1422" y="182"/>
                    </a:lnTo>
                    <a:lnTo>
                      <a:pt x="1423" y="182"/>
                    </a:lnTo>
                    <a:lnTo>
                      <a:pt x="1424" y="182"/>
                    </a:lnTo>
                    <a:lnTo>
                      <a:pt x="1425" y="182"/>
                    </a:lnTo>
                    <a:lnTo>
                      <a:pt x="1426" y="182"/>
                    </a:lnTo>
                    <a:lnTo>
                      <a:pt x="1427" y="182"/>
                    </a:lnTo>
                    <a:lnTo>
                      <a:pt x="1428" y="182"/>
                    </a:lnTo>
                    <a:lnTo>
                      <a:pt x="1429" y="182"/>
                    </a:lnTo>
                    <a:lnTo>
                      <a:pt x="1430" y="182"/>
                    </a:lnTo>
                    <a:lnTo>
                      <a:pt x="1431" y="182"/>
                    </a:lnTo>
                    <a:lnTo>
                      <a:pt x="1432" y="182"/>
                    </a:lnTo>
                    <a:lnTo>
                      <a:pt x="1432" y="181"/>
                    </a:lnTo>
                    <a:lnTo>
                      <a:pt x="1432" y="182"/>
                    </a:lnTo>
                    <a:lnTo>
                      <a:pt x="1433" y="182"/>
                    </a:lnTo>
                    <a:lnTo>
                      <a:pt x="1433" y="178"/>
                    </a:lnTo>
                    <a:lnTo>
                      <a:pt x="1433" y="179"/>
                    </a:lnTo>
                    <a:lnTo>
                      <a:pt x="1434" y="179"/>
                    </a:lnTo>
                    <a:lnTo>
                      <a:pt x="1434" y="182"/>
                    </a:lnTo>
                    <a:lnTo>
                      <a:pt x="1435" y="182"/>
                    </a:lnTo>
                    <a:lnTo>
                      <a:pt x="1436" y="182"/>
                    </a:lnTo>
                    <a:lnTo>
                      <a:pt x="1436" y="181"/>
                    </a:lnTo>
                    <a:lnTo>
                      <a:pt x="1436" y="182"/>
                    </a:lnTo>
                    <a:lnTo>
                      <a:pt x="1437" y="182"/>
                    </a:lnTo>
                    <a:lnTo>
                      <a:pt x="1438" y="182"/>
                    </a:lnTo>
                    <a:lnTo>
                      <a:pt x="1439" y="182"/>
                    </a:lnTo>
                    <a:lnTo>
                      <a:pt x="1440" y="182"/>
                    </a:lnTo>
                    <a:lnTo>
                      <a:pt x="1441" y="182"/>
                    </a:lnTo>
                    <a:lnTo>
                      <a:pt x="1442" y="182"/>
                    </a:lnTo>
                    <a:lnTo>
                      <a:pt x="1443" y="182"/>
                    </a:lnTo>
                    <a:lnTo>
                      <a:pt x="1444" y="182"/>
                    </a:lnTo>
                    <a:lnTo>
                      <a:pt x="1445" y="182"/>
                    </a:lnTo>
                    <a:lnTo>
                      <a:pt x="1446" y="182"/>
                    </a:lnTo>
                    <a:lnTo>
                      <a:pt x="1447" y="182"/>
                    </a:lnTo>
                    <a:lnTo>
                      <a:pt x="1448" y="182"/>
                    </a:lnTo>
                    <a:lnTo>
                      <a:pt x="1449" y="182"/>
                    </a:lnTo>
                    <a:lnTo>
                      <a:pt x="1450" y="182"/>
                    </a:lnTo>
                    <a:lnTo>
                      <a:pt x="1451" y="182"/>
                    </a:lnTo>
                    <a:lnTo>
                      <a:pt x="1452" y="182"/>
                    </a:lnTo>
                    <a:lnTo>
                      <a:pt x="1453" y="182"/>
                    </a:lnTo>
                    <a:lnTo>
                      <a:pt x="1454" y="182"/>
                    </a:lnTo>
                    <a:lnTo>
                      <a:pt x="1455" y="182"/>
                    </a:lnTo>
                    <a:lnTo>
                      <a:pt x="1456" y="182"/>
                    </a:lnTo>
                    <a:lnTo>
                      <a:pt x="1457" y="182"/>
                    </a:lnTo>
                    <a:lnTo>
                      <a:pt x="1458" y="182"/>
                    </a:lnTo>
                    <a:lnTo>
                      <a:pt x="1459" y="182"/>
                    </a:lnTo>
                    <a:lnTo>
                      <a:pt x="1460" y="182"/>
                    </a:lnTo>
                    <a:lnTo>
                      <a:pt x="1461" y="182"/>
                    </a:lnTo>
                    <a:lnTo>
                      <a:pt x="1462" y="182"/>
                    </a:lnTo>
                    <a:lnTo>
                      <a:pt x="1463" y="182"/>
                    </a:lnTo>
                    <a:lnTo>
                      <a:pt x="1464" y="182"/>
                    </a:lnTo>
                    <a:lnTo>
                      <a:pt x="1465" y="182"/>
                    </a:lnTo>
                    <a:lnTo>
                      <a:pt x="1466" y="182"/>
                    </a:lnTo>
                    <a:lnTo>
                      <a:pt x="1467" y="182"/>
                    </a:lnTo>
                    <a:lnTo>
                      <a:pt x="1468" y="182"/>
                    </a:lnTo>
                    <a:lnTo>
                      <a:pt x="1469" y="182"/>
                    </a:lnTo>
                    <a:lnTo>
                      <a:pt x="1470" y="182"/>
                    </a:lnTo>
                    <a:lnTo>
                      <a:pt x="1471" y="182"/>
                    </a:lnTo>
                    <a:lnTo>
                      <a:pt x="1472" y="182"/>
                    </a:lnTo>
                    <a:lnTo>
                      <a:pt x="1473" y="182"/>
                    </a:lnTo>
                    <a:lnTo>
                      <a:pt x="1474" y="182"/>
                    </a:lnTo>
                    <a:lnTo>
                      <a:pt x="1475" y="182"/>
                    </a:lnTo>
                    <a:lnTo>
                      <a:pt x="1475" y="181"/>
                    </a:lnTo>
                    <a:lnTo>
                      <a:pt x="1476" y="181"/>
                    </a:lnTo>
                    <a:lnTo>
                      <a:pt x="1476" y="182"/>
                    </a:lnTo>
                    <a:lnTo>
                      <a:pt x="1477" y="182"/>
                    </a:lnTo>
                    <a:lnTo>
                      <a:pt x="1478" y="182"/>
                    </a:lnTo>
                    <a:lnTo>
                      <a:pt x="1479" y="182"/>
                    </a:lnTo>
                    <a:lnTo>
                      <a:pt x="1480" y="182"/>
                    </a:lnTo>
                    <a:lnTo>
                      <a:pt x="1481" y="182"/>
                    </a:lnTo>
                    <a:lnTo>
                      <a:pt x="1482" y="182"/>
                    </a:lnTo>
                    <a:lnTo>
                      <a:pt x="1483" y="182"/>
                    </a:lnTo>
                    <a:lnTo>
                      <a:pt x="1484" y="182"/>
                    </a:lnTo>
                    <a:lnTo>
                      <a:pt x="1485" y="182"/>
                    </a:lnTo>
                    <a:lnTo>
                      <a:pt x="1486" y="182"/>
                    </a:lnTo>
                    <a:lnTo>
                      <a:pt x="1487" y="182"/>
                    </a:lnTo>
                    <a:lnTo>
                      <a:pt x="1488" y="182"/>
                    </a:lnTo>
                    <a:lnTo>
                      <a:pt x="1489" y="182"/>
                    </a:lnTo>
                    <a:lnTo>
                      <a:pt x="1490" y="182"/>
                    </a:lnTo>
                    <a:lnTo>
                      <a:pt x="1491" y="182"/>
                    </a:lnTo>
                    <a:lnTo>
                      <a:pt x="1492" y="182"/>
                    </a:lnTo>
                    <a:lnTo>
                      <a:pt x="1493" y="182"/>
                    </a:lnTo>
                    <a:lnTo>
                      <a:pt x="1494" y="182"/>
                    </a:lnTo>
                    <a:lnTo>
                      <a:pt x="1495" y="182"/>
                    </a:lnTo>
                    <a:lnTo>
                      <a:pt x="1496" y="182"/>
                    </a:lnTo>
                    <a:lnTo>
                      <a:pt x="1497" y="182"/>
                    </a:lnTo>
                    <a:lnTo>
                      <a:pt x="1498" y="182"/>
                    </a:lnTo>
                    <a:lnTo>
                      <a:pt x="1499" y="182"/>
                    </a:lnTo>
                    <a:lnTo>
                      <a:pt x="1500" y="182"/>
                    </a:lnTo>
                    <a:lnTo>
                      <a:pt x="1501" y="182"/>
                    </a:lnTo>
                    <a:lnTo>
                      <a:pt x="1502" y="182"/>
                    </a:lnTo>
                    <a:lnTo>
                      <a:pt x="1503" y="182"/>
                    </a:lnTo>
                    <a:lnTo>
                      <a:pt x="1503" y="180"/>
                    </a:lnTo>
                    <a:lnTo>
                      <a:pt x="1504" y="180"/>
                    </a:lnTo>
                    <a:lnTo>
                      <a:pt x="1504" y="182"/>
                    </a:lnTo>
                    <a:lnTo>
                      <a:pt x="1504" y="181"/>
                    </a:lnTo>
                    <a:lnTo>
                      <a:pt x="1505" y="181"/>
                    </a:lnTo>
                    <a:lnTo>
                      <a:pt x="1505" y="182"/>
                    </a:lnTo>
                    <a:lnTo>
                      <a:pt x="1505" y="181"/>
                    </a:lnTo>
                    <a:lnTo>
                      <a:pt x="1506" y="181"/>
                    </a:lnTo>
                    <a:lnTo>
                      <a:pt x="1506" y="182"/>
                    </a:lnTo>
                    <a:lnTo>
                      <a:pt x="1507" y="182"/>
                    </a:lnTo>
                    <a:lnTo>
                      <a:pt x="1508" y="182"/>
                    </a:lnTo>
                    <a:lnTo>
                      <a:pt x="1509" y="182"/>
                    </a:lnTo>
                    <a:lnTo>
                      <a:pt x="1510" y="182"/>
                    </a:lnTo>
                    <a:lnTo>
                      <a:pt x="1511" y="182"/>
                    </a:lnTo>
                    <a:lnTo>
                      <a:pt x="1512" y="182"/>
                    </a:lnTo>
                    <a:lnTo>
                      <a:pt x="1513" y="182"/>
                    </a:lnTo>
                    <a:lnTo>
                      <a:pt x="1514" y="182"/>
                    </a:lnTo>
                    <a:lnTo>
                      <a:pt x="1515" y="182"/>
                    </a:lnTo>
                    <a:lnTo>
                      <a:pt x="1516" y="182"/>
                    </a:lnTo>
                    <a:lnTo>
                      <a:pt x="1517" y="182"/>
                    </a:lnTo>
                    <a:lnTo>
                      <a:pt x="1518" y="182"/>
                    </a:lnTo>
                    <a:lnTo>
                      <a:pt x="1519" y="182"/>
                    </a:lnTo>
                    <a:lnTo>
                      <a:pt x="1520" y="182"/>
                    </a:lnTo>
                    <a:lnTo>
                      <a:pt x="1521" y="182"/>
                    </a:lnTo>
                    <a:lnTo>
                      <a:pt x="1522" y="182"/>
                    </a:lnTo>
                    <a:lnTo>
                      <a:pt x="1523" y="182"/>
                    </a:lnTo>
                    <a:lnTo>
                      <a:pt x="1524" y="182"/>
                    </a:lnTo>
                    <a:lnTo>
                      <a:pt x="1525" y="182"/>
                    </a:lnTo>
                    <a:lnTo>
                      <a:pt x="1526" y="182"/>
                    </a:lnTo>
                    <a:lnTo>
                      <a:pt x="1527" y="182"/>
                    </a:lnTo>
                    <a:lnTo>
                      <a:pt x="1528" y="182"/>
                    </a:lnTo>
                    <a:lnTo>
                      <a:pt x="1529" y="182"/>
                    </a:lnTo>
                    <a:lnTo>
                      <a:pt x="1530" y="182"/>
                    </a:lnTo>
                    <a:lnTo>
                      <a:pt x="1531" y="182"/>
                    </a:lnTo>
                    <a:lnTo>
                      <a:pt x="1532" y="182"/>
                    </a:lnTo>
                    <a:lnTo>
                      <a:pt x="1533" y="182"/>
                    </a:lnTo>
                    <a:lnTo>
                      <a:pt x="1534" y="182"/>
                    </a:lnTo>
                    <a:lnTo>
                      <a:pt x="1535" y="182"/>
                    </a:lnTo>
                    <a:lnTo>
                      <a:pt x="1536" y="182"/>
                    </a:lnTo>
                    <a:lnTo>
                      <a:pt x="1537" y="182"/>
                    </a:lnTo>
                    <a:lnTo>
                      <a:pt x="1538" y="182"/>
                    </a:lnTo>
                    <a:lnTo>
                      <a:pt x="1539" y="182"/>
                    </a:lnTo>
                    <a:lnTo>
                      <a:pt x="1540" y="182"/>
                    </a:lnTo>
                    <a:lnTo>
                      <a:pt x="1541" y="182"/>
                    </a:lnTo>
                    <a:lnTo>
                      <a:pt x="1542" y="182"/>
                    </a:lnTo>
                    <a:lnTo>
                      <a:pt x="1543" y="182"/>
                    </a:lnTo>
                    <a:lnTo>
                      <a:pt x="1544" y="182"/>
                    </a:lnTo>
                    <a:lnTo>
                      <a:pt x="1545" y="182"/>
                    </a:lnTo>
                    <a:lnTo>
                      <a:pt x="1546" y="182"/>
                    </a:lnTo>
                    <a:lnTo>
                      <a:pt x="1547" y="182"/>
                    </a:lnTo>
                    <a:lnTo>
                      <a:pt x="1548" y="182"/>
                    </a:lnTo>
                    <a:lnTo>
                      <a:pt x="1549" y="182"/>
                    </a:lnTo>
                    <a:lnTo>
                      <a:pt x="1550" y="182"/>
                    </a:lnTo>
                    <a:lnTo>
                      <a:pt x="1551" y="182"/>
                    </a:lnTo>
                    <a:lnTo>
                      <a:pt x="1552" y="182"/>
                    </a:lnTo>
                    <a:lnTo>
                      <a:pt x="1553" y="182"/>
                    </a:lnTo>
                    <a:lnTo>
                      <a:pt x="1554" y="182"/>
                    </a:lnTo>
                    <a:lnTo>
                      <a:pt x="1555" y="182"/>
                    </a:lnTo>
                    <a:lnTo>
                      <a:pt x="1556" y="182"/>
                    </a:lnTo>
                    <a:lnTo>
                      <a:pt x="1557" y="182"/>
                    </a:lnTo>
                    <a:lnTo>
                      <a:pt x="1558" y="182"/>
                    </a:lnTo>
                    <a:lnTo>
                      <a:pt x="1559" y="182"/>
                    </a:lnTo>
                    <a:lnTo>
                      <a:pt x="1560" y="182"/>
                    </a:lnTo>
                    <a:lnTo>
                      <a:pt x="1561" y="182"/>
                    </a:lnTo>
                    <a:lnTo>
                      <a:pt x="1562" y="182"/>
                    </a:lnTo>
                    <a:lnTo>
                      <a:pt x="1563" y="182"/>
                    </a:lnTo>
                    <a:lnTo>
                      <a:pt x="1564" y="182"/>
                    </a:lnTo>
                    <a:lnTo>
                      <a:pt x="1565" y="182"/>
                    </a:lnTo>
                    <a:lnTo>
                      <a:pt x="1566" y="182"/>
                    </a:lnTo>
                    <a:lnTo>
                      <a:pt x="1566" y="181"/>
                    </a:lnTo>
                    <a:lnTo>
                      <a:pt x="1567" y="181"/>
                    </a:lnTo>
                    <a:lnTo>
                      <a:pt x="1567" y="182"/>
                    </a:lnTo>
                    <a:lnTo>
                      <a:pt x="1568" y="182"/>
                    </a:lnTo>
                    <a:lnTo>
                      <a:pt x="1569" y="182"/>
                    </a:lnTo>
                    <a:lnTo>
                      <a:pt x="1570" y="182"/>
                    </a:lnTo>
                    <a:lnTo>
                      <a:pt x="1571" y="182"/>
                    </a:lnTo>
                    <a:lnTo>
                      <a:pt x="1572" y="182"/>
                    </a:lnTo>
                    <a:lnTo>
                      <a:pt x="1573" y="182"/>
                    </a:lnTo>
                    <a:lnTo>
                      <a:pt x="1573" y="181"/>
                    </a:lnTo>
                    <a:lnTo>
                      <a:pt x="1573" y="182"/>
                    </a:lnTo>
                    <a:lnTo>
                      <a:pt x="1574" y="182"/>
                    </a:lnTo>
                    <a:lnTo>
                      <a:pt x="1575" y="182"/>
                    </a:lnTo>
                    <a:lnTo>
                      <a:pt x="1576" y="182"/>
                    </a:lnTo>
                    <a:lnTo>
                      <a:pt x="1577" y="182"/>
                    </a:lnTo>
                    <a:lnTo>
                      <a:pt x="1578" y="182"/>
                    </a:lnTo>
                    <a:lnTo>
                      <a:pt x="1579" y="182"/>
                    </a:lnTo>
                    <a:lnTo>
                      <a:pt x="1580" y="182"/>
                    </a:lnTo>
                    <a:lnTo>
                      <a:pt x="1581" y="182"/>
                    </a:lnTo>
                    <a:lnTo>
                      <a:pt x="1582" y="182"/>
                    </a:lnTo>
                    <a:lnTo>
                      <a:pt x="1583" y="182"/>
                    </a:lnTo>
                    <a:lnTo>
                      <a:pt x="1584" y="182"/>
                    </a:lnTo>
                    <a:lnTo>
                      <a:pt x="1585" y="182"/>
                    </a:lnTo>
                    <a:lnTo>
                      <a:pt x="1586" y="182"/>
                    </a:lnTo>
                    <a:lnTo>
                      <a:pt x="1587" y="182"/>
                    </a:lnTo>
                    <a:lnTo>
                      <a:pt x="1588" y="182"/>
                    </a:lnTo>
                    <a:lnTo>
                      <a:pt x="1589" y="182"/>
                    </a:lnTo>
                    <a:lnTo>
                      <a:pt x="1590" y="182"/>
                    </a:lnTo>
                    <a:lnTo>
                      <a:pt x="1591" y="182"/>
                    </a:lnTo>
                    <a:lnTo>
                      <a:pt x="1592" y="182"/>
                    </a:lnTo>
                    <a:lnTo>
                      <a:pt x="1593" y="182"/>
                    </a:lnTo>
                    <a:lnTo>
                      <a:pt x="1594" y="182"/>
                    </a:lnTo>
                    <a:lnTo>
                      <a:pt x="1595" y="182"/>
                    </a:lnTo>
                    <a:lnTo>
                      <a:pt x="1596" y="182"/>
                    </a:lnTo>
                    <a:lnTo>
                      <a:pt x="1597" y="182"/>
                    </a:lnTo>
                    <a:lnTo>
                      <a:pt x="1598" y="182"/>
                    </a:lnTo>
                    <a:lnTo>
                      <a:pt x="1599" y="182"/>
                    </a:lnTo>
                    <a:lnTo>
                      <a:pt x="1600" y="182"/>
                    </a:lnTo>
                    <a:lnTo>
                      <a:pt x="1601" y="182"/>
                    </a:lnTo>
                    <a:lnTo>
                      <a:pt x="1602" y="182"/>
                    </a:lnTo>
                    <a:lnTo>
                      <a:pt x="1603" y="182"/>
                    </a:lnTo>
                    <a:lnTo>
                      <a:pt x="1604" y="182"/>
                    </a:lnTo>
                    <a:lnTo>
                      <a:pt x="1605" y="182"/>
                    </a:lnTo>
                    <a:lnTo>
                      <a:pt x="1606" y="182"/>
                    </a:lnTo>
                    <a:lnTo>
                      <a:pt x="1607" y="182"/>
                    </a:lnTo>
                    <a:lnTo>
                      <a:pt x="1607" y="181"/>
                    </a:lnTo>
                    <a:lnTo>
                      <a:pt x="1607" y="182"/>
                    </a:lnTo>
                    <a:lnTo>
                      <a:pt x="1608" y="182"/>
                    </a:lnTo>
                    <a:lnTo>
                      <a:pt x="1609" y="182"/>
                    </a:lnTo>
                    <a:lnTo>
                      <a:pt x="1610" y="182"/>
                    </a:lnTo>
                    <a:lnTo>
                      <a:pt x="1611" y="182"/>
                    </a:lnTo>
                    <a:lnTo>
                      <a:pt x="1611" y="181"/>
                    </a:lnTo>
                    <a:lnTo>
                      <a:pt x="1611" y="182"/>
                    </a:lnTo>
                    <a:lnTo>
                      <a:pt x="1612" y="182"/>
                    </a:lnTo>
                    <a:lnTo>
                      <a:pt x="1613" y="182"/>
                    </a:lnTo>
                    <a:lnTo>
                      <a:pt x="1613" y="181"/>
                    </a:lnTo>
                    <a:lnTo>
                      <a:pt x="1613" y="182"/>
                    </a:lnTo>
                    <a:lnTo>
                      <a:pt x="1614" y="182"/>
                    </a:lnTo>
                    <a:lnTo>
                      <a:pt x="1615" y="182"/>
                    </a:lnTo>
                    <a:lnTo>
                      <a:pt x="1616" y="182"/>
                    </a:lnTo>
                    <a:lnTo>
                      <a:pt x="1617" y="182"/>
                    </a:lnTo>
                    <a:lnTo>
                      <a:pt x="1618" y="182"/>
                    </a:lnTo>
                    <a:lnTo>
                      <a:pt x="1619" y="182"/>
                    </a:lnTo>
                    <a:lnTo>
                      <a:pt x="1620" y="182"/>
                    </a:lnTo>
                    <a:lnTo>
                      <a:pt x="1621" y="182"/>
                    </a:lnTo>
                    <a:lnTo>
                      <a:pt x="1622" y="182"/>
                    </a:lnTo>
                    <a:lnTo>
                      <a:pt x="1623" y="182"/>
                    </a:lnTo>
                    <a:lnTo>
                      <a:pt x="1624" y="182"/>
                    </a:lnTo>
                    <a:lnTo>
                      <a:pt x="1625" y="182"/>
                    </a:lnTo>
                    <a:lnTo>
                      <a:pt x="1626" y="182"/>
                    </a:lnTo>
                    <a:lnTo>
                      <a:pt x="1627" y="182"/>
                    </a:lnTo>
                    <a:lnTo>
                      <a:pt x="1628" y="182"/>
                    </a:lnTo>
                    <a:lnTo>
                      <a:pt x="1629" y="182"/>
                    </a:lnTo>
                    <a:lnTo>
                      <a:pt x="1630" y="182"/>
                    </a:lnTo>
                    <a:lnTo>
                      <a:pt x="1631" y="182"/>
                    </a:lnTo>
                    <a:lnTo>
                      <a:pt x="1632" y="182"/>
                    </a:lnTo>
                    <a:lnTo>
                      <a:pt x="1633" y="182"/>
                    </a:lnTo>
                    <a:lnTo>
                      <a:pt x="1634" y="182"/>
                    </a:lnTo>
                    <a:lnTo>
                      <a:pt x="1635" y="182"/>
                    </a:lnTo>
                    <a:lnTo>
                      <a:pt x="1636" y="182"/>
                    </a:lnTo>
                    <a:lnTo>
                      <a:pt x="1636" y="181"/>
                    </a:lnTo>
                    <a:lnTo>
                      <a:pt x="1636" y="182"/>
                    </a:lnTo>
                    <a:lnTo>
                      <a:pt x="1637" y="182"/>
                    </a:lnTo>
                    <a:lnTo>
                      <a:pt x="1637" y="0"/>
                    </a:lnTo>
                    <a:lnTo>
                      <a:pt x="1637" y="7"/>
                    </a:lnTo>
                    <a:lnTo>
                      <a:pt x="1638" y="7"/>
                    </a:lnTo>
                    <a:lnTo>
                      <a:pt x="1638" y="176"/>
                    </a:lnTo>
                    <a:lnTo>
                      <a:pt x="1638" y="65"/>
                    </a:lnTo>
                    <a:lnTo>
                      <a:pt x="1639" y="65"/>
                    </a:lnTo>
                    <a:lnTo>
                      <a:pt x="1639" y="178"/>
                    </a:lnTo>
                    <a:lnTo>
                      <a:pt x="1639" y="176"/>
                    </a:lnTo>
                    <a:lnTo>
                      <a:pt x="1640" y="176"/>
                    </a:lnTo>
                    <a:lnTo>
                      <a:pt x="1640" y="21"/>
                    </a:lnTo>
                    <a:lnTo>
                      <a:pt x="1640" y="98"/>
                    </a:lnTo>
                    <a:lnTo>
                      <a:pt x="1641" y="98"/>
                    </a:lnTo>
                    <a:lnTo>
                      <a:pt x="1641" y="179"/>
                    </a:lnTo>
                    <a:lnTo>
                      <a:pt x="1641" y="157"/>
                    </a:lnTo>
                    <a:lnTo>
                      <a:pt x="1642" y="157"/>
                    </a:lnTo>
                    <a:lnTo>
                      <a:pt x="1642" y="181"/>
                    </a:lnTo>
                    <a:lnTo>
                      <a:pt x="1643" y="181"/>
                    </a:lnTo>
                    <a:lnTo>
                      <a:pt x="1643" y="150"/>
                    </a:lnTo>
                    <a:lnTo>
                      <a:pt x="1643" y="172"/>
                    </a:lnTo>
                    <a:lnTo>
                      <a:pt x="1644" y="172"/>
                    </a:lnTo>
                    <a:lnTo>
                      <a:pt x="1644" y="182"/>
                    </a:lnTo>
                    <a:lnTo>
                      <a:pt x="1644" y="173"/>
                    </a:lnTo>
                    <a:lnTo>
                      <a:pt x="1645" y="173"/>
                    </a:lnTo>
                    <a:lnTo>
                      <a:pt x="1645" y="182"/>
                    </a:lnTo>
                    <a:lnTo>
                      <a:pt x="1645" y="179"/>
                    </a:lnTo>
                    <a:lnTo>
                      <a:pt x="1646" y="179"/>
                    </a:lnTo>
                    <a:lnTo>
                      <a:pt x="1646" y="182"/>
                    </a:lnTo>
                    <a:lnTo>
                      <a:pt x="1646" y="181"/>
                    </a:lnTo>
                    <a:lnTo>
                      <a:pt x="1647" y="181"/>
                    </a:lnTo>
                    <a:lnTo>
                      <a:pt x="1647" y="182"/>
                    </a:lnTo>
                    <a:lnTo>
                      <a:pt x="1647" y="181"/>
                    </a:lnTo>
                    <a:lnTo>
                      <a:pt x="1648" y="181"/>
                    </a:lnTo>
                    <a:lnTo>
                      <a:pt x="1648" y="182"/>
                    </a:lnTo>
                    <a:lnTo>
                      <a:pt x="1649" y="182"/>
                    </a:lnTo>
                    <a:lnTo>
                      <a:pt x="1650" y="182"/>
                    </a:lnTo>
                    <a:lnTo>
                      <a:pt x="1651" y="182"/>
                    </a:lnTo>
                    <a:lnTo>
                      <a:pt x="1652" y="182"/>
                    </a:lnTo>
                    <a:lnTo>
                      <a:pt x="1653" y="182"/>
                    </a:lnTo>
                    <a:lnTo>
                      <a:pt x="1654" y="182"/>
                    </a:lnTo>
                    <a:lnTo>
                      <a:pt x="1655" y="182"/>
                    </a:lnTo>
                    <a:lnTo>
                      <a:pt x="1656" y="182"/>
                    </a:lnTo>
                    <a:lnTo>
                      <a:pt x="1657" y="182"/>
                    </a:lnTo>
                    <a:lnTo>
                      <a:pt x="1658" y="182"/>
                    </a:lnTo>
                    <a:lnTo>
                      <a:pt x="1659" y="182"/>
                    </a:lnTo>
                    <a:lnTo>
                      <a:pt x="1660" y="182"/>
                    </a:lnTo>
                    <a:lnTo>
                      <a:pt x="1661" y="182"/>
                    </a:lnTo>
                    <a:lnTo>
                      <a:pt x="1662" y="182"/>
                    </a:lnTo>
                    <a:lnTo>
                      <a:pt x="1663" y="182"/>
                    </a:lnTo>
                    <a:lnTo>
                      <a:pt x="1664" y="182"/>
                    </a:lnTo>
                    <a:lnTo>
                      <a:pt x="1665" y="182"/>
                    </a:lnTo>
                    <a:lnTo>
                      <a:pt x="1665" y="181"/>
                    </a:lnTo>
                    <a:lnTo>
                      <a:pt x="1666" y="181"/>
                    </a:lnTo>
                    <a:lnTo>
                      <a:pt x="1666" y="182"/>
                    </a:lnTo>
                    <a:lnTo>
                      <a:pt x="1667" y="182"/>
                    </a:lnTo>
                    <a:lnTo>
                      <a:pt x="1668" y="182"/>
                    </a:lnTo>
                    <a:lnTo>
                      <a:pt x="1669" y="182"/>
                    </a:lnTo>
                    <a:lnTo>
                      <a:pt x="1670" y="182"/>
                    </a:lnTo>
                    <a:lnTo>
                      <a:pt x="1671" y="182"/>
                    </a:lnTo>
                    <a:lnTo>
                      <a:pt x="1672" y="182"/>
                    </a:lnTo>
                    <a:lnTo>
                      <a:pt x="1673" y="182"/>
                    </a:lnTo>
                    <a:lnTo>
                      <a:pt x="1674" y="182"/>
                    </a:lnTo>
                    <a:lnTo>
                      <a:pt x="1675" y="182"/>
                    </a:lnTo>
                    <a:lnTo>
                      <a:pt x="1676" y="182"/>
                    </a:lnTo>
                    <a:lnTo>
                      <a:pt x="1677" y="182"/>
                    </a:lnTo>
                    <a:lnTo>
                      <a:pt x="1678" y="182"/>
                    </a:lnTo>
                    <a:lnTo>
                      <a:pt x="1679" y="182"/>
                    </a:lnTo>
                    <a:lnTo>
                      <a:pt x="1680" y="182"/>
                    </a:lnTo>
                    <a:lnTo>
                      <a:pt x="1681" y="182"/>
                    </a:lnTo>
                    <a:lnTo>
                      <a:pt x="1682" y="182"/>
                    </a:lnTo>
                    <a:lnTo>
                      <a:pt x="1683" y="182"/>
                    </a:lnTo>
                    <a:lnTo>
                      <a:pt x="1684" y="182"/>
                    </a:lnTo>
                    <a:lnTo>
                      <a:pt x="1685" y="182"/>
                    </a:lnTo>
                    <a:lnTo>
                      <a:pt x="1685" y="179"/>
                    </a:lnTo>
                    <a:lnTo>
                      <a:pt x="1685" y="182"/>
                    </a:lnTo>
                    <a:lnTo>
                      <a:pt x="1686" y="182"/>
                    </a:lnTo>
                    <a:lnTo>
                      <a:pt x="1687" y="182"/>
                    </a:lnTo>
                    <a:lnTo>
                      <a:pt x="1687" y="180"/>
                    </a:lnTo>
                    <a:lnTo>
                      <a:pt x="1687" y="181"/>
                    </a:lnTo>
                    <a:lnTo>
                      <a:pt x="1688" y="181"/>
                    </a:lnTo>
                    <a:lnTo>
                      <a:pt x="1688" y="182"/>
                    </a:lnTo>
                    <a:lnTo>
                      <a:pt x="1689" y="182"/>
                    </a:lnTo>
                    <a:lnTo>
                      <a:pt x="1690" y="182"/>
                    </a:lnTo>
                    <a:lnTo>
                      <a:pt x="1691" y="182"/>
                    </a:lnTo>
                    <a:lnTo>
                      <a:pt x="1692" y="182"/>
                    </a:lnTo>
                    <a:lnTo>
                      <a:pt x="1693" y="182"/>
                    </a:lnTo>
                    <a:lnTo>
                      <a:pt x="1694" y="182"/>
                    </a:lnTo>
                    <a:lnTo>
                      <a:pt x="1695" y="182"/>
                    </a:lnTo>
                    <a:lnTo>
                      <a:pt x="1696" y="182"/>
                    </a:lnTo>
                    <a:lnTo>
                      <a:pt x="1697" y="182"/>
                    </a:lnTo>
                    <a:lnTo>
                      <a:pt x="1698" y="182"/>
                    </a:lnTo>
                    <a:lnTo>
                      <a:pt x="1699" y="182"/>
                    </a:lnTo>
                    <a:lnTo>
                      <a:pt x="1700" y="182"/>
                    </a:lnTo>
                    <a:lnTo>
                      <a:pt x="1701" y="182"/>
                    </a:lnTo>
                    <a:lnTo>
                      <a:pt x="1702" y="182"/>
                    </a:lnTo>
                    <a:lnTo>
                      <a:pt x="1703" y="182"/>
                    </a:lnTo>
                    <a:lnTo>
                      <a:pt x="1704" y="182"/>
                    </a:lnTo>
                    <a:lnTo>
                      <a:pt x="1705" y="182"/>
                    </a:lnTo>
                    <a:lnTo>
                      <a:pt x="1706" y="182"/>
                    </a:lnTo>
                    <a:lnTo>
                      <a:pt x="1707" y="182"/>
                    </a:lnTo>
                    <a:lnTo>
                      <a:pt x="1708" y="182"/>
                    </a:lnTo>
                    <a:lnTo>
                      <a:pt x="1709" y="182"/>
                    </a:lnTo>
                    <a:lnTo>
                      <a:pt x="1710" y="182"/>
                    </a:lnTo>
                    <a:lnTo>
                      <a:pt x="1711" y="182"/>
                    </a:lnTo>
                    <a:lnTo>
                      <a:pt x="1712" y="182"/>
                    </a:lnTo>
                    <a:lnTo>
                      <a:pt x="1713" y="182"/>
                    </a:lnTo>
                    <a:lnTo>
                      <a:pt x="1714" y="182"/>
                    </a:lnTo>
                    <a:lnTo>
                      <a:pt x="1715" y="182"/>
                    </a:lnTo>
                    <a:lnTo>
                      <a:pt x="1716" y="182"/>
                    </a:lnTo>
                    <a:lnTo>
                      <a:pt x="1717" y="182"/>
                    </a:lnTo>
                    <a:lnTo>
                      <a:pt x="1718" y="182"/>
                    </a:lnTo>
                    <a:lnTo>
                      <a:pt x="1719" y="182"/>
                    </a:lnTo>
                    <a:lnTo>
                      <a:pt x="1720" y="182"/>
                    </a:lnTo>
                    <a:lnTo>
                      <a:pt x="1721" y="182"/>
                    </a:lnTo>
                    <a:lnTo>
                      <a:pt x="1722" y="182"/>
                    </a:lnTo>
                    <a:lnTo>
                      <a:pt x="1723" y="182"/>
                    </a:lnTo>
                    <a:lnTo>
                      <a:pt x="1724" y="182"/>
                    </a:lnTo>
                    <a:lnTo>
                      <a:pt x="1725" y="182"/>
                    </a:lnTo>
                    <a:lnTo>
                      <a:pt x="1726" y="182"/>
                    </a:lnTo>
                    <a:lnTo>
                      <a:pt x="1727" y="182"/>
                    </a:lnTo>
                    <a:lnTo>
                      <a:pt x="1728" y="182"/>
                    </a:lnTo>
                    <a:lnTo>
                      <a:pt x="1729" y="182"/>
                    </a:lnTo>
                    <a:lnTo>
                      <a:pt x="1730" y="182"/>
                    </a:lnTo>
                    <a:lnTo>
                      <a:pt x="1731" y="182"/>
                    </a:lnTo>
                    <a:lnTo>
                      <a:pt x="1732" y="182"/>
                    </a:lnTo>
                    <a:lnTo>
                      <a:pt x="1733" y="182"/>
                    </a:lnTo>
                    <a:lnTo>
                      <a:pt x="1734" y="182"/>
                    </a:lnTo>
                    <a:lnTo>
                      <a:pt x="1735" y="182"/>
                    </a:lnTo>
                    <a:lnTo>
                      <a:pt x="1736" y="182"/>
                    </a:lnTo>
                    <a:lnTo>
                      <a:pt x="1737" y="182"/>
                    </a:lnTo>
                    <a:lnTo>
                      <a:pt x="1738" y="182"/>
                    </a:lnTo>
                    <a:lnTo>
                      <a:pt x="1739" y="182"/>
                    </a:lnTo>
                    <a:lnTo>
                      <a:pt x="1740" y="182"/>
                    </a:lnTo>
                    <a:lnTo>
                      <a:pt x="1741" y="182"/>
                    </a:lnTo>
                    <a:lnTo>
                      <a:pt x="1742" y="182"/>
                    </a:lnTo>
                    <a:lnTo>
                      <a:pt x="1743" y="182"/>
                    </a:lnTo>
                    <a:lnTo>
                      <a:pt x="1744" y="182"/>
                    </a:lnTo>
                    <a:lnTo>
                      <a:pt x="1745" y="182"/>
                    </a:lnTo>
                    <a:lnTo>
                      <a:pt x="1746" y="182"/>
                    </a:lnTo>
                    <a:lnTo>
                      <a:pt x="1747" y="182"/>
                    </a:lnTo>
                    <a:lnTo>
                      <a:pt x="1748" y="182"/>
                    </a:lnTo>
                    <a:lnTo>
                      <a:pt x="1749" y="182"/>
                    </a:lnTo>
                    <a:lnTo>
                      <a:pt x="1750" y="182"/>
                    </a:lnTo>
                    <a:lnTo>
                      <a:pt x="1751" y="182"/>
                    </a:lnTo>
                    <a:lnTo>
                      <a:pt x="1752" y="182"/>
                    </a:lnTo>
                    <a:lnTo>
                      <a:pt x="1753" y="182"/>
                    </a:lnTo>
                    <a:lnTo>
                      <a:pt x="1753" y="181"/>
                    </a:lnTo>
                    <a:lnTo>
                      <a:pt x="1753" y="182"/>
                    </a:lnTo>
                    <a:lnTo>
                      <a:pt x="1754" y="182"/>
                    </a:lnTo>
                    <a:lnTo>
                      <a:pt x="1755" y="182"/>
                    </a:lnTo>
                    <a:lnTo>
                      <a:pt x="1756" y="182"/>
                    </a:lnTo>
                    <a:lnTo>
                      <a:pt x="1757" y="182"/>
                    </a:lnTo>
                    <a:lnTo>
                      <a:pt x="1758" y="182"/>
                    </a:lnTo>
                    <a:lnTo>
                      <a:pt x="1759" y="182"/>
                    </a:lnTo>
                    <a:lnTo>
                      <a:pt x="1760" y="182"/>
                    </a:lnTo>
                    <a:lnTo>
                      <a:pt x="1761" y="182"/>
                    </a:lnTo>
                    <a:lnTo>
                      <a:pt x="1762" y="182"/>
                    </a:lnTo>
                    <a:lnTo>
                      <a:pt x="1763" y="182"/>
                    </a:lnTo>
                    <a:lnTo>
                      <a:pt x="1764" y="182"/>
                    </a:lnTo>
                    <a:lnTo>
                      <a:pt x="1765" y="182"/>
                    </a:lnTo>
                    <a:lnTo>
                      <a:pt x="1766" y="182"/>
                    </a:lnTo>
                    <a:lnTo>
                      <a:pt x="1767" y="182"/>
                    </a:lnTo>
                    <a:lnTo>
                      <a:pt x="1768" y="182"/>
                    </a:lnTo>
                    <a:lnTo>
                      <a:pt x="1769" y="182"/>
                    </a:lnTo>
                    <a:lnTo>
                      <a:pt x="1770" y="182"/>
                    </a:lnTo>
                    <a:lnTo>
                      <a:pt x="1771" y="182"/>
                    </a:lnTo>
                    <a:lnTo>
                      <a:pt x="1772" y="182"/>
                    </a:lnTo>
                    <a:lnTo>
                      <a:pt x="1773" y="182"/>
                    </a:lnTo>
                    <a:lnTo>
                      <a:pt x="1774" y="182"/>
                    </a:lnTo>
                    <a:lnTo>
                      <a:pt x="1775" y="182"/>
                    </a:lnTo>
                    <a:lnTo>
                      <a:pt x="1776" y="182"/>
                    </a:lnTo>
                    <a:lnTo>
                      <a:pt x="1777" y="182"/>
                    </a:lnTo>
                    <a:lnTo>
                      <a:pt x="1778" y="182"/>
                    </a:lnTo>
                    <a:lnTo>
                      <a:pt x="1779" y="182"/>
                    </a:lnTo>
                    <a:lnTo>
                      <a:pt x="1780" y="182"/>
                    </a:lnTo>
                    <a:lnTo>
                      <a:pt x="1781" y="182"/>
                    </a:lnTo>
                    <a:lnTo>
                      <a:pt x="1782" y="182"/>
                    </a:lnTo>
                    <a:lnTo>
                      <a:pt x="1783" y="182"/>
                    </a:lnTo>
                    <a:lnTo>
                      <a:pt x="1784" y="182"/>
                    </a:lnTo>
                    <a:lnTo>
                      <a:pt x="1785" y="182"/>
                    </a:lnTo>
                    <a:lnTo>
                      <a:pt x="1786" y="182"/>
                    </a:lnTo>
                    <a:lnTo>
                      <a:pt x="1787" y="182"/>
                    </a:lnTo>
                    <a:lnTo>
                      <a:pt x="1788" y="182"/>
                    </a:lnTo>
                    <a:lnTo>
                      <a:pt x="1788" y="180"/>
                    </a:lnTo>
                    <a:lnTo>
                      <a:pt x="1788" y="181"/>
                    </a:lnTo>
                    <a:lnTo>
                      <a:pt x="1789" y="181"/>
                    </a:lnTo>
                    <a:lnTo>
                      <a:pt x="1789" y="182"/>
                    </a:lnTo>
                    <a:lnTo>
                      <a:pt x="1789" y="181"/>
                    </a:lnTo>
                    <a:lnTo>
                      <a:pt x="1790" y="181"/>
                    </a:lnTo>
                    <a:lnTo>
                      <a:pt x="1790" y="182"/>
                    </a:lnTo>
                    <a:lnTo>
                      <a:pt x="1791" y="182"/>
                    </a:lnTo>
                    <a:lnTo>
                      <a:pt x="1792" y="182"/>
                    </a:lnTo>
                    <a:lnTo>
                      <a:pt x="1792" y="181"/>
                    </a:lnTo>
                    <a:lnTo>
                      <a:pt x="1792" y="182"/>
                    </a:lnTo>
                    <a:lnTo>
                      <a:pt x="1793" y="182"/>
                    </a:lnTo>
                    <a:lnTo>
                      <a:pt x="1794" y="182"/>
                    </a:lnTo>
                    <a:lnTo>
                      <a:pt x="1795" y="182"/>
                    </a:lnTo>
                    <a:lnTo>
                      <a:pt x="1796" y="182"/>
                    </a:lnTo>
                    <a:lnTo>
                      <a:pt x="1797" y="182"/>
                    </a:lnTo>
                    <a:lnTo>
                      <a:pt x="1798" y="182"/>
                    </a:lnTo>
                    <a:lnTo>
                      <a:pt x="1799" y="182"/>
                    </a:lnTo>
                    <a:lnTo>
                      <a:pt x="1800" y="182"/>
                    </a:lnTo>
                    <a:lnTo>
                      <a:pt x="1801" y="182"/>
                    </a:lnTo>
                    <a:lnTo>
                      <a:pt x="1802" y="182"/>
                    </a:lnTo>
                    <a:lnTo>
                      <a:pt x="1803" y="182"/>
                    </a:lnTo>
                    <a:lnTo>
                      <a:pt x="1804" y="182"/>
                    </a:lnTo>
                    <a:lnTo>
                      <a:pt x="1805" y="182"/>
                    </a:lnTo>
                    <a:lnTo>
                      <a:pt x="1806" y="182"/>
                    </a:lnTo>
                    <a:lnTo>
                      <a:pt x="1807" y="182"/>
                    </a:lnTo>
                    <a:lnTo>
                      <a:pt x="1808" y="182"/>
                    </a:lnTo>
                    <a:lnTo>
                      <a:pt x="1809" y="182"/>
                    </a:lnTo>
                    <a:lnTo>
                      <a:pt x="1810" y="182"/>
                    </a:lnTo>
                    <a:lnTo>
                      <a:pt x="1811" y="182"/>
                    </a:lnTo>
                    <a:lnTo>
                      <a:pt x="1812" y="182"/>
                    </a:lnTo>
                    <a:lnTo>
                      <a:pt x="1813" y="182"/>
                    </a:lnTo>
                    <a:lnTo>
                      <a:pt x="1814" y="182"/>
                    </a:lnTo>
                    <a:lnTo>
                      <a:pt x="1815" y="182"/>
                    </a:lnTo>
                    <a:lnTo>
                      <a:pt x="1816" y="182"/>
                    </a:lnTo>
                    <a:lnTo>
                      <a:pt x="1817" y="182"/>
                    </a:lnTo>
                    <a:lnTo>
                      <a:pt x="1818" y="182"/>
                    </a:lnTo>
                    <a:lnTo>
                      <a:pt x="1819" y="182"/>
                    </a:lnTo>
                    <a:lnTo>
                      <a:pt x="1820" y="182"/>
                    </a:lnTo>
                    <a:lnTo>
                      <a:pt x="1821" y="182"/>
                    </a:lnTo>
                    <a:lnTo>
                      <a:pt x="1822" y="182"/>
                    </a:lnTo>
                    <a:lnTo>
                      <a:pt x="1823" y="182"/>
                    </a:lnTo>
                    <a:lnTo>
                      <a:pt x="1824" y="182"/>
                    </a:lnTo>
                    <a:lnTo>
                      <a:pt x="1825" y="182"/>
                    </a:lnTo>
                    <a:lnTo>
                      <a:pt x="1826" y="182"/>
                    </a:lnTo>
                    <a:lnTo>
                      <a:pt x="1827" y="182"/>
                    </a:lnTo>
                    <a:lnTo>
                      <a:pt x="1828" y="182"/>
                    </a:lnTo>
                    <a:lnTo>
                      <a:pt x="1829" y="182"/>
                    </a:lnTo>
                    <a:lnTo>
                      <a:pt x="1830" y="182"/>
                    </a:lnTo>
                    <a:lnTo>
                      <a:pt x="1831" y="182"/>
                    </a:lnTo>
                    <a:lnTo>
                      <a:pt x="1832" y="182"/>
                    </a:lnTo>
                    <a:lnTo>
                      <a:pt x="1833" y="182"/>
                    </a:lnTo>
                    <a:lnTo>
                      <a:pt x="1833" y="181"/>
                    </a:lnTo>
                    <a:lnTo>
                      <a:pt x="1834" y="181"/>
                    </a:lnTo>
                    <a:lnTo>
                      <a:pt x="1834" y="182"/>
                    </a:lnTo>
                    <a:lnTo>
                      <a:pt x="1835" y="182"/>
                    </a:lnTo>
                    <a:lnTo>
                      <a:pt x="1836" y="182"/>
                    </a:lnTo>
                    <a:lnTo>
                      <a:pt x="1837" y="182"/>
                    </a:lnTo>
                    <a:lnTo>
                      <a:pt x="1838" y="182"/>
                    </a:lnTo>
                    <a:lnTo>
                      <a:pt x="1839" y="182"/>
                    </a:lnTo>
                    <a:lnTo>
                      <a:pt x="1840" y="182"/>
                    </a:lnTo>
                    <a:lnTo>
                      <a:pt x="1841" y="182"/>
                    </a:lnTo>
                    <a:lnTo>
                      <a:pt x="1842" y="182"/>
                    </a:lnTo>
                    <a:lnTo>
                      <a:pt x="1843" y="182"/>
                    </a:lnTo>
                    <a:lnTo>
                      <a:pt x="1844" y="182"/>
                    </a:lnTo>
                    <a:lnTo>
                      <a:pt x="1845" y="182"/>
                    </a:lnTo>
                    <a:lnTo>
                      <a:pt x="1846" y="182"/>
                    </a:lnTo>
                    <a:lnTo>
                      <a:pt x="1847" y="182"/>
                    </a:lnTo>
                    <a:lnTo>
                      <a:pt x="1848" y="182"/>
                    </a:lnTo>
                    <a:lnTo>
                      <a:pt x="1849" y="182"/>
                    </a:lnTo>
                    <a:lnTo>
                      <a:pt x="1850" y="182"/>
                    </a:lnTo>
                    <a:lnTo>
                      <a:pt x="1851" y="182"/>
                    </a:lnTo>
                    <a:lnTo>
                      <a:pt x="1852" y="182"/>
                    </a:lnTo>
                    <a:lnTo>
                      <a:pt x="1853" y="182"/>
                    </a:lnTo>
                    <a:lnTo>
                      <a:pt x="1854" y="182"/>
                    </a:lnTo>
                    <a:lnTo>
                      <a:pt x="1855" y="182"/>
                    </a:lnTo>
                    <a:lnTo>
                      <a:pt x="1856" y="182"/>
                    </a:lnTo>
                    <a:lnTo>
                      <a:pt x="1857" y="182"/>
                    </a:lnTo>
                    <a:lnTo>
                      <a:pt x="1858" y="182"/>
                    </a:lnTo>
                    <a:lnTo>
                      <a:pt x="1859" y="182"/>
                    </a:lnTo>
                    <a:lnTo>
                      <a:pt x="1860" y="182"/>
                    </a:lnTo>
                    <a:lnTo>
                      <a:pt x="1861" y="182"/>
                    </a:lnTo>
                    <a:lnTo>
                      <a:pt x="1862" y="182"/>
                    </a:lnTo>
                    <a:lnTo>
                      <a:pt x="1863" y="182"/>
                    </a:lnTo>
                    <a:lnTo>
                      <a:pt x="1864" y="182"/>
                    </a:lnTo>
                    <a:lnTo>
                      <a:pt x="1865" y="182"/>
                    </a:lnTo>
                    <a:lnTo>
                      <a:pt x="1866" y="182"/>
                    </a:lnTo>
                    <a:lnTo>
                      <a:pt x="1867" y="182"/>
                    </a:lnTo>
                    <a:lnTo>
                      <a:pt x="1868" y="182"/>
                    </a:lnTo>
                    <a:lnTo>
                      <a:pt x="1869" y="182"/>
                    </a:lnTo>
                    <a:lnTo>
                      <a:pt x="1870" y="182"/>
                    </a:lnTo>
                    <a:lnTo>
                      <a:pt x="1871" y="182"/>
                    </a:lnTo>
                    <a:lnTo>
                      <a:pt x="1872" y="182"/>
                    </a:lnTo>
                    <a:lnTo>
                      <a:pt x="1873" y="182"/>
                    </a:lnTo>
                    <a:lnTo>
                      <a:pt x="1874" y="182"/>
                    </a:lnTo>
                    <a:lnTo>
                      <a:pt x="1875" y="182"/>
                    </a:lnTo>
                    <a:lnTo>
                      <a:pt x="1876" y="182"/>
                    </a:lnTo>
                    <a:lnTo>
                      <a:pt x="1877" y="182"/>
                    </a:lnTo>
                    <a:lnTo>
                      <a:pt x="1878" y="182"/>
                    </a:lnTo>
                    <a:lnTo>
                      <a:pt x="1879" y="182"/>
                    </a:lnTo>
                    <a:lnTo>
                      <a:pt x="1880" y="182"/>
                    </a:lnTo>
                    <a:lnTo>
                      <a:pt x="1881" y="182"/>
                    </a:lnTo>
                    <a:lnTo>
                      <a:pt x="1882" y="182"/>
                    </a:lnTo>
                    <a:lnTo>
                      <a:pt x="1883" y="182"/>
                    </a:lnTo>
                    <a:lnTo>
                      <a:pt x="1884" y="182"/>
                    </a:lnTo>
                    <a:lnTo>
                      <a:pt x="1885" y="182"/>
                    </a:lnTo>
                    <a:lnTo>
                      <a:pt x="1886" y="182"/>
                    </a:lnTo>
                    <a:lnTo>
                      <a:pt x="1887" y="182"/>
                    </a:lnTo>
                    <a:lnTo>
                      <a:pt x="1888" y="182"/>
                    </a:lnTo>
                    <a:lnTo>
                      <a:pt x="1889" y="182"/>
                    </a:lnTo>
                    <a:lnTo>
                      <a:pt x="1890" y="182"/>
                    </a:lnTo>
                    <a:lnTo>
                      <a:pt x="1891" y="182"/>
                    </a:lnTo>
                    <a:lnTo>
                      <a:pt x="1892" y="182"/>
                    </a:lnTo>
                    <a:lnTo>
                      <a:pt x="1893" y="182"/>
                    </a:lnTo>
                    <a:lnTo>
                      <a:pt x="1894" y="182"/>
                    </a:lnTo>
                    <a:lnTo>
                      <a:pt x="1895" y="182"/>
                    </a:lnTo>
                    <a:lnTo>
                      <a:pt x="1896" y="182"/>
                    </a:lnTo>
                    <a:lnTo>
                      <a:pt x="1897" y="182"/>
                    </a:lnTo>
                    <a:lnTo>
                      <a:pt x="1898" y="182"/>
                    </a:lnTo>
                    <a:lnTo>
                      <a:pt x="1899" y="182"/>
                    </a:lnTo>
                    <a:lnTo>
                      <a:pt x="1900" y="182"/>
                    </a:lnTo>
                    <a:lnTo>
                      <a:pt x="1900" y="181"/>
                    </a:lnTo>
                    <a:lnTo>
                      <a:pt x="1901" y="181"/>
                    </a:lnTo>
                    <a:lnTo>
                      <a:pt x="1901" y="182"/>
                    </a:lnTo>
                    <a:lnTo>
                      <a:pt x="1901" y="181"/>
                    </a:lnTo>
                    <a:lnTo>
                      <a:pt x="1902" y="181"/>
                    </a:lnTo>
                    <a:lnTo>
                      <a:pt x="1902" y="182"/>
                    </a:lnTo>
                    <a:lnTo>
                      <a:pt x="1903" y="182"/>
                    </a:lnTo>
                    <a:lnTo>
                      <a:pt x="1904" y="182"/>
                    </a:lnTo>
                    <a:lnTo>
                      <a:pt x="1904" y="181"/>
                    </a:lnTo>
                    <a:lnTo>
                      <a:pt x="1904" y="182"/>
                    </a:lnTo>
                    <a:lnTo>
                      <a:pt x="1905" y="182"/>
                    </a:lnTo>
                    <a:lnTo>
                      <a:pt x="1906" y="182"/>
                    </a:lnTo>
                    <a:lnTo>
                      <a:pt x="1907" y="182"/>
                    </a:lnTo>
                    <a:lnTo>
                      <a:pt x="1908" y="182"/>
                    </a:lnTo>
                    <a:lnTo>
                      <a:pt x="1909" y="182"/>
                    </a:lnTo>
                    <a:lnTo>
                      <a:pt x="1910" y="182"/>
                    </a:lnTo>
                    <a:lnTo>
                      <a:pt x="1911" y="182"/>
                    </a:lnTo>
                    <a:lnTo>
                      <a:pt x="1912" y="182"/>
                    </a:lnTo>
                    <a:lnTo>
                      <a:pt x="1913" y="182"/>
                    </a:lnTo>
                    <a:lnTo>
                      <a:pt x="1914" y="182"/>
                    </a:lnTo>
                    <a:lnTo>
                      <a:pt x="1915" y="182"/>
                    </a:lnTo>
                    <a:lnTo>
                      <a:pt x="1916" y="182"/>
                    </a:lnTo>
                    <a:lnTo>
                      <a:pt x="1917" y="182"/>
                    </a:lnTo>
                    <a:lnTo>
                      <a:pt x="1918" y="182"/>
                    </a:lnTo>
                    <a:lnTo>
                      <a:pt x="1919" y="182"/>
                    </a:lnTo>
                    <a:lnTo>
                      <a:pt x="1920" y="182"/>
                    </a:lnTo>
                    <a:lnTo>
                      <a:pt x="1921" y="182"/>
                    </a:lnTo>
                    <a:lnTo>
                      <a:pt x="1922" y="182"/>
                    </a:lnTo>
                    <a:lnTo>
                      <a:pt x="1923" y="182"/>
                    </a:lnTo>
                    <a:lnTo>
                      <a:pt x="1924" y="182"/>
                    </a:lnTo>
                    <a:lnTo>
                      <a:pt x="1925" y="182"/>
                    </a:lnTo>
                    <a:lnTo>
                      <a:pt x="1926" y="182"/>
                    </a:lnTo>
                    <a:lnTo>
                      <a:pt x="1927" y="182"/>
                    </a:lnTo>
                    <a:lnTo>
                      <a:pt x="1928" y="182"/>
                    </a:lnTo>
                    <a:lnTo>
                      <a:pt x="1929" y="182"/>
                    </a:lnTo>
                    <a:lnTo>
                      <a:pt x="1929" y="181"/>
                    </a:lnTo>
                    <a:lnTo>
                      <a:pt x="1929" y="182"/>
                    </a:lnTo>
                    <a:lnTo>
                      <a:pt x="1930" y="182"/>
                    </a:lnTo>
                    <a:lnTo>
                      <a:pt x="1931" y="182"/>
                    </a:lnTo>
                    <a:lnTo>
                      <a:pt x="1931" y="181"/>
                    </a:lnTo>
                    <a:lnTo>
                      <a:pt x="1931" y="182"/>
                    </a:lnTo>
                    <a:lnTo>
                      <a:pt x="1932" y="182"/>
                    </a:lnTo>
                    <a:lnTo>
                      <a:pt x="1933" y="182"/>
                    </a:lnTo>
                    <a:lnTo>
                      <a:pt x="1934" y="182"/>
                    </a:lnTo>
                    <a:lnTo>
                      <a:pt x="1935" y="182"/>
                    </a:lnTo>
                    <a:lnTo>
                      <a:pt x="1936" y="182"/>
                    </a:lnTo>
                    <a:lnTo>
                      <a:pt x="1937" y="182"/>
                    </a:lnTo>
                    <a:lnTo>
                      <a:pt x="1938" y="182"/>
                    </a:lnTo>
                    <a:lnTo>
                      <a:pt x="1939" y="182"/>
                    </a:lnTo>
                    <a:lnTo>
                      <a:pt x="1940" y="182"/>
                    </a:lnTo>
                    <a:lnTo>
                      <a:pt x="1941" y="182"/>
                    </a:lnTo>
                    <a:lnTo>
                      <a:pt x="1942" y="182"/>
                    </a:lnTo>
                    <a:lnTo>
                      <a:pt x="1943" y="182"/>
                    </a:lnTo>
                    <a:lnTo>
                      <a:pt x="1944" y="182"/>
                    </a:lnTo>
                    <a:lnTo>
                      <a:pt x="1945" y="182"/>
                    </a:lnTo>
                    <a:lnTo>
                      <a:pt x="1946" y="182"/>
                    </a:lnTo>
                    <a:lnTo>
                      <a:pt x="1947" y="182"/>
                    </a:lnTo>
                    <a:lnTo>
                      <a:pt x="1948" y="182"/>
                    </a:lnTo>
                    <a:lnTo>
                      <a:pt x="1949" y="182"/>
                    </a:lnTo>
                    <a:lnTo>
                      <a:pt x="1950" y="182"/>
                    </a:lnTo>
                    <a:lnTo>
                      <a:pt x="1951" y="182"/>
                    </a:lnTo>
                    <a:lnTo>
                      <a:pt x="1952" y="182"/>
                    </a:lnTo>
                    <a:lnTo>
                      <a:pt x="1953" y="182"/>
                    </a:lnTo>
                    <a:lnTo>
                      <a:pt x="1954" y="182"/>
                    </a:lnTo>
                    <a:lnTo>
                      <a:pt x="1955" y="182"/>
                    </a:lnTo>
                    <a:lnTo>
                      <a:pt x="1956" y="182"/>
                    </a:lnTo>
                    <a:lnTo>
                      <a:pt x="1957" y="182"/>
                    </a:lnTo>
                    <a:lnTo>
                      <a:pt x="1958" y="182"/>
                    </a:lnTo>
                    <a:lnTo>
                      <a:pt x="1959" y="182"/>
                    </a:lnTo>
                    <a:lnTo>
                      <a:pt x="1960" y="182"/>
                    </a:lnTo>
                    <a:lnTo>
                      <a:pt x="1961" y="182"/>
                    </a:lnTo>
                    <a:lnTo>
                      <a:pt x="1962" y="182"/>
                    </a:lnTo>
                    <a:lnTo>
                      <a:pt x="1963" y="182"/>
                    </a:lnTo>
                    <a:lnTo>
                      <a:pt x="1964" y="182"/>
                    </a:lnTo>
                    <a:lnTo>
                      <a:pt x="1965" y="182"/>
                    </a:lnTo>
                    <a:lnTo>
                      <a:pt x="1966" y="182"/>
                    </a:lnTo>
                    <a:lnTo>
                      <a:pt x="1967" y="182"/>
                    </a:lnTo>
                    <a:lnTo>
                      <a:pt x="1968" y="182"/>
                    </a:lnTo>
                    <a:lnTo>
                      <a:pt x="1969" y="182"/>
                    </a:lnTo>
                    <a:lnTo>
                      <a:pt x="1970" y="182"/>
                    </a:lnTo>
                    <a:lnTo>
                      <a:pt x="1971" y="182"/>
                    </a:lnTo>
                    <a:lnTo>
                      <a:pt x="1972" y="182"/>
                    </a:lnTo>
                    <a:lnTo>
                      <a:pt x="1973" y="182"/>
                    </a:lnTo>
                    <a:lnTo>
                      <a:pt x="1974" y="182"/>
                    </a:lnTo>
                    <a:lnTo>
                      <a:pt x="1975" y="182"/>
                    </a:lnTo>
                    <a:lnTo>
                      <a:pt x="1976" y="182"/>
                    </a:lnTo>
                    <a:lnTo>
                      <a:pt x="1977" y="182"/>
                    </a:lnTo>
                    <a:lnTo>
                      <a:pt x="1978" y="182"/>
                    </a:lnTo>
                    <a:lnTo>
                      <a:pt x="1979" y="182"/>
                    </a:lnTo>
                    <a:lnTo>
                      <a:pt x="1980" y="182"/>
                    </a:lnTo>
                    <a:lnTo>
                      <a:pt x="1981" y="182"/>
                    </a:lnTo>
                    <a:lnTo>
                      <a:pt x="1982" y="182"/>
                    </a:lnTo>
                    <a:lnTo>
                      <a:pt x="1983" y="182"/>
                    </a:lnTo>
                    <a:lnTo>
                      <a:pt x="1984" y="182"/>
                    </a:lnTo>
                    <a:lnTo>
                      <a:pt x="1985" y="182"/>
                    </a:lnTo>
                    <a:lnTo>
                      <a:pt x="1986" y="182"/>
                    </a:lnTo>
                    <a:lnTo>
                      <a:pt x="1987" y="182"/>
                    </a:lnTo>
                    <a:lnTo>
                      <a:pt x="1988" y="182"/>
                    </a:lnTo>
                    <a:lnTo>
                      <a:pt x="1989" y="182"/>
                    </a:lnTo>
                    <a:lnTo>
                      <a:pt x="1990" y="182"/>
                    </a:lnTo>
                    <a:lnTo>
                      <a:pt x="1991" y="182"/>
                    </a:lnTo>
                    <a:lnTo>
                      <a:pt x="1992" y="182"/>
                    </a:lnTo>
                    <a:lnTo>
                      <a:pt x="1993" y="182"/>
                    </a:lnTo>
                    <a:lnTo>
                      <a:pt x="1994" y="182"/>
                    </a:lnTo>
                    <a:lnTo>
                      <a:pt x="1995" y="182"/>
                    </a:lnTo>
                    <a:lnTo>
                      <a:pt x="1996" y="182"/>
                    </a:lnTo>
                    <a:lnTo>
                      <a:pt x="1997" y="182"/>
                    </a:lnTo>
                    <a:lnTo>
                      <a:pt x="1998" y="182"/>
                    </a:lnTo>
                    <a:lnTo>
                      <a:pt x="1999" y="182"/>
                    </a:lnTo>
                    <a:lnTo>
                      <a:pt x="2000" y="182"/>
                    </a:lnTo>
                    <a:lnTo>
                      <a:pt x="2001" y="182"/>
                    </a:lnTo>
                    <a:lnTo>
                      <a:pt x="2002" y="182"/>
                    </a:lnTo>
                    <a:lnTo>
                      <a:pt x="2003" y="182"/>
                    </a:lnTo>
                    <a:lnTo>
                      <a:pt x="2004" y="182"/>
                    </a:lnTo>
                    <a:lnTo>
                      <a:pt x="2005" y="182"/>
                    </a:lnTo>
                    <a:lnTo>
                      <a:pt x="2006" y="182"/>
                    </a:lnTo>
                    <a:lnTo>
                      <a:pt x="2007" y="182"/>
                    </a:lnTo>
                    <a:lnTo>
                      <a:pt x="2008" y="182"/>
                    </a:lnTo>
                    <a:lnTo>
                      <a:pt x="2009" y="182"/>
                    </a:lnTo>
                    <a:lnTo>
                      <a:pt x="2010" y="182"/>
                    </a:lnTo>
                    <a:lnTo>
                      <a:pt x="2011" y="182"/>
                    </a:lnTo>
                    <a:lnTo>
                      <a:pt x="2012" y="182"/>
                    </a:lnTo>
                    <a:lnTo>
                      <a:pt x="2012" y="176"/>
                    </a:lnTo>
                    <a:lnTo>
                      <a:pt x="2013" y="176"/>
                    </a:lnTo>
                    <a:lnTo>
                      <a:pt x="2013" y="182"/>
                    </a:lnTo>
                    <a:lnTo>
                      <a:pt x="2014" y="182"/>
                    </a:lnTo>
                    <a:lnTo>
                      <a:pt x="2014" y="175"/>
                    </a:lnTo>
                    <a:lnTo>
                      <a:pt x="2014" y="181"/>
                    </a:lnTo>
                    <a:lnTo>
                      <a:pt x="2015" y="181"/>
                    </a:lnTo>
                    <a:lnTo>
                      <a:pt x="2015" y="182"/>
                    </a:lnTo>
                    <a:lnTo>
                      <a:pt x="2016" y="182"/>
                    </a:lnTo>
                    <a:lnTo>
                      <a:pt x="2016" y="179"/>
                    </a:lnTo>
                    <a:lnTo>
                      <a:pt x="2016" y="181"/>
                    </a:lnTo>
                    <a:lnTo>
                      <a:pt x="2017" y="181"/>
                    </a:lnTo>
                    <a:lnTo>
                      <a:pt x="2017" y="182"/>
                    </a:lnTo>
                    <a:lnTo>
                      <a:pt x="2017" y="181"/>
                    </a:lnTo>
                    <a:lnTo>
                      <a:pt x="2018" y="181"/>
                    </a:lnTo>
                    <a:lnTo>
                      <a:pt x="2018" y="182"/>
                    </a:lnTo>
                    <a:lnTo>
                      <a:pt x="2019" y="182"/>
                    </a:lnTo>
                    <a:lnTo>
                      <a:pt x="2020" y="182"/>
                    </a:lnTo>
                    <a:lnTo>
                      <a:pt x="2021" y="182"/>
                    </a:lnTo>
                    <a:lnTo>
                      <a:pt x="2022" y="182"/>
                    </a:lnTo>
                    <a:lnTo>
                      <a:pt x="2023" y="182"/>
                    </a:lnTo>
                    <a:lnTo>
                      <a:pt x="2024" y="182"/>
                    </a:lnTo>
                    <a:lnTo>
                      <a:pt x="2025" y="182"/>
                    </a:lnTo>
                    <a:lnTo>
                      <a:pt x="2026" y="182"/>
                    </a:lnTo>
                    <a:lnTo>
                      <a:pt x="2027" y="182"/>
                    </a:lnTo>
                    <a:lnTo>
                      <a:pt x="2028" y="182"/>
                    </a:lnTo>
                    <a:lnTo>
                      <a:pt x="2029" y="182"/>
                    </a:lnTo>
                    <a:lnTo>
                      <a:pt x="2030" y="182"/>
                    </a:lnTo>
                    <a:lnTo>
                      <a:pt x="2031" y="182"/>
                    </a:lnTo>
                    <a:lnTo>
                      <a:pt x="2032" y="182"/>
                    </a:lnTo>
                    <a:lnTo>
                      <a:pt x="2033" y="182"/>
                    </a:lnTo>
                    <a:lnTo>
                      <a:pt x="2034" y="182"/>
                    </a:lnTo>
                    <a:lnTo>
                      <a:pt x="2035" y="182"/>
                    </a:lnTo>
                    <a:lnTo>
                      <a:pt x="2036" y="182"/>
                    </a:lnTo>
                    <a:lnTo>
                      <a:pt x="2037" y="182"/>
                    </a:lnTo>
                    <a:lnTo>
                      <a:pt x="2038" y="182"/>
                    </a:lnTo>
                    <a:lnTo>
                      <a:pt x="2039" y="182"/>
                    </a:lnTo>
                    <a:lnTo>
                      <a:pt x="2040" y="182"/>
                    </a:lnTo>
                    <a:lnTo>
                      <a:pt x="2041" y="182"/>
                    </a:lnTo>
                    <a:lnTo>
                      <a:pt x="2042" y="182"/>
                    </a:lnTo>
                    <a:lnTo>
                      <a:pt x="2043" y="182"/>
                    </a:lnTo>
                    <a:lnTo>
                      <a:pt x="2044" y="182"/>
                    </a:lnTo>
                    <a:lnTo>
                      <a:pt x="2045" y="182"/>
                    </a:lnTo>
                    <a:lnTo>
                      <a:pt x="2046" y="182"/>
                    </a:lnTo>
                    <a:lnTo>
                      <a:pt x="2047" y="182"/>
                    </a:lnTo>
                    <a:lnTo>
                      <a:pt x="2048" y="182"/>
                    </a:lnTo>
                    <a:lnTo>
                      <a:pt x="2049" y="182"/>
                    </a:lnTo>
                    <a:lnTo>
                      <a:pt x="2050" y="182"/>
                    </a:lnTo>
                    <a:lnTo>
                      <a:pt x="2051" y="182"/>
                    </a:lnTo>
                    <a:lnTo>
                      <a:pt x="2052" y="182"/>
                    </a:lnTo>
                    <a:lnTo>
                      <a:pt x="2053" y="182"/>
                    </a:lnTo>
                    <a:lnTo>
                      <a:pt x="2054" y="182"/>
                    </a:lnTo>
                    <a:lnTo>
                      <a:pt x="2055" y="182"/>
                    </a:lnTo>
                    <a:lnTo>
                      <a:pt x="2056" y="182"/>
                    </a:lnTo>
                    <a:lnTo>
                      <a:pt x="2057" y="182"/>
                    </a:lnTo>
                    <a:lnTo>
                      <a:pt x="2058" y="182"/>
                    </a:lnTo>
                    <a:lnTo>
                      <a:pt x="2059" y="182"/>
                    </a:lnTo>
                    <a:lnTo>
                      <a:pt x="2060" y="182"/>
                    </a:lnTo>
                    <a:lnTo>
                      <a:pt x="2061" y="182"/>
                    </a:lnTo>
                    <a:lnTo>
                      <a:pt x="2062" y="182"/>
                    </a:lnTo>
                    <a:lnTo>
                      <a:pt x="2063" y="182"/>
                    </a:lnTo>
                    <a:lnTo>
                      <a:pt x="2064" y="182"/>
                    </a:lnTo>
                    <a:lnTo>
                      <a:pt x="2065" y="182"/>
                    </a:lnTo>
                    <a:lnTo>
                      <a:pt x="2066" y="182"/>
                    </a:lnTo>
                    <a:lnTo>
                      <a:pt x="2067" y="182"/>
                    </a:lnTo>
                    <a:lnTo>
                      <a:pt x="2068" y="182"/>
                    </a:lnTo>
                    <a:lnTo>
                      <a:pt x="2069" y="182"/>
                    </a:lnTo>
                    <a:lnTo>
                      <a:pt x="2070" y="182"/>
                    </a:lnTo>
                    <a:lnTo>
                      <a:pt x="2071" y="182"/>
                    </a:lnTo>
                    <a:lnTo>
                      <a:pt x="2072" y="182"/>
                    </a:lnTo>
                    <a:lnTo>
                      <a:pt x="2073" y="182"/>
                    </a:lnTo>
                    <a:lnTo>
                      <a:pt x="2074" y="182"/>
                    </a:lnTo>
                    <a:lnTo>
                      <a:pt x="2075" y="182"/>
                    </a:lnTo>
                    <a:lnTo>
                      <a:pt x="2076" y="182"/>
                    </a:lnTo>
                    <a:lnTo>
                      <a:pt x="2077" y="182"/>
                    </a:lnTo>
                    <a:lnTo>
                      <a:pt x="2078" y="182"/>
                    </a:lnTo>
                    <a:lnTo>
                      <a:pt x="2079" y="182"/>
                    </a:lnTo>
                    <a:lnTo>
                      <a:pt x="2080" y="182"/>
                    </a:lnTo>
                    <a:lnTo>
                      <a:pt x="2081" y="182"/>
                    </a:lnTo>
                    <a:lnTo>
                      <a:pt x="2082" y="182"/>
                    </a:lnTo>
                    <a:lnTo>
                      <a:pt x="2083" y="182"/>
                    </a:lnTo>
                    <a:lnTo>
                      <a:pt x="2084" y="182"/>
                    </a:lnTo>
                    <a:lnTo>
                      <a:pt x="2085" y="182"/>
                    </a:lnTo>
                    <a:lnTo>
                      <a:pt x="2086" y="182"/>
                    </a:lnTo>
                    <a:lnTo>
                      <a:pt x="2087" y="182"/>
                    </a:lnTo>
                    <a:lnTo>
                      <a:pt x="2088" y="182"/>
                    </a:lnTo>
                    <a:lnTo>
                      <a:pt x="2089" y="182"/>
                    </a:lnTo>
                    <a:lnTo>
                      <a:pt x="2090" y="182"/>
                    </a:lnTo>
                    <a:lnTo>
                      <a:pt x="2091" y="182"/>
                    </a:lnTo>
                    <a:lnTo>
                      <a:pt x="2092" y="182"/>
                    </a:lnTo>
                    <a:lnTo>
                      <a:pt x="2093" y="182"/>
                    </a:lnTo>
                    <a:lnTo>
                      <a:pt x="2094" y="182"/>
                    </a:lnTo>
                    <a:lnTo>
                      <a:pt x="2095" y="182"/>
                    </a:lnTo>
                    <a:lnTo>
                      <a:pt x="2096" y="182"/>
                    </a:lnTo>
                    <a:lnTo>
                      <a:pt x="2097" y="182"/>
                    </a:lnTo>
                    <a:lnTo>
                      <a:pt x="2098" y="182"/>
                    </a:lnTo>
                    <a:lnTo>
                      <a:pt x="2099" y="182"/>
                    </a:lnTo>
                    <a:lnTo>
                      <a:pt x="2100" y="182"/>
                    </a:lnTo>
                    <a:lnTo>
                      <a:pt x="2101" y="182"/>
                    </a:lnTo>
                    <a:lnTo>
                      <a:pt x="2102" y="182"/>
                    </a:lnTo>
                    <a:lnTo>
                      <a:pt x="2103" y="182"/>
                    </a:lnTo>
                    <a:lnTo>
                      <a:pt x="2104" y="182"/>
                    </a:lnTo>
                    <a:lnTo>
                      <a:pt x="2105" y="182"/>
                    </a:lnTo>
                    <a:lnTo>
                      <a:pt x="2106" y="182"/>
                    </a:lnTo>
                    <a:lnTo>
                      <a:pt x="2107" y="182"/>
                    </a:lnTo>
                    <a:lnTo>
                      <a:pt x="2108" y="182"/>
                    </a:lnTo>
                    <a:lnTo>
                      <a:pt x="2109" y="182"/>
                    </a:lnTo>
                    <a:lnTo>
                      <a:pt x="2110" y="182"/>
                    </a:lnTo>
                    <a:lnTo>
                      <a:pt x="2111" y="182"/>
                    </a:lnTo>
                    <a:lnTo>
                      <a:pt x="2112" y="182"/>
                    </a:lnTo>
                    <a:lnTo>
                      <a:pt x="2113" y="182"/>
                    </a:lnTo>
                    <a:lnTo>
                      <a:pt x="2114" y="182"/>
                    </a:lnTo>
                    <a:lnTo>
                      <a:pt x="2115" y="182"/>
                    </a:lnTo>
                    <a:lnTo>
                      <a:pt x="2116" y="182"/>
                    </a:lnTo>
                    <a:lnTo>
                      <a:pt x="2117" y="182"/>
                    </a:lnTo>
                    <a:lnTo>
                      <a:pt x="2118" y="182"/>
                    </a:lnTo>
                    <a:lnTo>
                      <a:pt x="2119" y="182"/>
                    </a:lnTo>
                    <a:lnTo>
                      <a:pt x="2120" y="182"/>
                    </a:lnTo>
                    <a:lnTo>
                      <a:pt x="2121" y="182"/>
                    </a:lnTo>
                    <a:lnTo>
                      <a:pt x="2122" y="182"/>
                    </a:lnTo>
                    <a:lnTo>
                      <a:pt x="2123" y="182"/>
                    </a:lnTo>
                    <a:lnTo>
                      <a:pt x="2124" y="182"/>
                    </a:lnTo>
                    <a:lnTo>
                      <a:pt x="2125" y="182"/>
                    </a:lnTo>
                    <a:lnTo>
                      <a:pt x="2126" y="182"/>
                    </a:lnTo>
                    <a:lnTo>
                      <a:pt x="2127" y="182"/>
                    </a:lnTo>
                    <a:lnTo>
                      <a:pt x="2128" y="182"/>
                    </a:lnTo>
                    <a:lnTo>
                      <a:pt x="2129" y="182"/>
                    </a:lnTo>
                    <a:lnTo>
                      <a:pt x="2130" y="182"/>
                    </a:lnTo>
                    <a:lnTo>
                      <a:pt x="2131" y="182"/>
                    </a:lnTo>
                    <a:lnTo>
                      <a:pt x="2132" y="182"/>
                    </a:lnTo>
                    <a:lnTo>
                      <a:pt x="2133" y="182"/>
                    </a:lnTo>
                    <a:lnTo>
                      <a:pt x="2134" y="182"/>
                    </a:lnTo>
                    <a:lnTo>
                      <a:pt x="2135" y="182"/>
                    </a:lnTo>
                    <a:lnTo>
                      <a:pt x="2136" y="182"/>
                    </a:lnTo>
                    <a:lnTo>
                      <a:pt x="2137" y="182"/>
                    </a:lnTo>
                    <a:lnTo>
                      <a:pt x="2138" y="182"/>
                    </a:lnTo>
                    <a:lnTo>
                      <a:pt x="2139" y="182"/>
                    </a:lnTo>
                    <a:lnTo>
                      <a:pt x="2140" y="182"/>
                    </a:lnTo>
                    <a:lnTo>
                      <a:pt x="2141" y="182"/>
                    </a:lnTo>
                    <a:lnTo>
                      <a:pt x="2142" y="182"/>
                    </a:lnTo>
                    <a:lnTo>
                      <a:pt x="2143" y="182"/>
                    </a:lnTo>
                    <a:lnTo>
                      <a:pt x="2144" y="182"/>
                    </a:lnTo>
                    <a:lnTo>
                      <a:pt x="2145" y="182"/>
                    </a:lnTo>
                    <a:lnTo>
                      <a:pt x="2146" y="182"/>
                    </a:lnTo>
                    <a:lnTo>
                      <a:pt x="2147" y="182"/>
                    </a:lnTo>
                    <a:lnTo>
                      <a:pt x="2148" y="182"/>
                    </a:lnTo>
                    <a:lnTo>
                      <a:pt x="2149" y="182"/>
                    </a:lnTo>
                    <a:lnTo>
                      <a:pt x="2150" y="182"/>
                    </a:lnTo>
                    <a:lnTo>
                      <a:pt x="2151" y="182"/>
                    </a:lnTo>
                    <a:lnTo>
                      <a:pt x="2152" y="182"/>
                    </a:lnTo>
                    <a:lnTo>
                      <a:pt x="2153" y="182"/>
                    </a:lnTo>
                    <a:lnTo>
                      <a:pt x="2154" y="182"/>
                    </a:lnTo>
                    <a:lnTo>
                      <a:pt x="2155" y="182"/>
                    </a:lnTo>
                    <a:lnTo>
                      <a:pt x="2156" y="182"/>
                    </a:lnTo>
                    <a:lnTo>
                      <a:pt x="2157" y="182"/>
                    </a:lnTo>
                    <a:lnTo>
                      <a:pt x="2158" y="182"/>
                    </a:lnTo>
                    <a:lnTo>
                      <a:pt x="2158" y="179"/>
                    </a:lnTo>
                    <a:lnTo>
                      <a:pt x="2158" y="180"/>
                    </a:lnTo>
                    <a:lnTo>
                      <a:pt x="2159" y="180"/>
                    </a:lnTo>
                    <a:lnTo>
                      <a:pt x="2159" y="182"/>
                    </a:lnTo>
                    <a:lnTo>
                      <a:pt x="2160" y="182"/>
                    </a:lnTo>
                    <a:lnTo>
                      <a:pt x="2160" y="178"/>
                    </a:lnTo>
                    <a:lnTo>
                      <a:pt x="2160" y="181"/>
                    </a:lnTo>
                    <a:lnTo>
                      <a:pt x="2161" y="181"/>
                    </a:lnTo>
                    <a:lnTo>
                      <a:pt x="2161" y="182"/>
                    </a:lnTo>
                    <a:lnTo>
                      <a:pt x="2162" y="182"/>
                    </a:lnTo>
                    <a:lnTo>
                      <a:pt x="2162" y="180"/>
                    </a:lnTo>
                    <a:lnTo>
                      <a:pt x="2162" y="181"/>
                    </a:lnTo>
                    <a:lnTo>
                      <a:pt x="2163" y="181"/>
                    </a:lnTo>
                    <a:lnTo>
                      <a:pt x="2163" y="182"/>
                    </a:lnTo>
                    <a:lnTo>
                      <a:pt x="2164" y="182"/>
                    </a:lnTo>
                    <a:lnTo>
                      <a:pt x="2165" y="182"/>
                    </a:lnTo>
                    <a:lnTo>
                      <a:pt x="2166" y="182"/>
                    </a:lnTo>
                    <a:lnTo>
                      <a:pt x="2167" y="182"/>
                    </a:lnTo>
                    <a:lnTo>
                      <a:pt x="2168" y="182"/>
                    </a:lnTo>
                    <a:lnTo>
                      <a:pt x="2169" y="182"/>
                    </a:lnTo>
                    <a:lnTo>
                      <a:pt x="2170" y="182"/>
                    </a:lnTo>
                    <a:lnTo>
                      <a:pt x="2171" y="182"/>
                    </a:lnTo>
                    <a:lnTo>
                      <a:pt x="2172" y="182"/>
                    </a:lnTo>
                    <a:lnTo>
                      <a:pt x="2173" y="182"/>
                    </a:lnTo>
                    <a:lnTo>
                      <a:pt x="2174" y="182"/>
                    </a:lnTo>
                    <a:lnTo>
                      <a:pt x="2175" y="182"/>
                    </a:lnTo>
                    <a:lnTo>
                      <a:pt x="2176" y="182"/>
                    </a:lnTo>
                    <a:lnTo>
                      <a:pt x="2177" y="182"/>
                    </a:lnTo>
                    <a:lnTo>
                      <a:pt x="2178" y="182"/>
                    </a:lnTo>
                    <a:lnTo>
                      <a:pt x="2179" y="182"/>
                    </a:lnTo>
                    <a:lnTo>
                      <a:pt x="2180" y="182"/>
                    </a:lnTo>
                    <a:lnTo>
                      <a:pt x="2181" y="182"/>
                    </a:lnTo>
                    <a:lnTo>
                      <a:pt x="2182" y="182"/>
                    </a:lnTo>
                    <a:lnTo>
                      <a:pt x="2183" y="182"/>
                    </a:lnTo>
                    <a:lnTo>
                      <a:pt x="2184" y="182"/>
                    </a:lnTo>
                    <a:lnTo>
                      <a:pt x="2185" y="182"/>
                    </a:lnTo>
                    <a:lnTo>
                      <a:pt x="2186" y="182"/>
                    </a:lnTo>
                    <a:lnTo>
                      <a:pt x="2187" y="182"/>
                    </a:lnTo>
                    <a:lnTo>
                      <a:pt x="2188" y="182"/>
                    </a:lnTo>
                    <a:lnTo>
                      <a:pt x="2189" y="182"/>
                    </a:lnTo>
                    <a:lnTo>
                      <a:pt x="2190" y="182"/>
                    </a:lnTo>
                    <a:lnTo>
                      <a:pt x="2191" y="182"/>
                    </a:lnTo>
                    <a:lnTo>
                      <a:pt x="2192" y="182"/>
                    </a:lnTo>
                    <a:lnTo>
                      <a:pt x="2193" y="182"/>
                    </a:lnTo>
                    <a:lnTo>
                      <a:pt x="2194" y="182"/>
                    </a:lnTo>
                    <a:lnTo>
                      <a:pt x="2195" y="182"/>
                    </a:lnTo>
                    <a:lnTo>
                      <a:pt x="2196" y="182"/>
                    </a:lnTo>
                    <a:lnTo>
                      <a:pt x="2197" y="182"/>
                    </a:lnTo>
                    <a:lnTo>
                      <a:pt x="2198" y="182"/>
                    </a:lnTo>
                    <a:lnTo>
                      <a:pt x="2199" y="182"/>
                    </a:lnTo>
                    <a:lnTo>
                      <a:pt x="2200" y="182"/>
                    </a:lnTo>
                    <a:lnTo>
                      <a:pt x="2201" y="182"/>
                    </a:lnTo>
                    <a:lnTo>
                      <a:pt x="2202" y="182"/>
                    </a:lnTo>
                    <a:lnTo>
                      <a:pt x="2203" y="182"/>
                    </a:lnTo>
                    <a:lnTo>
                      <a:pt x="2204" y="182"/>
                    </a:lnTo>
                    <a:lnTo>
                      <a:pt x="2205" y="182"/>
                    </a:lnTo>
                    <a:lnTo>
                      <a:pt x="2206" y="182"/>
                    </a:lnTo>
                    <a:lnTo>
                      <a:pt x="2207" y="182"/>
                    </a:lnTo>
                    <a:lnTo>
                      <a:pt x="2208" y="182"/>
                    </a:lnTo>
                    <a:lnTo>
                      <a:pt x="2209" y="182"/>
                    </a:lnTo>
                    <a:lnTo>
                      <a:pt x="2210" y="182"/>
                    </a:lnTo>
                    <a:lnTo>
                      <a:pt x="2211" y="182"/>
                    </a:lnTo>
                    <a:lnTo>
                      <a:pt x="2212" y="182"/>
                    </a:lnTo>
                    <a:lnTo>
                      <a:pt x="2213" y="182"/>
                    </a:lnTo>
                    <a:lnTo>
                      <a:pt x="2214" y="182"/>
                    </a:lnTo>
                    <a:lnTo>
                      <a:pt x="2215" y="182"/>
                    </a:lnTo>
                    <a:lnTo>
                      <a:pt x="2216" y="182"/>
                    </a:lnTo>
                    <a:lnTo>
                      <a:pt x="2217" y="182"/>
                    </a:lnTo>
                    <a:lnTo>
                      <a:pt x="2218" y="182"/>
                    </a:lnTo>
                    <a:lnTo>
                      <a:pt x="2219" y="182"/>
                    </a:lnTo>
                    <a:lnTo>
                      <a:pt x="2220" y="182"/>
                    </a:lnTo>
                    <a:lnTo>
                      <a:pt x="2221" y="182"/>
                    </a:lnTo>
                    <a:lnTo>
                      <a:pt x="2222" y="182"/>
                    </a:lnTo>
                    <a:lnTo>
                      <a:pt x="2223" y="182"/>
                    </a:lnTo>
                    <a:lnTo>
                      <a:pt x="2224" y="182"/>
                    </a:lnTo>
                    <a:lnTo>
                      <a:pt x="2225" y="182"/>
                    </a:lnTo>
                    <a:lnTo>
                      <a:pt x="2226" y="182"/>
                    </a:lnTo>
                    <a:lnTo>
                      <a:pt x="2227" y="182"/>
                    </a:lnTo>
                    <a:lnTo>
                      <a:pt x="2228" y="182"/>
                    </a:lnTo>
                    <a:lnTo>
                      <a:pt x="2229" y="182"/>
                    </a:lnTo>
                    <a:lnTo>
                      <a:pt x="2230" y="182"/>
                    </a:lnTo>
                    <a:lnTo>
                      <a:pt x="2231" y="182"/>
                    </a:lnTo>
                    <a:lnTo>
                      <a:pt x="2232" y="182"/>
                    </a:lnTo>
                    <a:lnTo>
                      <a:pt x="2233" y="182"/>
                    </a:lnTo>
                    <a:lnTo>
                      <a:pt x="2234" y="182"/>
                    </a:lnTo>
                    <a:lnTo>
                      <a:pt x="2235" y="182"/>
                    </a:lnTo>
                    <a:lnTo>
                      <a:pt x="2236" y="182"/>
                    </a:lnTo>
                    <a:lnTo>
                      <a:pt x="2237" y="182"/>
                    </a:lnTo>
                    <a:lnTo>
                      <a:pt x="2238" y="182"/>
                    </a:lnTo>
                    <a:lnTo>
                      <a:pt x="2239" y="182"/>
                    </a:lnTo>
                    <a:lnTo>
                      <a:pt x="2240" y="182"/>
                    </a:lnTo>
                    <a:lnTo>
                      <a:pt x="2241" y="182"/>
                    </a:lnTo>
                    <a:lnTo>
                      <a:pt x="2242" y="182"/>
                    </a:lnTo>
                    <a:lnTo>
                      <a:pt x="2243" y="182"/>
                    </a:lnTo>
                    <a:lnTo>
                      <a:pt x="2244" y="182"/>
                    </a:lnTo>
                    <a:lnTo>
                      <a:pt x="2245" y="182"/>
                    </a:lnTo>
                    <a:lnTo>
                      <a:pt x="2246" y="182"/>
                    </a:lnTo>
                    <a:lnTo>
                      <a:pt x="2247" y="182"/>
                    </a:lnTo>
                    <a:lnTo>
                      <a:pt x="2248" y="182"/>
                    </a:lnTo>
                    <a:lnTo>
                      <a:pt x="2249" y="182"/>
                    </a:lnTo>
                    <a:lnTo>
                      <a:pt x="2250" y="182"/>
                    </a:lnTo>
                    <a:lnTo>
                      <a:pt x="2251" y="182"/>
                    </a:lnTo>
                    <a:lnTo>
                      <a:pt x="2252" y="182"/>
                    </a:lnTo>
                    <a:lnTo>
                      <a:pt x="2253" y="182"/>
                    </a:lnTo>
                    <a:lnTo>
                      <a:pt x="2254" y="182"/>
                    </a:lnTo>
                    <a:lnTo>
                      <a:pt x="2255" y="182"/>
                    </a:lnTo>
                    <a:lnTo>
                      <a:pt x="2256" y="182"/>
                    </a:lnTo>
                    <a:lnTo>
                      <a:pt x="2257" y="182"/>
                    </a:lnTo>
                    <a:lnTo>
                      <a:pt x="2258" y="182"/>
                    </a:lnTo>
                    <a:lnTo>
                      <a:pt x="2259" y="182"/>
                    </a:lnTo>
                    <a:lnTo>
                      <a:pt x="2260" y="182"/>
                    </a:lnTo>
                    <a:lnTo>
                      <a:pt x="2261" y="182"/>
                    </a:lnTo>
                    <a:lnTo>
                      <a:pt x="2262" y="182"/>
                    </a:lnTo>
                    <a:lnTo>
                      <a:pt x="2263" y="182"/>
                    </a:lnTo>
                    <a:lnTo>
                      <a:pt x="2264" y="182"/>
                    </a:lnTo>
                    <a:lnTo>
                      <a:pt x="2265" y="182"/>
                    </a:lnTo>
                    <a:lnTo>
                      <a:pt x="2266" y="182"/>
                    </a:lnTo>
                    <a:lnTo>
                      <a:pt x="2267" y="182"/>
                    </a:lnTo>
                    <a:lnTo>
                      <a:pt x="2268" y="182"/>
                    </a:lnTo>
                    <a:lnTo>
                      <a:pt x="2269" y="182"/>
                    </a:lnTo>
                    <a:lnTo>
                      <a:pt x="2270" y="182"/>
                    </a:lnTo>
                    <a:lnTo>
                      <a:pt x="2271" y="182"/>
                    </a:lnTo>
                    <a:lnTo>
                      <a:pt x="2272" y="182"/>
                    </a:lnTo>
                    <a:lnTo>
                      <a:pt x="2273" y="182"/>
                    </a:lnTo>
                    <a:lnTo>
                      <a:pt x="2274" y="182"/>
                    </a:lnTo>
                    <a:lnTo>
                      <a:pt x="2275" y="182"/>
                    </a:lnTo>
                    <a:lnTo>
                      <a:pt x="2276" y="182"/>
                    </a:lnTo>
                    <a:lnTo>
                      <a:pt x="2277" y="182"/>
                    </a:lnTo>
                    <a:lnTo>
                      <a:pt x="2278" y="182"/>
                    </a:lnTo>
                    <a:lnTo>
                      <a:pt x="2279" y="182"/>
                    </a:lnTo>
                    <a:lnTo>
                      <a:pt x="2280" y="182"/>
                    </a:lnTo>
                    <a:lnTo>
                      <a:pt x="2281" y="182"/>
                    </a:lnTo>
                    <a:lnTo>
                      <a:pt x="2282" y="182"/>
                    </a:lnTo>
                    <a:lnTo>
                      <a:pt x="2283" y="182"/>
                    </a:lnTo>
                    <a:lnTo>
                      <a:pt x="2284" y="182"/>
                    </a:lnTo>
                    <a:lnTo>
                      <a:pt x="2285" y="182"/>
                    </a:lnTo>
                    <a:lnTo>
                      <a:pt x="2286" y="182"/>
                    </a:lnTo>
                    <a:lnTo>
                      <a:pt x="2287" y="182"/>
                    </a:lnTo>
                    <a:lnTo>
                      <a:pt x="2288" y="182"/>
                    </a:lnTo>
                    <a:lnTo>
                      <a:pt x="2289" y="182"/>
                    </a:lnTo>
                    <a:lnTo>
                      <a:pt x="2290" y="182"/>
                    </a:lnTo>
                    <a:lnTo>
                      <a:pt x="2291" y="182"/>
                    </a:lnTo>
                    <a:lnTo>
                      <a:pt x="2292" y="182"/>
                    </a:lnTo>
                    <a:lnTo>
                      <a:pt x="2293" y="182"/>
                    </a:lnTo>
                    <a:lnTo>
                      <a:pt x="2294" y="182"/>
                    </a:lnTo>
                    <a:lnTo>
                      <a:pt x="2295" y="182"/>
                    </a:lnTo>
                    <a:lnTo>
                      <a:pt x="2296" y="182"/>
                    </a:lnTo>
                    <a:lnTo>
                      <a:pt x="2297" y="182"/>
                    </a:lnTo>
                    <a:lnTo>
                      <a:pt x="2298" y="182"/>
                    </a:lnTo>
                    <a:lnTo>
                      <a:pt x="2299" y="182"/>
                    </a:lnTo>
                    <a:lnTo>
                      <a:pt x="2300" y="182"/>
                    </a:lnTo>
                    <a:lnTo>
                      <a:pt x="2301" y="182"/>
                    </a:lnTo>
                    <a:lnTo>
                      <a:pt x="2302" y="182"/>
                    </a:lnTo>
                    <a:lnTo>
                      <a:pt x="2302" y="180"/>
                    </a:lnTo>
                    <a:lnTo>
                      <a:pt x="2302" y="181"/>
                    </a:lnTo>
                    <a:lnTo>
                      <a:pt x="2303" y="181"/>
                    </a:lnTo>
                    <a:lnTo>
                      <a:pt x="2303" y="182"/>
                    </a:lnTo>
                    <a:lnTo>
                      <a:pt x="2304" y="182"/>
                    </a:lnTo>
                    <a:lnTo>
                      <a:pt x="2304" y="178"/>
                    </a:lnTo>
                    <a:lnTo>
                      <a:pt x="2304" y="182"/>
                    </a:lnTo>
                    <a:lnTo>
                      <a:pt x="2305" y="182"/>
                    </a:lnTo>
                    <a:lnTo>
                      <a:pt x="2306" y="182"/>
                    </a:lnTo>
                    <a:lnTo>
                      <a:pt x="2306" y="179"/>
                    </a:lnTo>
                    <a:lnTo>
                      <a:pt x="2306" y="181"/>
                    </a:lnTo>
                    <a:lnTo>
                      <a:pt x="2307" y="181"/>
                    </a:lnTo>
                    <a:lnTo>
                      <a:pt x="2307" y="182"/>
                    </a:lnTo>
                    <a:lnTo>
                      <a:pt x="2307" y="181"/>
                    </a:lnTo>
                    <a:lnTo>
                      <a:pt x="2308" y="181"/>
                    </a:lnTo>
                    <a:lnTo>
                      <a:pt x="2308" y="182"/>
                    </a:lnTo>
                    <a:lnTo>
                      <a:pt x="2309" y="182"/>
                    </a:lnTo>
                    <a:lnTo>
                      <a:pt x="2310" y="182"/>
                    </a:lnTo>
                    <a:lnTo>
                      <a:pt x="2311" y="182"/>
                    </a:lnTo>
                    <a:lnTo>
                      <a:pt x="2312" y="182"/>
                    </a:lnTo>
                    <a:lnTo>
                      <a:pt x="2313" y="182"/>
                    </a:lnTo>
                    <a:lnTo>
                      <a:pt x="2314" y="182"/>
                    </a:lnTo>
                    <a:lnTo>
                      <a:pt x="2315" y="182"/>
                    </a:lnTo>
                    <a:lnTo>
                      <a:pt x="2316" y="182"/>
                    </a:lnTo>
                    <a:lnTo>
                      <a:pt x="2317" y="182"/>
                    </a:lnTo>
                    <a:lnTo>
                      <a:pt x="2318" y="182"/>
                    </a:lnTo>
                    <a:lnTo>
                      <a:pt x="2319" y="182"/>
                    </a:lnTo>
                    <a:lnTo>
                      <a:pt x="2320" y="182"/>
                    </a:lnTo>
                    <a:lnTo>
                      <a:pt x="2321" y="182"/>
                    </a:lnTo>
                    <a:lnTo>
                      <a:pt x="2322" y="182"/>
                    </a:lnTo>
                    <a:lnTo>
                      <a:pt x="2323" y="182"/>
                    </a:lnTo>
                    <a:lnTo>
                      <a:pt x="2324" y="182"/>
                    </a:lnTo>
                    <a:lnTo>
                      <a:pt x="2325" y="182"/>
                    </a:lnTo>
                    <a:lnTo>
                      <a:pt x="2326" y="182"/>
                    </a:lnTo>
                    <a:lnTo>
                      <a:pt x="2327" y="182"/>
                    </a:lnTo>
                    <a:lnTo>
                      <a:pt x="2328" y="182"/>
                    </a:lnTo>
                    <a:lnTo>
                      <a:pt x="2329" y="182"/>
                    </a:lnTo>
                    <a:lnTo>
                      <a:pt x="2330" y="182"/>
                    </a:lnTo>
                    <a:lnTo>
                      <a:pt x="2331" y="182"/>
                    </a:lnTo>
                    <a:lnTo>
                      <a:pt x="2332" y="182"/>
                    </a:lnTo>
                    <a:lnTo>
                      <a:pt x="2333" y="182"/>
                    </a:lnTo>
                    <a:lnTo>
                      <a:pt x="2334" y="182"/>
                    </a:lnTo>
                    <a:lnTo>
                      <a:pt x="2335" y="182"/>
                    </a:lnTo>
                    <a:lnTo>
                      <a:pt x="2336" y="182"/>
                    </a:lnTo>
                    <a:lnTo>
                      <a:pt x="2337" y="182"/>
                    </a:lnTo>
                    <a:lnTo>
                      <a:pt x="2338" y="182"/>
                    </a:lnTo>
                    <a:lnTo>
                      <a:pt x="2339" y="182"/>
                    </a:lnTo>
                    <a:lnTo>
                      <a:pt x="2340" y="182"/>
                    </a:lnTo>
                    <a:lnTo>
                      <a:pt x="2341" y="182"/>
                    </a:lnTo>
                    <a:lnTo>
                      <a:pt x="2342" y="182"/>
                    </a:lnTo>
                    <a:lnTo>
                      <a:pt x="2343" y="182"/>
                    </a:lnTo>
                    <a:lnTo>
                      <a:pt x="2344" y="182"/>
                    </a:lnTo>
                    <a:lnTo>
                      <a:pt x="2345" y="182"/>
                    </a:lnTo>
                    <a:lnTo>
                      <a:pt x="2346" y="182"/>
                    </a:lnTo>
                    <a:lnTo>
                      <a:pt x="2347" y="182"/>
                    </a:lnTo>
                    <a:lnTo>
                      <a:pt x="2348" y="182"/>
                    </a:lnTo>
                    <a:lnTo>
                      <a:pt x="2349" y="182"/>
                    </a:lnTo>
                    <a:lnTo>
                      <a:pt x="2350" y="182"/>
                    </a:lnTo>
                    <a:lnTo>
                      <a:pt x="2351" y="182"/>
                    </a:lnTo>
                    <a:lnTo>
                      <a:pt x="2352" y="182"/>
                    </a:lnTo>
                    <a:lnTo>
                      <a:pt x="2353" y="182"/>
                    </a:lnTo>
                    <a:lnTo>
                      <a:pt x="2354" y="182"/>
                    </a:lnTo>
                    <a:lnTo>
                      <a:pt x="2355" y="182"/>
                    </a:lnTo>
                    <a:lnTo>
                      <a:pt x="2356" y="182"/>
                    </a:lnTo>
                    <a:lnTo>
                      <a:pt x="2357" y="182"/>
                    </a:lnTo>
                    <a:lnTo>
                      <a:pt x="2358" y="182"/>
                    </a:lnTo>
                    <a:lnTo>
                      <a:pt x="2359" y="182"/>
                    </a:lnTo>
                    <a:lnTo>
                      <a:pt x="2360" y="182"/>
                    </a:lnTo>
                    <a:lnTo>
                      <a:pt x="2361" y="182"/>
                    </a:lnTo>
                    <a:lnTo>
                      <a:pt x="2362" y="182"/>
                    </a:lnTo>
                    <a:lnTo>
                      <a:pt x="2363" y="182"/>
                    </a:lnTo>
                    <a:lnTo>
                      <a:pt x="2364" y="182"/>
                    </a:lnTo>
                    <a:lnTo>
                      <a:pt x="2365" y="182"/>
                    </a:lnTo>
                    <a:lnTo>
                      <a:pt x="2366" y="182"/>
                    </a:lnTo>
                    <a:lnTo>
                      <a:pt x="2367" y="182"/>
                    </a:lnTo>
                    <a:lnTo>
                      <a:pt x="2368" y="182"/>
                    </a:lnTo>
                    <a:lnTo>
                      <a:pt x="2369" y="182"/>
                    </a:lnTo>
                    <a:lnTo>
                      <a:pt x="2370" y="182"/>
                    </a:lnTo>
                    <a:lnTo>
                      <a:pt x="2371" y="182"/>
                    </a:lnTo>
                    <a:lnTo>
                      <a:pt x="2372" y="182"/>
                    </a:lnTo>
                    <a:lnTo>
                      <a:pt x="2373" y="182"/>
                    </a:lnTo>
                    <a:lnTo>
                      <a:pt x="2374" y="182"/>
                    </a:lnTo>
                    <a:lnTo>
                      <a:pt x="2375" y="182"/>
                    </a:lnTo>
                    <a:lnTo>
                      <a:pt x="2376" y="182"/>
                    </a:lnTo>
                    <a:lnTo>
                      <a:pt x="2377" y="182"/>
                    </a:lnTo>
                    <a:lnTo>
                      <a:pt x="2378" y="182"/>
                    </a:lnTo>
                    <a:lnTo>
                      <a:pt x="2379" y="182"/>
                    </a:lnTo>
                    <a:lnTo>
                      <a:pt x="2380" y="182"/>
                    </a:lnTo>
                    <a:lnTo>
                      <a:pt x="2381" y="182"/>
                    </a:lnTo>
                    <a:lnTo>
                      <a:pt x="2382" y="182"/>
                    </a:lnTo>
                    <a:lnTo>
                      <a:pt x="2383" y="182"/>
                    </a:lnTo>
                    <a:lnTo>
                      <a:pt x="2384" y="182"/>
                    </a:lnTo>
                    <a:lnTo>
                      <a:pt x="2385" y="182"/>
                    </a:lnTo>
                    <a:lnTo>
                      <a:pt x="2386" y="182"/>
                    </a:lnTo>
                    <a:lnTo>
                      <a:pt x="2387" y="182"/>
                    </a:lnTo>
                    <a:lnTo>
                      <a:pt x="2388" y="182"/>
                    </a:lnTo>
                    <a:lnTo>
                      <a:pt x="2389" y="182"/>
                    </a:lnTo>
                    <a:lnTo>
                      <a:pt x="2390" y="182"/>
                    </a:lnTo>
                    <a:lnTo>
                      <a:pt x="2391" y="182"/>
                    </a:lnTo>
                    <a:lnTo>
                      <a:pt x="2392" y="182"/>
                    </a:lnTo>
                    <a:lnTo>
                      <a:pt x="2393" y="182"/>
                    </a:lnTo>
                    <a:lnTo>
                      <a:pt x="2394" y="182"/>
                    </a:lnTo>
                    <a:lnTo>
                      <a:pt x="2395" y="182"/>
                    </a:lnTo>
                    <a:lnTo>
                      <a:pt x="2396" y="182"/>
                    </a:lnTo>
                    <a:lnTo>
                      <a:pt x="2397" y="182"/>
                    </a:lnTo>
                    <a:lnTo>
                      <a:pt x="2398" y="182"/>
                    </a:lnTo>
                    <a:lnTo>
                      <a:pt x="2399" y="182"/>
                    </a:lnTo>
                    <a:lnTo>
                      <a:pt x="2400" y="182"/>
                    </a:lnTo>
                    <a:lnTo>
                      <a:pt x="2401" y="182"/>
                    </a:lnTo>
                    <a:lnTo>
                      <a:pt x="2402" y="182"/>
                    </a:lnTo>
                    <a:lnTo>
                      <a:pt x="2403" y="182"/>
                    </a:lnTo>
                    <a:lnTo>
                      <a:pt x="2404" y="182"/>
                    </a:lnTo>
                    <a:lnTo>
                      <a:pt x="2405" y="182"/>
                    </a:lnTo>
                    <a:lnTo>
                      <a:pt x="2406" y="182"/>
                    </a:lnTo>
                    <a:lnTo>
                      <a:pt x="2407" y="182"/>
                    </a:lnTo>
                    <a:lnTo>
                      <a:pt x="2408" y="182"/>
                    </a:lnTo>
                    <a:lnTo>
                      <a:pt x="2409" y="182"/>
                    </a:lnTo>
                    <a:lnTo>
                      <a:pt x="2410" y="182"/>
                    </a:lnTo>
                    <a:lnTo>
                      <a:pt x="2411" y="182"/>
                    </a:lnTo>
                    <a:lnTo>
                      <a:pt x="2412" y="182"/>
                    </a:lnTo>
                    <a:lnTo>
                      <a:pt x="2413" y="182"/>
                    </a:lnTo>
                    <a:lnTo>
                      <a:pt x="2414" y="182"/>
                    </a:lnTo>
                    <a:lnTo>
                      <a:pt x="2415" y="182"/>
                    </a:lnTo>
                    <a:lnTo>
                      <a:pt x="2416" y="182"/>
                    </a:lnTo>
                    <a:lnTo>
                      <a:pt x="2417" y="182"/>
                    </a:lnTo>
                    <a:lnTo>
                      <a:pt x="2418" y="182"/>
                    </a:lnTo>
                    <a:lnTo>
                      <a:pt x="2419" y="182"/>
                    </a:lnTo>
                    <a:lnTo>
                      <a:pt x="2420" y="182"/>
                    </a:lnTo>
                    <a:lnTo>
                      <a:pt x="2421" y="182"/>
                    </a:lnTo>
                    <a:lnTo>
                      <a:pt x="2422" y="182"/>
                    </a:lnTo>
                    <a:lnTo>
                      <a:pt x="2423" y="182"/>
                    </a:lnTo>
                    <a:lnTo>
                      <a:pt x="2424" y="182"/>
                    </a:lnTo>
                    <a:lnTo>
                      <a:pt x="2425" y="182"/>
                    </a:lnTo>
                    <a:lnTo>
                      <a:pt x="2426" y="182"/>
                    </a:lnTo>
                    <a:lnTo>
                      <a:pt x="2427" y="182"/>
                    </a:lnTo>
                    <a:lnTo>
                      <a:pt x="2428" y="182"/>
                    </a:lnTo>
                    <a:lnTo>
                      <a:pt x="2429" y="182"/>
                    </a:lnTo>
                    <a:lnTo>
                      <a:pt x="2430" y="182"/>
                    </a:lnTo>
                    <a:lnTo>
                      <a:pt x="2431" y="182"/>
                    </a:lnTo>
                    <a:lnTo>
                      <a:pt x="2432" y="182"/>
                    </a:lnTo>
                    <a:lnTo>
                      <a:pt x="2433" y="182"/>
                    </a:lnTo>
                    <a:lnTo>
                      <a:pt x="2434" y="182"/>
                    </a:lnTo>
                    <a:lnTo>
                      <a:pt x="2435" y="182"/>
                    </a:lnTo>
                    <a:lnTo>
                      <a:pt x="2436" y="182"/>
                    </a:lnTo>
                    <a:lnTo>
                      <a:pt x="2437" y="182"/>
                    </a:lnTo>
                    <a:lnTo>
                      <a:pt x="2438" y="182"/>
                    </a:lnTo>
                    <a:lnTo>
                      <a:pt x="2439" y="182"/>
                    </a:lnTo>
                    <a:lnTo>
                      <a:pt x="2440" y="182"/>
                    </a:lnTo>
                    <a:lnTo>
                      <a:pt x="2441" y="182"/>
                    </a:lnTo>
                    <a:lnTo>
                      <a:pt x="2442" y="182"/>
                    </a:lnTo>
                    <a:lnTo>
                      <a:pt x="2443" y="182"/>
                    </a:lnTo>
                    <a:lnTo>
                      <a:pt x="2444" y="182"/>
                    </a:lnTo>
                    <a:lnTo>
                      <a:pt x="2445" y="182"/>
                    </a:lnTo>
                    <a:lnTo>
                      <a:pt x="2446" y="182"/>
                    </a:lnTo>
                    <a:lnTo>
                      <a:pt x="2447" y="182"/>
                    </a:lnTo>
                    <a:lnTo>
                      <a:pt x="2448" y="182"/>
                    </a:lnTo>
                    <a:lnTo>
                      <a:pt x="2449" y="182"/>
                    </a:lnTo>
                    <a:lnTo>
                      <a:pt x="2450" y="182"/>
                    </a:lnTo>
                    <a:lnTo>
                      <a:pt x="2451" y="182"/>
                    </a:lnTo>
                    <a:lnTo>
                      <a:pt x="2452" y="182"/>
                    </a:lnTo>
                    <a:lnTo>
                      <a:pt x="2453" y="182"/>
                    </a:lnTo>
                    <a:lnTo>
                      <a:pt x="2454" y="182"/>
                    </a:lnTo>
                    <a:lnTo>
                      <a:pt x="2455" y="182"/>
                    </a:lnTo>
                    <a:lnTo>
                      <a:pt x="2456" y="182"/>
                    </a:lnTo>
                    <a:lnTo>
                      <a:pt x="2457" y="182"/>
                    </a:lnTo>
                    <a:lnTo>
                      <a:pt x="2458" y="182"/>
                    </a:lnTo>
                    <a:lnTo>
                      <a:pt x="2459" y="182"/>
                    </a:lnTo>
                    <a:lnTo>
                      <a:pt x="2460" y="182"/>
                    </a:lnTo>
                    <a:lnTo>
                      <a:pt x="2461" y="182"/>
                    </a:lnTo>
                    <a:lnTo>
                      <a:pt x="2462" y="182"/>
                    </a:lnTo>
                    <a:lnTo>
                      <a:pt x="2463" y="182"/>
                    </a:lnTo>
                    <a:lnTo>
                      <a:pt x="2464" y="182"/>
                    </a:lnTo>
                    <a:lnTo>
                      <a:pt x="2465" y="182"/>
                    </a:lnTo>
                    <a:lnTo>
                      <a:pt x="2466" y="182"/>
                    </a:lnTo>
                    <a:lnTo>
                      <a:pt x="2467" y="182"/>
                    </a:lnTo>
                    <a:lnTo>
                      <a:pt x="2468" y="182"/>
                    </a:lnTo>
                    <a:lnTo>
                      <a:pt x="2469" y="182"/>
                    </a:lnTo>
                    <a:lnTo>
                      <a:pt x="2470" y="182"/>
                    </a:lnTo>
                    <a:lnTo>
                      <a:pt x="2471" y="182"/>
                    </a:lnTo>
                    <a:lnTo>
                      <a:pt x="2472" y="182"/>
                    </a:lnTo>
                    <a:lnTo>
                      <a:pt x="2473" y="182"/>
                    </a:lnTo>
                    <a:lnTo>
                      <a:pt x="2474" y="182"/>
                    </a:lnTo>
                    <a:lnTo>
                      <a:pt x="2475" y="182"/>
                    </a:lnTo>
                    <a:lnTo>
                      <a:pt x="2476" y="182"/>
                    </a:lnTo>
                    <a:lnTo>
                      <a:pt x="2477" y="182"/>
                    </a:lnTo>
                    <a:lnTo>
                      <a:pt x="2478" y="182"/>
                    </a:lnTo>
                    <a:lnTo>
                      <a:pt x="2479" y="182"/>
                    </a:lnTo>
                    <a:lnTo>
                      <a:pt x="2480" y="182"/>
                    </a:lnTo>
                    <a:lnTo>
                      <a:pt x="2481" y="182"/>
                    </a:lnTo>
                    <a:lnTo>
                      <a:pt x="2482" y="182"/>
                    </a:lnTo>
                    <a:lnTo>
                      <a:pt x="2483" y="182"/>
                    </a:lnTo>
                    <a:lnTo>
                      <a:pt x="2484" y="182"/>
                    </a:lnTo>
                    <a:lnTo>
                      <a:pt x="2485" y="182"/>
                    </a:lnTo>
                    <a:lnTo>
                      <a:pt x="2486" y="182"/>
                    </a:lnTo>
                    <a:lnTo>
                      <a:pt x="2487" y="182"/>
                    </a:lnTo>
                    <a:lnTo>
                      <a:pt x="2488" y="182"/>
                    </a:lnTo>
                    <a:lnTo>
                      <a:pt x="2489" y="182"/>
                    </a:lnTo>
                    <a:lnTo>
                      <a:pt x="2490" y="182"/>
                    </a:lnTo>
                    <a:lnTo>
                      <a:pt x="2491" y="182"/>
                    </a:lnTo>
                    <a:lnTo>
                      <a:pt x="2492" y="182"/>
                    </a:lnTo>
                    <a:lnTo>
                      <a:pt x="2493" y="182"/>
                    </a:lnTo>
                    <a:lnTo>
                      <a:pt x="2494" y="182"/>
                    </a:lnTo>
                    <a:lnTo>
                      <a:pt x="2495" y="182"/>
                    </a:lnTo>
                    <a:lnTo>
                      <a:pt x="2496" y="182"/>
                    </a:lnTo>
                    <a:lnTo>
                      <a:pt x="2497" y="182"/>
                    </a:lnTo>
                    <a:lnTo>
                      <a:pt x="2498" y="182"/>
                    </a:lnTo>
                    <a:lnTo>
                      <a:pt x="2499" y="182"/>
                    </a:lnTo>
                    <a:lnTo>
                      <a:pt x="2500" y="182"/>
                    </a:lnTo>
                    <a:lnTo>
                      <a:pt x="2501" y="182"/>
                    </a:lnTo>
                    <a:lnTo>
                      <a:pt x="2502" y="182"/>
                    </a:lnTo>
                    <a:lnTo>
                      <a:pt x="2503" y="182"/>
                    </a:lnTo>
                    <a:lnTo>
                      <a:pt x="2504" y="182"/>
                    </a:lnTo>
                    <a:lnTo>
                      <a:pt x="2505" y="182"/>
                    </a:lnTo>
                    <a:lnTo>
                      <a:pt x="2506" y="182"/>
                    </a:lnTo>
                    <a:lnTo>
                      <a:pt x="2507" y="182"/>
                    </a:lnTo>
                    <a:lnTo>
                      <a:pt x="2508" y="182"/>
                    </a:lnTo>
                    <a:lnTo>
                      <a:pt x="2509" y="182"/>
                    </a:lnTo>
                    <a:lnTo>
                      <a:pt x="2510" y="182"/>
                    </a:lnTo>
                    <a:lnTo>
                      <a:pt x="2511" y="182"/>
                    </a:lnTo>
                    <a:lnTo>
                      <a:pt x="2512" y="182"/>
                    </a:lnTo>
                    <a:lnTo>
                      <a:pt x="2513" y="182"/>
                    </a:lnTo>
                    <a:lnTo>
                      <a:pt x="2514" y="182"/>
                    </a:lnTo>
                    <a:lnTo>
                      <a:pt x="2515" y="182"/>
                    </a:lnTo>
                    <a:lnTo>
                      <a:pt x="2516" y="182"/>
                    </a:lnTo>
                    <a:lnTo>
                      <a:pt x="2517" y="182"/>
                    </a:lnTo>
                    <a:lnTo>
                      <a:pt x="2518" y="182"/>
                    </a:lnTo>
                    <a:lnTo>
                      <a:pt x="2519" y="182"/>
                    </a:lnTo>
                    <a:lnTo>
                      <a:pt x="2520" y="182"/>
                    </a:lnTo>
                    <a:lnTo>
                      <a:pt x="2521" y="182"/>
                    </a:lnTo>
                    <a:lnTo>
                      <a:pt x="2522" y="182"/>
                    </a:lnTo>
                    <a:lnTo>
                      <a:pt x="2523" y="182"/>
                    </a:lnTo>
                    <a:lnTo>
                      <a:pt x="2524" y="182"/>
                    </a:lnTo>
                    <a:lnTo>
                      <a:pt x="2525" y="182"/>
                    </a:lnTo>
                    <a:lnTo>
                      <a:pt x="2526" y="182"/>
                    </a:lnTo>
                    <a:lnTo>
                      <a:pt x="2527" y="182"/>
                    </a:lnTo>
                    <a:lnTo>
                      <a:pt x="2528" y="182"/>
                    </a:lnTo>
                    <a:lnTo>
                      <a:pt x="2529" y="182"/>
                    </a:lnTo>
                    <a:lnTo>
                      <a:pt x="2530" y="182"/>
                    </a:lnTo>
                    <a:lnTo>
                      <a:pt x="2531" y="182"/>
                    </a:lnTo>
                    <a:lnTo>
                      <a:pt x="2532" y="182"/>
                    </a:lnTo>
                    <a:lnTo>
                      <a:pt x="2533" y="182"/>
                    </a:lnTo>
                    <a:lnTo>
                      <a:pt x="2534" y="182"/>
                    </a:lnTo>
                    <a:lnTo>
                      <a:pt x="2535" y="182"/>
                    </a:lnTo>
                    <a:lnTo>
                      <a:pt x="2536" y="182"/>
                    </a:lnTo>
                    <a:lnTo>
                      <a:pt x="2537" y="182"/>
                    </a:lnTo>
                    <a:lnTo>
                      <a:pt x="2538" y="182"/>
                    </a:lnTo>
                    <a:lnTo>
                      <a:pt x="2539" y="182"/>
                    </a:lnTo>
                    <a:lnTo>
                      <a:pt x="2540" y="182"/>
                    </a:lnTo>
                    <a:lnTo>
                      <a:pt x="2541" y="182"/>
                    </a:lnTo>
                    <a:lnTo>
                      <a:pt x="2542" y="182"/>
                    </a:lnTo>
                    <a:lnTo>
                      <a:pt x="2543" y="182"/>
                    </a:lnTo>
                    <a:lnTo>
                      <a:pt x="2544" y="182"/>
                    </a:lnTo>
                    <a:lnTo>
                      <a:pt x="2545" y="182"/>
                    </a:lnTo>
                    <a:lnTo>
                      <a:pt x="2546" y="182"/>
                    </a:lnTo>
                    <a:lnTo>
                      <a:pt x="2547" y="182"/>
                    </a:lnTo>
                    <a:lnTo>
                      <a:pt x="2548" y="182"/>
                    </a:lnTo>
                    <a:lnTo>
                      <a:pt x="2549" y="182"/>
                    </a:lnTo>
                    <a:lnTo>
                      <a:pt x="2550" y="182"/>
                    </a:lnTo>
                    <a:lnTo>
                      <a:pt x="2551" y="182"/>
                    </a:lnTo>
                    <a:lnTo>
                      <a:pt x="2552" y="182"/>
                    </a:lnTo>
                    <a:lnTo>
                      <a:pt x="2553" y="182"/>
                    </a:lnTo>
                    <a:lnTo>
                      <a:pt x="2554" y="182"/>
                    </a:lnTo>
                    <a:lnTo>
                      <a:pt x="2555" y="182"/>
                    </a:lnTo>
                    <a:lnTo>
                      <a:pt x="2556" y="182"/>
                    </a:lnTo>
                    <a:lnTo>
                      <a:pt x="2557" y="182"/>
                    </a:lnTo>
                    <a:lnTo>
                      <a:pt x="2558" y="182"/>
                    </a:lnTo>
                    <a:lnTo>
                      <a:pt x="2559" y="182"/>
                    </a:lnTo>
                    <a:lnTo>
                      <a:pt x="2560" y="182"/>
                    </a:lnTo>
                    <a:lnTo>
                      <a:pt x="2561" y="182"/>
                    </a:lnTo>
                    <a:lnTo>
                      <a:pt x="2562" y="182"/>
                    </a:lnTo>
                    <a:lnTo>
                      <a:pt x="2563" y="182"/>
                    </a:lnTo>
                    <a:lnTo>
                      <a:pt x="2564" y="182"/>
                    </a:lnTo>
                    <a:lnTo>
                      <a:pt x="2565" y="182"/>
                    </a:lnTo>
                    <a:lnTo>
                      <a:pt x="2566" y="182"/>
                    </a:lnTo>
                    <a:lnTo>
                      <a:pt x="2567" y="182"/>
                    </a:lnTo>
                    <a:lnTo>
                      <a:pt x="2568" y="182"/>
                    </a:lnTo>
                    <a:lnTo>
                      <a:pt x="2569" y="182"/>
                    </a:lnTo>
                    <a:lnTo>
                      <a:pt x="2570" y="182"/>
                    </a:lnTo>
                    <a:lnTo>
                      <a:pt x="2571" y="182"/>
                    </a:lnTo>
                    <a:lnTo>
                      <a:pt x="2572" y="182"/>
                    </a:lnTo>
                    <a:lnTo>
                      <a:pt x="2573" y="182"/>
                    </a:lnTo>
                    <a:lnTo>
                      <a:pt x="2574" y="182"/>
                    </a:lnTo>
                    <a:lnTo>
                      <a:pt x="2575" y="182"/>
                    </a:lnTo>
                    <a:lnTo>
                      <a:pt x="2576" y="182"/>
                    </a:lnTo>
                    <a:lnTo>
                      <a:pt x="2577" y="182"/>
                    </a:lnTo>
                    <a:lnTo>
                      <a:pt x="2578" y="182"/>
                    </a:lnTo>
                    <a:lnTo>
                      <a:pt x="2579" y="182"/>
                    </a:lnTo>
                    <a:lnTo>
                      <a:pt x="2580" y="182"/>
                    </a:lnTo>
                    <a:lnTo>
                      <a:pt x="2581" y="182"/>
                    </a:lnTo>
                    <a:lnTo>
                      <a:pt x="2582" y="182"/>
                    </a:lnTo>
                    <a:lnTo>
                      <a:pt x="2583" y="182"/>
                    </a:lnTo>
                    <a:lnTo>
                      <a:pt x="2584" y="182"/>
                    </a:lnTo>
                    <a:lnTo>
                      <a:pt x="2585" y="182"/>
                    </a:lnTo>
                    <a:lnTo>
                      <a:pt x="2586" y="182"/>
                    </a:lnTo>
                    <a:lnTo>
                      <a:pt x="2587" y="182"/>
                    </a:lnTo>
                    <a:lnTo>
                      <a:pt x="2588" y="182"/>
                    </a:lnTo>
                    <a:lnTo>
                      <a:pt x="2589" y="182"/>
                    </a:lnTo>
                    <a:lnTo>
                      <a:pt x="2590" y="182"/>
                    </a:lnTo>
                    <a:lnTo>
                      <a:pt x="2591" y="182"/>
                    </a:lnTo>
                    <a:lnTo>
                      <a:pt x="2592" y="182"/>
                    </a:lnTo>
                    <a:lnTo>
                      <a:pt x="2593" y="182"/>
                    </a:lnTo>
                    <a:lnTo>
                      <a:pt x="2594" y="182"/>
                    </a:lnTo>
                    <a:lnTo>
                      <a:pt x="2595" y="182"/>
                    </a:lnTo>
                    <a:lnTo>
                      <a:pt x="2596" y="182"/>
                    </a:lnTo>
                    <a:lnTo>
                      <a:pt x="2597" y="182"/>
                    </a:lnTo>
                    <a:lnTo>
                      <a:pt x="2598" y="182"/>
                    </a:lnTo>
                    <a:lnTo>
                      <a:pt x="2599" y="182"/>
                    </a:lnTo>
                    <a:lnTo>
                      <a:pt x="2600" y="182"/>
                    </a:lnTo>
                    <a:lnTo>
                      <a:pt x="2601" y="182"/>
                    </a:lnTo>
                    <a:lnTo>
                      <a:pt x="2602" y="182"/>
                    </a:lnTo>
                    <a:lnTo>
                      <a:pt x="2603" y="182"/>
                    </a:lnTo>
                    <a:lnTo>
                      <a:pt x="2604" y="182"/>
                    </a:lnTo>
                    <a:lnTo>
                      <a:pt x="2605" y="182"/>
                    </a:lnTo>
                    <a:lnTo>
                      <a:pt x="2606" y="182"/>
                    </a:lnTo>
                    <a:lnTo>
                      <a:pt x="2607" y="182"/>
                    </a:lnTo>
                    <a:lnTo>
                      <a:pt x="2608" y="182"/>
                    </a:lnTo>
                    <a:lnTo>
                      <a:pt x="2609" y="182"/>
                    </a:lnTo>
                    <a:lnTo>
                      <a:pt x="2610" y="182"/>
                    </a:lnTo>
                    <a:lnTo>
                      <a:pt x="2611" y="182"/>
                    </a:lnTo>
                    <a:lnTo>
                      <a:pt x="2612" y="182"/>
                    </a:lnTo>
                    <a:lnTo>
                      <a:pt x="2613" y="182"/>
                    </a:lnTo>
                    <a:lnTo>
                      <a:pt x="2614" y="182"/>
                    </a:lnTo>
                    <a:lnTo>
                      <a:pt x="2615" y="182"/>
                    </a:lnTo>
                    <a:lnTo>
                      <a:pt x="2616" y="182"/>
                    </a:lnTo>
                    <a:lnTo>
                      <a:pt x="2617" y="182"/>
                    </a:lnTo>
                    <a:lnTo>
                      <a:pt x="2618" y="182"/>
                    </a:lnTo>
                    <a:lnTo>
                      <a:pt x="2619" y="182"/>
                    </a:lnTo>
                    <a:lnTo>
                      <a:pt x="2620" y="182"/>
                    </a:lnTo>
                    <a:lnTo>
                      <a:pt x="2621" y="182"/>
                    </a:lnTo>
                    <a:lnTo>
                      <a:pt x="2622" y="182"/>
                    </a:lnTo>
                    <a:lnTo>
                      <a:pt x="2623" y="182"/>
                    </a:lnTo>
                    <a:lnTo>
                      <a:pt x="2624" y="182"/>
                    </a:lnTo>
                    <a:lnTo>
                      <a:pt x="2625" y="182"/>
                    </a:lnTo>
                    <a:lnTo>
                      <a:pt x="2626" y="182"/>
                    </a:lnTo>
                    <a:lnTo>
                      <a:pt x="2627" y="182"/>
                    </a:lnTo>
                    <a:lnTo>
                      <a:pt x="2628" y="182"/>
                    </a:lnTo>
                    <a:lnTo>
                      <a:pt x="2629" y="182"/>
                    </a:lnTo>
                    <a:lnTo>
                      <a:pt x="2630" y="182"/>
                    </a:lnTo>
                    <a:lnTo>
                      <a:pt x="2631" y="182"/>
                    </a:lnTo>
                    <a:lnTo>
                      <a:pt x="2632" y="182"/>
                    </a:lnTo>
                    <a:lnTo>
                      <a:pt x="2633" y="182"/>
                    </a:lnTo>
                    <a:lnTo>
                      <a:pt x="2634" y="182"/>
                    </a:lnTo>
                    <a:lnTo>
                      <a:pt x="2635" y="182"/>
                    </a:lnTo>
                    <a:lnTo>
                      <a:pt x="2636" y="182"/>
                    </a:lnTo>
                    <a:lnTo>
                      <a:pt x="2637" y="182"/>
                    </a:lnTo>
                    <a:lnTo>
                      <a:pt x="2638" y="182"/>
                    </a:lnTo>
                    <a:lnTo>
                      <a:pt x="2639" y="182"/>
                    </a:lnTo>
                    <a:lnTo>
                      <a:pt x="2640" y="182"/>
                    </a:lnTo>
                    <a:lnTo>
                      <a:pt x="2641" y="182"/>
                    </a:lnTo>
                    <a:lnTo>
                      <a:pt x="2642" y="182"/>
                    </a:lnTo>
                    <a:lnTo>
                      <a:pt x="2643" y="182"/>
                    </a:lnTo>
                    <a:lnTo>
                      <a:pt x="2644" y="182"/>
                    </a:lnTo>
                    <a:lnTo>
                      <a:pt x="2645" y="182"/>
                    </a:lnTo>
                    <a:lnTo>
                      <a:pt x="2646" y="182"/>
                    </a:lnTo>
                    <a:lnTo>
                      <a:pt x="2647" y="182"/>
                    </a:lnTo>
                    <a:lnTo>
                      <a:pt x="2648" y="182"/>
                    </a:lnTo>
                    <a:lnTo>
                      <a:pt x="2649" y="182"/>
                    </a:lnTo>
                    <a:lnTo>
                      <a:pt x="2650" y="182"/>
                    </a:lnTo>
                    <a:lnTo>
                      <a:pt x="2651" y="182"/>
                    </a:lnTo>
                    <a:lnTo>
                      <a:pt x="2652" y="182"/>
                    </a:lnTo>
                    <a:lnTo>
                      <a:pt x="2653" y="182"/>
                    </a:lnTo>
                    <a:lnTo>
                      <a:pt x="2654" y="182"/>
                    </a:lnTo>
                    <a:lnTo>
                      <a:pt x="2655" y="182"/>
                    </a:lnTo>
                    <a:lnTo>
                      <a:pt x="2656" y="182"/>
                    </a:lnTo>
                    <a:lnTo>
                      <a:pt x="2657" y="182"/>
                    </a:lnTo>
                    <a:lnTo>
                      <a:pt x="2658" y="182"/>
                    </a:lnTo>
                    <a:lnTo>
                      <a:pt x="2659" y="182"/>
                    </a:lnTo>
                    <a:lnTo>
                      <a:pt x="2660" y="182"/>
                    </a:lnTo>
                    <a:lnTo>
                      <a:pt x="2661" y="182"/>
                    </a:lnTo>
                    <a:lnTo>
                      <a:pt x="2662" y="182"/>
                    </a:lnTo>
                    <a:lnTo>
                      <a:pt x="2663" y="182"/>
                    </a:lnTo>
                    <a:lnTo>
                      <a:pt x="2664" y="182"/>
                    </a:lnTo>
                    <a:lnTo>
                      <a:pt x="2665" y="182"/>
                    </a:lnTo>
                    <a:lnTo>
                      <a:pt x="2666" y="182"/>
                    </a:lnTo>
                    <a:lnTo>
                      <a:pt x="2667" y="182"/>
                    </a:lnTo>
                    <a:lnTo>
                      <a:pt x="2668" y="182"/>
                    </a:lnTo>
                    <a:lnTo>
                      <a:pt x="2669" y="182"/>
                    </a:lnTo>
                    <a:lnTo>
                      <a:pt x="2670" y="182"/>
                    </a:lnTo>
                    <a:lnTo>
                      <a:pt x="2671" y="182"/>
                    </a:lnTo>
                    <a:lnTo>
                      <a:pt x="2672" y="182"/>
                    </a:lnTo>
                    <a:lnTo>
                      <a:pt x="2673" y="182"/>
                    </a:lnTo>
                    <a:lnTo>
                      <a:pt x="2674" y="182"/>
                    </a:lnTo>
                    <a:lnTo>
                      <a:pt x="2675" y="182"/>
                    </a:lnTo>
                    <a:lnTo>
                      <a:pt x="2676" y="182"/>
                    </a:lnTo>
                    <a:lnTo>
                      <a:pt x="2677" y="182"/>
                    </a:lnTo>
                    <a:lnTo>
                      <a:pt x="2677" y="181"/>
                    </a:lnTo>
                    <a:lnTo>
                      <a:pt x="2678" y="181"/>
                    </a:lnTo>
                    <a:lnTo>
                      <a:pt x="2678" y="182"/>
                    </a:lnTo>
                    <a:lnTo>
                      <a:pt x="2678" y="181"/>
                    </a:lnTo>
                    <a:lnTo>
                      <a:pt x="2679" y="181"/>
                    </a:lnTo>
                    <a:lnTo>
                      <a:pt x="2679" y="182"/>
                    </a:lnTo>
                    <a:lnTo>
                      <a:pt x="2679" y="181"/>
                    </a:lnTo>
                    <a:lnTo>
                      <a:pt x="2680" y="181"/>
                    </a:lnTo>
                    <a:lnTo>
                      <a:pt x="2680" y="182"/>
                    </a:lnTo>
                    <a:lnTo>
                      <a:pt x="2681" y="182"/>
                    </a:lnTo>
                    <a:lnTo>
                      <a:pt x="2682" y="182"/>
                    </a:lnTo>
                    <a:lnTo>
                      <a:pt x="2683" y="182"/>
                    </a:lnTo>
                    <a:lnTo>
                      <a:pt x="2684" y="182"/>
                    </a:lnTo>
                    <a:lnTo>
                      <a:pt x="2685" y="182"/>
                    </a:lnTo>
                    <a:lnTo>
                      <a:pt x="2686" y="182"/>
                    </a:lnTo>
                    <a:lnTo>
                      <a:pt x="2687" y="182"/>
                    </a:lnTo>
                    <a:lnTo>
                      <a:pt x="2688" y="182"/>
                    </a:lnTo>
                    <a:lnTo>
                      <a:pt x="2689" y="182"/>
                    </a:lnTo>
                    <a:lnTo>
                      <a:pt x="2690" y="182"/>
                    </a:lnTo>
                    <a:lnTo>
                      <a:pt x="2691" y="182"/>
                    </a:lnTo>
                    <a:lnTo>
                      <a:pt x="2692" y="182"/>
                    </a:lnTo>
                    <a:lnTo>
                      <a:pt x="2693" y="182"/>
                    </a:lnTo>
                    <a:lnTo>
                      <a:pt x="2694" y="182"/>
                    </a:lnTo>
                    <a:lnTo>
                      <a:pt x="2695" y="182"/>
                    </a:lnTo>
                    <a:lnTo>
                      <a:pt x="2696" y="182"/>
                    </a:lnTo>
                    <a:lnTo>
                      <a:pt x="2697" y="182"/>
                    </a:lnTo>
                    <a:lnTo>
                      <a:pt x="2698" y="182"/>
                    </a:lnTo>
                    <a:lnTo>
                      <a:pt x="2699" y="182"/>
                    </a:lnTo>
                    <a:lnTo>
                      <a:pt x="2700" y="182"/>
                    </a:lnTo>
                    <a:lnTo>
                      <a:pt x="2701" y="182"/>
                    </a:lnTo>
                    <a:lnTo>
                      <a:pt x="2702" y="182"/>
                    </a:lnTo>
                    <a:lnTo>
                      <a:pt x="2703" y="182"/>
                    </a:lnTo>
                    <a:lnTo>
                      <a:pt x="2704" y="182"/>
                    </a:lnTo>
                    <a:lnTo>
                      <a:pt x="2705" y="182"/>
                    </a:lnTo>
                    <a:lnTo>
                      <a:pt x="2706" y="182"/>
                    </a:lnTo>
                    <a:lnTo>
                      <a:pt x="2707" y="182"/>
                    </a:lnTo>
                    <a:lnTo>
                      <a:pt x="2708" y="182"/>
                    </a:lnTo>
                    <a:lnTo>
                      <a:pt x="2709" y="182"/>
                    </a:lnTo>
                    <a:lnTo>
                      <a:pt x="2710" y="182"/>
                    </a:lnTo>
                    <a:lnTo>
                      <a:pt x="2711" y="182"/>
                    </a:lnTo>
                    <a:lnTo>
                      <a:pt x="2712" y="182"/>
                    </a:lnTo>
                    <a:lnTo>
                      <a:pt x="2713" y="182"/>
                    </a:lnTo>
                    <a:lnTo>
                      <a:pt x="2714" y="182"/>
                    </a:lnTo>
                    <a:lnTo>
                      <a:pt x="2715" y="182"/>
                    </a:lnTo>
                    <a:lnTo>
                      <a:pt x="2716" y="182"/>
                    </a:lnTo>
                    <a:lnTo>
                      <a:pt x="2717" y="182"/>
                    </a:lnTo>
                    <a:lnTo>
                      <a:pt x="2718" y="182"/>
                    </a:lnTo>
                    <a:lnTo>
                      <a:pt x="2719" y="182"/>
                    </a:lnTo>
                    <a:lnTo>
                      <a:pt x="2720" y="182"/>
                    </a:lnTo>
                    <a:lnTo>
                      <a:pt x="2721" y="182"/>
                    </a:lnTo>
                    <a:lnTo>
                      <a:pt x="2722" y="182"/>
                    </a:lnTo>
                    <a:lnTo>
                      <a:pt x="2723" y="182"/>
                    </a:lnTo>
                    <a:lnTo>
                      <a:pt x="2724" y="182"/>
                    </a:lnTo>
                    <a:lnTo>
                      <a:pt x="2725" y="182"/>
                    </a:lnTo>
                    <a:lnTo>
                      <a:pt x="2726" y="182"/>
                    </a:lnTo>
                    <a:lnTo>
                      <a:pt x="2727" y="182"/>
                    </a:lnTo>
                    <a:lnTo>
                      <a:pt x="2728" y="182"/>
                    </a:lnTo>
                    <a:lnTo>
                      <a:pt x="2729" y="182"/>
                    </a:lnTo>
                    <a:lnTo>
                      <a:pt x="2730" y="182"/>
                    </a:lnTo>
                    <a:lnTo>
                      <a:pt x="2731" y="182"/>
                    </a:lnTo>
                    <a:lnTo>
                      <a:pt x="2732" y="182"/>
                    </a:lnTo>
                    <a:lnTo>
                      <a:pt x="2733" y="182"/>
                    </a:lnTo>
                    <a:lnTo>
                      <a:pt x="2734" y="182"/>
                    </a:lnTo>
                    <a:lnTo>
                      <a:pt x="2735" y="182"/>
                    </a:lnTo>
                    <a:lnTo>
                      <a:pt x="2736" y="182"/>
                    </a:lnTo>
                    <a:lnTo>
                      <a:pt x="2737" y="182"/>
                    </a:lnTo>
                    <a:lnTo>
                      <a:pt x="2738" y="182"/>
                    </a:lnTo>
                    <a:lnTo>
                      <a:pt x="2739" y="182"/>
                    </a:lnTo>
                    <a:lnTo>
                      <a:pt x="2740" y="182"/>
                    </a:lnTo>
                    <a:lnTo>
                      <a:pt x="2741" y="182"/>
                    </a:lnTo>
                    <a:lnTo>
                      <a:pt x="2742" y="182"/>
                    </a:lnTo>
                    <a:lnTo>
                      <a:pt x="2743" y="182"/>
                    </a:lnTo>
                    <a:lnTo>
                      <a:pt x="2744" y="182"/>
                    </a:lnTo>
                    <a:lnTo>
                      <a:pt x="2745" y="182"/>
                    </a:lnTo>
                    <a:lnTo>
                      <a:pt x="2746" y="182"/>
                    </a:lnTo>
                    <a:lnTo>
                      <a:pt x="2747" y="182"/>
                    </a:lnTo>
                    <a:lnTo>
                      <a:pt x="2748" y="182"/>
                    </a:lnTo>
                    <a:lnTo>
                      <a:pt x="2749" y="182"/>
                    </a:lnTo>
                    <a:lnTo>
                      <a:pt x="2750" y="182"/>
                    </a:lnTo>
                    <a:lnTo>
                      <a:pt x="2751" y="182"/>
                    </a:lnTo>
                    <a:lnTo>
                      <a:pt x="2752" y="182"/>
                    </a:lnTo>
                    <a:lnTo>
                      <a:pt x="2753" y="182"/>
                    </a:lnTo>
                    <a:lnTo>
                      <a:pt x="2754" y="182"/>
                    </a:lnTo>
                    <a:lnTo>
                      <a:pt x="2755" y="182"/>
                    </a:lnTo>
                    <a:lnTo>
                      <a:pt x="2756" y="182"/>
                    </a:lnTo>
                    <a:lnTo>
                      <a:pt x="2757" y="182"/>
                    </a:lnTo>
                    <a:lnTo>
                      <a:pt x="2758" y="182"/>
                    </a:lnTo>
                    <a:lnTo>
                      <a:pt x="2759" y="182"/>
                    </a:lnTo>
                    <a:lnTo>
                      <a:pt x="2760" y="182"/>
                    </a:lnTo>
                    <a:lnTo>
                      <a:pt x="2761" y="182"/>
                    </a:lnTo>
                    <a:lnTo>
                      <a:pt x="2762" y="182"/>
                    </a:lnTo>
                    <a:lnTo>
                      <a:pt x="2763" y="182"/>
                    </a:lnTo>
                    <a:lnTo>
                      <a:pt x="2764" y="182"/>
                    </a:lnTo>
                    <a:lnTo>
                      <a:pt x="2765" y="182"/>
                    </a:lnTo>
                    <a:lnTo>
                      <a:pt x="2766" y="182"/>
                    </a:lnTo>
                    <a:lnTo>
                      <a:pt x="2767" y="182"/>
                    </a:lnTo>
                    <a:lnTo>
                      <a:pt x="2768" y="182"/>
                    </a:lnTo>
                    <a:lnTo>
                      <a:pt x="2769" y="182"/>
                    </a:lnTo>
                    <a:lnTo>
                      <a:pt x="2770" y="182"/>
                    </a:lnTo>
                    <a:lnTo>
                      <a:pt x="2771" y="182"/>
                    </a:lnTo>
                    <a:lnTo>
                      <a:pt x="2772" y="182"/>
                    </a:lnTo>
                    <a:lnTo>
                      <a:pt x="2773" y="182"/>
                    </a:lnTo>
                    <a:lnTo>
                      <a:pt x="2774" y="182"/>
                    </a:lnTo>
                    <a:lnTo>
                      <a:pt x="2775" y="182"/>
                    </a:lnTo>
                    <a:lnTo>
                      <a:pt x="2776" y="182"/>
                    </a:lnTo>
                    <a:lnTo>
                      <a:pt x="2777" y="182"/>
                    </a:lnTo>
                    <a:lnTo>
                      <a:pt x="2778" y="182"/>
                    </a:lnTo>
                    <a:lnTo>
                      <a:pt x="2779" y="182"/>
                    </a:lnTo>
                    <a:lnTo>
                      <a:pt x="2780" y="182"/>
                    </a:lnTo>
                    <a:lnTo>
                      <a:pt x="2781" y="182"/>
                    </a:lnTo>
                    <a:lnTo>
                      <a:pt x="2782" y="182"/>
                    </a:lnTo>
                    <a:lnTo>
                      <a:pt x="2783" y="182"/>
                    </a:lnTo>
                    <a:lnTo>
                      <a:pt x="2784" y="182"/>
                    </a:lnTo>
                    <a:lnTo>
                      <a:pt x="2785" y="182"/>
                    </a:lnTo>
                    <a:lnTo>
                      <a:pt x="2786" y="182"/>
                    </a:lnTo>
                    <a:lnTo>
                      <a:pt x="2787" y="182"/>
                    </a:lnTo>
                    <a:lnTo>
                      <a:pt x="2788" y="182"/>
                    </a:lnTo>
                    <a:lnTo>
                      <a:pt x="2789" y="182"/>
                    </a:lnTo>
                    <a:lnTo>
                      <a:pt x="2790" y="182"/>
                    </a:lnTo>
                    <a:lnTo>
                      <a:pt x="2791" y="182"/>
                    </a:lnTo>
                    <a:lnTo>
                      <a:pt x="2792" y="182"/>
                    </a:lnTo>
                    <a:lnTo>
                      <a:pt x="2793" y="182"/>
                    </a:lnTo>
                    <a:lnTo>
                      <a:pt x="2794" y="182"/>
                    </a:lnTo>
                    <a:lnTo>
                      <a:pt x="2795" y="182"/>
                    </a:lnTo>
                    <a:lnTo>
                      <a:pt x="2796" y="182"/>
                    </a:lnTo>
                    <a:lnTo>
                      <a:pt x="2797" y="182"/>
                    </a:lnTo>
                    <a:lnTo>
                      <a:pt x="2798" y="182"/>
                    </a:lnTo>
                    <a:lnTo>
                      <a:pt x="2799" y="182"/>
                    </a:lnTo>
                    <a:lnTo>
                      <a:pt x="2800" y="182"/>
                    </a:lnTo>
                    <a:lnTo>
                      <a:pt x="2801" y="182"/>
                    </a:lnTo>
                    <a:lnTo>
                      <a:pt x="2802" y="182"/>
                    </a:lnTo>
                    <a:lnTo>
                      <a:pt x="2803" y="182"/>
                    </a:lnTo>
                    <a:lnTo>
                      <a:pt x="2804" y="182"/>
                    </a:lnTo>
                    <a:lnTo>
                      <a:pt x="2805" y="182"/>
                    </a:lnTo>
                    <a:lnTo>
                      <a:pt x="2806" y="182"/>
                    </a:lnTo>
                    <a:lnTo>
                      <a:pt x="2807" y="182"/>
                    </a:lnTo>
                    <a:lnTo>
                      <a:pt x="2808" y="182"/>
                    </a:lnTo>
                    <a:lnTo>
                      <a:pt x="2809" y="182"/>
                    </a:lnTo>
                    <a:lnTo>
                      <a:pt x="2810" y="182"/>
                    </a:lnTo>
                    <a:lnTo>
                      <a:pt x="2811" y="182"/>
                    </a:lnTo>
                    <a:lnTo>
                      <a:pt x="2812" y="182"/>
                    </a:lnTo>
                    <a:lnTo>
                      <a:pt x="2813" y="182"/>
                    </a:lnTo>
                    <a:lnTo>
                      <a:pt x="2814" y="182"/>
                    </a:lnTo>
                    <a:lnTo>
                      <a:pt x="2815" y="182"/>
                    </a:lnTo>
                    <a:lnTo>
                      <a:pt x="2816" y="182"/>
                    </a:lnTo>
                    <a:lnTo>
                      <a:pt x="2817" y="182"/>
                    </a:lnTo>
                    <a:lnTo>
                      <a:pt x="2818" y="182"/>
                    </a:lnTo>
                    <a:lnTo>
                      <a:pt x="2819" y="182"/>
                    </a:lnTo>
                    <a:lnTo>
                      <a:pt x="2820" y="182"/>
                    </a:lnTo>
                    <a:lnTo>
                      <a:pt x="2821" y="182"/>
                    </a:lnTo>
                    <a:lnTo>
                      <a:pt x="2822" y="182"/>
                    </a:lnTo>
                    <a:lnTo>
                      <a:pt x="2823" y="182"/>
                    </a:lnTo>
                    <a:lnTo>
                      <a:pt x="2824" y="182"/>
                    </a:lnTo>
                    <a:lnTo>
                      <a:pt x="2825" y="182"/>
                    </a:lnTo>
                    <a:lnTo>
                      <a:pt x="2826" y="182"/>
                    </a:lnTo>
                    <a:lnTo>
                      <a:pt x="2827" y="182"/>
                    </a:lnTo>
                    <a:lnTo>
                      <a:pt x="2828" y="182"/>
                    </a:lnTo>
                    <a:lnTo>
                      <a:pt x="2829" y="182"/>
                    </a:lnTo>
                    <a:lnTo>
                      <a:pt x="2830" y="182"/>
                    </a:lnTo>
                    <a:lnTo>
                      <a:pt x="2831" y="182"/>
                    </a:lnTo>
                    <a:lnTo>
                      <a:pt x="2832" y="182"/>
                    </a:lnTo>
                    <a:lnTo>
                      <a:pt x="2833" y="182"/>
                    </a:lnTo>
                    <a:lnTo>
                      <a:pt x="2834" y="182"/>
                    </a:lnTo>
                    <a:lnTo>
                      <a:pt x="2835" y="182"/>
                    </a:lnTo>
                    <a:lnTo>
                      <a:pt x="2836" y="182"/>
                    </a:lnTo>
                    <a:lnTo>
                      <a:pt x="2837" y="182"/>
                    </a:lnTo>
                    <a:lnTo>
                      <a:pt x="2838" y="182"/>
                    </a:lnTo>
                    <a:lnTo>
                      <a:pt x="2839" y="182"/>
                    </a:lnTo>
                    <a:lnTo>
                      <a:pt x="2840" y="182"/>
                    </a:lnTo>
                    <a:lnTo>
                      <a:pt x="2841" y="182"/>
                    </a:lnTo>
                    <a:lnTo>
                      <a:pt x="2842" y="182"/>
                    </a:lnTo>
                    <a:lnTo>
                      <a:pt x="2843" y="182"/>
                    </a:lnTo>
                    <a:lnTo>
                      <a:pt x="2844" y="182"/>
                    </a:lnTo>
                    <a:lnTo>
                      <a:pt x="2845" y="182"/>
                    </a:lnTo>
                    <a:lnTo>
                      <a:pt x="2846" y="182"/>
                    </a:lnTo>
                    <a:lnTo>
                      <a:pt x="2847" y="182"/>
                    </a:lnTo>
                    <a:lnTo>
                      <a:pt x="2848" y="182"/>
                    </a:lnTo>
                    <a:lnTo>
                      <a:pt x="2849" y="182"/>
                    </a:lnTo>
                    <a:lnTo>
                      <a:pt x="2850" y="182"/>
                    </a:lnTo>
                    <a:lnTo>
                      <a:pt x="2851" y="182"/>
                    </a:lnTo>
                    <a:lnTo>
                      <a:pt x="2852" y="182"/>
                    </a:lnTo>
                    <a:lnTo>
                      <a:pt x="2853" y="182"/>
                    </a:lnTo>
                    <a:lnTo>
                      <a:pt x="2854" y="182"/>
                    </a:lnTo>
                    <a:lnTo>
                      <a:pt x="2855" y="182"/>
                    </a:lnTo>
                    <a:lnTo>
                      <a:pt x="2856" y="182"/>
                    </a:lnTo>
                    <a:lnTo>
                      <a:pt x="2857" y="182"/>
                    </a:lnTo>
                    <a:lnTo>
                      <a:pt x="2858" y="182"/>
                    </a:lnTo>
                    <a:lnTo>
                      <a:pt x="2859" y="182"/>
                    </a:lnTo>
                    <a:lnTo>
                      <a:pt x="2860" y="182"/>
                    </a:lnTo>
                    <a:lnTo>
                      <a:pt x="2861" y="182"/>
                    </a:lnTo>
                    <a:lnTo>
                      <a:pt x="2862" y="182"/>
                    </a:lnTo>
                    <a:lnTo>
                      <a:pt x="2863" y="182"/>
                    </a:lnTo>
                    <a:lnTo>
                      <a:pt x="2864" y="182"/>
                    </a:lnTo>
                    <a:lnTo>
                      <a:pt x="2865" y="182"/>
                    </a:lnTo>
                    <a:lnTo>
                      <a:pt x="2866" y="182"/>
                    </a:lnTo>
                    <a:lnTo>
                      <a:pt x="2867" y="182"/>
                    </a:lnTo>
                    <a:lnTo>
                      <a:pt x="2868" y="182"/>
                    </a:lnTo>
                    <a:lnTo>
                      <a:pt x="2869" y="182"/>
                    </a:lnTo>
                    <a:lnTo>
                      <a:pt x="2870" y="182"/>
                    </a:lnTo>
                    <a:lnTo>
                      <a:pt x="2871" y="182"/>
                    </a:lnTo>
                    <a:lnTo>
                      <a:pt x="2872" y="182"/>
                    </a:lnTo>
                    <a:lnTo>
                      <a:pt x="2873" y="182"/>
                    </a:lnTo>
                    <a:lnTo>
                      <a:pt x="2874" y="182"/>
                    </a:lnTo>
                    <a:lnTo>
                      <a:pt x="2875" y="182"/>
                    </a:lnTo>
                    <a:lnTo>
                      <a:pt x="2876" y="182"/>
                    </a:lnTo>
                    <a:lnTo>
                      <a:pt x="2877" y="182"/>
                    </a:lnTo>
                    <a:lnTo>
                      <a:pt x="2878" y="182"/>
                    </a:lnTo>
                    <a:lnTo>
                      <a:pt x="2879" y="182"/>
                    </a:lnTo>
                    <a:lnTo>
                      <a:pt x="2880" y="182"/>
                    </a:lnTo>
                    <a:lnTo>
                      <a:pt x="2881" y="182"/>
                    </a:lnTo>
                    <a:lnTo>
                      <a:pt x="2882" y="182"/>
                    </a:lnTo>
                    <a:lnTo>
                      <a:pt x="2883" y="182"/>
                    </a:lnTo>
                    <a:lnTo>
                      <a:pt x="2884" y="182"/>
                    </a:lnTo>
                    <a:lnTo>
                      <a:pt x="2885" y="182"/>
                    </a:lnTo>
                    <a:lnTo>
                      <a:pt x="2886" y="182"/>
                    </a:lnTo>
                    <a:lnTo>
                      <a:pt x="2887" y="182"/>
                    </a:lnTo>
                    <a:lnTo>
                      <a:pt x="2888" y="182"/>
                    </a:lnTo>
                    <a:lnTo>
                      <a:pt x="2889" y="182"/>
                    </a:lnTo>
                    <a:lnTo>
                      <a:pt x="2890" y="182"/>
                    </a:lnTo>
                    <a:lnTo>
                      <a:pt x="2891" y="182"/>
                    </a:lnTo>
                    <a:lnTo>
                      <a:pt x="2892" y="182"/>
                    </a:lnTo>
                    <a:lnTo>
                      <a:pt x="2893" y="182"/>
                    </a:lnTo>
                    <a:lnTo>
                      <a:pt x="2894" y="182"/>
                    </a:lnTo>
                    <a:lnTo>
                      <a:pt x="2895" y="182"/>
                    </a:lnTo>
                    <a:lnTo>
                      <a:pt x="2896" y="182"/>
                    </a:lnTo>
                    <a:lnTo>
                      <a:pt x="2897" y="182"/>
                    </a:lnTo>
                    <a:lnTo>
                      <a:pt x="2898" y="182"/>
                    </a:lnTo>
                    <a:lnTo>
                      <a:pt x="2899" y="182"/>
                    </a:lnTo>
                    <a:lnTo>
                      <a:pt x="2899" y="181"/>
                    </a:lnTo>
                    <a:lnTo>
                      <a:pt x="2899" y="182"/>
                    </a:lnTo>
                    <a:lnTo>
                      <a:pt x="2900" y="182"/>
                    </a:lnTo>
                    <a:lnTo>
                      <a:pt x="2901" y="182"/>
                    </a:lnTo>
                    <a:lnTo>
                      <a:pt x="2901" y="180"/>
                    </a:lnTo>
                    <a:lnTo>
                      <a:pt x="2901" y="182"/>
                    </a:lnTo>
                    <a:lnTo>
                      <a:pt x="2902" y="182"/>
                    </a:lnTo>
                    <a:lnTo>
                      <a:pt x="2903" y="182"/>
                    </a:lnTo>
                    <a:lnTo>
                      <a:pt x="2903" y="181"/>
                    </a:lnTo>
                    <a:lnTo>
                      <a:pt x="2903" y="182"/>
                    </a:lnTo>
                    <a:lnTo>
                      <a:pt x="2904" y="182"/>
                    </a:lnTo>
                    <a:lnTo>
                      <a:pt x="2904" y="179"/>
                    </a:lnTo>
                    <a:lnTo>
                      <a:pt x="2904" y="181"/>
                    </a:lnTo>
                    <a:lnTo>
                      <a:pt x="2905" y="181"/>
                    </a:lnTo>
                    <a:lnTo>
                      <a:pt x="2905" y="182"/>
                    </a:lnTo>
                    <a:lnTo>
                      <a:pt x="2906" y="182"/>
                    </a:lnTo>
                    <a:lnTo>
                      <a:pt x="2906" y="178"/>
                    </a:lnTo>
                    <a:lnTo>
                      <a:pt x="2906" y="180"/>
                    </a:lnTo>
                    <a:lnTo>
                      <a:pt x="2907" y="180"/>
                    </a:lnTo>
                    <a:lnTo>
                      <a:pt x="2907" y="182"/>
                    </a:lnTo>
                    <a:lnTo>
                      <a:pt x="2907" y="181"/>
                    </a:lnTo>
                    <a:lnTo>
                      <a:pt x="2908" y="181"/>
                    </a:lnTo>
                    <a:lnTo>
                      <a:pt x="2908" y="182"/>
                    </a:lnTo>
                    <a:lnTo>
                      <a:pt x="2908" y="181"/>
                    </a:lnTo>
                    <a:lnTo>
                      <a:pt x="2909" y="181"/>
                    </a:lnTo>
                    <a:lnTo>
                      <a:pt x="2909" y="182"/>
                    </a:lnTo>
                    <a:lnTo>
                      <a:pt x="2910" y="182"/>
                    </a:lnTo>
                    <a:lnTo>
                      <a:pt x="2911" y="182"/>
                    </a:lnTo>
                    <a:lnTo>
                      <a:pt x="2912" y="182"/>
                    </a:lnTo>
                    <a:lnTo>
                      <a:pt x="2913" y="182"/>
                    </a:lnTo>
                    <a:lnTo>
                      <a:pt x="2914" y="182"/>
                    </a:lnTo>
                    <a:lnTo>
                      <a:pt x="2915" y="182"/>
                    </a:lnTo>
                    <a:lnTo>
                      <a:pt x="2916" y="182"/>
                    </a:lnTo>
                    <a:lnTo>
                      <a:pt x="2917" y="182"/>
                    </a:lnTo>
                    <a:lnTo>
                      <a:pt x="2918" y="182"/>
                    </a:lnTo>
                    <a:lnTo>
                      <a:pt x="2919" y="182"/>
                    </a:lnTo>
                    <a:lnTo>
                      <a:pt x="2920" y="182"/>
                    </a:lnTo>
                    <a:lnTo>
                      <a:pt x="2921" y="182"/>
                    </a:lnTo>
                    <a:lnTo>
                      <a:pt x="2922" y="182"/>
                    </a:lnTo>
                    <a:lnTo>
                      <a:pt x="2923" y="182"/>
                    </a:lnTo>
                    <a:lnTo>
                      <a:pt x="2923" y="181"/>
                    </a:lnTo>
                    <a:lnTo>
                      <a:pt x="2923" y="182"/>
                    </a:lnTo>
                    <a:lnTo>
                      <a:pt x="2924" y="182"/>
                    </a:lnTo>
                    <a:lnTo>
                      <a:pt x="2925" y="182"/>
                    </a:lnTo>
                    <a:lnTo>
                      <a:pt x="2925" y="181"/>
                    </a:lnTo>
                    <a:lnTo>
                      <a:pt x="2926" y="181"/>
                    </a:lnTo>
                    <a:lnTo>
                      <a:pt x="2926" y="182"/>
                    </a:lnTo>
                    <a:lnTo>
                      <a:pt x="2926" y="181"/>
                    </a:lnTo>
                    <a:lnTo>
                      <a:pt x="2927" y="181"/>
                    </a:lnTo>
                    <a:lnTo>
                      <a:pt x="2927" y="182"/>
                    </a:lnTo>
                    <a:lnTo>
                      <a:pt x="2928" y="182"/>
                    </a:lnTo>
                    <a:lnTo>
                      <a:pt x="2929" y="182"/>
                    </a:lnTo>
                    <a:lnTo>
                      <a:pt x="2930" y="182"/>
                    </a:lnTo>
                    <a:lnTo>
                      <a:pt x="2931" y="182"/>
                    </a:lnTo>
                    <a:lnTo>
                      <a:pt x="2932" y="182"/>
                    </a:lnTo>
                    <a:lnTo>
                      <a:pt x="2933" y="182"/>
                    </a:lnTo>
                    <a:lnTo>
                      <a:pt x="2933" y="177"/>
                    </a:lnTo>
                    <a:lnTo>
                      <a:pt x="2933" y="182"/>
                    </a:lnTo>
                    <a:lnTo>
                      <a:pt x="2934" y="182"/>
                    </a:lnTo>
                    <a:lnTo>
                      <a:pt x="2934" y="175"/>
                    </a:lnTo>
                    <a:lnTo>
                      <a:pt x="2934" y="182"/>
                    </a:lnTo>
                    <a:lnTo>
                      <a:pt x="2935" y="182"/>
                    </a:lnTo>
                    <a:lnTo>
                      <a:pt x="2935" y="174"/>
                    </a:lnTo>
                    <a:lnTo>
                      <a:pt x="2935" y="176"/>
                    </a:lnTo>
                    <a:lnTo>
                      <a:pt x="2936" y="176"/>
                    </a:lnTo>
                    <a:lnTo>
                      <a:pt x="2936" y="182"/>
                    </a:lnTo>
                    <a:lnTo>
                      <a:pt x="2936" y="181"/>
                    </a:lnTo>
                    <a:lnTo>
                      <a:pt x="2937" y="181"/>
                    </a:lnTo>
                    <a:lnTo>
                      <a:pt x="2937" y="182"/>
                    </a:lnTo>
                    <a:lnTo>
                      <a:pt x="2938" y="182"/>
                    </a:lnTo>
                    <a:lnTo>
                      <a:pt x="2938" y="179"/>
                    </a:lnTo>
                    <a:lnTo>
                      <a:pt x="2938" y="181"/>
                    </a:lnTo>
                    <a:lnTo>
                      <a:pt x="2939" y="181"/>
                    </a:lnTo>
                    <a:lnTo>
                      <a:pt x="2939" y="182"/>
                    </a:lnTo>
                    <a:lnTo>
                      <a:pt x="2939" y="181"/>
                    </a:lnTo>
                    <a:lnTo>
                      <a:pt x="2940" y="181"/>
                    </a:lnTo>
                    <a:lnTo>
                      <a:pt x="2940" y="182"/>
                    </a:lnTo>
                    <a:lnTo>
                      <a:pt x="2941" y="182"/>
                    </a:lnTo>
                    <a:lnTo>
                      <a:pt x="2942" y="182"/>
                    </a:lnTo>
                    <a:lnTo>
                      <a:pt x="2943" y="182"/>
                    </a:lnTo>
                    <a:lnTo>
                      <a:pt x="2944" y="182"/>
                    </a:lnTo>
                    <a:lnTo>
                      <a:pt x="2945" y="182"/>
                    </a:lnTo>
                    <a:lnTo>
                      <a:pt x="2946" y="182"/>
                    </a:lnTo>
                    <a:lnTo>
                      <a:pt x="2947" y="182"/>
                    </a:lnTo>
                    <a:lnTo>
                      <a:pt x="2948" y="182"/>
                    </a:lnTo>
                    <a:lnTo>
                      <a:pt x="2949" y="182"/>
                    </a:lnTo>
                    <a:lnTo>
                      <a:pt x="2950" y="182"/>
                    </a:lnTo>
                    <a:lnTo>
                      <a:pt x="2951" y="182"/>
                    </a:lnTo>
                    <a:lnTo>
                      <a:pt x="2952" y="182"/>
                    </a:lnTo>
                    <a:lnTo>
                      <a:pt x="2953" y="182"/>
                    </a:lnTo>
                    <a:lnTo>
                      <a:pt x="2954" y="182"/>
                    </a:lnTo>
                    <a:lnTo>
                      <a:pt x="2955" y="182"/>
                    </a:lnTo>
                    <a:lnTo>
                      <a:pt x="2956" y="182"/>
                    </a:lnTo>
                    <a:lnTo>
                      <a:pt x="2957" y="182"/>
                    </a:lnTo>
                    <a:lnTo>
                      <a:pt x="2958" y="182"/>
                    </a:lnTo>
                    <a:lnTo>
                      <a:pt x="2959" y="182"/>
                    </a:lnTo>
                    <a:lnTo>
                      <a:pt x="2960" y="182"/>
                    </a:lnTo>
                    <a:lnTo>
                      <a:pt x="2961" y="182"/>
                    </a:lnTo>
                    <a:lnTo>
                      <a:pt x="2962" y="182"/>
                    </a:lnTo>
                    <a:lnTo>
                      <a:pt x="2963" y="182"/>
                    </a:lnTo>
                    <a:lnTo>
                      <a:pt x="2964" y="182"/>
                    </a:lnTo>
                    <a:lnTo>
                      <a:pt x="2965" y="182"/>
                    </a:lnTo>
                    <a:lnTo>
                      <a:pt x="2966" y="182"/>
                    </a:lnTo>
                    <a:lnTo>
                      <a:pt x="2967" y="182"/>
                    </a:lnTo>
                    <a:lnTo>
                      <a:pt x="2968" y="182"/>
                    </a:lnTo>
                    <a:lnTo>
                      <a:pt x="2969" y="182"/>
                    </a:lnTo>
                    <a:lnTo>
                      <a:pt x="2970" y="182"/>
                    </a:lnTo>
                    <a:lnTo>
                      <a:pt x="2971" y="182"/>
                    </a:lnTo>
                    <a:lnTo>
                      <a:pt x="2972" y="182"/>
                    </a:lnTo>
                    <a:lnTo>
                      <a:pt x="2973" y="182"/>
                    </a:lnTo>
                    <a:lnTo>
                      <a:pt x="2974" y="182"/>
                    </a:lnTo>
                    <a:lnTo>
                      <a:pt x="2975" y="182"/>
                    </a:lnTo>
                    <a:lnTo>
                      <a:pt x="2976" y="182"/>
                    </a:lnTo>
                    <a:lnTo>
                      <a:pt x="2977" y="182"/>
                    </a:lnTo>
                    <a:lnTo>
                      <a:pt x="2978" y="182"/>
                    </a:lnTo>
                    <a:lnTo>
                      <a:pt x="2979" y="182"/>
                    </a:lnTo>
                    <a:lnTo>
                      <a:pt x="2980" y="182"/>
                    </a:lnTo>
                    <a:lnTo>
                      <a:pt x="2981" y="182"/>
                    </a:lnTo>
                    <a:lnTo>
                      <a:pt x="2982" y="182"/>
                    </a:lnTo>
                    <a:lnTo>
                      <a:pt x="2983" y="182"/>
                    </a:lnTo>
                    <a:lnTo>
                      <a:pt x="2984" y="182"/>
                    </a:lnTo>
                    <a:lnTo>
                      <a:pt x="2985" y="182"/>
                    </a:lnTo>
                    <a:lnTo>
                      <a:pt x="2986" y="182"/>
                    </a:lnTo>
                    <a:lnTo>
                      <a:pt x="2987" y="182"/>
                    </a:lnTo>
                    <a:lnTo>
                      <a:pt x="2988" y="182"/>
                    </a:lnTo>
                    <a:lnTo>
                      <a:pt x="2989" y="182"/>
                    </a:lnTo>
                    <a:lnTo>
                      <a:pt x="2990" y="182"/>
                    </a:lnTo>
                    <a:lnTo>
                      <a:pt x="2991" y="182"/>
                    </a:lnTo>
                    <a:lnTo>
                      <a:pt x="2992" y="182"/>
                    </a:lnTo>
                    <a:lnTo>
                      <a:pt x="2993" y="182"/>
                    </a:lnTo>
                    <a:lnTo>
                      <a:pt x="2994" y="182"/>
                    </a:lnTo>
                    <a:lnTo>
                      <a:pt x="2995" y="182"/>
                    </a:lnTo>
                    <a:lnTo>
                      <a:pt x="2996" y="182"/>
                    </a:lnTo>
                    <a:lnTo>
                      <a:pt x="2997" y="182"/>
                    </a:lnTo>
                    <a:lnTo>
                      <a:pt x="2998" y="182"/>
                    </a:lnTo>
                    <a:lnTo>
                      <a:pt x="2999" y="182"/>
                    </a:lnTo>
                    <a:lnTo>
                      <a:pt x="3000" y="182"/>
                    </a:lnTo>
                    <a:lnTo>
                      <a:pt x="3001" y="182"/>
                    </a:lnTo>
                    <a:lnTo>
                      <a:pt x="3002" y="182"/>
                    </a:lnTo>
                    <a:lnTo>
                      <a:pt x="3003" y="182"/>
                    </a:lnTo>
                    <a:lnTo>
                      <a:pt x="3004" y="182"/>
                    </a:lnTo>
                    <a:lnTo>
                      <a:pt x="3005" y="182"/>
                    </a:lnTo>
                    <a:lnTo>
                      <a:pt x="3006" y="182"/>
                    </a:lnTo>
                    <a:lnTo>
                      <a:pt x="3007" y="182"/>
                    </a:lnTo>
                    <a:lnTo>
                      <a:pt x="3008" y="182"/>
                    </a:lnTo>
                    <a:lnTo>
                      <a:pt x="3009" y="182"/>
                    </a:lnTo>
                    <a:lnTo>
                      <a:pt x="3010" y="182"/>
                    </a:lnTo>
                    <a:lnTo>
                      <a:pt x="3011" y="182"/>
                    </a:lnTo>
                    <a:lnTo>
                      <a:pt x="3012" y="182"/>
                    </a:lnTo>
                    <a:lnTo>
                      <a:pt x="3013" y="182"/>
                    </a:lnTo>
                    <a:lnTo>
                      <a:pt x="3014" y="182"/>
                    </a:lnTo>
                    <a:lnTo>
                      <a:pt x="3015" y="182"/>
                    </a:lnTo>
                    <a:lnTo>
                      <a:pt x="3016" y="182"/>
                    </a:lnTo>
                    <a:lnTo>
                      <a:pt x="3017" y="182"/>
                    </a:lnTo>
                    <a:lnTo>
                      <a:pt x="3018" y="182"/>
                    </a:lnTo>
                    <a:lnTo>
                      <a:pt x="3019" y="182"/>
                    </a:lnTo>
                    <a:lnTo>
                      <a:pt x="3020" y="182"/>
                    </a:lnTo>
                    <a:lnTo>
                      <a:pt x="3020" y="181"/>
                    </a:lnTo>
                    <a:lnTo>
                      <a:pt x="3020" y="182"/>
                    </a:lnTo>
                    <a:lnTo>
                      <a:pt x="3021" y="182"/>
                    </a:lnTo>
                    <a:lnTo>
                      <a:pt x="3021" y="180"/>
                    </a:lnTo>
                    <a:lnTo>
                      <a:pt x="3021" y="182"/>
                    </a:lnTo>
                    <a:lnTo>
                      <a:pt x="3022" y="182"/>
                    </a:lnTo>
                    <a:lnTo>
                      <a:pt x="3023" y="182"/>
                    </a:lnTo>
                    <a:lnTo>
                      <a:pt x="3023" y="179"/>
                    </a:lnTo>
                    <a:lnTo>
                      <a:pt x="3023" y="181"/>
                    </a:lnTo>
                    <a:lnTo>
                      <a:pt x="3024" y="181"/>
                    </a:lnTo>
                    <a:lnTo>
                      <a:pt x="3024" y="182"/>
                    </a:lnTo>
                    <a:lnTo>
                      <a:pt x="3025" y="182"/>
                    </a:lnTo>
                    <a:lnTo>
                      <a:pt x="3025" y="179"/>
                    </a:lnTo>
                    <a:lnTo>
                      <a:pt x="3025" y="180"/>
                    </a:lnTo>
                    <a:lnTo>
                      <a:pt x="3026" y="180"/>
                    </a:lnTo>
                    <a:lnTo>
                      <a:pt x="3026" y="182"/>
                    </a:lnTo>
                    <a:lnTo>
                      <a:pt x="3026" y="181"/>
                    </a:lnTo>
                    <a:lnTo>
                      <a:pt x="3027" y="181"/>
                    </a:lnTo>
                    <a:lnTo>
                      <a:pt x="3027" y="182"/>
                    </a:lnTo>
                    <a:lnTo>
                      <a:pt x="3027" y="181"/>
                    </a:lnTo>
                    <a:lnTo>
                      <a:pt x="3028" y="181"/>
                    </a:lnTo>
                    <a:lnTo>
                      <a:pt x="3028" y="182"/>
                    </a:lnTo>
                    <a:lnTo>
                      <a:pt x="3029" y="182"/>
                    </a:lnTo>
                    <a:lnTo>
                      <a:pt x="3030" y="182"/>
                    </a:lnTo>
                    <a:lnTo>
                      <a:pt x="3031" y="182"/>
                    </a:lnTo>
                    <a:lnTo>
                      <a:pt x="3032" y="182"/>
                    </a:lnTo>
                    <a:lnTo>
                      <a:pt x="3033" y="182"/>
                    </a:lnTo>
                    <a:lnTo>
                      <a:pt x="3034" y="182"/>
                    </a:lnTo>
                    <a:lnTo>
                      <a:pt x="3035" y="182"/>
                    </a:lnTo>
                    <a:lnTo>
                      <a:pt x="3036" y="182"/>
                    </a:lnTo>
                    <a:lnTo>
                      <a:pt x="3037" y="182"/>
                    </a:lnTo>
                    <a:lnTo>
                      <a:pt x="3038" y="182"/>
                    </a:lnTo>
                    <a:lnTo>
                      <a:pt x="3039" y="182"/>
                    </a:lnTo>
                    <a:lnTo>
                      <a:pt x="3040" y="182"/>
                    </a:lnTo>
                    <a:lnTo>
                      <a:pt x="3041" y="182"/>
                    </a:lnTo>
                    <a:lnTo>
                      <a:pt x="3042" y="182"/>
                    </a:lnTo>
                    <a:lnTo>
                      <a:pt x="3043" y="182"/>
                    </a:lnTo>
                    <a:lnTo>
                      <a:pt x="3044" y="182"/>
                    </a:lnTo>
                    <a:lnTo>
                      <a:pt x="3045" y="182"/>
                    </a:lnTo>
                    <a:lnTo>
                      <a:pt x="3046" y="182"/>
                    </a:lnTo>
                    <a:lnTo>
                      <a:pt x="3047" y="182"/>
                    </a:lnTo>
                    <a:lnTo>
                      <a:pt x="3048" y="182"/>
                    </a:lnTo>
                    <a:lnTo>
                      <a:pt x="3049" y="182"/>
                    </a:lnTo>
                    <a:lnTo>
                      <a:pt x="3050" y="182"/>
                    </a:lnTo>
                    <a:lnTo>
                      <a:pt x="3051" y="182"/>
                    </a:lnTo>
                    <a:lnTo>
                      <a:pt x="3052" y="182"/>
                    </a:lnTo>
                    <a:lnTo>
                      <a:pt x="3053" y="182"/>
                    </a:lnTo>
                    <a:lnTo>
                      <a:pt x="3054" y="182"/>
                    </a:lnTo>
                    <a:lnTo>
                      <a:pt x="3055" y="182"/>
                    </a:lnTo>
                    <a:lnTo>
                      <a:pt x="3056" y="182"/>
                    </a:lnTo>
                    <a:lnTo>
                      <a:pt x="3057" y="182"/>
                    </a:lnTo>
                    <a:lnTo>
                      <a:pt x="3058" y="182"/>
                    </a:lnTo>
                    <a:lnTo>
                      <a:pt x="3059" y="182"/>
                    </a:lnTo>
                    <a:lnTo>
                      <a:pt x="3060" y="182"/>
                    </a:lnTo>
                    <a:lnTo>
                      <a:pt x="3061" y="182"/>
                    </a:lnTo>
                    <a:lnTo>
                      <a:pt x="3062" y="182"/>
                    </a:lnTo>
                    <a:lnTo>
                      <a:pt x="3063" y="182"/>
                    </a:lnTo>
                    <a:lnTo>
                      <a:pt x="3064" y="182"/>
                    </a:lnTo>
                    <a:lnTo>
                      <a:pt x="3065" y="182"/>
                    </a:lnTo>
                    <a:lnTo>
                      <a:pt x="3066" y="182"/>
                    </a:lnTo>
                    <a:lnTo>
                      <a:pt x="3067" y="182"/>
                    </a:lnTo>
                    <a:lnTo>
                      <a:pt x="3068" y="182"/>
                    </a:lnTo>
                    <a:lnTo>
                      <a:pt x="3069" y="182"/>
                    </a:lnTo>
                    <a:lnTo>
                      <a:pt x="3070" y="182"/>
                    </a:lnTo>
                    <a:lnTo>
                      <a:pt x="3071" y="182"/>
                    </a:lnTo>
                    <a:lnTo>
                      <a:pt x="3072" y="182"/>
                    </a:lnTo>
                    <a:lnTo>
                      <a:pt x="3073" y="182"/>
                    </a:lnTo>
                    <a:lnTo>
                      <a:pt x="3074" y="182"/>
                    </a:lnTo>
                    <a:lnTo>
                      <a:pt x="3075" y="182"/>
                    </a:lnTo>
                    <a:lnTo>
                      <a:pt x="3076" y="182"/>
                    </a:lnTo>
                    <a:lnTo>
                      <a:pt x="3077" y="182"/>
                    </a:lnTo>
                    <a:lnTo>
                      <a:pt x="3078" y="182"/>
                    </a:lnTo>
                    <a:lnTo>
                      <a:pt x="3079" y="182"/>
                    </a:lnTo>
                    <a:lnTo>
                      <a:pt x="3080" y="182"/>
                    </a:lnTo>
                    <a:lnTo>
                      <a:pt x="3081" y="182"/>
                    </a:lnTo>
                    <a:lnTo>
                      <a:pt x="3082" y="182"/>
                    </a:lnTo>
                    <a:lnTo>
                      <a:pt x="3083" y="182"/>
                    </a:lnTo>
                    <a:lnTo>
                      <a:pt x="3084" y="182"/>
                    </a:lnTo>
                    <a:lnTo>
                      <a:pt x="3085" y="182"/>
                    </a:lnTo>
                    <a:lnTo>
                      <a:pt x="3086" y="182"/>
                    </a:lnTo>
                    <a:lnTo>
                      <a:pt x="3087" y="182"/>
                    </a:lnTo>
                    <a:lnTo>
                      <a:pt x="3088" y="182"/>
                    </a:lnTo>
                    <a:lnTo>
                      <a:pt x="3089" y="182"/>
                    </a:lnTo>
                    <a:lnTo>
                      <a:pt x="3090" y="182"/>
                    </a:lnTo>
                    <a:lnTo>
                      <a:pt x="3091" y="182"/>
                    </a:lnTo>
                    <a:lnTo>
                      <a:pt x="3092" y="182"/>
                    </a:lnTo>
                    <a:lnTo>
                      <a:pt x="3093" y="182"/>
                    </a:lnTo>
                    <a:lnTo>
                      <a:pt x="3094" y="182"/>
                    </a:lnTo>
                    <a:lnTo>
                      <a:pt x="3095" y="182"/>
                    </a:lnTo>
                    <a:lnTo>
                      <a:pt x="3096" y="182"/>
                    </a:lnTo>
                    <a:lnTo>
                      <a:pt x="3097" y="182"/>
                    </a:lnTo>
                    <a:lnTo>
                      <a:pt x="3098" y="182"/>
                    </a:lnTo>
                    <a:lnTo>
                      <a:pt x="3099" y="182"/>
                    </a:lnTo>
                    <a:lnTo>
                      <a:pt x="3100" y="182"/>
                    </a:lnTo>
                    <a:lnTo>
                      <a:pt x="3101" y="182"/>
                    </a:lnTo>
                    <a:lnTo>
                      <a:pt x="3102" y="182"/>
                    </a:lnTo>
                    <a:lnTo>
                      <a:pt x="3103" y="182"/>
                    </a:lnTo>
                    <a:lnTo>
                      <a:pt x="3104" y="182"/>
                    </a:lnTo>
                    <a:lnTo>
                      <a:pt x="3105" y="182"/>
                    </a:lnTo>
                    <a:lnTo>
                      <a:pt x="3106" y="182"/>
                    </a:lnTo>
                    <a:lnTo>
                      <a:pt x="3107" y="182"/>
                    </a:lnTo>
                    <a:lnTo>
                      <a:pt x="3108" y="182"/>
                    </a:lnTo>
                    <a:lnTo>
                      <a:pt x="3109" y="182"/>
                    </a:lnTo>
                    <a:lnTo>
                      <a:pt x="3110" y="182"/>
                    </a:lnTo>
                    <a:lnTo>
                      <a:pt x="3111" y="182"/>
                    </a:lnTo>
                    <a:lnTo>
                      <a:pt x="3112" y="182"/>
                    </a:lnTo>
                    <a:lnTo>
                      <a:pt x="3113" y="182"/>
                    </a:lnTo>
                    <a:lnTo>
                      <a:pt x="3114" y="182"/>
                    </a:lnTo>
                    <a:lnTo>
                      <a:pt x="3115" y="182"/>
                    </a:lnTo>
                    <a:lnTo>
                      <a:pt x="3116" y="182"/>
                    </a:lnTo>
                    <a:lnTo>
                      <a:pt x="3117" y="182"/>
                    </a:lnTo>
                    <a:lnTo>
                      <a:pt x="3118" y="182"/>
                    </a:lnTo>
                    <a:lnTo>
                      <a:pt x="3119" y="182"/>
                    </a:lnTo>
                    <a:lnTo>
                      <a:pt x="3120" y="182"/>
                    </a:lnTo>
                    <a:lnTo>
                      <a:pt x="3121" y="182"/>
                    </a:lnTo>
                    <a:lnTo>
                      <a:pt x="3122" y="182"/>
                    </a:lnTo>
                    <a:lnTo>
                      <a:pt x="3123" y="182"/>
                    </a:lnTo>
                    <a:lnTo>
                      <a:pt x="3124" y="182"/>
                    </a:lnTo>
                    <a:lnTo>
                      <a:pt x="3125" y="182"/>
                    </a:lnTo>
                    <a:lnTo>
                      <a:pt x="3126" y="182"/>
                    </a:lnTo>
                    <a:lnTo>
                      <a:pt x="3127" y="182"/>
                    </a:lnTo>
                    <a:lnTo>
                      <a:pt x="3128" y="182"/>
                    </a:lnTo>
                    <a:lnTo>
                      <a:pt x="3129" y="182"/>
                    </a:lnTo>
                    <a:lnTo>
                      <a:pt x="3130" y="182"/>
                    </a:lnTo>
                    <a:lnTo>
                      <a:pt x="3131" y="182"/>
                    </a:lnTo>
                    <a:lnTo>
                      <a:pt x="3132" y="182"/>
                    </a:lnTo>
                    <a:lnTo>
                      <a:pt x="3133" y="182"/>
                    </a:lnTo>
                    <a:lnTo>
                      <a:pt x="3134" y="182"/>
                    </a:lnTo>
                    <a:lnTo>
                      <a:pt x="3135" y="182"/>
                    </a:lnTo>
                    <a:lnTo>
                      <a:pt x="3136" y="182"/>
                    </a:lnTo>
                    <a:lnTo>
                      <a:pt x="3137" y="182"/>
                    </a:lnTo>
                    <a:lnTo>
                      <a:pt x="3138" y="182"/>
                    </a:lnTo>
                    <a:lnTo>
                      <a:pt x="3139" y="182"/>
                    </a:lnTo>
                    <a:lnTo>
                      <a:pt x="3140" y="182"/>
                    </a:lnTo>
                    <a:lnTo>
                      <a:pt x="3141" y="182"/>
                    </a:lnTo>
                    <a:lnTo>
                      <a:pt x="3142" y="182"/>
                    </a:lnTo>
                    <a:lnTo>
                      <a:pt x="3143" y="182"/>
                    </a:lnTo>
                    <a:lnTo>
                      <a:pt x="3144" y="182"/>
                    </a:lnTo>
                    <a:lnTo>
                      <a:pt x="3145" y="182"/>
                    </a:lnTo>
                    <a:lnTo>
                      <a:pt x="3146" y="182"/>
                    </a:lnTo>
                    <a:lnTo>
                      <a:pt x="3147" y="182"/>
                    </a:lnTo>
                    <a:lnTo>
                      <a:pt x="3148" y="182"/>
                    </a:lnTo>
                    <a:lnTo>
                      <a:pt x="3149" y="182"/>
                    </a:lnTo>
                    <a:lnTo>
                      <a:pt x="3150" y="182"/>
                    </a:lnTo>
                    <a:lnTo>
                      <a:pt x="3151" y="182"/>
                    </a:lnTo>
                    <a:lnTo>
                      <a:pt x="3152" y="182"/>
                    </a:lnTo>
                    <a:lnTo>
                      <a:pt x="3153" y="182"/>
                    </a:lnTo>
                    <a:lnTo>
                      <a:pt x="3154" y="182"/>
                    </a:lnTo>
                    <a:lnTo>
                      <a:pt x="3155" y="182"/>
                    </a:lnTo>
                    <a:lnTo>
                      <a:pt x="3156" y="182"/>
                    </a:lnTo>
                    <a:lnTo>
                      <a:pt x="3157" y="182"/>
                    </a:lnTo>
                    <a:lnTo>
                      <a:pt x="3158" y="182"/>
                    </a:lnTo>
                    <a:lnTo>
                      <a:pt x="3159" y="182"/>
                    </a:lnTo>
                    <a:lnTo>
                      <a:pt x="3160" y="182"/>
                    </a:lnTo>
                    <a:lnTo>
                      <a:pt x="3161" y="182"/>
                    </a:lnTo>
                    <a:lnTo>
                      <a:pt x="3162" y="182"/>
                    </a:lnTo>
                    <a:lnTo>
                      <a:pt x="3163" y="182"/>
                    </a:lnTo>
                    <a:lnTo>
                      <a:pt x="3164" y="182"/>
                    </a:lnTo>
                    <a:lnTo>
                      <a:pt x="3165" y="182"/>
                    </a:lnTo>
                    <a:lnTo>
                      <a:pt x="3166" y="182"/>
                    </a:lnTo>
                    <a:lnTo>
                      <a:pt x="3167" y="182"/>
                    </a:lnTo>
                    <a:lnTo>
                      <a:pt x="3168" y="182"/>
                    </a:lnTo>
                    <a:lnTo>
                      <a:pt x="3169" y="182"/>
                    </a:lnTo>
                    <a:lnTo>
                      <a:pt x="3170" y="182"/>
                    </a:lnTo>
                    <a:lnTo>
                      <a:pt x="3171" y="182"/>
                    </a:lnTo>
                    <a:lnTo>
                      <a:pt x="3172" y="182"/>
                    </a:lnTo>
                    <a:lnTo>
                      <a:pt x="3173" y="182"/>
                    </a:lnTo>
                    <a:lnTo>
                      <a:pt x="3174" y="182"/>
                    </a:lnTo>
                    <a:lnTo>
                      <a:pt x="3175" y="182"/>
                    </a:lnTo>
                    <a:lnTo>
                      <a:pt x="3176" y="182"/>
                    </a:lnTo>
                    <a:lnTo>
                      <a:pt x="3177" y="182"/>
                    </a:lnTo>
                    <a:lnTo>
                      <a:pt x="3178" y="182"/>
                    </a:lnTo>
                    <a:lnTo>
                      <a:pt x="3179" y="182"/>
                    </a:lnTo>
                    <a:lnTo>
                      <a:pt x="3180" y="182"/>
                    </a:lnTo>
                    <a:lnTo>
                      <a:pt x="3181" y="182"/>
                    </a:lnTo>
                    <a:lnTo>
                      <a:pt x="3182" y="182"/>
                    </a:lnTo>
                    <a:lnTo>
                      <a:pt x="3183" y="182"/>
                    </a:lnTo>
                    <a:lnTo>
                      <a:pt x="3184" y="182"/>
                    </a:lnTo>
                    <a:lnTo>
                      <a:pt x="3185" y="182"/>
                    </a:lnTo>
                    <a:lnTo>
                      <a:pt x="3186" y="182"/>
                    </a:lnTo>
                    <a:lnTo>
                      <a:pt x="3187" y="182"/>
                    </a:lnTo>
                    <a:lnTo>
                      <a:pt x="3188" y="182"/>
                    </a:lnTo>
                    <a:lnTo>
                      <a:pt x="3189" y="182"/>
                    </a:lnTo>
                    <a:lnTo>
                      <a:pt x="3190" y="182"/>
                    </a:lnTo>
                    <a:lnTo>
                      <a:pt x="3191" y="182"/>
                    </a:lnTo>
                    <a:lnTo>
                      <a:pt x="3192" y="182"/>
                    </a:lnTo>
                    <a:lnTo>
                      <a:pt x="3193" y="182"/>
                    </a:lnTo>
                    <a:lnTo>
                      <a:pt x="3194" y="182"/>
                    </a:lnTo>
                    <a:lnTo>
                      <a:pt x="3195" y="182"/>
                    </a:lnTo>
                    <a:lnTo>
                      <a:pt x="3196" y="182"/>
                    </a:lnTo>
                    <a:lnTo>
                      <a:pt x="3197" y="182"/>
                    </a:lnTo>
                    <a:lnTo>
                      <a:pt x="3198" y="182"/>
                    </a:lnTo>
                    <a:lnTo>
                      <a:pt x="3199" y="182"/>
                    </a:lnTo>
                    <a:lnTo>
                      <a:pt x="3200" y="182"/>
                    </a:lnTo>
                    <a:lnTo>
                      <a:pt x="3201" y="182"/>
                    </a:lnTo>
                    <a:lnTo>
                      <a:pt x="3202" y="182"/>
                    </a:lnTo>
                    <a:lnTo>
                      <a:pt x="3203" y="182"/>
                    </a:lnTo>
                    <a:lnTo>
                      <a:pt x="3204" y="182"/>
                    </a:lnTo>
                    <a:lnTo>
                      <a:pt x="3205" y="182"/>
                    </a:lnTo>
                    <a:lnTo>
                      <a:pt x="3206" y="182"/>
                    </a:lnTo>
                    <a:lnTo>
                      <a:pt x="3207" y="182"/>
                    </a:lnTo>
                    <a:lnTo>
                      <a:pt x="3208" y="182"/>
                    </a:lnTo>
                    <a:lnTo>
                      <a:pt x="3209" y="182"/>
                    </a:lnTo>
                    <a:lnTo>
                      <a:pt x="3210" y="182"/>
                    </a:lnTo>
                    <a:lnTo>
                      <a:pt x="3211" y="182"/>
                    </a:lnTo>
                    <a:lnTo>
                      <a:pt x="3212" y="182"/>
                    </a:lnTo>
                    <a:lnTo>
                      <a:pt x="3213" y="182"/>
                    </a:lnTo>
                    <a:lnTo>
                      <a:pt x="3214" y="182"/>
                    </a:lnTo>
                    <a:lnTo>
                      <a:pt x="3215" y="182"/>
                    </a:lnTo>
                    <a:lnTo>
                      <a:pt x="3216" y="182"/>
                    </a:lnTo>
                    <a:lnTo>
                      <a:pt x="3217" y="182"/>
                    </a:lnTo>
                    <a:lnTo>
                      <a:pt x="3218" y="182"/>
                    </a:lnTo>
                    <a:lnTo>
                      <a:pt x="3219" y="182"/>
                    </a:lnTo>
                    <a:lnTo>
                      <a:pt x="3220" y="182"/>
                    </a:lnTo>
                    <a:lnTo>
                      <a:pt x="3221" y="182"/>
                    </a:lnTo>
                    <a:lnTo>
                      <a:pt x="3222" y="182"/>
                    </a:lnTo>
                    <a:lnTo>
                      <a:pt x="3223" y="182"/>
                    </a:lnTo>
                    <a:lnTo>
                      <a:pt x="3224" y="182"/>
                    </a:lnTo>
                    <a:lnTo>
                      <a:pt x="3225" y="182"/>
                    </a:lnTo>
                    <a:lnTo>
                      <a:pt x="3226" y="182"/>
                    </a:lnTo>
                    <a:lnTo>
                      <a:pt x="3227" y="182"/>
                    </a:lnTo>
                    <a:lnTo>
                      <a:pt x="3228" y="182"/>
                    </a:lnTo>
                    <a:lnTo>
                      <a:pt x="3229" y="182"/>
                    </a:lnTo>
                    <a:lnTo>
                      <a:pt x="3230" y="182"/>
                    </a:lnTo>
                    <a:lnTo>
                      <a:pt x="3231" y="182"/>
                    </a:lnTo>
                    <a:lnTo>
                      <a:pt x="3232" y="182"/>
                    </a:lnTo>
                    <a:lnTo>
                      <a:pt x="3233" y="182"/>
                    </a:lnTo>
                    <a:lnTo>
                      <a:pt x="3234" y="182"/>
                    </a:lnTo>
                    <a:lnTo>
                      <a:pt x="3235" y="182"/>
                    </a:lnTo>
                    <a:lnTo>
                      <a:pt x="3236" y="182"/>
                    </a:lnTo>
                    <a:lnTo>
                      <a:pt x="3237" y="182"/>
                    </a:lnTo>
                    <a:lnTo>
                      <a:pt x="3238" y="182"/>
                    </a:lnTo>
                    <a:lnTo>
                      <a:pt x="3239" y="182"/>
                    </a:lnTo>
                    <a:lnTo>
                      <a:pt x="3240" y="182"/>
                    </a:lnTo>
                    <a:lnTo>
                      <a:pt x="3241" y="182"/>
                    </a:lnTo>
                    <a:lnTo>
                      <a:pt x="3242" y="182"/>
                    </a:lnTo>
                    <a:lnTo>
                      <a:pt x="3243" y="182"/>
                    </a:lnTo>
                    <a:lnTo>
                      <a:pt x="3244" y="182"/>
                    </a:lnTo>
                    <a:lnTo>
                      <a:pt x="3245" y="182"/>
                    </a:lnTo>
                    <a:lnTo>
                      <a:pt x="3246" y="182"/>
                    </a:lnTo>
                    <a:lnTo>
                      <a:pt x="3247" y="182"/>
                    </a:lnTo>
                    <a:lnTo>
                      <a:pt x="3248" y="182"/>
                    </a:lnTo>
                    <a:lnTo>
                      <a:pt x="3249" y="182"/>
                    </a:lnTo>
                    <a:lnTo>
                      <a:pt x="3250" y="182"/>
                    </a:lnTo>
                    <a:lnTo>
                      <a:pt x="3251" y="182"/>
                    </a:lnTo>
                    <a:lnTo>
                      <a:pt x="3252" y="182"/>
                    </a:lnTo>
                    <a:lnTo>
                      <a:pt x="3253" y="182"/>
                    </a:lnTo>
                    <a:lnTo>
                      <a:pt x="3254" y="182"/>
                    </a:lnTo>
                    <a:lnTo>
                      <a:pt x="3255" y="182"/>
                    </a:lnTo>
                    <a:lnTo>
                      <a:pt x="3256" y="182"/>
                    </a:lnTo>
                    <a:lnTo>
                      <a:pt x="3257" y="182"/>
                    </a:lnTo>
                    <a:lnTo>
                      <a:pt x="3258" y="182"/>
                    </a:lnTo>
                    <a:lnTo>
                      <a:pt x="3259" y="182"/>
                    </a:lnTo>
                    <a:lnTo>
                      <a:pt x="3260" y="182"/>
                    </a:lnTo>
                    <a:lnTo>
                      <a:pt x="3261" y="182"/>
                    </a:lnTo>
                    <a:lnTo>
                      <a:pt x="3262" y="182"/>
                    </a:lnTo>
                    <a:lnTo>
                      <a:pt x="3263" y="182"/>
                    </a:lnTo>
                    <a:lnTo>
                      <a:pt x="3264" y="182"/>
                    </a:lnTo>
                    <a:lnTo>
                      <a:pt x="3265" y="182"/>
                    </a:lnTo>
                    <a:lnTo>
                      <a:pt x="3266" y="182"/>
                    </a:lnTo>
                    <a:lnTo>
                      <a:pt x="3267" y="182"/>
                    </a:lnTo>
                    <a:lnTo>
                      <a:pt x="3268" y="182"/>
                    </a:lnTo>
                    <a:lnTo>
                      <a:pt x="3269" y="182"/>
                    </a:lnTo>
                    <a:lnTo>
                      <a:pt x="3270" y="182"/>
                    </a:lnTo>
                    <a:lnTo>
                      <a:pt x="3271" y="182"/>
                    </a:lnTo>
                    <a:lnTo>
                      <a:pt x="3272" y="182"/>
                    </a:lnTo>
                    <a:lnTo>
                      <a:pt x="3273" y="182"/>
                    </a:lnTo>
                    <a:lnTo>
                      <a:pt x="3274" y="182"/>
                    </a:lnTo>
                    <a:lnTo>
                      <a:pt x="3275" y="182"/>
                    </a:lnTo>
                    <a:lnTo>
                      <a:pt x="3276" y="182"/>
                    </a:lnTo>
                    <a:lnTo>
                      <a:pt x="3277" y="182"/>
                    </a:lnTo>
                    <a:lnTo>
                      <a:pt x="3278" y="182"/>
                    </a:lnTo>
                    <a:lnTo>
                      <a:pt x="3279" y="182"/>
                    </a:lnTo>
                    <a:lnTo>
                      <a:pt x="3280" y="182"/>
                    </a:lnTo>
                    <a:lnTo>
                      <a:pt x="3281" y="182"/>
                    </a:lnTo>
                    <a:lnTo>
                      <a:pt x="3282" y="182"/>
                    </a:lnTo>
                    <a:lnTo>
                      <a:pt x="3283" y="182"/>
                    </a:lnTo>
                    <a:lnTo>
                      <a:pt x="3284" y="182"/>
                    </a:lnTo>
                    <a:lnTo>
                      <a:pt x="3285" y="182"/>
                    </a:lnTo>
                    <a:lnTo>
                      <a:pt x="3286" y="182"/>
                    </a:lnTo>
                    <a:lnTo>
                      <a:pt x="3287" y="182"/>
                    </a:lnTo>
                    <a:lnTo>
                      <a:pt x="3288" y="182"/>
                    </a:lnTo>
                    <a:lnTo>
                      <a:pt x="3289" y="182"/>
                    </a:lnTo>
                    <a:lnTo>
                      <a:pt x="3290" y="182"/>
                    </a:lnTo>
                    <a:lnTo>
                      <a:pt x="3291" y="182"/>
                    </a:lnTo>
                    <a:lnTo>
                      <a:pt x="3292" y="182"/>
                    </a:lnTo>
                    <a:lnTo>
                      <a:pt x="3293" y="182"/>
                    </a:lnTo>
                    <a:lnTo>
                      <a:pt x="3294" y="182"/>
                    </a:lnTo>
                    <a:lnTo>
                      <a:pt x="3295" y="182"/>
                    </a:lnTo>
                    <a:lnTo>
                      <a:pt x="3296" y="182"/>
                    </a:lnTo>
                    <a:lnTo>
                      <a:pt x="3297" y="182"/>
                    </a:lnTo>
                    <a:lnTo>
                      <a:pt x="3298" y="182"/>
                    </a:lnTo>
                    <a:lnTo>
                      <a:pt x="3299" y="182"/>
                    </a:lnTo>
                    <a:lnTo>
                      <a:pt x="3300" y="182"/>
                    </a:lnTo>
                    <a:lnTo>
                      <a:pt x="3301" y="182"/>
                    </a:lnTo>
                    <a:lnTo>
                      <a:pt x="3302" y="182"/>
                    </a:lnTo>
                    <a:lnTo>
                      <a:pt x="3303" y="182"/>
                    </a:lnTo>
                    <a:lnTo>
                      <a:pt x="3304" y="182"/>
                    </a:lnTo>
                    <a:lnTo>
                      <a:pt x="3305" y="182"/>
                    </a:lnTo>
                    <a:lnTo>
                      <a:pt x="3306" y="182"/>
                    </a:lnTo>
                    <a:lnTo>
                      <a:pt x="3307" y="182"/>
                    </a:lnTo>
                    <a:lnTo>
                      <a:pt x="3308" y="182"/>
                    </a:lnTo>
                    <a:lnTo>
                      <a:pt x="3309" y="182"/>
                    </a:lnTo>
                    <a:lnTo>
                      <a:pt x="3310" y="182"/>
                    </a:lnTo>
                    <a:lnTo>
                      <a:pt x="3311" y="182"/>
                    </a:lnTo>
                    <a:lnTo>
                      <a:pt x="3312" y="182"/>
                    </a:lnTo>
                    <a:lnTo>
                      <a:pt x="3313" y="182"/>
                    </a:lnTo>
                    <a:lnTo>
                      <a:pt x="3314" y="182"/>
                    </a:lnTo>
                    <a:lnTo>
                      <a:pt x="3315" y="182"/>
                    </a:lnTo>
                    <a:lnTo>
                      <a:pt x="3316" y="182"/>
                    </a:lnTo>
                    <a:lnTo>
                      <a:pt x="3317" y="182"/>
                    </a:lnTo>
                    <a:lnTo>
                      <a:pt x="3318" y="182"/>
                    </a:lnTo>
                    <a:lnTo>
                      <a:pt x="3319" y="182"/>
                    </a:lnTo>
                    <a:lnTo>
                      <a:pt x="3320" y="182"/>
                    </a:lnTo>
                    <a:lnTo>
                      <a:pt x="3321" y="182"/>
                    </a:lnTo>
                    <a:lnTo>
                      <a:pt x="3322" y="182"/>
                    </a:lnTo>
                    <a:lnTo>
                      <a:pt x="3323" y="182"/>
                    </a:lnTo>
                    <a:lnTo>
                      <a:pt x="3324" y="182"/>
                    </a:lnTo>
                    <a:lnTo>
                      <a:pt x="3325" y="182"/>
                    </a:lnTo>
                    <a:lnTo>
                      <a:pt x="3326" y="182"/>
                    </a:lnTo>
                    <a:lnTo>
                      <a:pt x="3327" y="182"/>
                    </a:lnTo>
                    <a:lnTo>
                      <a:pt x="3328" y="182"/>
                    </a:lnTo>
                    <a:lnTo>
                      <a:pt x="3329" y="182"/>
                    </a:lnTo>
                    <a:lnTo>
                      <a:pt x="3330" y="182"/>
                    </a:lnTo>
                    <a:lnTo>
                      <a:pt x="3331" y="182"/>
                    </a:lnTo>
                    <a:lnTo>
                      <a:pt x="3332" y="182"/>
                    </a:lnTo>
                    <a:lnTo>
                      <a:pt x="3333" y="182"/>
                    </a:lnTo>
                    <a:lnTo>
                      <a:pt x="3334" y="182"/>
                    </a:lnTo>
                    <a:lnTo>
                      <a:pt x="3335" y="182"/>
                    </a:lnTo>
                    <a:lnTo>
                      <a:pt x="3336" y="182"/>
                    </a:lnTo>
                    <a:lnTo>
                      <a:pt x="3337" y="182"/>
                    </a:lnTo>
                    <a:lnTo>
                      <a:pt x="3338" y="182"/>
                    </a:lnTo>
                    <a:lnTo>
                      <a:pt x="3339" y="182"/>
                    </a:lnTo>
                    <a:lnTo>
                      <a:pt x="3340" y="182"/>
                    </a:lnTo>
                    <a:lnTo>
                      <a:pt x="3341" y="182"/>
                    </a:lnTo>
                    <a:lnTo>
                      <a:pt x="3342" y="182"/>
                    </a:lnTo>
                    <a:lnTo>
                      <a:pt x="3343" y="182"/>
                    </a:lnTo>
                    <a:lnTo>
                      <a:pt x="3344" y="182"/>
                    </a:lnTo>
                    <a:lnTo>
                      <a:pt x="3345" y="182"/>
                    </a:lnTo>
                    <a:lnTo>
                      <a:pt x="3346" y="182"/>
                    </a:lnTo>
                    <a:lnTo>
                      <a:pt x="3347" y="182"/>
                    </a:lnTo>
                    <a:lnTo>
                      <a:pt x="3348" y="182"/>
                    </a:lnTo>
                    <a:lnTo>
                      <a:pt x="3349" y="182"/>
                    </a:lnTo>
                    <a:lnTo>
                      <a:pt x="3350" y="182"/>
                    </a:lnTo>
                    <a:lnTo>
                      <a:pt x="3351" y="182"/>
                    </a:lnTo>
                    <a:lnTo>
                      <a:pt x="3352" y="182"/>
                    </a:lnTo>
                    <a:lnTo>
                      <a:pt x="3353" y="182"/>
                    </a:lnTo>
                    <a:lnTo>
                      <a:pt x="3354" y="182"/>
                    </a:lnTo>
                    <a:lnTo>
                      <a:pt x="3355" y="182"/>
                    </a:lnTo>
                    <a:lnTo>
                      <a:pt x="3356" y="182"/>
                    </a:lnTo>
                    <a:lnTo>
                      <a:pt x="3357" y="182"/>
                    </a:lnTo>
                    <a:lnTo>
                      <a:pt x="3358" y="182"/>
                    </a:lnTo>
                    <a:lnTo>
                      <a:pt x="3359" y="182"/>
                    </a:lnTo>
                    <a:lnTo>
                      <a:pt x="3360" y="182"/>
                    </a:lnTo>
                    <a:lnTo>
                      <a:pt x="3361" y="182"/>
                    </a:lnTo>
                    <a:lnTo>
                      <a:pt x="3362" y="182"/>
                    </a:lnTo>
                    <a:lnTo>
                      <a:pt x="3363" y="182"/>
                    </a:lnTo>
                    <a:lnTo>
                      <a:pt x="3364" y="182"/>
                    </a:lnTo>
                    <a:lnTo>
                      <a:pt x="3365" y="182"/>
                    </a:lnTo>
                    <a:lnTo>
                      <a:pt x="3366" y="182"/>
                    </a:lnTo>
                    <a:lnTo>
                      <a:pt x="3367" y="182"/>
                    </a:lnTo>
                    <a:lnTo>
                      <a:pt x="3368" y="182"/>
                    </a:lnTo>
                    <a:lnTo>
                      <a:pt x="3369" y="182"/>
                    </a:lnTo>
                    <a:lnTo>
                      <a:pt x="3370" y="182"/>
                    </a:lnTo>
                    <a:lnTo>
                      <a:pt x="3371" y="182"/>
                    </a:lnTo>
                    <a:lnTo>
                      <a:pt x="3372" y="182"/>
                    </a:lnTo>
                    <a:lnTo>
                      <a:pt x="3373" y="182"/>
                    </a:lnTo>
                    <a:lnTo>
                      <a:pt x="3374" y="182"/>
                    </a:lnTo>
                    <a:lnTo>
                      <a:pt x="3375" y="182"/>
                    </a:lnTo>
                    <a:lnTo>
                      <a:pt x="3376" y="182"/>
                    </a:lnTo>
                    <a:lnTo>
                      <a:pt x="3377" y="182"/>
                    </a:lnTo>
                    <a:lnTo>
                      <a:pt x="3378" y="182"/>
                    </a:lnTo>
                    <a:lnTo>
                      <a:pt x="3379" y="182"/>
                    </a:lnTo>
                    <a:lnTo>
                      <a:pt x="3380" y="182"/>
                    </a:lnTo>
                    <a:lnTo>
                      <a:pt x="3381" y="182"/>
                    </a:lnTo>
                    <a:lnTo>
                      <a:pt x="3382" y="182"/>
                    </a:lnTo>
                    <a:lnTo>
                      <a:pt x="3383" y="182"/>
                    </a:lnTo>
                    <a:lnTo>
                      <a:pt x="3384" y="182"/>
                    </a:lnTo>
                    <a:lnTo>
                      <a:pt x="3385" y="182"/>
                    </a:lnTo>
                    <a:lnTo>
                      <a:pt x="3386" y="182"/>
                    </a:lnTo>
                    <a:lnTo>
                      <a:pt x="3387" y="182"/>
                    </a:lnTo>
                    <a:lnTo>
                      <a:pt x="3388" y="182"/>
                    </a:lnTo>
                    <a:lnTo>
                      <a:pt x="3389" y="182"/>
                    </a:lnTo>
                    <a:lnTo>
                      <a:pt x="3390" y="182"/>
                    </a:lnTo>
                    <a:lnTo>
                      <a:pt x="3391" y="182"/>
                    </a:lnTo>
                    <a:lnTo>
                      <a:pt x="3392" y="182"/>
                    </a:lnTo>
                    <a:lnTo>
                      <a:pt x="3393" y="182"/>
                    </a:lnTo>
                    <a:lnTo>
                      <a:pt x="3394" y="182"/>
                    </a:lnTo>
                    <a:lnTo>
                      <a:pt x="3395" y="182"/>
                    </a:lnTo>
                    <a:lnTo>
                      <a:pt x="3396" y="182"/>
                    </a:lnTo>
                    <a:lnTo>
                      <a:pt x="3397" y="182"/>
                    </a:lnTo>
                    <a:lnTo>
                      <a:pt x="3398" y="182"/>
                    </a:lnTo>
                    <a:lnTo>
                      <a:pt x="3399" y="182"/>
                    </a:lnTo>
                    <a:lnTo>
                      <a:pt x="3400" y="182"/>
                    </a:lnTo>
                    <a:lnTo>
                      <a:pt x="3401" y="182"/>
                    </a:lnTo>
                    <a:lnTo>
                      <a:pt x="3402" y="182"/>
                    </a:lnTo>
                    <a:lnTo>
                      <a:pt x="3403" y="182"/>
                    </a:lnTo>
                    <a:lnTo>
                      <a:pt x="3404" y="182"/>
                    </a:lnTo>
                    <a:lnTo>
                      <a:pt x="3405" y="182"/>
                    </a:lnTo>
                    <a:lnTo>
                      <a:pt x="3406" y="182"/>
                    </a:lnTo>
                    <a:lnTo>
                      <a:pt x="3407" y="182"/>
                    </a:lnTo>
                    <a:lnTo>
                      <a:pt x="3408" y="182"/>
                    </a:lnTo>
                    <a:lnTo>
                      <a:pt x="3409" y="182"/>
                    </a:lnTo>
                    <a:lnTo>
                      <a:pt x="3410" y="182"/>
                    </a:lnTo>
                    <a:lnTo>
                      <a:pt x="3411" y="182"/>
                    </a:lnTo>
                    <a:lnTo>
                      <a:pt x="3412" y="182"/>
                    </a:lnTo>
                    <a:lnTo>
                      <a:pt x="3413" y="182"/>
                    </a:lnTo>
                    <a:lnTo>
                      <a:pt x="3414" y="182"/>
                    </a:lnTo>
                    <a:lnTo>
                      <a:pt x="3415" y="182"/>
                    </a:lnTo>
                    <a:lnTo>
                      <a:pt x="3416" y="182"/>
                    </a:lnTo>
                    <a:lnTo>
                      <a:pt x="3417" y="182"/>
                    </a:lnTo>
                    <a:lnTo>
                      <a:pt x="3418" y="182"/>
                    </a:lnTo>
                    <a:lnTo>
                      <a:pt x="3419" y="182"/>
                    </a:lnTo>
                    <a:lnTo>
                      <a:pt x="3420" y="182"/>
                    </a:lnTo>
                    <a:lnTo>
                      <a:pt x="3421" y="182"/>
                    </a:lnTo>
                    <a:lnTo>
                      <a:pt x="3422" y="182"/>
                    </a:lnTo>
                    <a:lnTo>
                      <a:pt x="3423" y="182"/>
                    </a:lnTo>
                    <a:lnTo>
                      <a:pt x="3424" y="182"/>
                    </a:lnTo>
                    <a:lnTo>
                      <a:pt x="3425" y="182"/>
                    </a:lnTo>
                    <a:lnTo>
                      <a:pt x="3426" y="182"/>
                    </a:lnTo>
                    <a:lnTo>
                      <a:pt x="3427" y="182"/>
                    </a:lnTo>
                    <a:lnTo>
                      <a:pt x="3428" y="182"/>
                    </a:lnTo>
                    <a:lnTo>
                      <a:pt x="3429" y="182"/>
                    </a:lnTo>
                    <a:lnTo>
                      <a:pt x="3430" y="182"/>
                    </a:lnTo>
                    <a:lnTo>
                      <a:pt x="3431" y="182"/>
                    </a:lnTo>
                    <a:lnTo>
                      <a:pt x="3432" y="182"/>
                    </a:lnTo>
                    <a:lnTo>
                      <a:pt x="3433" y="182"/>
                    </a:lnTo>
                    <a:lnTo>
                      <a:pt x="3434" y="182"/>
                    </a:lnTo>
                    <a:lnTo>
                      <a:pt x="3435" y="182"/>
                    </a:lnTo>
                    <a:lnTo>
                      <a:pt x="3436" y="182"/>
                    </a:lnTo>
                    <a:lnTo>
                      <a:pt x="3437" y="182"/>
                    </a:lnTo>
                    <a:lnTo>
                      <a:pt x="3438" y="182"/>
                    </a:lnTo>
                    <a:lnTo>
                      <a:pt x="3439" y="182"/>
                    </a:lnTo>
                    <a:lnTo>
                      <a:pt x="3440" y="182"/>
                    </a:lnTo>
                    <a:lnTo>
                      <a:pt x="3441" y="182"/>
                    </a:lnTo>
                    <a:lnTo>
                      <a:pt x="3442" y="182"/>
                    </a:lnTo>
                    <a:lnTo>
                      <a:pt x="3443" y="182"/>
                    </a:lnTo>
                    <a:lnTo>
                      <a:pt x="3444" y="182"/>
                    </a:lnTo>
                    <a:lnTo>
                      <a:pt x="3445" y="182"/>
                    </a:lnTo>
                    <a:lnTo>
                      <a:pt x="3446" y="182"/>
                    </a:lnTo>
                    <a:lnTo>
                      <a:pt x="3447" y="182"/>
                    </a:lnTo>
                    <a:lnTo>
                      <a:pt x="3448" y="182"/>
                    </a:lnTo>
                    <a:lnTo>
                      <a:pt x="3449" y="182"/>
                    </a:lnTo>
                    <a:lnTo>
                      <a:pt x="3450" y="182"/>
                    </a:lnTo>
                    <a:lnTo>
                      <a:pt x="3451" y="182"/>
                    </a:lnTo>
                    <a:lnTo>
                      <a:pt x="3452" y="182"/>
                    </a:lnTo>
                    <a:lnTo>
                      <a:pt x="3453" y="182"/>
                    </a:lnTo>
                    <a:lnTo>
                      <a:pt x="3454" y="182"/>
                    </a:lnTo>
                    <a:lnTo>
                      <a:pt x="3455" y="182"/>
                    </a:lnTo>
                    <a:lnTo>
                      <a:pt x="3456" y="182"/>
                    </a:lnTo>
                    <a:lnTo>
                      <a:pt x="3457" y="182"/>
                    </a:lnTo>
                    <a:lnTo>
                      <a:pt x="3458" y="182"/>
                    </a:lnTo>
                    <a:lnTo>
                      <a:pt x="3459" y="182"/>
                    </a:lnTo>
                    <a:lnTo>
                      <a:pt x="3460" y="182"/>
                    </a:lnTo>
                    <a:lnTo>
                      <a:pt x="3461" y="182"/>
                    </a:lnTo>
                    <a:lnTo>
                      <a:pt x="3462" y="182"/>
                    </a:lnTo>
                    <a:lnTo>
                      <a:pt x="3463" y="182"/>
                    </a:lnTo>
                    <a:lnTo>
                      <a:pt x="3464" y="182"/>
                    </a:lnTo>
                    <a:lnTo>
                      <a:pt x="3465" y="182"/>
                    </a:lnTo>
                    <a:lnTo>
                      <a:pt x="3466" y="182"/>
                    </a:lnTo>
                    <a:lnTo>
                      <a:pt x="3467" y="182"/>
                    </a:lnTo>
                    <a:lnTo>
                      <a:pt x="3468" y="182"/>
                    </a:lnTo>
                    <a:lnTo>
                      <a:pt x="3469" y="182"/>
                    </a:lnTo>
                    <a:lnTo>
                      <a:pt x="3470" y="182"/>
                    </a:lnTo>
                    <a:lnTo>
                      <a:pt x="3471" y="182"/>
                    </a:lnTo>
                    <a:lnTo>
                      <a:pt x="3472" y="182"/>
                    </a:lnTo>
                    <a:lnTo>
                      <a:pt x="3473" y="182"/>
                    </a:lnTo>
                    <a:lnTo>
                      <a:pt x="3474" y="182"/>
                    </a:lnTo>
                    <a:lnTo>
                      <a:pt x="3475" y="182"/>
                    </a:lnTo>
                    <a:lnTo>
                      <a:pt x="3476" y="182"/>
                    </a:lnTo>
                    <a:lnTo>
                      <a:pt x="3477" y="182"/>
                    </a:lnTo>
                    <a:lnTo>
                      <a:pt x="3478" y="182"/>
                    </a:lnTo>
                    <a:lnTo>
                      <a:pt x="3479" y="182"/>
                    </a:lnTo>
                    <a:lnTo>
                      <a:pt x="3480" y="182"/>
                    </a:lnTo>
                    <a:lnTo>
                      <a:pt x="3481" y="182"/>
                    </a:lnTo>
                    <a:lnTo>
                      <a:pt x="3482" y="182"/>
                    </a:lnTo>
                    <a:lnTo>
                      <a:pt x="3483" y="182"/>
                    </a:lnTo>
                    <a:lnTo>
                      <a:pt x="3484" y="182"/>
                    </a:lnTo>
                    <a:lnTo>
                      <a:pt x="3485" y="182"/>
                    </a:lnTo>
                    <a:lnTo>
                      <a:pt x="3486" y="182"/>
                    </a:lnTo>
                    <a:lnTo>
                      <a:pt x="3487" y="182"/>
                    </a:lnTo>
                    <a:lnTo>
                      <a:pt x="3488" y="182"/>
                    </a:lnTo>
                    <a:lnTo>
                      <a:pt x="3489" y="182"/>
                    </a:lnTo>
                    <a:lnTo>
                      <a:pt x="3490" y="182"/>
                    </a:lnTo>
                    <a:lnTo>
                      <a:pt x="3491" y="182"/>
                    </a:lnTo>
                    <a:lnTo>
                      <a:pt x="3492" y="182"/>
                    </a:lnTo>
                    <a:lnTo>
                      <a:pt x="3493" y="182"/>
                    </a:lnTo>
                    <a:lnTo>
                      <a:pt x="3494" y="182"/>
                    </a:lnTo>
                    <a:lnTo>
                      <a:pt x="3495" y="182"/>
                    </a:lnTo>
                    <a:lnTo>
                      <a:pt x="3496" y="182"/>
                    </a:lnTo>
                    <a:lnTo>
                      <a:pt x="3497" y="182"/>
                    </a:lnTo>
                    <a:lnTo>
                      <a:pt x="3498" y="182"/>
                    </a:lnTo>
                    <a:lnTo>
                      <a:pt x="3499" y="182"/>
                    </a:lnTo>
                    <a:lnTo>
                      <a:pt x="3500" y="182"/>
                    </a:lnTo>
                    <a:lnTo>
                      <a:pt x="3501" y="182"/>
                    </a:lnTo>
                    <a:lnTo>
                      <a:pt x="3502" y="182"/>
                    </a:lnTo>
                    <a:lnTo>
                      <a:pt x="3503" y="182"/>
                    </a:lnTo>
                    <a:lnTo>
                      <a:pt x="3504" y="182"/>
                    </a:lnTo>
                    <a:lnTo>
                      <a:pt x="3505" y="182"/>
                    </a:lnTo>
                    <a:lnTo>
                      <a:pt x="3506" y="182"/>
                    </a:lnTo>
                    <a:lnTo>
                      <a:pt x="3507" y="182"/>
                    </a:lnTo>
                    <a:lnTo>
                      <a:pt x="3508" y="182"/>
                    </a:lnTo>
                    <a:lnTo>
                      <a:pt x="3509" y="182"/>
                    </a:lnTo>
                    <a:lnTo>
                      <a:pt x="3510" y="182"/>
                    </a:lnTo>
                    <a:lnTo>
                      <a:pt x="3511" y="182"/>
                    </a:lnTo>
                    <a:lnTo>
                      <a:pt x="3512" y="182"/>
                    </a:lnTo>
                    <a:lnTo>
                      <a:pt x="3513" y="182"/>
                    </a:lnTo>
                    <a:lnTo>
                      <a:pt x="3514" y="182"/>
                    </a:lnTo>
                    <a:lnTo>
                      <a:pt x="3515" y="182"/>
                    </a:lnTo>
                    <a:lnTo>
                      <a:pt x="3516" y="182"/>
                    </a:lnTo>
                    <a:lnTo>
                      <a:pt x="3517" y="182"/>
                    </a:lnTo>
                    <a:lnTo>
                      <a:pt x="3518" y="182"/>
                    </a:lnTo>
                    <a:lnTo>
                      <a:pt x="3519" y="182"/>
                    </a:lnTo>
                    <a:lnTo>
                      <a:pt x="3520" y="182"/>
                    </a:lnTo>
                    <a:lnTo>
                      <a:pt x="3521" y="182"/>
                    </a:lnTo>
                    <a:lnTo>
                      <a:pt x="3522" y="182"/>
                    </a:lnTo>
                    <a:lnTo>
                      <a:pt x="3523" y="182"/>
                    </a:lnTo>
                    <a:lnTo>
                      <a:pt x="3524" y="182"/>
                    </a:lnTo>
                    <a:lnTo>
                      <a:pt x="3525" y="182"/>
                    </a:lnTo>
                    <a:lnTo>
                      <a:pt x="3526" y="182"/>
                    </a:lnTo>
                    <a:lnTo>
                      <a:pt x="3527" y="182"/>
                    </a:lnTo>
                    <a:lnTo>
                      <a:pt x="3528" y="182"/>
                    </a:lnTo>
                    <a:lnTo>
                      <a:pt x="3529" y="182"/>
                    </a:lnTo>
                    <a:lnTo>
                      <a:pt x="3530" y="182"/>
                    </a:lnTo>
                    <a:lnTo>
                      <a:pt x="3531" y="182"/>
                    </a:lnTo>
                    <a:lnTo>
                      <a:pt x="3532" y="182"/>
                    </a:lnTo>
                    <a:lnTo>
                      <a:pt x="3533" y="182"/>
                    </a:lnTo>
                    <a:lnTo>
                      <a:pt x="3534" y="182"/>
                    </a:lnTo>
                    <a:lnTo>
                      <a:pt x="3535" y="182"/>
                    </a:lnTo>
                    <a:lnTo>
                      <a:pt x="3536" y="182"/>
                    </a:lnTo>
                    <a:lnTo>
                      <a:pt x="3537" y="182"/>
                    </a:lnTo>
                    <a:lnTo>
                      <a:pt x="3538" y="182"/>
                    </a:lnTo>
                    <a:lnTo>
                      <a:pt x="3539" y="182"/>
                    </a:lnTo>
                    <a:lnTo>
                      <a:pt x="3540" y="182"/>
                    </a:lnTo>
                    <a:lnTo>
                      <a:pt x="3541" y="182"/>
                    </a:lnTo>
                    <a:lnTo>
                      <a:pt x="3542" y="182"/>
                    </a:lnTo>
                    <a:lnTo>
                      <a:pt x="3543" y="182"/>
                    </a:lnTo>
                    <a:lnTo>
                      <a:pt x="3544" y="182"/>
                    </a:lnTo>
                    <a:lnTo>
                      <a:pt x="3545" y="182"/>
                    </a:lnTo>
                    <a:lnTo>
                      <a:pt x="3546" y="182"/>
                    </a:lnTo>
                    <a:lnTo>
                      <a:pt x="3547" y="182"/>
                    </a:lnTo>
                    <a:lnTo>
                      <a:pt x="3548" y="182"/>
                    </a:lnTo>
                    <a:lnTo>
                      <a:pt x="3549" y="182"/>
                    </a:lnTo>
                    <a:lnTo>
                      <a:pt x="3550" y="182"/>
                    </a:lnTo>
                    <a:lnTo>
                      <a:pt x="3551" y="182"/>
                    </a:lnTo>
                    <a:lnTo>
                      <a:pt x="3552" y="182"/>
                    </a:lnTo>
                    <a:lnTo>
                      <a:pt x="3553" y="182"/>
                    </a:lnTo>
                    <a:lnTo>
                      <a:pt x="3554" y="182"/>
                    </a:lnTo>
                    <a:lnTo>
                      <a:pt x="3555" y="182"/>
                    </a:lnTo>
                    <a:lnTo>
                      <a:pt x="3556" y="182"/>
                    </a:lnTo>
                    <a:lnTo>
                      <a:pt x="3557" y="182"/>
                    </a:lnTo>
                    <a:lnTo>
                      <a:pt x="3558" y="182"/>
                    </a:lnTo>
                    <a:lnTo>
                      <a:pt x="3559" y="182"/>
                    </a:lnTo>
                    <a:lnTo>
                      <a:pt x="3560" y="182"/>
                    </a:lnTo>
                    <a:lnTo>
                      <a:pt x="3561" y="182"/>
                    </a:lnTo>
                    <a:lnTo>
                      <a:pt x="3562" y="182"/>
                    </a:lnTo>
                    <a:lnTo>
                      <a:pt x="3563" y="182"/>
                    </a:lnTo>
                    <a:lnTo>
                      <a:pt x="3564" y="182"/>
                    </a:lnTo>
                    <a:lnTo>
                      <a:pt x="3565" y="182"/>
                    </a:lnTo>
                    <a:lnTo>
                      <a:pt x="3566" y="182"/>
                    </a:lnTo>
                    <a:lnTo>
                      <a:pt x="3567" y="182"/>
                    </a:lnTo>
                    <a:lnTo>
                      <a:pt x="3568" y="182"/>
                    </a:lnTo>
                    <a:lnTo>
                      <a:pt x="3569" y="182"/>
                    </a:lnTo>
                    <a:lnTo>
                      <a:pt x="3570" y="182"/>
                    </a:lnTo>
                    <a:lnTo>
                      <a:pt x="3571" y="182"/>
                    </a:lnTo>
                    <a:lnTo>
                      <a:pt x="3572" y="182"/>
                    </a:lnTo>
                    <a:lnTo>
                      <a:pt x="3573" y="182"/>
                    </a:lnTo>
                    <a:lnTo>
                      <a:pt x="3574" y="182"/>
                    </a:lnTo>
                    <a:lnTo>
                      <a:pt x="3575" y="182"/>
                    </a:lnTo>
                    <a:lnTo>
                      <a:pt x="3576" y="182"/>
                    </a:lnTo>
                    <a:lnTo>
                      <a:pt x="3577" y="182"/>
                    </a:lnTo>
                    <a:lnTo>
                      <a:pt x="3578" y="182"/>
                    </a:lnTo>
                    <a:lnTo>
                      <a:pt x="3579" y="182"/>
                    </a:lnTo>
                    <a:lnTo>
                      <a:pt x="3580" y="182"/>
                    </a:lnTo>
                    <a:lnTo>
                      <a:pt x="3581" y="182"/>
                    </a:lnTo>
                    <a:lnTo>
                      <a:pt x="3582" y="182"/>
                    </a:lnTo>
                    <a:lnTo>
                      <a:pt x="3583" y="182"/>
                    </a:lnTo>
                    <a:lnTo>
                      <a:pt x="3584" y="182"/>
                    </a:lnTo>
                    <a:lnTo>
                      <a:pt x="3585" y="182"/>
                    </a:lnTo>
                    <a:lnTo>
                      <a:pt x="3586" y="182"/>
                    </a:lnTo>
                    <a:lnTo>
                      <a:pt x="3587" y="182"/>
                    </a:lnTo>
                    <a:lnTo>
                      <a:pt x="3588" y="182"/>
                    </a:lnTo>
                    <a:lnTo>
                      <a:pt x="3589" y="182"/>
                    </a:lnTo>
                    <a:lnTo>
                      <a:pt x="3590" y="182"/>
                    </a:lnTo>
                    <a:lnTo>
                      <a:pt x="3591" y="182"/>
                    </a:lnTo>
                    <a:lnTo>
                      <a:pt x="3592" y="182"/>
                    </a:lnTo>
                    <a:lnTo>
                      <a:pt x="3593" y="182"/>
                    </a:lnTo>
                    <a:lnTo>
                      <a:pt x="3594" y="182"/>
                    </a:lnTo>
                    <a:lnTo>
                      <a:pt x="3595" y="182"/>
                    </a:lnTo>
                    <a:lnTo>
                      <a:pt x="3596" y="182"/>
                    </a:lnTo>
                    <a:lnTo>
                      <a:pt x="3597" y="182"/>
                    </a:lnTo>
                    <a:lnTo>
                      <a:pt x="3598" y="182"/>
                    </a:lnTo>
                    <a:lnTo>
                      <a:pt x="3599" y="182"/>
                    </a:lnTo>
                    <a:lnTo>
                      <a:pt x="3600" y="182"/>
                    </a:lnTo>
                    <a:lnTo>
                      <a:pt x="3601" y="182"/>
                    </a:lnTo>
                    <a:lnTo>
                      <a:pt x="3602" y="182"/>
                    </a:lnTo>
                    <a:lnTo>
                      <a:pt x="3603" y="182"/>
                    </a:lnTo>
                    <a:lnTo>
                      <a:pt x="3604" y="182"/>
                    </a:lnTo>
                    <a:lnTo>
                      <a:pt x="3605" y="182"/>
                    </a:lnTo>
                    <a:lnTo>
                      <a:pt x="3606" y="182"/>
                    </a:lnTo>
                    <a:lnTo>
                      <a:pt x="3607" y="182"/>
                    </a:lnTo>
                    <a:lnTo>
                      <a:pt x="3608" y="182"/>
                    </a:lnTo>
                    <a:lnTo>
                      <a:pt x="3609" y="182"/>
                    </a:lnTo>
                    <a:lnTo>
                      <a:pt x="3610" y="182"/>
                    </a:lnTo>
                    <a:lnTo>
                      <a:pt x="3611" y="182"/>
                    </a:lnTo>
                    <a:lnTo>
                      <a:pt x="3612" y="182"/>
                    </a:lnTo>
                    <a:lnTo>
                      <a:pt x="3613" y="182"/>
                    </a:lnTo>
                    <a:lnTo>
                      <a:pt x="3614" y="182"/>
                    </a:lnTo>
                    <a:lnTo>
                      <a:pt x="3615" y="182"/>
                    </a:lnTo>
                    <a:lnTo>
                      <a:pt x="3616" y="182"/>
                    </a:lnTo>
                    <a:lnTo>
                      <a:pt x="3617" y="182"/>
                    </a:lnTo>
                    <a:lnTo>
                      <a:pt x="3618" y="182"/>
                    </a:lnTo>
                    <a:lnTo>
                      <a:pt x="3619" y="182"/>
                    </a:lnTo>
                    <a:lnTo>
                      <a:pt x="3620" y="182"/>
                    </a:lnTo>
                    <a:lnTo>
                      <a:pt x="3621" y="182"/>
                    </a:lnTo>
                    <a:lnTo>
                      <a:pt x="3622" y="182"/>
                    </a:lnTo>
                    <a:lnTo>
                      <a:pt x="3623" y="182"/>
                    </a:lnTo>
                    <a:lnTo>
                      <a:pt x="3624" y="182"/>
                    </a:lnTo>
                    <a:lnTo>
                      <a:pt x="3625" y="182"/>
                    </a:lnTo>
                    <a:lnTo>
                      <a:pt x="3626" y="182"/>
                    </a:lnTo>
                    <a:lnTo>
                      <a:pt x="3627" y="182"/>
                    </a:lnTo>
                    <a:lnTo>
                      <a:pt x="3628" y="182"/>
                    </a:lnTo>
                    <a:lnTo>
                      <a:pt x="3629" y="182"/>
                    </a:lnTo>
                    <a:lnTo>
                      <a:pt x="3630" y="182"/>
                    </a:lnTo>
                    <a:lnTo>
                      <a:pt x="3631" y="182"/>
                    </a:lnTo>
                    <a:lnTo>
                      <a:pt x="3632" y="182"/>
                    </a:lnTo>
                    <a:lnTo>
                      <a:pt x="3633" y="182"/>
                    </a:lnTo>
                    <a:lnTo>
                      <a:pt x="3634" y="182"/>
                    </a:lnTo>
                    <a:lnTo>
                      <a:pt x="3635" y="182"/>
                    </a:lnTo>
                    <a:lnTo>
                      <a:pt x="3636" y="182"/>
                    </a:lnTo>
                    <a:lnTo>
                      <a:pt x="3637" y="182"/>
                    </a:lnTo>
                    <a:lnTo>
                      <a:pt x="3638" y="182"/>
                    </a:lnTo>
                    <a:lnTo>
                      <a:pt x="3639" y="182"/>
                    </a:lnTo>
                    <a:lnTo>
                      <a:pt x="3640" y="182"/>
                    </a:lnTo>
                    <a:lnTo>
                      <a:pt x="3641" y="182"/>
                    </a:lnTo>
                    <a:lnTo>
                      <a:pt x="3642" y="182"/>
                    </a:lnTo>
                    <a:lnTo>
                      <a:pt x="3643" y="182"/>
                    </a:lnTo>
                    <a:lnTo>
                      <a:pt x="3644" y="182"/>
                    </a:lnTo>
                    <a:lnTo>
                      <a:pt x="3645" y="182"/>
                    </a:lnTo>
                    <a:lnTo>
                      <a:pt x="3646" y="182"/>
                    </a:lnTo>
                    <a:lnTo>
                      <a:pt x="3647" y="182"/>
                    </a:lnTo>
                    <a:lnTo>
                      <a:pt x="3648" y="182"/>
                    </a:lnTo>
                    <a:lnTo>
                      <a:pt x="3649" y="182"/>
                    </a:lnTo>
                    <a:lnTo>
                      <a:pt x="3650" y="182"/>
                    </a:lnTo>
                    <a:lnTo>
                      <a:pt x="3651" y="182"/>
                    </a:lnTo>
                    <a:lnTo>
                      <a:pt x="3652" y="182"/>
                    </a:lnTo>
                    <a:lnTo>
                      <a:pt x="3653" y="182"/>
                    </a:lnTo>
                    <a:lnTo>
                      <a:pt x="3654" y="182"/>
                    </a:lnTo>
                    <a:lnTo>
                      <a:pt x="3655" y="182"/>
                    </a:lnTo>
                    <a:lnTo>
                      <a:pt x="3656" y="182"/>
                    </a:lnTo>
                    <a:lnTo>
                      <a:pt x="3657" y="182"/>
                    </a:lnTo>
                    <a:lnTo>
                      <a:pt x="3658" y="182"/>
                    </a:lnTo>
                    <a:lnTo>
                      <a:pt x="3659" y="182"/>
                    </a:lnTo>
                    <a:lnTo>
                      <a:pt x="3660" y="182"/>
                    </a:lnTo>
                    <a:lnTo>
                      <a:pt x="3661" y="182"/>
                    </a:lnTo>
                    <a:lnTo>
                      <a:pt x="3662" y="182"/>
                    </a:lnTo>
                    <a:lnTo>
                      <a:pt x="3663" y="182"/>
                    </a:lnTo>
                    <a:lnTo>
                      <a:pt x="3664" y="182"/>
                    </a:lnTo>
                    <a:lnTo>
                      <a:pt x="3665" y="182"/>
                    </a:lnTo>
                    <a:lnTo>
                      <a:pt x="3666" y="182"/>
                    </a:lnTo>
                    <a:lnTo>
                      <a:pt x="3667" y="182"/>
                    </a:lnTo>
                    <a:lnTo>
                      <a:pt x="3668" y="182"/>
                    </a:lnTo>
                    <a:lnTo>
                      <a:pt x="3669" y="182"/>
                    </a:lnTo>
                    <a:lnTo>
                      <a:pt x="3670" y="182"/>
                    </a:lnTo>
                    <a:lnTo>
                      <a:pt x="3671" y="182"/>
                    </a:lnTo>
                    <a:lnTo>
                      <a:pt x="3672" y="182"/>
                    </a:lnTo>
                    <a:lnTo>
                      <a:pt x="3673" y="182"/>
                    </a:lnTo>
                    <a:lnTo>
                      <a:pt x="3674" y="182"/>
                    </a:lnTo>
                    <a:lnTo>
                      <a:pt x="3675" y="182"/>
                    </a:lnTo>
                    <a:lnTo>
                      <a:pt x="3676" y="182"/>
                    </a:lnTo>
                    <a:lnTo>
                      <a:pt x="3677" y="182"/>
                    </a:lnTo>
                    <a:lnTo>
                      <a:pt x="3678" y="182"/>
                    </a:lnTo>
                    <a:lnTo>
                      <a:pt x="3679" y="182"/>
                    </a:lnTo>
                    <a:lnTo>
                      <a:pt x="3680" y="182"/>
                    </a:lnTo>
                    <a:lnTo>
                      <a:pt x="3681" y="182"/>
                    </a:lnTo>
                    <a:lnTo>
                      <a:pt x="3682" y="182"/>
                    </a:lnTo>
                    <a:lnTo>
                      <a:pt x="3683" y="182"/>
                    </a:lnTo>
                    <a:lnTo>
                      <a:pt x="3684" y="182"/>
                    </a:lnTo>
                    <a:lnTo>
                      <a:pt x="3685" y="182"/>
                    </a:lnTo>
                    <a:lnTo>
                      <a:pt x="3686" y="182"/>
                    </a:lnTo>
                    <a:lnTo>
                      <a:pt x="3687" y="182"/>
                    </a:lnTo>
                    <a:lnTo>
                      <a:pt x="3688" y="182"/>
                    </a:lnTo>
                    <a:lnTo>
                      <a:pt x="3689" y="182"/>
                    </a:lnTo>
                    <a:lnTo>
                      <a:pt x="3690" y="182"/>
                    </a:lnTo>
                    <a:lnTo>
                      <a:pt x="3691" y="182"/>
                    </a:lnTo>
                    <a:lnTo>
                      <a:pt x="3692" y="182"/>
                    </a:lnTo>
                    <a:lnTo>
                      <a:pt x="3693" y="182"/>
                    </a:lnTo>
                    <a:lnTo>
                      <a:pt x="3694" y="182"/>
                    </a:lnTo>
                    <a:lnTo>
                      <a:pt x="3695" y="182"/>
                    </a:lnTo>
                    <a:lnTo>
                      <a:pt x="3696" y="182"/>
                    </a:lnTo>
                    <a:lnTo>
                      <a:pt x="3697" y="182"/>
                    </a:lnTo>
                    <a:lnTo>
                      <a:pt x="3698" y="182"/>
                    </a:lnTo>
                    <a:lnTo>
                      <a:pt x="3699" y="182"/>
                    </a:lnTo>
                    <a:lnTo>
                      <a:pt x="3700" y="182"/>
                    </a:lnTo>
                    <a:lnTo>
                      <a:pt x="3701" y="182"/>
                    </a:lnTo>
                    <a:lnTo>
                      <a:pt x="3702" y="182"/>
                    </a:lnTo>
                    <a:lnTo>
                      <a:pt x="3703" y="182"/>
                    </a:lnTo>
                    <a:lnTo>
                      <a:pt x="3704" y="182"/>
                    </a:lnTo>
                    <a:lnTo>
                      <a:pt x="3705" y="182"/>
                    </a:lnTo>
                    <a:lnTo>
                      <a:pt x="3706" y="182"/>
                    </a:lnTo>
                    <a:lnTo>
                      <a:pt x="3707" y="182"/>
                    </a:lnTo>
                    <a:lnTo>
                      <a:pt x="3708" y="182"/>
                    </a:lnTo>
                    <a:lnTo>
                      <a:pt x="3709" y="182"/>
                    </a:lnTo>
                    <a:lnTo>
                      <a:pt x="3710" y="182"/>
                    </a:lnTo>
                    <a:lnTo>
                      <a:pt x="3711" y="182"/>
                    </a:lnTo>
                    <a:lnTo>
                      <a:pt x="3712" y="182"/>
                    </a:lnTo>
                    <a:lnTo>
                      <a:pt x="3713" y="182"/>
                    </a:lnTo>
                    <a:lnTo>
                      <a:pt x="3714" y="182"/>
                    </a:lnTo>
                    <a:lnTo>
                      <a:pt x="3715" y="182"/>
                    </a:lnTo>
                    <a:lnTo>
                      <a:pt x="3716" y="182"/>
                    </a:lnTo>
                    <a:lnTo>
                      <a:pt x="3717" y="182"/>
                    </a:lnTo>
                    <a:lnTo>
                      <a:pt x="3718" y="182"/>
                    </a:lnTo>
                    <a:lnTo>
                      <a:pt x="3719" y="182"/>
                    </a:lnTo>
                    <a:lnTo>
                      <a:pt x="3720" y="182"/>
                    </a:lnTo>
                    <a:lnTo>
                      <a:pt x="3721" y="182"/>
                    </a:lnTo>
                    <a:lnTo>
                      <a:pt x="3722" y="182"/>
                    </a:lnTo>
                    <a:lnTo>
                      <a:pt x="3723" y="182"/>
                    </a:lnTo>
                    <a:lnTo>
                      <a:pt x="3724" y="182"/>
                    </a:lnTo>
                    <a:lnTo>
                      <a:pt x="3725" y="182"/>
                    </a:lnTo>
                    <a:lnTo>
                      <a:pt x="3726" y="182"/>
                    </a:lnTo>
                    <a:lnTo>
                      <a:pt x="3727" y="182"/>
                    </a:lnTo>
                    <a:lnTo>
                      <a:pt x="3728" y="182"/>
                    </a:lnTo>
                    <a:lnTo>
                      <a:pt x="3729" y="182"/>
                    </a:lnTo>
                    <a:lnTo>
                      <a:pt x="3730" y="182"/>
                    </a:lnTo>
                    <a:lnTo>
                      <a:pt x="3731" y="182"/>
                    </a:lnTo>
                    <a:lnTo>
                      <a:pt x="3732" y="182"/>
                    </a:lnTo>
                    <a:lnTo>
                      <a:pt x="3733" y="182"/>
                    </a:lnTo>
                    <a:lnTo>
                      <a:pt x="3734" y="182"/>
                    </a:lnTo>
                    <a:lnTo>
                      <a:pt x="3735" y="182"/>
                    </a:lnTo>
                    <a:lnTo>
                      <a:pt x="3736" y="182"/>
                    </a:lnTo>
                    <a:lnTo>
                      <a:pt x="3737" y="182"/>
                    </a:lnTo>
                    <a:lnTo>
                      <a:pt x="3738" y="182"/>
                    </a:lnTo>
                    <a:lnTo>
                      <a:pt x="3739" y="182"/>
                    </a:lnTo>
                    <a:lnTo>
                      <a:pt x="3740" y="182"/>
                    </a:lnTo>
                    <a:lnTo>
                      <a:pt x="3741" y="182"/>
                    </a:lnTo>
                    <a:lnTo>
                      <a:pt x="3742" y="182"/>
                    </a:lnTo>
                    <a:lnTo>
                      <a:pt x="3743" y="182"/>
                    </a:lnTo>
                    <a:lnTo>
                      <a:pt x="3744" y="182"/>
                    </a:lnTo>
                    <a:lnTo>
                      <a:pt x="3745" y="182"/>
                    </a:lnTo>
                    <a:lnTo>
                      <a:pt x="3746" y="182"/>
                    </a:lnTo>
                    <a:lnTo>
                      <a:pt x="3747" y="182"/>
                    </a:lnTo>
                    <a:lnTo>
                      <a:pt x="3748" y="182"/>
                    </a:lnTo>
                    <a:lnTo>
                      <a:pt x="3749" y="182"/>
                    </a:lnTo>
                    <a:lnTo>
                      <a:pt x="3750" y="182"/>
                    </a:lnTo>
                    <a:lnTo>
                      <a:pt x="3751" y="182"/>
                    </a:lnTo>
                    <a:lnTo>
                      <a:pt x="3752" y="182"/>
                    </a:lnTo>
                    <a:lnTo>
                      <a:pt x="3753" y="182"/>
                    </a:lnTo>
                    <a:lnTo>
                      <a:pt x="3754" y="182"/>
                    </a:lnTo>
                    <a:lnTo>
                      <a:pt x="3755" y="182"/>
                    </a:lnTo>
                    <a:lnTo>
                      <a:pt x="3756" y="182"/>
                    </a:lnTo>
                    <a:lnTo>
                      <a:pt x="3757" y="182"/>
                    </a:lnTo>
                    <a:lnTo>
                      <a:pt x="3758" y="182"/>
                    </a:lnTo>
                    <a:lnTo>
                      <a:pt x="3759" y="182"/>
                    </a:lnTo>
                    <a:lnTo>
                      <a:pt x="3760" y="182"/>
                    </a:lnTo>
                    <a:lnTo>
                      <a:pt x="3761" y="182"/>
                    </a:lnTo>
                    <a:lnTo>
                      <a:pt x="3762" y="182"/>
                    </a:lnTo>
                    <a:lnTo>
                      <a:pt x="3763" y="182"/>
                    </a:lnTo>
                    <a:lnTo>
                      <a:pt x="3764" y="182"/>
                    </a:lnTo>
                    <a:lnTo>
                      <a:pt x="3765" y="182"/>
                    </a:lnTo>
                    <a:lnTo>
                      <a:pt x="3766" y="182"/>
                    </a:lnTo>
                    <a:lnTo>
                      <a:pt x="3767" y="182"/>
                    </a:lnTo>
                    <a:lnTo>
                      <a:pt x="3768" y="182"/>
                    </a:lnTo>
                    <a:lnTo>
                      <a:pt x="3769" y="182"/>
                    </a:lnTo>
                    <a:lnTo>
                      <a:pt x="3770" y="182"/>
                    </a:lnTo>
                    <a:lnTo>
                      <a:pt x="3771" y="182"/>
                    </a:lnTo>
                    <a:lnTo>
                      <a:pt x="3772" y="182"/>
                    </a:lnTo>
                    <a:lnTo>
                      <a:pt x="3773" y="182"/>
                    </a:lnTo>
                    <a:lnTo>
                      <a:pt x="3774" y="182"/>
                    </a:lnTo>
                    <a:lnTo>
                      <a:pt x="3775" y="182"/>
                    </a:lnTo>
                    <a:lnTo>
                      <a:pt x="3776" y="182"/>
                    </a:lnTo>
                    <a:lnTo>
                      <a:pt x="3777" y="182"/>
                    </a:lnTo>
                    <a:lnTo>
                      <a:pt x="3778" y="182"/>
                    </a:lnTo>
                    <a:lnTo>
                      <a:pt x="3779" y="182"/>
                    </a:lnTo>
                    <a:lnTo>
                      <a:pt x="3780" y="182"/>
                    </a:lnTo>
                    <a:lnTo>
                      <a:pt x="3781" y="182"/>
                    </a:lnTo>
                    <a:lnTo>
                      <a:pt x="3782" y="182"/>
                    </a:lnTo>
                    <a:lnTo>
                      <a:pt x="3783" y="182"/>
                    </a:lnTo>
                    <a:lnTo>
                      <a:pt x="3784" y="182"/>
                    </a:lnTo>
                    <a:lnTo>
                      <a:pt x="3785" y="182"/>
                    </a:lnTo>
                    <a:lnTo>
                      <a:pt x="3786" y="182"/>
                    </a:lnTo>
                    <a:lnTo>
                      <a:pt x="3787" y="182"/>
                    </a:lnTo>
                    <a:lnTo>
                      <a:pt x="3788" y="182"/>
                    </a:lnTo>
                    <a:lnTo>
                      <a:pt x="3789" y="182"/>
                    </a:lnTo>
                    <a:lnTo>
                      <a:pt x="3790" y="182"/>
                    </a:lnTo>
                    <a:lnTo>
                      <a:pt x="3791" y="182"/>
                    </a:lnTo>
                    <a:lnTo>
                      <a:pt x="3792" y="182"/>
                    </a:lnTo>
                    <a:lnTo>
                      <a:pt x="3793" y="182"/>
                    </a:lnTo>
                    <a:lnTo>
                      <a:pt x="3794" y="182"/>
                    </a:lnTo>
                    <a:lnTo>
                      <a:pt x="3795" y="182"/>
                    </a:lnTo>
                    <a:lnTo>
                      <a:pt x="3796" y="182"/>
                    </a:lnTo>
                    <a:lnTo>
                      <a:pt x="3797" y="182"/>
                    </a:lnTo>
                    <a:lnTo>
                      <a:pt x="3798" y="182"/>
                    </a:lnTo>
                    <a:lnTo>
                      <a:pt x="3799" y="182"/>
                    </a:lnTo>
                    <a:lnTo>
                      <a:pt x="3800" y="182"/>
                    </a:lnTo>
                    <a:lnTo>
                      <a:pt x="3801" y="182"/>
                    </a:lnTo>
                    <a:lnTo>
                      <a:pt x="3802" y="182"/>
                    </a:lnTo>
                    <a:lnTo>
                      <a:pt x="3803" y="182"/>
                    </a:lnTo>
                    <a:lnTo>
                      <a:pt x="3804" y="182"/>
                    </a:lnTo>
                    <a:lnTo>
                      <a:pt x="3805" y="182"/>
                    </a:lnTo>
                    <a:lnTo>
                      <a:pt x="3806" y="182"/>
                    </a:lnTo>
                    <a:lnTo>
                      <a:pt x="3807" y="182"/>
                    </a:lnTo>
                    <a:lnTo>
                      <a:pt x="3808" y="182"/>
                    </a:lnTo>
                    <a:lnTo>
                      <a:pt x="3809" y="182"/>
                    </a:lnTo>
                    <a:lnTo>
                      <a:pt x="3810" y="182"/>
                    </a:lnTo>
                    <a:lnTo>
                      <a:pt x="3811" y="182"/>
                    </a:lnTo>
                    <a:lnTo>
                      <a:pt x="3812" y="182"/>
                    </a:lnTo>
                    <a:lnTo>
                      <a:pt x="3813" y="182"/>
                    </a:lnTo>
                    <a:lnTo>
                      <a:pt x="3814" y="182"/>
                    </a:lnTo>
                    <a:lnTo>
                      <a:pt x="3815" y="182"/>
                    </a:lnTo>
                    <a:lnTo>
                      <a:pt x="3816" y="182"/>
                    </a:lnTo>
                    <a:lnTo>
                      <a:pt x="3817" y="182"/>
                    </a:lnTo>
                    <a:lnTo>
                      <a:pt x="3818" y="182"/>
                    </a:lnTo>
                    <a:lnTo>
                      <a:pt x="3819" y="182"/>
                    </a:lnTo>
                    <a:lnTo>
                      <a:pt x="3820" y="182"/>
                    </a:lnTo>
                    <a:lnTo>
                      <a:pt x="3821" y="182"/>
                    </a:lnTo>
                    <a:lnTo>
                      <a:pt x="3822" y="182"/>
                    </a:lnTo>
                    <a:lnTo>
                      <a:pt x="3823" y="182"/>
                    </a:lnTo>
                    <a:lnTo>
                      <a:pt x="3824" y="182"/>
                    </a:lnTo>
                    <a:lnTo>
                      <a:pt x="3825" y="182"/>
                    </a:lnTo>
                    <a:lnTo>
                      <a:pt x="3826" y="182"/>
                    </a:lnTo>
                    <a:lnTo>
                      <a:pt x="3827" y="182"/>
                    </a:lnTo>
                    <a:lnTo>
                      <a:pt x="3828" y="182"/>
                    </a:lnTo>
                    <a:lnTo>
                      <a:pt x="3829" y="182"/>
                    </a:lnTo>
                    <a:lnTo>
                      <a:pt x="3830" y="182"/>
                    </a:lnTo>
                    <a:lnTo>
                      <a:pt x="3831" y="182"/>
                    </a:lnTo>
                    <a:lnTo>
                      <a:pt x="3832" y="182"/>
                    </a:lnTo>
                    <a:lnTo>
                      <a:pt x="3833" y="182"/>
                    </a:lnTo>
                    <a:lnTo>
                      <a:pt x="3834" y="182"/>
                    </a:lnTo>
                    <a:lnTo>
                      <a:pt x="3835" y="182"/>
                    </a:lnTo>
                    <a:lnTo>
                      <a:pt x="3836" y="182"/>
                    </a:lnTo>
                    <a:lnTo>
                      <a:pt x="3837" y="182"/>
                    </a:lnTo>
                    <a:lnTo>
                      <a:pt x="3838" y="182"/>
                    </a:lnTo>
                    <a:lnTo>
                      <a:pt x="3839" y="182"/>
                    </a:lnTo>
                    <a:lnTo>
                      <a:pt x="3840" y="182"/>
                    </a:lnTo>
                    <a:lnTo>
                      <a:pt x="3841" y="182"/>
                    </a:lnTo>
                    <a:lnTo>
                      <a:pt x="3842" y="182"/>
                    </a:lnTo>
                    <a:lnTo>
                      <a:pt x="3843" y="182"/>
                    </a:lnTo>
                    <a:lnTo>
                      <a:pt x="3844" y="182"/>
                    </a:lnTo>
                    <a:lnTo>
                      <a:pt x="3845" y="182"/>
                    </a:lnTo>
                    <a:lnTo>
                      <a:pt x="3846" y="182"/>
                    </a:lnTo>
                    <a:lnTo>
                      <a:pt x="3847" y="182"/>
                    </a:lnTo>
                    <a:lnTo>
                      <a:pt x="3848" y="182"/>
                    </a:lnTo>
                    <a:lnTo>
                      <a:pt x="3849" y="182"/>
                    </a:lnTo>
                    <a:lnTo>
                      <a:pt x="3850" y="182"/>
                    </a:lnTo>
                    <a:lnTo>
                      <a:pt x="3851" y="182"/>
                    </a:lnTo>
                    <a:lnTo>
                      <a:pt x="3852" y="182"/>
                    </a:lnTo>
                    <a:lnTo>
                      <a:pt x="3853" y="182"/>
                    </a:lnTo>
                    <a:lnTo>
                      <a:pt x="3854" y="182"/>
                    </a:lnTo>
                    <a:lnTo>
                      <a:pt x="3855" y="182"/>
                    </a:lnTo>
                    <a:lnTo>
                      <a:pt x="3856" y="182"/>
                    </a:lnTo>
                    <a:lnTo>
                      <a:pt x="3857" y="182"/>
                    </a:lnTo>
                    <a:lnTo>
                      <a:pt x="3858" y="182"/>
                    </a:lnTo>
                    <a:lnTo>
                      <a:pt x="3859" y="182"/>
                    </a:lnTo>
                    <a:lnTo>
                      <a:pt x="3860" y="182"/>
                    </a:lnTo>
                    <a:lnTo>
                      <a:pt x="3861" y="182"/>
                    </a:lnTo>
                    <a:lnTo>
                      <a:pt x="3862" y="182"/>
                    </a:lnTo>
                    <a:lnTo>
                      <a:pt x="3863" y="182"/>
                    </a:lnTo>
                    <a:lnTo>
                      <a:pt x="3864" y="182"/>
                    </a:lnTo>
                    <a:lnTo>
                      <a:pt x="3865" y="182"/>
                    </a:lnTo>
                    <a:lnTo>
                      <a:pt x="3866" y="182"/>
                    </a:lnTo>
                    <a:lnTo>
                      <a:pt x="3867" y="182"/>
                    </a:lnTo>
                    <a:lnTo>
                      <a:pt x="3868" y="182"/>
                    </a:lnTo>
                    <a:lnTo>
                      <a:pt x="3869" y="182"/>
                    </a:lnTo>
                    <a:lnTo>
                      <a:pt x="3870" y="182"/>
                    </a:lnTo>
                    <a:lnTo>
                      <a:pt x="3871" y="182"/>
                    </a:lnTo>
                    <a:lnTo>
                      <a:pt x="3872" y="182"/>
                    </a:lnTo>
                    <a:lnTo>
                      <a:pt x="3873" y="182"/>
                    </a:lnTo>
                    <a:lnTo>
                      <a:pt x="3874" y="182"/>
                    </a:lnTo>
                    <a:lnTo>
                      <a:pt x="3875" y="182"/>
                    </a:lnTo>
                    <a:lnTo>
                      <a:pt x="3876" y="182"/>
                    </a:lnTo>
                    <a:lnTo>
                      <a:pt x="3877" y="182"/>
                    </a:lnTo>
                    <a:lnTo>
                      <a:pt x="3878" y="182"/>
                    </a:lnTo>
                    <a:lnTo>
                      <a:pt x="3879" y="182"/>
                    </a:lnTo>
                    <a:lnTo>
                      <a:pt x="3880" y="182"/>
                    </a:lnTo>
                    <a:lnTo>
                      <a:pt x="3881" y="182"/>
                    </a:lnTo>
                    <a:lnTo>
                      <a:pt x="3882" y="182"/>
                    </a:lnTo>
                    <a:lnTo>
                      <a:pt x="3883" y="182"/>
                    </a:lnTo>
                    <a:lnTo>
                      <a:pt x="3884" y="182"/>
                    </a:lnTo>
                    <a:lnTo>
                      <a:pt x="3885" y="182"/>
                    </a:lnTo>
                    <a:lnTo>
                      <a:pt x="3886" y="182"/>
                    </a:lnTo>
                    <a:lnTo>
                      <a:pt x="3887" y="182"/>
                    </a:lnTo>
                    <a:lnTo>
                      <a:pt x="3888" y="182"/>
                    </a:lnTo>
                    <a:lnTo>
                      <a:pt x="3889" y="182"/>
                    </a:lnTo>
                    <a:lnTo>
                      <a:pt x="3890" y="182"/>
                    </a:lnTo>
                    <a:lnTo>
                      <a:pt x="3891" y="182"/>
                    </a:lnTo>
                    <a:lnTo>
                      <a:pt x="3892" y="182"/>
                    </a:lnTo>
                    <a:lnTo>
                      <a:pt x="3893" y="182"/>
                    </a:lnTo>
                    <a:lnTo>
                      <a:pt x="3894" y="182"/>
                    </a:lnTo>
                    <a:lnTo>
                      <a:pt x="3895" y="182"/>
                    </a:lnTo>
                    <a:lnTo>
                      <a:pt x="3896" y="182"/>
                    </a:lnTo>
                    <a:lnTo>
                      <a:pt x="3897" y="182"/>
                    </a:lnTo>
                    <a:lnTo>
                      <a:pt x="3898" y="182"/>
                    </a:lnTo>
                    <a:lnTo>
                      <a:pt x="3899" y="182"/>
                    </a:lnTo>
                    <a:lnTo>
                      <a:pt x="3900" y="182"/>
                    </a:lnTo>
                    <a:lnTo>
                      <a:pt x="3901" y="182"/>
                    </a:lnTo>
                    <a:lnTo>
                      <a:pt x="3902" y="182"/>
                    </a:lnTo>
                    <a:lnTo>
                      <a:pt x="3903" y="182"/>
                    </a:lnTo>
                    <a:lnTo>
                      <a:pt x="3904" y="182"/>
                    </a:lnTo>
                    <a:lnTo>
                      <a:pt x="3905" y="182"/>
                    </a:lnTo>
                    <a:lnTo>
                      <a:pt x="3906" y="182"/>
                    </a:lnTo>
                    <a:lnTo>
                      <a:pt x="3907" y="182"/>
                    </a:lnTo>
                    <a:lnTo>
                      <a:pt x="3908" y="182"/>
                    </a:lnTo>
                    <a:lnTo>
                      <a:pt x="3909" y="182"/>
                    </a:lnTo>
                    <a:lnTo>
                      <a:pt x="3910" y="182"/>
                    </a:lnTo>
                    <a:lnTo>
                      <a:pt x="3911" y="182"/>
                    </a:lnTo>
                    <a:lnTo>
                      <a:pt x="3912" y="182"/>
                    </a:lnTo>
                    <a:lnTo>
                      <a:pt x="3913" y="182"/>
                    </a:lnTo>
                    <a:lnTo>
                      <a:pt x="3914" y="182"/>
                    </a:lnTo>
                    <a:lnTo>
                      <a:pt x="3915" y="182"/>
                    </a:lnTo>
                    <a:lnTo>
                      <a:pt x="3916" y="182"/>
                    </a:lnTo>
                    <a:lnTo>
                      <a:pt x="3917" y="182"/>
                    </a:lnTo>
                    <a:lnTo>
                      <a:pt x="3918" y="182"/>
                    </a:lnTo>
                    <a:lnTo>
                      <a:pt x="3919" y="182"/>
                    </a:lnTo>
                    <a:lnTo>
                      <a:pt x="3920" y="182"/>
                    </a:lnTo>
                    <a:lnTo>
                      <a:pt x="3921" y="182"/>
                    </a:lnTo>
                    <a:lnTo>
                      <a:pt x="3922" y="182"/>
                    </a:lnTo>
                    <a:lnTo>
                      <a:pt x="3923" y="182"/>
                    </a:lnTo>
                    <a:lnTo>
                      <a:pt x="3924" y="182"/>
                    </a:lnTo>
                    <a:lnTo>
                      <a:pt x="3925" y="182"/>
                    </a:lnTo>
                    <a:lnTo>
                      <a:pt x="3926" y="182"/>
                    </a:lnTo>
                    <a:lnTo>
                      <a:pt x="3927" y="182"/>
                    </a:lnTo>
                    <a:lnTo>
                      <a:pt x="3928" y="182"/>
                    </a:lnTo>
                    <a:lnTo>
                      <a:pt x="3929" y="182"/>
                    </a:lnTo>
                    <a:lnTo>
                      <a:pt x="3930" y="182"/>
                    </a:lnTo>
                    <a:lnTo>
                      <a:pt x="3931" y="182"/>
                    </a:lnTo>
                    <a:lnTo>
                      <a:pt x="3932" y="182"/>
                    </a:lnTo>
                    <a:lnTo>
                      <a:pt x="3933" y="182"/>
                    </a:lnTo>
                    <a:lnTo>
                      <a:pt x="3934" y="182"/>
                    </a:lnTo>
                    <a:lnTo>
                      <a:pt x="3935" y="182"/>
                    </a:lnTo>
                    <a:lnTo>
                      <a:pt x="3936" y="182"/>
                    </a:lnTo>
                    <a:lnTo>
                      <a:pt x="3937" y="182"/>
                    </a:lnTo>
                    <a:lnTo>
                      <a:pt x="3938" y="182"/>
                    </a:lnTo>
                    <a:lnTo>
                      <a:pt x="3939" y="182"/>
                    </a:lnTo>
                    <a:lnTo>
                      <a:pt x="3940" y="182"/>
                    </a:lnTo>
                    <a:lnTo>
                      <a:pt x="3941" y="182"/>
                    </a:lnTo>
                    <a:lnTo>
                      <a:pt x="3942" y="182"/>
                    </a:lnTo>
                    <a:lnTo>
                      <a:pt x="3943" y="182"/>
                    </a:lnTo>
                    <a:lnTo>
                      <a:pt x="3944" y="182"/>
                    </a:lnTo>
                    <a:lnTo>
                      <a:pt x="3945" y="182"/>
                    </a:lnTo>
                    <a:lnTo>
                      <a:pt x="3946" y="182"/>
                    </a:lnTo>
                    <a:lnTo>
                      <a:pt x="3947" y="182"/>
                    </a:lnTo>
                    <a:lnTo>
                      <a:pt x="3948" y="182"/>
                    </a:lnTo>
                    <a:lnTo>
                      <a:pt x="3949" y="182"/>
                    </a:lnTo>
                    <a:lnTo>
                      <a:pt x="3950" y="182"/>
                    </a:lnTo>
                    <a:lnTo>
                      <a:pt x="3951" y="182"/>
                    </a:lnTo>
                    <a:lnTo>
                      <a:pt x="3952" y="182"/>
                    </a:lnTo>
                    <a:lnTo>
                      <a:pt x="3953" y="182"/>
                    </a:lnTo>
                    <a:lnTo>
                      <a:pt x="3954" y="182"/>
                    </a:lnTo>
                    <a:lnTo>
                      <a:pt x="3955" y="182"/>
                    </a:lnTo>
                    <a:lnTo>
                      <a:pt x="3956" y="182"/>
                    </a:lnTo>
                    <a:lnTo>
                      <a:pt x="3957" y="182"/>
                    </a:lnTo>
                    <a:lnTo>
                      <a:pt x="3958" y="182"/>
                    </a:lnTo>
                    <a:lnTo>
                      <a:pt x="3959" y="182"/>
                    </a:lnTo>
                    <a:lnTo>
                      <a:pt x="3960" y="182"/>
                    </a:lnTo>
                    <a:lnTo>
                      <a:pt x="3961" y="182"/>
                    </a:lnTo>
                    <a:lnTo>
                      <a:pt x="3962" y="182"/>
                    </a:lnTo>
                    <a:lnTo>
                      <a:pt x="3963" y="182"/>
                    </a:lnTo>
                    <a:lnTo>
                      <a:pt x="3964" y="182"/>
                    </a:lnTo>
                    <a:lnTo>
                      <a:pt x="3965" y="182"/>
                    </a:lnTo>
                    <a:lnTo>
                      <a:pt x="3966" y="182"/>
                    </a:lnTo>
                    <a:lnTo>
                      <a:pt x="3967" y="182"/>
                    </a:lnTo>
                    <a:lnTo>
                      <a:pt x="3968" y="182"/>
                    </a:lnTo>
                    <a:lnTo>
                      <a:pt x="3969" y="182"/>
                    </a:lnTo>
                    <a:lnTo>
                      <a:pt x="3970" y="182"/>
                    </a:lnTo>
                    <a:lnTo>
                      <a:pt x="3971" y="182"/>
                    </a:lnTo>
                    <a:lnTo>
                      <a:pt x="3972" y="182"/>
                    </a:lnTo>
                    <a:lnTo>
                      <a:pt x="3973" y="182"/>
                    </a:lnTo>
                    <a:lnTo>
                      <a:pt x="3974" y="182"/>
                    </a:lnTo>
                    <a:lnTo>
                      <a:pt x="3975" y="182"/>
                    </a:lnTo>
                    <a:lnTo>
                      <a:pt x="3976" y="182"/>
                    </a:lnTo>
                    <a:lnTo>
                      <a:pt x="3977" y="182"/>
                    </a:lnTo>
                    <a:lnTo>
                      <a:pt x="3978" y="182"/>
                    </a:lnTo>
                    <a:lnTo>
                      <a:pt x="3979" y="182"/>
                    </a:lnTo>
                    <a:lnTo>
                      <a:pt x="3980" y="182"/>
                    </a:lnTo>
                    <a:lnTo>
                      <a:pt x="3981" y="182"/>
                    </a:lnTo>
                    <a:lnTo>
                      <a:pt x="3982" y="182"/>
                    </a:lnTo>
                    <a:lnTo>
                      <a:pt x="3983" y="182"/>
                    </a:lnTo>
                    <a:lnTo>
                      <a:pt x="3984" y="182"/>
                    </a:lnTo>
                    <a:lnTo>
                      <a:pt x="3985" y="182"/>
                    </a:lnTo>
                    <a:lnTo>
                      <a:pt x="3986" y="182"/>
                    </a:lnTo>
                    <a:lnTo>
                      <a:pt x="3987" y="182"/>
                    </a:lnTo>
                    <a:lnTo>
                      <a:pt x="3988" y="182"/>
                    </a:lnTo>
                    <a:lnTo>
                      <a:pt x="3989" y="182"/>
                    </a:lnTo>
                    <a:lnTo>
                      <a:pt x="3990" y="182"/>
                    </a:lnTo>
                    <a:lnTo>
                      <a:pt x="3991" y="182"/>
                    </a:lnTo>
                    <a:lnTo>
                      <a:pt x="3992" y="182"/>
                    </a:lnTo>
                    <a:lnTo>
                      <a:pt x="3993" y="182"/>
                    </a:lnTo>
                    <a:lnTo>
                      <a:pt x="3994" y="182"/>
                    </a:lnTo>
                    <a:lnTo>
                      <a:pt x="3995" y="182"/>
                    </a:lnTo>
                    <a:lnTo>
                      <a:pt x="3996" y="182"/>
                    </a:lnTo>
                    <a:lnTo>
                      <a:pt x="3997" y="182"/>
                    </a:lnTo>
                    <a:lnTo>
                      <a:pt x="3998" y="182"/>
                    </a:lnTo>
                    <a:lnTo>
                      <a:pt x="3999" y="182"/>
                    </a:lnTo>
                    <a:lnTo>
                      <a:pt x="4000" y="182"/>
                    </a:lnTo>
                    <a:lnTo>
                      <a:pt x="4001" y="182"/>
                    </a:lnTo>
                    <a:lnTo>
                      <a:pt x="4002" y="182"/>
                    </a:lnTo>
                    <a:lnTo>
                      <a:pt x="4003" y="182"/>
                    </a:lnTo>
                    <a:lnTo>
                      <a:pt x="4004" y="182"/>
                    </a:lnTo>
                    <a:lnTo>
                      <a:pt x="4005" y="182"/>
                    </a:lnTo>
                    <a:lnTo>
                      <a:pt x="4006" y="182"/>
                    </a:lnTo>
                    <a:lnTo>
                      <a:pt x="4007" y="182"/>
                    </a:lnTo>
                    <a:lnTo>
                      <a:pt x="4008" y="182"/>
                    </a:lnTo>
                    <a:lnTo>
                      <a:pt x="4009" y="182"/>
                    </a:lnTo>
                    <a:lnTo>
                      <a:pt x="4010" y="182"/>
                    </a:lnTo>
                    <a:lnTo>
                      <a:pt x="4011" y="182"/>
                    </a:lnTo>
                    <a:lnTo>
                      <a:pt x="4012" y="182"/>
                    </a:lnTo>
                    <a:lnTo>
                      <a:pt x="4013" y="182"/>
                    </a:lnTo>
                    <a:lnTo>
                      <a:pt x="4014" y="182"/>
                    </a:lnTo>
                    <a:lnTo>
                      <a:pt x="4015" y="182"/>
                    </a:lnTo>
                    <a:lnTo>
                      <a:pt x="4016" y="182"/>
                    </a:lnTo>
                    <a:lnTo>
                      <a:pt x="4017" y="182"/>
                    </a:lnTo>
                    <a:lnTo>
                      <a:pt x="4018" y="182"/>
                    </a:lnTo>
                    <a:lnTo>
                      <a:pt x="4019" y="182"/>
                    </a:lnTo>
                    <a:lnTo>
                      <a:pt x="4020" y="182"/>
                    </a:lnTo>
                    <a:lnTo>
                      <a:pt x="4021" y="182"/>
                    </a:lnTo>
                    <a:lnTo>
                      <a:pt x="4022" y="182"/>
                    </a:lnTo>
                    <a:lnTo>
                      <a:pt x="4023" y="182"/>
                    </a:lnTo>
                    <a:lnTo>
                      <a:pt x="4024" y="182"/>
                    </a:lnTo>
                    <a:lnTo>
                      <a:pt x="4025" y="182"/>
                    </a:lnTo>
                    <a:lnTo>
                      <a:pt x="4026" y="182"/>
                    </a:lnTo>
                    <a:lnTo>
                      <a:pt x="4027" y="182"/>
                    </a:lnTo>
                    <a:lnTo>
                      <a:pt x="4028" y="182"/>
                    </a:lnTo>
                    <a:lnTo>
                      <a:pt x="4029" y="182"/>
                    </a:lnTo>
                    <a:lnTo>
                      <a:pt x="4030" y="182"/>
                    </a:lnTo>
                    <a:lnTo>
                      <a:pt x="4031" y="182"/>
                    </a:lnTo>
                    <a:lnTo>
                      <a:pt x="4032" y="182"/>
                    </a:lnTo>
                    <a:lnTo>
                      <a:pt x="4033" y="182"/>
                    </a:lnTo>
                    <a:lnTo>
                      <a:pt x="4034" y="182"/>
                    </a:lnTo>
                    <a:lnTo>
                      <a:pt x="4035" y="182"/>
                    </a:lnTo>
                    <a:lnTo>
                      <a:pt x="4036" y="182"/>
                    </a:lnTo>
                    <a:lnTo>
                      <a:pt x="4037" y="182"/>
                    </a:lnTo>
                    <a:lnTo>
                      <a:pt x="4038" y="182"/>
                    </a:lnTo>
                    <a:lnTo>
                      <a:pt x="4039" y="182"/>
                    </a:lnTo>
                    <a:lnTo>
                      <a:pt x="4040" y="182"/>
                    </a:lnTo>
                    <a:lnTo>
                      <a:pt x="4041" y="182"/>
                    </a:lnTo>
                    <a:lnTo>
                      <a:pt x="4042" y="182"/>
                    </a:lnTo>
                    <a:lnTo>
                      <a:pt x="4043" y="182"/>
                    </a:lnTo>
                    <a:lnTo>
                      <a:pt x="4044" y="182"/>
                    </a:lnTo>
                    <a:lnTo>
                      <a:pt x="4045" y="182"/>
                    </a:lnTo>
                    <a:lnTo>
                      <a:pt x="4046" y="182"/>
                    </a:lnTo>
                    <a:lnTo>
                      <a:pt x="4047" y="182"/>
                    </a:lnTo>
                    <a:lnTo>
                      <a:pt x="4048" y="182"/>
                    </a:lnTo>
                    <a:lnTo>
                      <a:pt x="4049" y="182"/>
                    </a:lnTo>
                    <a:lnTo>
                      <a:pt x="4050" y="182"/>
                    </a:lnTo>
                    <a:lnTo>
                      <a:pt x="4051" y="182"/>
                    </a:lnTo>
                    <a:lnTo>
                      <a:pt x="4052" y="182"/>
                    </a:lnTo>
                    <a:lnTo>
                      <a:pt x="4053" y="182"/>
                    </a:lnTo>
                    <a:lnTo>
                      <a:pt x="4054" y="182"/>
                    </a:lnTo>
                    <a:lnTo>
                      <a:pt x="4055" y="182"/>
                    </a:lnTo>
                    <a:lnTo>
                      <a:pt x="4056" y="182"/>
                    </a:lnTo>
                    <a:lnTo>
                      <a:pt x="4057" y="182"/>
                    </a:lnTo>
                    <a:lnTo>
                      <a:pt x="4058" y="182"/>
                    </a:lnTo>
                    <a:lnTo>
                      <a:pt x="4059" y="182"/>
                    </a:lnTo>
                    <a:lnTo>
                      <a:pt x="4060" y="182"/>
                    </a:lnTo>
                    <a:lnTo>
                      <a:pt x="4061" y="182"/>
                    </a:lnTo>
                    <a:lnTo>
                      <a:pt x="4062" y="182"/>
                    </a:lnTo>
                    <a:lnTo>
                      <a:pt x="4063" y="182"/>
                    </a:lnTo>
                    <a:lnTo>
                      <a:pt x="4064" y="182"/>
                    </a:lnTo>
                    <a:lnTo>
                      <a:pt x="4065" y="182"/>
                    </a:lnTo>
                    <a:lnTo>
                      <a:pt x="4066" y="182"/>
                    </a:lnTo>
                    <a:lnTo>
                      <a:pt x="4067" y="182"/>
                    </a:lnTo>
                    <a:lnTo>
                      <a:pt x="4068" y="182"/>
                    </a:lnTo>
                    <a:lnTo>
                      <a:pt x="4069" y="182"/>
                    </a:lnTo>
                    <a:lnTo>
                      <a:pt x="4070" y="182"/>
                    </a:lnTo>
                    <a:lnTo>
                      <a:pt x="4071" y="182"/>
                    </a:lnTo>
                    <a:lnTo>
                      <a:pt x="4072" y="182"/>
                    </a:lnTo>
                    <a:lnTo>
                      <a:pt x="4073" y="182"/>
                    </a:lnTo>
                    <a:lnTo>
                      <a:pt x="4074" y="182"/>
                    </a:lnTo>
                    <a:lnTo>
                      <a:pt x="4075" y="182"/>
                    </a:lnTo>
                    <a:lnTo>
                      <a:pt x="4076" y="182"/>
                    </a:lnTo>
                    <a:lnTo>
                      <a:pt x="4077" y="182"/>
                    </a:lnTo>
                    <a:lnTo>
                      <a:pt x="4078" y="182"/>
                    </a:lnTo>
                    <a:lnTo>
                      <a:pt x="4079" y="182"/>
                    </a:lnTo>
                    <a:lnTo>
                      <a:pt x="4080" y="182"/>
                    </a:lnTo>
                    <a:lnTo>
                      <a:pt x="4081" y="182"/>
                    </a:lnTo>
                    <a:lnTo>
                      <a:pt x="4082" y="182"/>
                    </a:lnTo>
                    <a:lnTo>
                      <a:pt x="4083" y="182"/>
                    </a:lnTo>
                    <a:lnTo>
                      <a:pt x="4084" y="182"/>
                    </a:lnTo>
                    <a:lnTo>
                      <a:pt x="4085" y="182"/>
                    </a:lnTo>
                    <a:lnTo>
                      <a:pt x="4086" y="182"/>
                    </a:lnTo>
                    <a:lnTo>
                      <a:pt x="4087" y="182"/>
                    </a:lnTo>
                    <a:lnTo>
                      <a:pt x="4088" y="182"/>
                    </a:lnTo>
                    <a:lnTo>
                      <a:pt x="4089" y="182"/>
                    </a:lnTo>
                    <a:lnTo>
                      <a:pt x="4090" y="182"/>
                    </a:lnTo>
                    <a:lnTo>
                      <a:pt x="4091" y="182"/>
                    </a:lnTo>
                    <a:lnTo>
                      <a:pt x="4092" y="182"/>
                    </a:lnTo>
                    <a:lnTo>
                      <a:pt x="4093" y="182"/>
                    </a:lnTo>
                    <a:lnTo>
                      <a:pt x="4094" y="182"/>
                    </a:lnTo>
                    <a:lnTo>
                      <a:pt x="4095" y="182"/>
                    </a:lnTo>
                    <a:lnTo>
                      <a:pt x="4096" y="182"/>
                    </a:lnTo>
                    <a:lnTo>
                      <a:pt x="4097" y="182"/>
                    </a:lnTo>
                    <a:lnTo>
                      <a:pt x="4098" y="182"/>
                    </a:lnTo>
                    <a:lnTo>
                      <a:pt x="4099" y="182"/>
                    </a:lnTo>
                    <a:lnTo>
                      <a:pt x="4100" y="182"/>
                    </a:lnTo>
                    <a:lnTo>
                      <a:pt x="4101" y="182"/>
                    </a:lnTo>
                    <a:lnTo>
                      <a:pt x="4102" y="182"/>
                    </a:lnTo>
                    <a:lnTo>
                      <a:pt x="4103" y="182"/>
                    </a:lnTo>
                    <a:lnTo>
                      <a:pt x="4104" y="182"/>
                    </a:lnTo>
                    <a:lnTo>
                      <a:pt x="4105" y="182"/>
                    </a:lnTo>
                    <a:lnTo>
                      <a:pt x="4106" y="182"/>
                    </a:lnTo>
                    <a:lnTo>
                      <a:pt x="4107" y="182"/>
                    </a:lnTo>
                    <a:lnTo>
                      <a:pt x="4108" y="182"/>
                    </a:lnTo>
                    <a:lnTo>
                      <a:pt x="4109" y="182"/>
                    </a:lnTo>
                    <a:lnTo>
                      <a:pt x="4110" y="182"/>
                    </a:lnTo>
                    <a:lnTo>
                      <a:pt x="4111" y="182"/>
                    </a:lnTo>
                    <a:lnTo>
                      <a:pt x="4112" y="182"/>
                    </a:lnTo>
                    <a:lnTo>
                      <a:pt x="4113" y="182"/>
                    </a:lnTo>
                    <a:lnTo>
                      <a:pt x="4114" y="182"/>
                    </a:lnTo>
                    <a:lnTo>
                      <a:pt x="4115" y="182"/>
                    </a:lnTo>
                    <a:lnTo>
                      <a:pt x="4116" y="182"/>
                    </a:lnTo>
                    <a:lnTo>
                      <a:pt x="4117" y="182"/>
                    </a:lnTo>
                    <a:lnTo>
                      <a:pt x="4118" y="182"/>
                    </a:lnTo>
                    <a:lnTo>
                      <a:pt x="4119" y="182"/>
                    </a:lnTo>
                    <a:lnTo>
                      <a:pt x="4120" y="182"/>
                    </a:lnTo>
                    <a:lnTo>
                      <a:pt x="4121" y="182"/>
                    </a:lnTo>
                    <a:lnTo>
                      <a:pt x="4122" y="182"/>
                    </a:lnTo>
                    <a:lnTo>
                      <a:pt x="4123" y="182"/>
                    </a:lnTo>
                    <a:lnTo>
                      <a:pt x="4124" y="182"/>
                    </a:lnTo>
                    <a:lnTo>
                      <a:pt x="4125" y="182"/>
                    </a:lnTo>
                    <a:lnTo>
                      <a:pt x="4126" y="182"/>
                    </a:lnTo>
                    <a:lnTo>
                      <a:pt x="4127" y="182"/>
                    </a:lnTo>
                    <a:lnTo>
                      <a:pt x="4128" y="182"/>
                    </a:lnTo>
                    <a:lnTo>
                      <a:pt x="4129" y="182"/>
                    </a:lnTo>
                    <a:lnTo>
                      <a:pt x="4130" y="182"/>
                    </a:lnTo>
                    <a:lnTo>
                      <a:pt x="4131" y="182"/>
                    </a:lnTo>
                    <a:lnTo>
                      <a:pt x="4132" y="182"/>
                    </a:lnTo>
                    <a:lnTo>
                      <a:pt x="4133" y="182"/>
                    </a:lnTo>
                    <a:lnTo>
                      <a:pt x="4134" y="182"/>
                    </a:lnTo>
                    <a:lnTo>
                      <a:pt x="4135" y="182"/>
                    </a:lnTo>
                    <a:lnTo>
                      <a:pt x="4136" y="182"/>
                    </a:lnTo>
                    <a:lnTo>
                      <a:pt x="4137" y="182"/>
                    </a:lnTo>
                    <a:lnTo>
                      <a:pt x="4138" y="182"/>
                    </a:lnTo>
                    <a:lnTo>
                      <a:pt x="4139" y="182"/>
                    </a:lnTo>
                    <a:lnTo>
                      <a:pt x="4140" y="182"/>
                    </a:lnTo>
                    <a:lnTo>
                      <a:pt x="4141" y="182"/>
                    </a:lnTo>
                    <a:lnTo>
                      <a:pt x="4142" y="182"/>
                    </a:lnTo>
                    <a:lnTo>
                      <a:pt x="4143" y="182"/>
                    </a:lnTo>
                    <a:lnTo>
                      <a:pt x="4144" y="182"/>
                    </a:lnTo>
                    <a:lnTo>
                      <a:pt x="4145" y="182"/>
                    </a:lnTo>
                    <a:lnTo>
                      <a:pt x="4146" y="182"/>
                    </a:lnTo>
                    <a:lnTo>
                      <a:pt x="4147" y="182"/>
                    </a:lnTo>
                    <a:lnTo>
                      <a:pt x="4148" y="182"/>
                    </a:lnTo>
                    <a:lnTo>
                      <a:pt x="4149" y="182"/>
                    </a:lnTo>
                    <a:lnTo>
                      <a:pt x="4150" y="182"/>
                    </a:lnTo>
                    <a:lnTo>
                      <a:pt x="4151" y="182"/>
                    </a:lnTo>
                    <a:lnTo>
                      <a:pt x="4152" y="182"/>
                    </a:lnTo>
                    <a:lnTo>
                      <a:pt x="4153" y="182"/>
                    </a:lnTo>
                    <a:lnTo>
                      <a:pt x="4154" y="182"/>
                    </a:lnTo>
                    <a:lnTo>
                      <a:pt x="4155" y="182"/>
                    </a:lnTo>
                    <a:lnTo>
                      <a:pt x="4156" y="182"/>
                    </a:lnTo>
                    <a:lnTo>
                      <a:pt x="4157" y="182"/>
                    </a:lnTo>
                    <a:lnTo>
                      <a:pt x="4158" y="182"/>
                    </a:lnTo>
                    <a:lnTo>
                      <a:pt x="4159" y="182"/>
                    </a:lnTo>
                    <a:lnTo>
                      <a:pt x="4160" y="182"/>
                    </a:lnTo>
                    <a:lnTo>
                      <a:pt x="4161" y="182"/>
                    </a:lnTo>
                    <a:lnTo>
                      <a:pt x="4162" y="182"/>
                    </a:lnTo>
                    <a:lnTo>
                      <a:pt x="4163" y="182"/>
                    </a:lnTo>
                    <a:lnTo>
                      <a:pt x="4164" y="182"/>
                    </a:lnTo>
                    <a:lnTo>
                      <a:pt x="4165" y="182"/>
                    </a:lnTo>
                    <a:lnTo>
                      <a:pt x="4166" y="182"/>
                    </a:lnTo>
                    <a:lnTo>
                      <a:pt x="4167" y="182"/>
                    </a:lnTo>
                    <a:lnTo>
                      <a:pt x="4168" y="182"/>
                    </a:lnTo>
                    <a:lnTo>
                      <a:pt x="4169" y="182"/>
                    </a:lnTo>
                    <a:lnTo>
                      <a:pt x="4170" y="182"/>
                    </a:lnTo>
                    <a:lnTo>
                      <a:pt x="4171" y="182"/>
                    </a:lnTo>
                    <a:lnTo>
                      <a:pt x="4172" y="182"/>
                    </a:lnTo>
                    <a:lnTo>
                      <a:pt x="4173" y="182"/>
                    </a:lnTo>
                    <a:lnTo>
                      <a:pt x="4174" y="182"/>
                    </a:lnTo>
                    <a:lnTo>
                      <a:pt x="4175" y="182"/>
                    </a:lnTo>
                    <a:lnTo>
                      <a:pt x="4176" y="182"/>
                    </a:lnTo>
                    <a:lnTo>
                      <a:pt x="4177" y="182"/>
                    </a:lnTo>
                    <a:lnTo>
                      <a:pt x="4178" y="182"/>
                    </a:lnTo>
                    <a:lnTo>
                      <a:pt x="4179" y="182"/>
                    </a:lnTo>
                    <a:lnTo>
                      <a:pt x="4180" y="182"/>
                    </a:lnTo>
                    <a:lnTo>
                      <a:pt x="4181" y="182"/>
                    </a:lnTo>
                    <a:lnTo>
                      <a:pt x="4182" y="182"/>
                    </a:lnTo>
                    <a:lnTo>
                      <a:pt x="4183" y="182"/>
                    </a:lnTo>
                    <a:lnTo>
                      <a:pt x="4184" y="182"/>
                    </a:lnTo>
                    <a:lnTo>
                      <a:pt x="4185" y="182"/>
                    </a:lnTo>
                    <a:lnTo>
                      <a:pt x="4186" y="182"/>
                    </a:lnTo>
                    <a:lnTo>
                      <a:pt x="4187" y="182"/>
                    </a:lnTo>
                    <a:lnTo>
                      <a:pt x="4188" y="182"/>
                    </a:lnTo>
                    <a:lnTo>
                      <a:pt x="4189" y="182"/>
                    </a:lnTo>
                    <a:lnTo>
                      <a:pt x="4190" y="182"/>
                    </a:lnTo>
                    <a:lnTo>
                      <a:pt x="4191" y="182"/>
                    </a:lnTo>
                    <a:lnTo>
                      <a:pt x="4192" y="182"/>
                    </a:lnTo>
                    <a:lnTo>
                      <a:pt x="4193" y="182"/>
                    </a:lnTo>
                    <a:lnTo>
                      <a:pt x="4194" y="182"/>
                    </a:lnTo>
                    <a:lnTo>
                      <a:pt x="4195" y="182"/>
                    </a:lnTo>
                    <a:lnTo>
                      <a:pt x="4196" y="182"/>
                    </a:lnTo>
                    <a:lnTo>
                      <a:pt x="4197" y="182"/>
                    </a:lnTo>
                    <a:lnTo>
                      <a:pt x="4198" y="182"/>
                    </a:lnTo>
                    <a:lnTo>
                      <a:pt x="4199" y="182"/>
                    </a:lnTo>
                    <a:lnTo>
                      <a:pt x="4200" y="182"/>
                    </a:lnTo>
                    <a:lnTo>
                      <a:pt x="4201" y="182"/>
                    </a:lnTo>
                    <a:lnTo>
                      <a:pt x="4202" y="182"/>
                    </a:lnTo>
                    <a:lnTo>
                      <a:pt x="4203" y="182"/>
                    </a:lnTo>
                    <a:lnTo>
                      <a:pt x="4204" y="182"/>
                    </a:lnTo>
                    <a:lnTo>
                      <a:pt x="4205" y="182"/>
                    </a:lnTo>
                    <a:lnTo>
                      <a:pt x="4206" y="182"/>
                    </a:lnTo>
                    <a:lnTo>
                      <a:pt x="4207" y="182"/>
                    </a:lnTo>
                    <a:lnTo>
                      <a:pt x="4208" y="182"/>
                    </a:lnTo>
                    <a:lnTo>
                      <a:pt x="4209" y="182"/>
                    </a:lnTo>
                    <a:lnTo>
                      <a:pt x="4210" y="182"/>
                    </a:lnTo>
                    <a:lnTo>
                      <a:pt x="4211" y="182"/>
                    </a:lnTo>
                    <a:lnTo>
                      <a:pt x="4212" y="182"/>
                    </a:lnTo>
                    <a:lnTo>
                      <a:pt x="4213" y="182"/>
                    </a:lnTo>
                    <a:lnTo>
                      <a:pt x="4214" y="182"/>
                    </a:lnTo>
                    <a:lnTo>
                      <a:pt x="4215" y="182"/>
                    </a:lnTo>
                    <a:lnTo>
                      <a:pt x="4216" y="182"/>
                    </a:lnTo>
                    <a:lnTo>
                      <a:pt x="4217" y="182"/>
                    </a:lnTo>
                    <a:lnTo>
                      <a:pt x="4218" y="182"/>
                    </a:lnTo>
                    <a:lnTo>
                      <a:pt x="4219" y="182"/>
                    </a:lnTo>
                    <a:lnTo>
                      <a:pt x="4220" y="182"/>
                    </a:lnTo>
                    <a:lnTo>
                      <a:pt x="4221" y="182"/>
                    </a:lnTo>
                    <a:lnTo>
                      <a:pt x="4222" y="182"/>
                    </a:lnTo>
                    <a:lnTo>
                      <a:pt x="4223" y="182"/>
                    </a:lnTo>
                    <a:lnTo>
                      <a:pt x="4224" y="182"/>
                    </a:lnTo>
                    <a:lnTo>
                      <a:pt x="4225" y="182"/>
                    </a:lnTo>
                    <a:lnTo>
                      <a:pt x="4226" y="182"/>
                    </a:lnTo>
                    <a:lnTo>
                      <a:pt x="4227" y="182"/>
                    </a:lnTo>
                    <a:lnTo>
                      <a:pt x="4228" y="182"/>
                    </a:lnTo>
                    <a:lnTo>
                      <a:pt x="4229" y="182"/>
                    </a:lnTo>
                    <a:lnTo>
                      <a:pt x="4230" y="182"/>
                    </a:lnTo>
                    <a:lnTo>
                      <a:pt x="4231" y="182"/>
                    </a:lnTo>
                    <a:lnTo>
                      <a:pt x="4232" y="182"/>
                    </a:lnTo>
                    <a:lnTo>
                      <a:pt x="4233" y="182"/>
                    </a:lnTo>
                    <a:lnTo>
                      <a:pt x="4234" y="182"/>
                    </a:lnTo>
                    <a:lnTo>
                      <a:pt x="4235" y="182"/>
                    </a:lnTo>
                    <a:lnTo>
                      <a:pt x="4236" y="182"/>
                    </a:lnTo>
                    <a:lnTo>
                      <a:pt x="4237" y="182"/>
                    </a:lnTo>
                    <a:lnTo>
                      <a:pt x="4238" y="182"/>
                    </a:lnTo>
                    <a:lnTo>
                      <a:pt x="4239" y="182"/>
                    </a:lnTo>
                    <a:lnTo>
                      <a:pt x="4240" y="182"/>
                    </a:lnTo>
                    <a:lnTo>
                      <a:pt x="4241" y="182"/>
                    </a:lnTo>
                    <a:lnTo>
                      <a:pt x="4242" y="182"/>
                    </a:lnTo>
                    <a:lnTo>
                      <a:pt x="4243" y="182"/>
                    </a:lnTo>
                    <a:lnTo>
                      <a:pt x="4244" y="182"/>
                    </a:lnTo>
                    <a:lnTo>
                      <a:pt x="4245" y="182"/>
                    </a:lnTo>
                    <a:lnTo>
                      <a:pt x="4246" y="182"/>
                    </a:lnTo>
                    <a:lnTo>
                      <a:pt x="4247" y="182"/>
                    </a:lnTo>
                    <a:lnTo>
                      <a:pt x="4248" y="182"/>
                    </a:lnTo>
                    <a:lnTo>
                      <a:pt x="4249" y="182"/>
                    </a:lnTo>
                    <a:lnTo>
                      <a:pt x="4250" y="182"/>
                    </a:lnTo>
                    <a:lnTo>
                      <a:pt x="4251" y="182"/>
                    </a:lnTo>
                    <a:lnTo>
                      <a:pt x="4252" y="182"/>
                    </a:lnTo>
                    <a:lnTo>
                      <a:pt x="4253" y="182"/>
                    </a:lnTo>
                    <a:lnTo>
                      <a:pt x="4254" y="182"/>
                    </a:lnTo>
                    <a:lnTo>
                      <a:pt x="4255" y="182"/>
                    </a:lnTo>
                    <a:lnTo>
                      <a:pt x="4256" y="182"/>
                    </a:lnTo>
                    <a:lnTo>
                      <a:pt x="4257" y="182"/>
                    </a:lnTo>
                    <a:lnTo>
                      <a:pt x="4258" y="182"/>
                    </a:lnTo>
                    <a:lnTo>
                      <a:pt x="4259" y="182"/>
                    </a:lnTo>
                    <a:lnTo>
                      <a:pt x="4260" y="182"/>
                    </a:lnTo>
                    <a:lnTo>
                      <a:pt x="4261" y="182"/>
                    </a:lnTo>
                    <a:lnTo>
                      <a:pt x="4262" y="182"/>
                    </a:lnTo>
                    <a:lnTo>
                      <a:pt x="4263" y="182"/>
                    </a:lnTo>
                    <a:lnTo>
                      <a:pt x="4264" y="182"/>
                    </a:lnTo>
                    <a:lnTo>
                      <a:pt x="4265" y="182"/>
                    </a:lnTo>
                    <a:lnTo>
                      <a:pt x="4266" y="182"/>
                    </a:lnTo>
                    <a:lnTo>
                      <a:pt x="4267" y="182"/>
                    </a:lnTo>
                    <a:lnTo>
                      <a:pt x="4268" y="182"/>
                    </a:lnTo>
                    <a:lnTo>
                      <a:pt x="4269" y="182"/>
                    </a:lnTo>
                    <a:lnTo>
                      <a:pt x="4270" y="182"/>
                    </a:lnTo>
                    <a:lnTo>
                      <a:pt x="4271" y="182"/>
                    </a:lnTo>
                    <a:lnTo>
                      <a:pt x="4272" y="182"/>
                    </a:lnTo>
                    <a:lnTo>
                      <a:pt x="4273" y="182"/>
                    </a:lnTo>
                    <a:lnTo>
                      <a:pt x="4274" y="182"/>
                    </a:lnTo>
                    <a:lnTo>
                      <a:pt x="4275" y="182"/>
                    </a:lnTo>
                    <a:lnTo>
                      <a:pt x="4276" y="182"/>
                    </a:lnTo>
                    <a:lnTo>
                      <a:pt x="4277" y="182"/>
                    </a:lnTo>
                    <a:lnTo>
                      <a:pt x="4278" y="182"/>
                    </a:lnTo>
                    <a:lnTo>
                      <a:pt x="4279" y="182"/>
                    </a:lnTo>
                    <a:lnTo>
                      <a:pt x="4280" y="182"/>
                    </a:lnTo>
                    <a:lnTo>
                      <a:pt x="4281" y="182"/>
                    </a:lnTo>
                    <a:lnTo>
                      <a:pt x="4282" y="182"/>
                    </a:lnTo>
                    <a:lnTo>
                      <a:pt x="4283" y="182"/>
                    </a:lnTo>
                    <a:lnTo>
                      <a:pt x="4284" y="182"/>
                    </a:lnTo>
                    <a:lnTo>
                      <a:pt x="4285" y="182"/>
                    </a:lnTo>
                    <a:lnTo>
                      <a:pt x="4286" y="182"/>
                    </a:lnTo>
                    <a:lnTo>
                      <a:pt x="4287" y="182"/>
                    </a:lnTo>
                    <a:lnTo>
                      <a:pt x="4288" y="182"/>
                    </a:lnTo>
                    <a:lnTo>
                      <a:pt x="4289" y="182"/>
                    </a:lnTo>
                    <a:lnTo>
                      <a:pt x="4290" y="182"/>
                    </a:lnTo>
                    <a:lnTo>
                      <a:pt x="4291" y="182"/>
                    </a:lnTo>
                    <a:lnTo>
                      <a:pt x="4292" y="182"/>
                    </a:lnTo>
                    <a:lnTo>
                      <a:pt x="4293" y="182"/>
                    </a:lnTo>
                    <a:lnTo>
                      <a:pt x="4294" y="182"/>
                    </a:lnTo>
                    <a:lnTo>
                      <a:pt x="4295" y="182"/>
                    </a:lnTo>
                    <a:lnTo>
                      <a:pt x="4296" y="182"/>
                    </a:lnTo>
                    <a:lnTo>
                      <a:pt x="4297" y="182"/>
                    </a:lnTo>
                    <a:lnTo>
                      <a:pt x="4298" y="182"/>
                    </a:lnTo>
                    <a:lnTo>
                      <a:pt x="4299" y="182"/>
                    </a:lnTo>
                    <a:lnTo>
                      <a:pt x="4300" y="182"/>
                    </a:lnTo>
                    <a:lnTo>
                      <a:pt x="4301" y="182"/>
                    </a:lnTo>
                    <a:lnTo>
                      <a:pt x="4302" y="182"/>
                    </a:lnTo>
                    <a:lnTo>
                      <a:pt x="4303" y="182"/>
                    </a:lnTo>
                    <a:lnTo>
                      <a:pt x="4304" y="182"/>
                    </a:lnTo>
                    <a:lnTo>
                      <a:pt x="4305" y="182"/>
                    </a:lnTo>
                    <a:lnTo>
                      <a:pt x="4306" y="182"/>
                    </a:lnTo>
                    <a:lnTo>
                      <a:pt x="4307" y="182"/>
                    </a:lnTo>
                    <a:lnTo>
                      <a:pt x="4308" y="182"/>
                    </a:lnTo>
                    <a:lnTo>
                      <a:pt x="4309" y="182"/>
                    </a:lnTo>
                    <a:lnTo>
                      <a:pt x="4310" y="182"/>
                    </a:lnTo>
                    <a:lnTo>
                      <a:pt x="4311" y="182"/>
                    </a:lnTo>
                    <a:lnTo>
                      <a:pt x="4312" y="182"/>
                    </a:lnTo>
                    <a:lnTo>
                      <a:pt x="4313" y="182"/>
                    </a:lnTo>
                    <a:lnTo>
                      <a:pt x="4314" y="182"/>
                    </a:lnTo>
                    <a:lnTo>
                      <a:pt x="4315" y="182"/>
                    </a:lnTo>
                    <a:lnTo>
                      <a:pt x="4316" y="182"/>
                    </a:lnTo>
                    <a:lnTo>
                      <a:pt x="4317" y="182"/>
                    </a:lnTo>
                    <a:lnTo>
                      <a:pt x="4318" y="182"/>
                    </a:lnTo>
                    <a:lnTo>
                      <a:pt x="4319" y="182"/>
                    </a:lnTo>
                    <a:lnTo>
                      <a:pt x="4320" y="182"/>
                    </a:lnTo>
                    <a:lnTo>
                      <a:pt x="4321" y="182"/>
                    </a:lnTo>
                    <a:lnTo>
                      <a:pt x="4322" y="182"/>
                    </a:lnTo>
                    <a:lnTo>
                      <a:pt x="4323" y="182"/>
                    </a:lnTo>
                    <a:lnTo>
                      <a:pt x="4324" y="182"/>
                    </a:lnTo>
                    <a:lnTo>
                      <a:pt x="4325" y="182"/>
                    </a:lnTo>
                    <a:lnTo>
                      <a:pt x="4326" y="182"/>
                    </a:lnTo>
                    <a:lnTo>
                      <a:pt x="4327" y="182"/>
                    </a:lnTo>
                    <a:lnTo>
                      <a:pt x="4328" y="182"/>
                    </a:lnTo>
                    <a:lnTo>
                      <a:pt x="4329" y="182"/>
                    </a:lnTo>
                    <a:lnTo>
                      <a:pt x="4330" y="182"/>
                    </a:lnTo>
                    <a:lnTo>
                      <a:pt x="4331" y="182"/>
                    </a:lnTo>
                    <a:lnTo>
                      <a:pt x="4332" y="182"/>
                    </a:lnTo>
                    <a:lnTo>
                      <a:pt x="4333" y="182"/>
                    </a:lnTo>
                    <a:lnTo>
                      <a:pt x="4334" y="182"/>
                    </a:lnTo>
                    <a:lnTo>
                      <a:pt x="4335" y="182"/>
                    </a:lnTo>
                    <a:lnTo>
                      <a:pt x="4336" y="182"/>
                    </a:lnTo>
                    <a:lnTo>
                      <a:pt x="4337" y="182"/>
                    </a:lnTo>
                    <a:lnTo>
                      <a:pt x="4338" y="182"/>
                    </a:lnTo>
                    <a:lnTo>
                      <a:pt x="4339" y="182"/>
                    </a:lnTo>
                    <a:lnTo>
                      <a:pt x="4340" y="182"/>
                    </a:lnTo>
                    <a:lnTo>
                      <a:pt x="4341" y="182"/>
                    </a:lnTo>
                    <a:lnTo>
                      <a:pt x="4342" y="182"/>
                    </a:lnTo>
                    <a:lnTo>
                      <a:pt x="4343" y="182"/>
                    </a:lnTo>
                    <a:lnTo>
                      <a:pt x="4344" y="182"/>
                    </a:lnTo>
                    <a:lnTo>
                      <a:pt x="4345" y="182"/>
                    </a:lnTo>
                    <a:lnTo>
                      <a:pt x="4346" y="182"/>
                    </a:lnTo>
                    <a:lnTo>
                      <a:pt x="4347" y="182"/>
                    </a:lnTo>
                    <a:lnTo>
                      <a:pt x="4348" y="182"/>
                    </a:lnTo>
                    <a:lnTo>
                      <a:pt x="4349" y="182"/>
                    </a:lnTo>
                    <a:lnTo>
                      <a:pt x="4350" y="182"/>
                    </a:lnTo>
                    <a:lnTo>
                      <a:pt x="4351" y="182"/>
                    </a:lnTo>
                    <a:lnTo>
                      <a:pt x="4352" y="182"/>
                    </a:lnTo>
                    <a:lnTo>
                      <a:pt x="4353" y="182"/>
                    </a:lnTo>
                    <a:lnTo>
                      <a:pt x="4354" y="182"/>
                    </a:lnTo>
                    <a:lnTo>
                      <a:pt x="4355" y="182"/>
                    </a:lnTo>
                    <a:lnTo>
                      <a:pt x="4356" y="182"/>
                    </a:lnTo>
                    <a:lnTo>
                      <a:pt x="4357" y="182"/>
                    </a:lnTo>
                    <a:lnTo>
                      <a:pt x="4358" y="182"/>
                    </a:lnTo>
                    <a:lnTo>
                      <a:pt x="4359" y="182"/>
                    </a:lnTo>
                    <a:lnTo>
                      <a:pt x="4360" y="182"/>
                    </a:lnTo>
                    <a:lnTo>
                      <a:pt x="4361" y="182"/>
                    </a:lnTo>
                    <a:lnTo>
                      <a:pt x="4362" y="182"/>
                    </a:lnTo>
                    <a:lnTo>
                      <a:pt x="4363" y="182"/>
                    </a:lnTo>
                    <a:lnTo>
                      <a:pt x="4364" y="182"/>
                    </a:lnTo>
                    <a:lnTo>
                      <a:pt x="4365" y="182"/>
                    </a:lnTo>
                    <a:lnTo>
                      <a:pt x="4366" y="182"/>
                    </a:lnTo>
                    <a:lnTo>
                      <a:pt x="4367" y="182"/>
                    </a:lnTo>
                    <a:lnTo>
                      <a:pt x="4368" y="182"/>
                    </a:lnTo>
                    <a:lnTo>
                      <a:pt x="4369" y="182"/>
                    </a:lnTo>
                    <a:lnTo>
                      <a:pt x="4370" y="182"/>
                    </a:lnTo>
                    <a:lnTo>
                      <a:pt x="4371" y="182"/>
                    </a:lnTo>
                    <a:lnTo>
                      <a:pt x="4372" y="182"/>
                    </a:lnTo>
                    <a:lnTo>
                      <a:pt x="4373" y="182"/>
                    </a:lnTo>
                    <a:lnTo>
                      <a:pt x="4374" y="182"/>
                    </a:lnTo>
                    <a:lnTo>
                      <a:pt x="4375" y="182"/>
                    </a:lnTo>
                    <a:lnTo>
                      <a:pt x="4376" y="182"/>
                    </a:lnTo>
                    <a:lnTo>
                      <a:pt x="4377" y="182"/>
                    </a:lnTo>
                    <a:lnTo>
                      <a:pt x="4378" y="182"/>
                    </a:lnTo>
                    <a:lnTo>
                      <a:pt x="4379" y="182"/>
                    </a:lnTo>
                    <a:lnTo>
                      <a:pt x="4380" y="182"/>
                    </a:lnTo>
                    <a:lnTo>
                      <a:pt x="4381" y="182"/>
                    </a:lnTo>
                    <a:lnTo>
                      <a:pt x="4382" y="182"/>
                    </a:lnTo>
                    <a:lnTo>
                      <a:pt x="4383" y="182"/>
                    </a:lnTo>
                    <a:lnTo>
                      <a:pt x="4384" y="182"/>
                    </a:lnTo>
                    <a:lnTo>
                      <a:pt x="4385" y="182"/>
                    </a:lnTo>
                    <a:lnTo>
                      <a:pt x="4386" y="182"/>
                    </a:lnTo>
                    <a:lnTo>
                      <a:pt x="4387" y="182"/>
                    </a:lnTo>
                    <a:lnTo>
                      <a:pt x="4388" y="182"/>
                    </a:lnTo>
                    <a:lnTo>
                      <a:pt x="4389" y="182"/>
                    </a:lnTo>
                    <a:lnTo>
                      <a:pt x="4390" y="182"/>
                    </a:lnTo>
                    <a:lnTo>
                      <a:pt x="4391" y="182"/>
                    </a:lnTo>
                    <a:lnTo>
                      <a:pt x="4392" y="182"/>
                    </a:lnTo>
                    <a:lnTo>
                      <a:pt x="4393" y="182"/>
                    </a:lnTo>
                    <a:lnTo>
                      <a:pt x="4394" y="182"/>
                    </a:lnTo>
                    <a:lnTo>
                      <a:pt x="4395" y="182"/>
                    </a:lnTo>
                    <a:lnTo>
                      <a:pt x="4396" y="182"/>
                    </a:lnTo>
                    <a:lnTo>
                      <a:pt x="4397" y="182"/>
                    </a:lnTo>
                    <a:lnTo>
                      <a:pt x="4398" y="182"/>
                    </a:lnTo>
                    <a:lnTo>
                      <a:pt x="4399" y="182"/>
                    </a:lnTo>
                    <a:lnTo>
                      <a:pt x="4400" y="182"/>
                    </a:lnTo>
                    <a:lnTo>
                      <a:pt x="4401" y="182"/>
                    </a:lnTo>
                    <a:lnTo>
                      <a:pt x="4402" y="182"/>
                    </a:lnTo>
                    <a:lnTo>
                      <a:pt x="4403" y="182"/>
                    </a:lnTo>
                    <a:lnTo>
                      <a:pt x="4404" y="182"/>
                    </a:lnTo>
                    <a:lnTo>
                      <a:pt x="4405" y="182"/>
                    </a:lnTo>
                    <a:lnTo>
                      <a:pt x="4406" y="182"/>
                    </a:lnTo>
                    <a:lnTo>
                      <a:pt x="4407" y="182"/>
                    </a:lnTo>
                    <a:lnTo>
                      <a:pt x="4408" y="182"/>
                    </a:lnTo>
                    <a:lnTo>
                      <a:pt x="4409" y="182"/>
                    </a:lnTo>
                    <a:lnTo>
                      <a:pt x="4410" y="182"/>
                    </a:lnTo>
                    <a:lnTo>
                      <a:pt x="4411" y="182"/>
                    </a:lnTo>
                    <a:lnTo>
                      <a:pt x="4412" y="182"/>
                    </a:lnTo>
                    <a:lnTo>
                      <a:pt x="4413" y="182"/>
                    </a:lnTo>
                    <a:lnTo>
                      <a:pt x="4414" y="182"/>
                    </a:lnTo>
                    <a:lnTo>
                      <a:pt x="4415" y="182"/>
                    </a:lnTo>
                    <a:lnTo>
                      <a:pt x="4416" y="182"/>
                    </a:lnTo>
                    <a:lnTo>
                      <a:pt x="4417" y="182"/>
                    </a:lnTo>
                    <a:lnTo>
                      <a:pt x="4418" y="182"/>
                    </a:lnTo>
                    <a:lnTo>
                      <a:pt x="4419" y="182"/>
                    </a:lnTo>
                    <a:lnTo>
                      <a:pt x="4420" y="182"/>
                    </a:lnTo>
                    <a:lnTo>
                      <a:pt x="4421" y="182"/>
                    </a:lnTo>
                    <a:lnTo>
                      <a:pt x="4422" y="182"/>
                    </a:lnTo>
                    <a:lnTo>
                      <a:pt x="4423" y="182"/>
                    </a:lnTo>
                    <a:lnTo>
                      <a:pt x="4424" y="182"/>
                    </a:lnTo>
                    <a:lnTo>
                      <a:pt x="4425" y="182"/>
                    </a:lnTo>
                    <a:lnTo>
                      <a:pt x="4426" y="182"/>
                    </a:lnTo>
                    <a:lnTo>
                      <a:pt x="4427" y="182"/>
                    </a:lnTo>
                    <a:lnTo>
                      <a:pt x="4428" y="182"/>
                    </a:lnTo>
                    <a:lnTo>
                      <a:pt x="4429" y="182"/>
                    </a:lnTo>
                    <a:lnTo>
                      <a:pt x="4430" y="182"/>
                    </a:lnTo>
                    <a:lnTo>
                      <a:pt x="4431" y="182"/>
                    </a:lnTo>
                    <a:lnTo>
                      <a:pt x="4432" y="182"/>
                    </a:lnTo>
                    <a:lnTo>
                      <a:pt x="4433" y="182"/>
                    </a:lnTo>
                    <a:lnTo>
                      <a:pt x="4434" y="182"/>
                    </a:lnTo>
                    <a:lnTo>
                      <a:pt x="4435" y="182"/>
                    </a:lnTo>
                    <a:lnTo>
                      <a:pt x="4436" y="182"/>
                    </a:lnTo>
                    <a:lnTo>
                      <a:pt x="4437" y="182"/>
                    </a:lnTo>
                    <a:lnTo>
                      <a:pt x="4438" y="182"/>
                    </a:lnTo>
                    <a:lnTo>
                      <a:pt x="4439" y="182"/>
                    </a:lnTo>
                    <a:lnTo>
                      <a:pt x="4440" y="182"/>
                    </a:lnTo>
                    <a:lnTo>
                      <a:pt x="4441" y="182"/>
                    </a:lnTo>
                    <a:lnTo>
                      <a:pt x="4442" y="182"/>
                    </a:lnTo>
                    <a:lnTo>
                      <a:pt x="4443" y="182"/>
                    </a:lnTo>
                    <a:lnTo>
                      <a:pt x="4444" y="182"/>
                    </a:lnTo>
                    <a:lnTo>
                      <a:pt x="4445" y="182"/>
                    </a:lnTo>
                    <a:lnTo>
                      <a:pt x="4446" y="182"/>
                    </a:lnTo>
                    <a:lnTo>
                      <a:pt x="4447" y="182"/>
                    </a:lnTo>
                    <a:lnTo>
                      <a:pt x="4448" y="182"/>
                    </a:lnTo>
                    <a:lnTo>
                      <a:pt x="4449" y="182"/>
                    </a:lnTo>
                    <a:lnTo>
                      <a:pt x="4450" y="182"/>
                    </a:lnTo>
                    <a:lnTo>
                      <a:pt x="4451" y="182"/>
                    </a:lnTo>
                    <a:lnTo>
                      <a:pt x="4452" y="182"/>
                    </a:lnTo>
                    <a:lnTo>
                      <a:pt x="4453" y="182"/>
                    </a:lnTo>
                    <a:lnTo>
                      <a:pt x="4454" y="182"/>
                    </a:lnTo>
                    <a:lnTo>
                      <a:pt x="4455" y="182"/>
                    </a:lnTo>
                    <a:lnTo>
                      <a:pt x="4456" y="182"/>
                    </a:lnTo>
                    <a:lnTo>
                      <a:pt x="4457" y="182"/>
                    </a:lnTo>
                    <a:lnTo>
                      <a:pt x="4458" y="182"/>
                    </a:lnTo>
                    <a:lnTo>
                      <a:pt x="4459" y="182"/>
                    </a:lnTo>
                    <a:lnTo>
                      <a:pt x="4460" y="182"/>
                    </a:lnTo>
                    <a:lnTo>
                      <a:pt x="4461" y="182"/>
                    </a:lnTo>
                    <a:lnTo>
                      <a:pt x="4462" y="182"/>
                    </a:lnTo>
                    <a:lnTo>
                      <a:pt x="4463" y="182"/>
                    </a:lnTo>
                    <a:lnTo>
                      <a:pt x="4464" y="182"/>
                    </a:lnTo>
                    <a:lnTo>
                      <a:pt x="4465" y="182"/>
                    </a:lnTo>
                    <a:lnTo>
                      <a:pt x="4466" y="182"/>
                    </a:lnTo>
                    <a:lnTo>
                      <a:pt x="4467" y="182"/>
                    </a:lnTo>
                    <a:lnTo>
                      <a:pt x="4468" y="182"/>
                    </a:lnTo>
                    <a:lnTo>
                      <a:pt x="4469" y="182"/>
                    </a:lnTo>
                    <a:lnTo>
                      <a:pt x="4470" y="182"/>
                    </a:lnTo>
                    <a:lnTo>
                      <a:pt x="4471" y="182"/>
                    </a:lnTo>
                    <a:lnTo>
                      <a:pt x="4472" y="182"/>
                    </a:lnTo>
                    <a:lnTo>
                      <a:pt x="4473" y="182"/>
                    </a:lnTo>
                    <a:lnTo>
                      <a:pt x="4474" y="182"/>
                    </a:lnTo>
                    <a:lnTo>
                      <a:pt x="4475" y="182"/>
                    </a:lnTo>
                    <a:lnTo>
                      <a:pt x="4476" y="182"/>
                    </a:lnTo>
                    <a:lnTo>
                      <a:pt x="4477" y="182"/>
                    </a:lnTo>
                    <a:lnTo>
                      <a:pt x="4478" y="182"/>
                    </a:lnTo>
                    <a:lnTo>
                      <a:pt x="4479" y="182"/>
                    </a:lnTo>
                    <a:lnTo>
                      <a:pt x="4480" y="182"/>
                    </a:lnTo>
                    <a:lnTo>
                      <a:pt x="4481" y="182"/>
                    </a:lnTo>
                    <a:lnTo>
                      <a:pt x="4482" y="182"/>
                    </a:lnTo>
                    <a:lnTo>
                      <a:pt x="4483" y="182"/>
                    </a:lnTo>
                    <a:lnTo>
                      <a:pt x="4484" y="182"/>
                    </a:lnTo>
                    <a:lnTo>
                      <a:pt x="4485" y="182"/>
                    </a:lnTo>
                    <a:lnTo>
                      <a:pt x="4486" y="182"/>
                    </a:lnTo>
                    <a:lnTo>
                      <a:pt x="4487" y="182"/>
                    </a:lnTo>
                    <a:lnTo>
                      <a:pt x="4488" y="182"/>
                    </a:lnTo>
                    <a:lnTo>
                      <a:pt x="4489" y="182"/>
                    </a:lnTo>
                    <a:lnTo>
                      <a:pt x="4490" y="182"/>
                    </a:lnTo>
                    <a:lnTo>
                      <a:pt x="4491" y="182"/>
                    </a:lnTo>
                    <a:lnTo>
                      <a:pt x="4492" y="182"/>
                    </a:lnTo>
                    <a:lnTo>
                      <a:pt x="4493" y="182"/>
                    </a:lnTo>
                    <a:lnTo>
                      <a:pt x="4494" y="182"/>
                    </a:lnTo>
                    <a:lnTo>
                      <a:pt x="4495" y="182"/>
                    </a:lnTo>
                    <a:lnTo>
                      <a:pt x="4496" y="182"/>
                    </a:lnTo>
                    <a:lnTo>
                      <a:pt x="4497" y="182"/>
                    </a:lnTo>
                    <a:lnTo>
                      <a:pt x="4498" y="182"/>
                    </a:lnTo>
                    <a:lnTo>
                      <a:pt x="4499" y="182"/>
                    </a:lnTo>
                    <a:lnTo>
                      <a:pt x="4500" y="182"/>
                    </a:lnTo>
                    <a:lnTo>
                      <a:pt x="4501" y="182"/>
                    </a:lnTo>
                    <a:lnTo>
                      <a:pt x="4502" y="182"/>
                    </a:lnTo>
                    <a:lnTo>
                      <a:pt x="4503" y="182"/>
                    </a:lnTo>
                    <a:lnTo>
                      <a:pt x="4504" y="182"/>
                    </a:lnTo>
                    <a:lnTo>
                      <a:pt x="4505" y="182"/>
                    </a:lnTo>
                    <a:lnTo>
                      <a:pt x="4506" y="182"/>
                    </a:lnTo>
                    <a:lnTo>
                      <a:pt x="4507" y="182"/>
                    </a:lnTo>
                    <a:lnTo>
                      <a:pt x="4508" y="182"/>
                    </a:lnTo>
                    <a:lnTo>
                      <a:pt x="4509" y="182"/>
                    </a:lnTo>
                    <a:lnTo>
                      <a:pt x="4510" y="182"/>
                    </a:lnTo>
                    <a:lnTo>
                      <a:pt x="4511" y="182"/>
                    </a:lnTo>
                    <a:lnTo>
                      <a:pt x="4512" y="182"/>
                    </a:lnTo>
                    <a:lnTo>
                      <a:pt x="4513" y="182"/>
                    </a:lnTo>
                    <a:lnTo>
                      <a:pt x="4514" y="182"/>
                    </a:lnTo>
                    <a:lnTo>
                      <a:pt x="4515" y="182"/>
                    </a:lnTo>
                    <a:lnTo>
                      <a:pt x="4516" y="182"/>
                    </a:lnTo>
                    <a:lnTo>
                      <a:pt x="4517" y="182"/>
                    </a:lnTo>
                    <a:lnTo>
                      <a:pt x="4518" y="182"/>
                    </a:lnTo>
                    <a:lnTo>
                      <a:pt x="4519" y="182"/>
                    </a:lnTo>
                    <a:lnTo>
                      <a:pt x="4520" y="182"/>
                    </a:lnTo>
                    <a:lnTo>
                      <a:pt x="4521" y="182"/>
                    </a:lnTo>
                    <a:lnTo>
                      <a:pt x="4522" y="182"/>
                    </a:lnTo>
                    <a:lnTo>
                      <a:pt x="4523" y="182"/>
                    </a:lnTo>
                    <a:lnTo>
                      <a:pt x="4524" y="182"/>
                    </a:lnTo>
                    <a:lnTo>
                      <a:pt x="4525" y="182"/>
                    </a:lnTo>
                    <a:lnTo>
                      <a:pt x="4526" y="182"/>
                    </a:lnTo>
                    <a:lnTo>
                      <a:pt x="4527" y="182"/>
                    </a:lnTo>
                    <a:lnTo>
                      <a:pt x="4528" y="182"/>
                    </a:lnTo>
                    <a:lnTo>
                      <a:pt x="4529" y="182"/>
                    </a:lnTo>
                    <a:lnTo>
                      <a:pt x="4530" y="182"/>
                    </a:lnTo>
                    <a:lnTo>
                      <a:pt x="4531" y="182"/>
                    </a:lnTo>
                    <a:lnTo>
                      <a:pt x="4532" y="182"/>
                    </a:lnTo>
                    <a:lnTo>
                      <a:pt x="4533" y="182"/>
                    </a:lnTo>
                    <a:lnTo>
                      <a:pt x="4534" y="182"/>
                    </a:lnTo>
                    <a:lnTo>
                      <a:pt x="4535" y="182"/>
                    </a:lnTo>
                    <a:lnTo>
                      <a:pt x="4536" y="182"/>
                    </a:lnTo>
                    <a:lnTo>
                      <a:pt x="4537" y="182"/>
                    </a:lnTo>
                    <a:lnTo>
                      <a:pt x="4538" y="182"/>
                    </a:lnTo>
                    <a:lnTo>
                      <a:pt x="4539" y="182"/>
                    </a:lnTo>
                    <a:lnTo>
                      <a:pt x="4540" y="182"/>
                    </a:lnTo>
                    <a:lnTo>
                      <a:pt x="4541" y="182"/>
                    </a:lnTo>
                    <a:lnTo>
                      <a:pt x="4542" y="182"/>
                    </a:lnTo>
                    <a:lnTo>
                      <a:pt x="4543" y="182"/>
                    </a:lnTo>
                    <a:lnTo>
                      <a:pt x="4544" y="182"/>
                    </a:lnTo>
                    <a:lnTo>
                      <a:pt x="4545" y="182"/>
                    </a:lnTo>
                    <a:lnTo>
                      <a:pt x="4546" y="182"/>
                    </a:lnTo>
                    <a:lnTo>
                      <a:pt x="4547" y="182"/>
                    </a:lnTo>
                    <a:lnTo>
                      <a:pt x="4548" y="182"/>
                    </a:lnTo>
                    <a:lnTo>
                      <a:pt x="4549" y="182"/>
                    </a:lnTo>
                    <a:lnTo>
                      <a:pt x="4550" y="182"/>
                    </a:lnTo>
                    <a:lnTo>
                      <a:pt x="4551" y="182"/>
                    </a:lnTo>
                    <a:lnTo>
                      <a:pt x="4552" y="182"/>
                    </a:lnTo>
                    <a:lnTo>
                      <a:pt x="4553" y="182"/>
                    </a:lnTo>
                    <a:lnTo>
                      <a:pt x="4554" y="182"/>
                    </a:lnTo>
                    <a:lnTo>
                      <a:pt x="4555" y="182"/>
                    </a:lnTo>
                    <a:lnTo>
                      <a:pt x="4556" y="182"/>
                    </a:lnTo>
                    <a:lnTo>
                      <a:pt x="4557" y="182"/>
                    </a:lnTo>
                    <a:lnTo>
                      <a:pt x="4558" y="182"/>
                    </a:lnTo>
                    <a:lnTo>
                      <a:pt x="4559" y="182"/>
                    </a:lnTo>
                    <a:lnTo>
                      <a:pt x="4560" y="182"/>
                    </a:lnTo>
                    <a:lnTo>
                      <a:pt x="4561" y="182"/>
                    </a:lnTo>
                    <a:lnTo>
                      <a:pt x="4562" y="182"/>
                    </a:lnTo>
                    <a:lnTo>
                      <a:pt x="4563" y="182"/>
                    </a:lnTo>
                    <a:lnTo>
                      <a:pt x="4564" y="182"/>
                    </a:lnTo>
                    <a:lnTo>
                      <a:pt x="4565" y="182"/>
                    </a:lnTo>
                    <a:lnTo>
                      <a:pt x="4566" y="182"/>
                    </a:lnTo>
                    <a:lnTo>
                      <a:pt x="4567" y="182"/>
                    </a:lnTo>
                    <a:lnTo>
                      <a:pt x="4568" y="182"/>
                    </a:lnTo>
                    <a:lnTo>
                      <a:pt x="4569" y="182"/>
                    </a:lnTo>
                    <a:lnTo>
                      <a:pt x="4570" y="182"/>
                    </a:lnTo>
                    <a:lnTo>
                      <a:pt x="4571" y="182"/>
                    </a:lnTo>
                    <a:lnTo>
                      <a:pt x="4572" y="182"/>
                    </a:lnTo>
                    <a:lnTo>
                      <a:pt x="4573" y="182"/>
                    </a:lnTo>
                    <a:lnTo>
                      <a:pt x="4574" y="182"/>
                    </a:lnTo>
                    <a:lnTo>
                      <a:pt x="4575" y="182"/>
                    </a:lnTo>
                    <a:lnTo>
                      <a:pt x="4576" y="182"/>
                    </a:lnTo>
                    <a:lnTo>
                      <a:pt x="4577" y="182"/>
                    </a:lnTo>
                    <a:lnTo>
                      <a:pt x="4578" y="182"/>
                    </a:lnTo>
                    <a:lnTo>
                      <a:pt x="4579" y="182"/>
                    </a:lnTo>
                    <a:lnTo>
                      <a:pt x="4580" y="182"/>
                    </a:lnTo>
                    <a:lnTo>
                      <a:pt x="4581" y="182"/>
                    </a:lnTo>
                    <a:lnTo>
                      <a:pt x="4582" y="182"/>
                    </a:lnTo>
                    <a:lnTo>
                      <a:pt x="4583" y="182"/>
                    </a:lnTo>
                    <a:lnTo>
                      <a:pt x="4583" y="181"/>
                    </a:lnTo>
                    <a:lnTo>
                      <a:pt x="4584" y="181"/>
                    </a:lnTo>
                    <a:lnTo>
                      <a:pt x="4584" y="182"/>
                    </a:lnTo>
                    <a:lnTo>
                      <a:pt x="4585" y="182"/>
                    </a:lnTo>
                    <a:lnTo>
                      <a:pt x="4585" y="179"/>
                    </a:lnTo>
                    <a:lnTo>
                      <a:pt x="4585" y="180"/>
                    </a:lnTo>
                    <a:lnTo>
                      <a:pt x="4586" y="180"/>
                    </a:lnTo>
                    <a:lnTo>
                      <a:pt x="4586" y="182"/>
                    </a:lnTo>
                    <a:lnTo>
                      <a:pt x="4587" y="182"/>
                    </a:lnTo>
                    <a:lnTo>
                      <a:pt x="4587" y="179"/>
                    </a:lnTo>
                    <a:lnTo>
                      <a:pt x="4587" y="180"/>
                    </a:lnTo>
                    <a:lnTo>
                      <a:pt x="4588" y="180"/>
                    </a:lnTo>
                    <a:lnTo>
                      <a:pt x="4588" y="182"/>
                    </a:lnTo>
                    <a:lnTo>
                      <a:pt x="4588" y="180"/>
                    </a:lnTo>
                    <a:lnTo>
                      <a:pt x="4589" y="180"/>
                    </a:lnTo>
                    <a:lnTo>
                      <a:pt x="4589" y="182"/>
                    </a:lnTo>
                    <a:lnTo>
                      <a:pt x="4589" y="181"/>
                    </a:lnTo>
                    <a:lnTo>
                      <a:pt x="4590" y="181"/>
                    </a:lnTo>
                    <a:lnTo>
                      <a:pt x="4590" y="182"/>
                    </a:lnTo>
                    <a:lnTo>
                      <a:pt x="4591" y="182"/>
                    </a:lnTo>
                    <a:lnTo>
                      <a:pt x="4592" y="182"/>
                    </a:lnTo>
                    <a:lnTo>
                      <a:pt x="4592" y="181"/>
                    </a:lnTo>
                    <a:lnTo>
                      <a:pt x="4592" y="182"/>
                    </a:lnTo>
                    <a:lnTo>
                      <a:pt x="4593" y="182"/>
                    </a:lnTo>
                    <a:lnTo>
                      <a:pt x="4594" y="182"/>
                    </a:lnTo>
                    <a:lnTo>
                      <a:pt x="4595" y="182"/>
                    </a:lnTo>
                    <a:lnTo>
                      <a:pt x="4596" y="182"/>
                    </a:lnTo>
                    <a:lnTo>
                      <a:pt x="4597" y="182"/>
                    </a:lnTo>
                    <a:lnTo>
                      <a:pt x="4598" y="182"/>
                    </a:lnTo>
                    <a:lnTo>
                      <a:pt x="4599" y="182"/>
                    </a:lnTo>
                    <a:lnTo>
                      <a:pt x="4600" y="182"/>
                    </a:lnTo>
                    <a:lnTo>
                      <a:pt x="4601" y="182"/>
                    </a:lnTo>
                    <a:lnTo>
                      <a:pt x="4602" y="182"/>
                    </a:lnTo>
                    <a:lnTo>
                      <a:pt x="4603" y="182"/>
                    </a:lnTo>
                    <a:lnTo>
                      <a:pt x="4604" y="182"/>
                    </a:lnTo>
                    <a:lnTo>
                      <a:pt x="4605" y="182"/>
                    </a:lnTo>
                    <a:lnTo>
                      <a:pt x="4606" y="182"/>
                    </a:lnTo>
                    <a:lnTo>
                      <a:pt x="4607" y="182"/>
                    </a:lnTo>
                    <a:lnTo>
                      <a:pt x="4608" y="182"/>
                    </a:lnTo>
                    <a:lnTo>
                      <a:pt x="4609" y="182"/>
                    </a:lnTo>
                    <a:lnTo>
                      <a:pt x="4610" y="182"/>
                    </a:lnTo>
                    <a:lnTo>
                      <a:pt x="4611" y="182"/>
                    </a:lnTo>
                    <a:lnTo>
                      <a:pt x="4612" y="182"/>
                    </a:lnTo>
                    <a:lnTo>
                      <a:pt x="4612" y="181"/>
                    </a:lnTo>
                    <a:lnTo>
                      <a:pt x="4612" y="182"/>
                    </a:lnTo>
                    <a:lnTo>
                      <a:pt x="4613" y="182"/>
                    </a:lnTo>
                    <a:lnTo>
                      <a:pt x="4614" y="182"/>
                    </a:lnTo>
                    <a:lnTo>
                      <a:pt x="4614" y="181"/>
                    </a:lnTo>
                    <a:lnTo>
                      <a:pt x="4614" y="182"/>
                    </a:lnTo>
                    <a:lnTo>
                      <a:pt x="4615" y="182"/>
                    </a:lnTo>
                    <a:lnTo>
                      <a:pt x="4616" y="182"/>
                    </a:lnTo>
                    <a:lnTo>
                      <a:pt x="4617" y="182"/>
                    </a:lnTo>
                    <a:lnTo>
                      <a:pt x="4618" y="182"/>
                    </a:lnTo>
                    <a:lnTo>
                      <a:pt x="4619" y="182"/>
                    </a:lnTo>
                    <a:lnTo>
                      <a:pt x="4620" y="182"/>
                    </a:lnTo>
                    <a:lnTo>
                      <a:pt x="4621" y="182"/>
                    </a:lnTo>
                    <a:lnTo>
                      <a:pt x="4622" y="182"/>
                    </a:lnTo>
                    <a:lnTo>
                      <a:pt x="4623" y="182"/>
                    </a:lnTo>
                    <a:lnTo>
                      <a:pt x="4624" y="182"/>
                    </a:lnTo>
                    <a:lnTo>
                      <a:pt x="4625" y="182"/>
                    </a:lnTo>
                    <a:lnTo>
                      <a:pt x="4626" y="182"/>
                    </a:lnTo>
                    <a:lnTo>
                      <a:pt x="4627" y="182"/>
                    </a:lnTo>
                    <a:lnTo>
                      <a:pt x="4628" y="182"/>
                    </a:lnTo>
                    <a:lnTo>
                      <a:pt x="4629" y="182"/>
                    </a:lnTo>
                    <a:lnTo>
                      <a:pt x="4630" y="182"/>
                    </a:lnTo>
                    <a:lnTo>
                      <a:pt x="4631" y="182"/>
                    </a:lnTo>
                    <a:lnTo>
                      <a:pt x="4632" y="182"/>
                    </a:lnTo>
                    <a:lnTo>
                      <a:pt x="4633" y="182"/>
                    </a:lnTo>
                    <a:lnTo>
                      <a:pt x="4634" y="182"/>
                    </a:lnTo>
                    <a:lnTo>
                      <a:pt x="4635" y="182"/>
                    </a:lnTo>
                    <a:lnTo>
                      <a:pt x="4636" y="182"/>
                    </a:lnTo>
                    <a:lnTo>
                      <a:pt x="4637" y="182"/>
                    </a:lnTo>
                    <a:lnTo>
                      <a:pt x="4638" y="182"/>
                    </a:lnTo>
                    <a:lnTo>
                      <a:pt x="4639" y="182"/>
                    </a:lnTo>
                    <a:lnTo>
                      <a:pt x="4640" y="182"/>
                    </a:lnTo>
                    <a:lnTo>
                      <a:pt x="4641" y="182"/>
                    </a:lnTo>
                    <a:lnTo>
                      <a:pt x="4642" y="182"/>
                    </a:lnTo>
                    <a:lnTo>
                      <a:pt x="4643" y="182"/>
                    </a:lnTo>
                    <a:lnTo>
                      <a:pt x="4644" y="182"/>
                    </a:lnTo>
                    <a:lnTo>
                      <a:pt x="4645" y="182"/>
                    </a:lnTo>
                    <a:lnTo>
                      <a:pt x="4646" y="182"/>
                    </a:lnTo>
                    <a:lnTo>
                      <a:pt x="4647" y="182"/>
                    </a:lnTo>
                    <a:lnTo>
                      <a:pt x="4648" y="182"/>
                    </a:lnTo>
                    <a:lnTo>
                      <a:pt x="4649" y="182"/>
                    </a:lnTo>
                    <a:lnTo>
                      <a:pt x="4650" y="182"/>
                    </a:lnTo>
                    <a:lnTo>
                      <a:pt x="4651" y="182"/>
                    </a:lnTo>
                    <a:lnTo>
                      <a:pt x="4652" y="182"/>
                    </a:lnTo>
                    <a:lnTo>
                      <a:pt x="4653" y="182"/>
                    </a:lnTo>
                    <a:lnTo>
                      <a:pt x="4654" y="182"/>
                    </a:lnTo>
                    <a:lnTo>
                      <a:pt x="4655" y="182"/>
                    </a:lnTo>
                    <a:lnTo>
                      <a:pt x="4656" y="182"/>
                    </a:lnTo>
                    <a:lnTo>
                      <a:pt x="4657" y="182"/>
                    </a:lnTo>
                    <a:lnTo>
                      <a:pt x="4658" y="182"/>
                    </a:lnTo>
                    <a:lnTo>
                      <a:pt x="4659" y="182"/>
                    </a:lnTo>
                    <a:lnTo>
                      <a:pt x="4660" y="182"/>
                    </a:lnTo>
                    <a:lnTo>
                      <a:pt x="4661" y="182"/>
                    </a:lnTo>
                    <a:lnTo>
                      <a:pt x="4662" y="182"/>
                    </a:lnTo>
                    <a:lnTo>
                      <a:pt x="4663" y="182"/>
                    </a:lnTo>
                    <a:lnTo>
                      <a:pt x="4664" y="182"/>
                    </a:lnTo>
                    <a:lnTo>
                      <a:pt x="4665" y="182"/>
                    </a:lnTo>
                    <a:lnTo>
                      <a:pt x="4666" y="182"/>
                    </a:lnTo>
                    <a:lnTo>
                      <a:pt x="4667" y="182"/>
                    </a:lnTo>
                    <a:lnTo>
                      <a:pt x="4668" y="182"/>
                    </a:lnTo>
                    <a:lnTo>
                      <a:pt x="4669" y="182"/>
                    </a:lnTo>
                    <a:lnTo>
                      <a:pt x="4670" y="182"/>
                    </a:lnTo>
                    <a:lnTo>
                      <a:pt x="4671" y="182"/>
                    </a:lnTo>
                    <a:lnTo>
                      <a:pt x="4672" y="182"/>
                    </a:lnTo>
                    <a:lnTo>
                      <a:pt x="4673" y="182"/>
                    </a:lnTo>
                    <a:lnTo>
                      <a:pt x="4674" y="182"/>
                    </a:lnTo>
                    <a:lnTo>
                      <a:pt x="4675" y="182"/>
                    </a:lnTo>
                    <a:lnTo>
                      <a:pt x="4676" y="182"/>
                    </a:lnTo>
                    <a:lnTo>
                      <a:pt x="4677" y="182"/>
                    </a:lnTo>
                    <a:lnTo>
                      <a:pt x="4678" y="182"/>
                    </a:lnTo>
                    <a:lnTo>
                      <a:pt x="4679" y="182"/>
                    </a:lnTo>
                    <a:lnTo>
                      <a:pt x="4680" y="182"/>
                    </a:lnTo>
                    <a:lnTo>
                      <a:pt x="4681" y="182"/>
                    </a:lnTo>
                    <a:lnTo>
                      <a:pt x="4682" y="182"/>
                    </a:lnTo>
                    <a:lnTo>
                      <a:pt x="4683" y="182"/>
                    </a:lnTo>
                    <a:lnTo>
                      <a:pt x="4684" y="182"/>
                    </a:lnTo>
                    <a:lnTo>
                      <a:pt x="4685" y="182"/>
                    </a:lnTo>
                    <a:lnTo>
                      <a:pt x="4686" y="182"/>
                    </a:lnTo>
                    <a:lnTo>
                      <a:pt x="4687" y="182"/>
                    </a:lnTo>
                    <a:lnTo>
                      <a:pt x="4688" y="182"/>
                    </a:lnTo>
                    <a:lnTo>
                      <a:pt x="4689" y="182"/>
                    </a:lnTo>
                    <a:lnTo>
                      <a:pt x="4690" y="182"/>
                    </a:lnTo>
                    <a:lnTo>
                      <a:pt x="4691" y="182"/>
                    </a:lnTo>
                    <a:lnTo>
                      <a:pt x="4692" y="182"/>
                    </a:lnTo>
                    <a:lnTo>
                      <a:pt x="4693" y="182"/>
                    </a:lnTo>
                    <a:lnTo>
                      <a:pt x="4694" y="182"/>
                    </a:lnTo>
                    <a:lnTo>
                      <a:pt x="4695" y="182"/>
                    </a:lnTo>
                    <a:lnTo>
                      <a:pt x="4696" y="182"/>
                    </a:lnTo>
                    <a:lnTo>
                      <a:pt x="4697" y="182"/>
                    </a:lnTo>
                    <a:lnTo>
                      <a:pt x="4698" y="182"/>
                    </a:lnTo>
                    <a:lnTo>
                      <a:pt x="4699" y="182"/>
                    </a:lnTo>
                    <a:lnTo>
                      <a:pt x="4700" y="182"/>
                    </a:lnTo>
                    <a:lnTo>
                      <a:pt x="4701" y="182"/>
                    </a:lnTo>
                    <a:lnTo>
                      <a:pt x="4702" y="182"/>
                    </a:lnTo>
                    <a:lnTo>
                      <a:pt x="4703" y="182"/>
                    </a:lnTo>
                    <a:lnTo>
                      <a:pt x="4704" y="182"/>
                    </a:lnTo>
                    <a:lnTo>
                      <a:pt x="4705" y="182"/>
                    </a:lnTo>
                    <a:lnTo>
                      <a:pt x="4706" y="182"/>
                    </a:lnTo>
                    <a:lnTo>
                      <a:pt x="4707" y="182"/>
                    </a:lnTo>
                    <a:lnTo>
                      <a:pt x="4708" y="182"/>
                    </a:lnTo>
                    <a:lnTo>
                      <a:pt x="4709" y="182"/>
                    </a:lnTo>
                    <a:lnTo>
                      <a:pt x="4710" y="182"/>
                    </a:lnTo>
                    <a:lnTo>
                      <a:pt x="4711" y="182"/>
                    </a:lnTo>
                    <a:lnTo>
                      <a:pt x="4712" y="182"/>
                    </a:lnTo>
                    <a:lnTo>
                      <a:pt x="4713" y="182"/>
                    </a:lnTo>
                    <a:lnTo>
                      <a:pt x="4714" y="182"/>
                    </a:lnTo>
                    <a:lnTo>
                      <a:pt x="4715" y="182"/>
                    </a:lnTo>
                    <a:lnTo>
                      <a:pt x="4716" y="182"/>
                    </a:lnTo>
                    <a:lnTo>
                      <a:pt x="4717" y="182"/>
                    </a:lnTo>
                    <a:lnTo>
                      <a:pt x="4718" y="182"/>
                    </a:lnTo>
                    <a:lnTo>
                      <a:pt x="4719" y="182"/>
                    </a:lnTo>
                    <a:lnTo>
                      <a:pt x="4720" y="182"/>
                    </a:lnTo>
                    <a:lnTo>
                      <a:pt x="4721" y="182"/>
                    </a:lnTo>
                    <a:lnTo>
                      <a:pt x="4722" y="182"/>
                    </a:lnTo>
                    <a:lnTo>
                      <a:pt x="4723" y="182"/>
                    </a:lnTo>
                    <a:lnTo>
                      <a:pt x="4724" y="182"/>
                    </a:lnTo>
                    <a:lnTo>
                      <a:pt x="4725" y="182"/>
                    </a:lnTo>
                    <a:lnTo>
                      <a:pt x="4726" y="182"/>
                    </a:lnTo>
                    <a:lnTo>
                      <a:pt x="4727" y="182"/>
                    </a:lnTo>
                    <a:lnTo>
                      <a:pt x="4728" y="182"/>
                    </a:lnTo>
                    <a:lnTo>
                      <a:pt x="4729" y="182"/>
                    </a:lnTo>
                    <a:lnTo>
                      <a:pt x="4730" y="182"/>
                    </a:lnTo>
                    <a:lnTo>
                      <a:pt x="4731" y="182"/>
                    </a:lnTo>
                    <a:lnTo>
                      <a:pt x="4732" y="182"/>
                    </a:lnTo>
                    <a:lnTo>
                      <a:pt x="4733" y="182"/>
                    </a:lnTo>
                    <a:lnTo>
                      <a:pt x="4734" y="182"/>
                    </a:lnTo>
                    <a:lnTo>
                      <a:pt x="4735" y="182"/>
                    </a:lnTo>
                    <a:lnTo>
                      <a:pt x="4736" y="182"/>
                    </a:lnTo>
                    <a:lnTo>
                      <a:pt x="4737" y="182"/>
                    </a:lnTo>
                    <a:lnTo>
                      <a:pt x="4738" y="182"/>
                    </a:lnTo>
                    <a:lnTo>
                      <a:pt x="4739" y="182"/>
                    </a:lnTo>
                    <a:lnTo>
                      <a:pt x="4740" y="182"/>
                    </a:lnTo>
                    <a:lnTo>
                      <a:pt x="4741" y="182"/>
                    </a:lnTo>
                    <a:lnTo>
                      <a:pt x="4742" y="182"/>
                    </a:lnTo>
                    <a:lnTo>
                      <a:pt x="4743" y="182"/>
                    </a:lnTo>
                    <a:lnTo>
                      <a:pt x="4744" y="182"/>
                    </a:lnTo>
                    <a:lnTo>
                      <a:pt x="4745" y="182"/>
                    </a:lnTo>
                    <a:lnTo>
                      <a:pt x="4746" y="182"/>
                    </a:lnTo>
                    <a:lnTo>
                      <a:pt x="4747" y="182"/>
                    </a:lnTo>
                    <a:lnTo>
                      <a:pt x="4748" y="182"/>
                    </a:lnTo>
                    <a:lnTo>
                      <a:pt x="4749" y="182"/>
                    </a:lnTo>
                    <a:lnTo>
                      <a:pt x="4750" y="182"/>
                    </a:lnTo>
                    <a:lnTo>
                      <a:pt x="4751" y="182"/>
                    </a:lnTo>
                    <a:lnTo>
                      <a:pt x="4752" y="182"/>
                    </a:lnTo>
                    <a:lnTo>
                      <a:pt x="4753" y="182"/>
                    </a:lnTo>
                    <a:lnTo>
                      <a:pt x="4754" y="182"/>
                    </a:lnTo>
                    <a:lnTo>
                      <a:pt x="4755" y="182"/>
                    </a:lnTo>
                    <a:lnTo>
                      <a:pt x="4756" y="182"/>
                    </a:lnTo>
                    <a:lnTo>
                      <a:pt x="4757" y="182"/>
                    </a:lnTo>
                    <a:lnTo>
                      <a:pt x="4758" y="182"/>
                    </a:lnTo>
                    <a:lnTo>
                      <a:pt x="4759" y="182"/>
                    </a:lnTo>
                    <a:lnTo>
                      <a:pt x="4760" y="182"/>
                    </a:lnTo>
                    <a:lnTo>
                      <a:pt x="4761" y="182"/>
                    </a:lnTo>
                    <a:lnTo>
                      <a:pt x="4762" y="182"/>
                    </a:lnTo>
                    <a:lnTo>
                      <a:pt x="4763" y="182"/>
                    </a:lnTo>
                    <a:lnTo>
                      <a:pt x="4764" y="182"/>
                    </a:lnTo>
                    <a:lnTo>
                      <a:pt x="4765" y="182"/>
                    </a:lnTo>
                    <a:lnTo>
                      <a:pt x="4766" y="182"/>
                    </a:lnTo>
                    <a:lnTo>
                      <a:pt x="4767" y="182"/>
                    </a:lnTo>
                    <a:lnTo>
                      <a:pt x="4768" y="182"/>
                    </a:lnTo>
                    <a:lnTo>
                      <a:pt x="4769" y="182"/>
                    </a:lnTo>
                    <a:lnTo>
                      <a:pt x="4770" y="182"/>
                    </a:lnTo>
                    <a:lnTo>
                      <a:pt x="4771" y="182"/>
                    </a:lnTo>
                    <a:lnTo>
                      <a:pt x="4772" y="182"/>
                    </a:lnTo>
                    <a:lnTo>
                      <a:pt x="4773" y="182"/>
                    </a:lnTo>
                    <a:lnTo>
                      <a:pt x="4774" y="182"/>
                    </a:lnTo>
                    <a:lnTo>
                      <a:pt x="4775" y="182"/>
                    </a:lnTo>
                    <a:lnTo>
                      <a:pt x="4776" y="182"/>
                    </a:lnTo>
                    <a:lnTo>
                      <a:pt x="4777" y="182"/>
                    </a:lnTo>
                    <a:lnTo>
                      <a:pt x="4778" y="182"/>
                    </a:lnTo>
                    <a:lnTo>
                      <a:pt x="4779" y="182"/>
                    </a:lnTo>
                    <a:lnTo>
                      <a:pt x="4780" y="182"/>
                    </a:lnTo>
                    <a:lnTo>
                      <a:pt x="4781" y="182"/>
                    </a:lnTo>
                    <a:lnTo>
                      <a:pt x="4782" y="182"/>
                    </a:lnTo>
                    <a:lnTo>
                      <a:pt x="4783" y="182"/>
                    </a:lnTo>
                    <a:lnTo>
                      <a:pt x="4784" y="182"/>
                    </a:lnTo>
                    <a:lnTo>
                      <a:pt x="4785" y="182"/>
                    </a:lnTo>
                    <a:lnTo>
                      <a:pt x="4786" y="182"/>
                    </a:lnTo>
                    <a:lnTo>
                      <a:pt x="4787" y="182"/>
                    </a:lnTo>
                    <a:lnTo>
                      <a:pt x="4788" y="182"/>
                    </a:lnTo>
                    <a:lnTo>
                      <a:pt x="4789" y="182"/>
                    </a:lnTo>
                    <a:lnTo>
                      <a:pt x="4790" y="182"/>
                    </a:lnTo>
                    <a:lnTo>
                      <a:pt x="4791" y="182"/>
                    </a:lnTo>
                    <a:lnTo>
                      <a:pt x="4792" y="182"/>
                    </a:lnTo>
                    <a:lnTo>
                      <a:pt x="4793" y="182"/>
                    </a:lnTo>
                    <a:lnTo>
                      <a:pt x="4794" y="182"/>
                    </a:lnTo>
                    <a:lnTo>
                      <a:pt x="4795" y="182"/>
                    </a:lnTo>
                    <a:lnTo>
                      <a:pt x="4796" y="182"/>
                    </a:lnTo>
                    <a:lnTo>
                      <a:pt x="4797" y="182"/>
                    </a:lnTo>
                    <a:lnTo>
                      <a:pt x="4798" y="182"/>
                    </a:lnTo>
                    <a:lnTo>
                      <a:pt x="4799" y="182"/>
                    </a:lnTo>
                    <a:lnTo>
                      <a:pt x="4800" y="182"/>
                    </a:lnTo>
                    <a:lnTo>
                      <a:pt x="4801" y="182"/>
                    </a:lnTo>
                    <a:lnTo>
                      <a:pt x="4802" y="182"/>
                    </a:lnTo>
                    <a:lnTo>
                      <a:pt x="4803" y="182"/>
                    </a:lnTo>
                    <a:lnTo>
                      <a:pt x="4804" y="182"/>
                    </a:lnTo>
                    <a:lnTo>
                      <a:pt x="4805" y="182"/>
                    </a:lnTo>
                    <a:lnTo>
                      <a:pt x="4806" y="182"/>
                    </a:lnTo>
                    <a:lnTo>
                      <a:pt x="4807" y="182"/>
                    </a:lnTo>
                    <a:lnTo>
                      <a:pt x="4808" y="182"/>
                    </a:lnTo>
                    <a:lnTo>
                      <a:pt x="4809" y="182"/>
                    </a:lnTo>
                    <a:lnTo>
                      <a:pt x="4810" y="182"/>
                    </a:lnTo>
                    <a:lnTo>
                      <a:pt x="4811" y="182"/>
                    </a:lnTo>
                    <a:lnTo>
                      <a:pt x="4812" y="182"/>
                    </a:lnTo>
                    <a:lnTo>
                      <a:pt x="4813" y="182"/>
                    </a:lnTo>
                    <a:lnTo>
                      <a:pt x="4814" y="182"/>
                    </a:lnTo>
                    <a:lnTo>
                      <a:pt x="4815" y="182"/>
                    </a:lnTo>
                    <a:lnTo>
                      <a:pt x="4816" y="182"/>
                    </a:lnTo>
                    <a:lnTo>
                      <a:pt x="4817" y="182"/>
                    </a:lnTo>
                    <a:lnTo>
                      <a:pt x="4818" y="182"/>
                    </a:lnTo>
                    <a:lnTo>
                      <a:pt x="4819" y="182"/>
                    </a:lnTo>
                    <a:lnTo>
                      <a:pt x="4820" y="182"/>
                    </a:lnTo>
                    <a:lnTo>
                      <a:pt x="4821" y="182"/>
                    </a:lnTo>
                    <a:lnTo>
                      <a:pt x="4822" y="182"/>
                    </a:lnTo>
                    <a:lnTo>
                      <a:pt x="4823" y="182"/>
                    </a:lnTo>
                    <a:lnTo>
                      <a:pt x="4824" y="182"/>
                    </a:lnTo>
                    <a:lnTo>
                      <a:pt x="4825" y="182"/>
                    </a:lnTo>
                    <a:lnTo>
                      <a:pt x="4826" y="182"/>
                    </a:lnTo>
                    <a:lnTo>
                      <a:pt x="4827" y="182"/>
                    </a:lnTo>
                    <a:lnTo>
                      <a:pt x="4828" y="182"/>
                    </a:lnTo>
                    <a:lnTo>
                      <a:pt x="4829" y="182"/>
                    </a:lnTo>
                    <a:lnTo>
                      <a:pt x="4830" y="182"/>
                    </a:lnTo>
                    <a:lnTo>
                      <a:pt x="4831" y="182"/>
                    </a:lnTo>
                    <a:lnTo>
                      <a:pt x="4832" y="182"/>
                    </a:lnTo>
                    <a:lnTo>
                      <a:pt x="4833" y="182"/>
                    </a:lnTo>
                    <a:lnTo>
                      <a:pt x="4834" y="182"/>
                    </a:lnTo>
                    <a:lnTo>
                      <a:pt x="4835" y="182"/>
                    </a:lnTo>
                    <a:lnTo>
                      <a:pt x="4836" y="182"/>
                    </a:lnTo>
                    <a:lnTo>
                      <a:pt x="4837" y="182"/>
                    </a:lnTo>
                    <a:lnTo>
                      <a:pt x="4838" y="182"/>
                    </a:lnTo>
                    <a:lnTo>
                      <a:pt x="4839" y="182"/>
                    </a:lnTo>
                    <a:lnTo>
                      <a:pt x="4840" y="182"/>
                    </a:lnTo>
                    <a:lnTo>
                      <a:pt x="4841" y="182"/>
                    </a:lnTo>
                    <a:lnTo>
                      <a:pt x="4842" y="182"/>
                    </a:lnTo>
                    <a:lnTo>
                      <a:pt x="4843" y="182"/>
                    </a:lnTo>
                    <a:lnTo>
                      <a:pt x="4844" y="182"/>
                    </a:lnTo>
                    <a:lnTo>
                      <a:pt x="4845" y="182"/>
                    </a:lnTo>
                    <a:lnTo>
                      <a:pt x="4846" y="182"/>
                    </a:lnTo>
                    <a:lnTo>
                      <a:pt x="4847" y="182"/>
                    </a:lnTo>
                    <a:lnTo>
                      <a:pt x="4848" y="182"/>
                    </a:lnTo>
                    <a:lnTo>
                      <a:pt x="4849" y="182"/>
                    </a:lnTo>
                    <a:lnTo>
                      <a:pt x="4850" y="182"/>
                    </a:lnTo>
                    <a:lnTo>
                      <a:pt x="4851" y="182"/>
                    </a:lnTo>
                    <a:lnTo>
                      <a:pt x="4852" y="182"/>
                    </a:lnTo>
                    <a:lnTo>
                      <a:pt x="4853" y="182"/>
                    </a:lnTo>
                    <a:lnTo>
                      <a:pt x="4854" y="182"/>
                    </a:lnTo>
                    <a:lnTo>
                      <a:pt x="4855" y="182"/>
                    </a:lnTo>
                    <a:lnTo>
                      <a:pt x="4856" y="182"/>
                    </a:lnTo>
                    <a:lnTo>
                      <a:pt x="4857" y="182"/>
                    </a:lnTo>
                    <a:lnTo>
                      <a:pt x="4858" y="182"/>
                    </a:lnTo>
                    <a:lnTo>
                      <a:pt x="4859" y="182"/>
                    </a:lnTo>
                    <a:lnTo>
                      <a:pt x="4860" y="182"/>
                    </a:lnTo>
                    <a:lnTo>
                      <a:pt x="4861" y="182"/>
                    </a:lnTo>
                    <a:lnTo>
                      <a:pt x="4862" y="182"/>
                    </a:lnTo>
                    <a:lnTo>
                      <a:pt x="4863" y="182"/>
                    </a:lnTo>
                    <a:lnTo>
                      <a:pt x="4864" y="182"/>
                    </a:lnTo>
                    <a:lnTo>
                      <a:pt x="4865" y="182"/>
                    </a:lnTo>
                    <a:lnTo>
                      <a:pt x="4866" y="182"/>
                    </a:lnTo>
                    <a:lnTo>
                      <a:pt x="4867" y="182"/>
                    </a:lnTo>
                    <a:lnTo>
                      <a:pt x="4868" y="182"/>
                    </a:lnTo>
                    <a:lnTo>
                      <a:pt x="4869" y="182"/>
                    </a:lnTo>
                    <a:lnTo>
                      <a:pt x="4870" y="182"/>
                    </a:lnTo>
                    <a:lnTo>
                      <a:pt x="4871" y="182"/>
                    </a:lnTo>
                    <a:lnTo>
                      <a:pt x="4872" y="182"/>
                    </a:lnTo>
                    <a:lnTo>
                      <a:pt x="4873" y="182"/>
                    </a:lnTo>
                    <a:lnTo>
                      <a:pt x="4874" y="182"/>
                    </a:lnTo>
                    <a:lnTo>
                      <a:pt x="4875" y="182"/>
                    </a:lnTo>
                    <a:lnTo>
                      <a:pt x="4876" y="182"/>
                    </a:lnTo>
                    <a:lnTo>
                      <a:pt x="4877" y="182"/>
                    </a:lnTo>
                    <a:lnTo>
                      <a:pt x="4878" y="182"/>
                    </a:lnTo>
                    <a:lnTo>
                      <a:pt x="4879" y="182"/>
                    </a:lnTo>
                    <a:lnTo>
                      <a:pt x="4880" y="182"/>
                    </a:lnTo>
                    <a:lnTo>
                      <a:pt x="4881" y="182"/>
                    </a:lnTo>
                    <a:lnTo>
                      <a:pt x="4882" y="182"/>
                    </a:lnTo>
                    <a:lnTo>
                      <a:pt x="4883" y="182"/>
                    </a:lnTo>
                    <a:lnTo>
                      <a:pt x="4884" y="182"/>
                    </a:lnTo>
                    <a:lnTo>
                      <a:pt x="4885" y="182"/>
                    </a:lnTo>
                    <a:lnTo>
                      <a:pt x="4886" y="182"/>
                    </a:lnTo>
                    <a:lnTo>
                      <a:pt x="4887" y="182"/>
                    </a:lnTo>
                    <a:lnTo>
                      <a:pt x="4888" y="182"/>
                    </a:lnTo>
                    <a:lnTo>
                      <a:pt x="4889" y="182"/>
                    </a:lnTo>
                    <a:lnTo>
                      <a:pt x="4890" y="182"/>
                    </a:lnTo>
                    <a:lnTo>
                      <a:pt x="4891" y="182"/>
                    </a:lnTo>
                    <a:lnTo>
                      <a:pt x="4892" y="182"/>
                    </a:lnTo>
                    <a:lnTo>
                      <a:pt x="4893" y="182"/>
                    </a:lnTo>
                    <a:lnTo>
                      <a:pt x="4894" y="182"/>
                    </a:lnTo>
                    <a:lnTo>
                      <a:pt x="4895" y="182"/>
                    </a:lnTo>
                    <a:lnTo>
                      <a:pt x="4896" y="182"/>
                    </a:lnTo>
                    <a:lnTo>
                      <a:pt x="4897" y="182"/>
                    </a:lnTo>
                    <a:lnTo>
                      <a:pt x="4898" y="182"/>
                    </a:lnTo>
                    <a:lnTo>
                      <a:pt x="4899" y="182"/>
                    </a:lnTo>
                    <a:lnTo>
                      <a:pt x="4900" y="182"/>
                    </a:lnTo>
                    <a:lnTo>
                      <a:pt x="4901" y="182"/>
                    </a:lnTo>
                    <a:lnTo>
                      <a:pt x="4902" y="182"/>
                    </a:lnTo>
                    <a:lnTo>
                      <a:pt x="4903" y="182"/>
                    </a:lnTo>
                    <a:lnTo>
                      <a:pt x="4904" y="182"/>
                    </a:lnTo>
                    <a:lnTo>
                      <a:pt x="4905" y="182"/>
                    </a:lnTo>
                    <a:lnTo>
                      <a:pt x="4906" y="182"/>
                    </a:lnTo>
                    <a:lnTo>
                      <a:pt x="4907" y="182"/>
                    </a:lnTo>
                    <a:lnTo>
                      <a:pt x="4908" y="182"/>
                    </a:lnTo>
                    <a:lnTo>
                      <a:pt x="4909" y="182"/>
                    </a:lnTo>
                    <a:lnTo>
                      <a:pt x="4910" y="182"/>
                    </a:lnTo>
                    <a:lnTo>
                      <a:pt x="4911" y="182"/>
                    </a:lnTo>
                    <a:lnTo>
                      <a:pt x="4912" y="182"/>
                    </a:lnTo>
                    <a:lnTo>
                      <a:pt x="4913" y="182"/>
                    </a:lnTo>
                    <a:lnTo>
                      <a:pt x="4914" y="182"/>
                    </a:lnTo>
                    <a:lnTo>
                      <a:pt x="4915" y="182"/>
                    </a:lnTo>
                    <a:lnTo>
                      <a:pt x="4916" y="182"/>
                    </a:lnTo>
                    <a:lnTo>
                      <a:pt x="4917" y="182"/>
                    </a:lnTo>
                    <a:lnTo>
                      <a:pt x="4918" y="182"/>
                    </a:lnTo>
                    <a:lnTo>
                      <a:pt x="4919" y="182"/>
                    </a:lnTo>
                    <a:lnTo>
                      <a:pt x="4920" y="182"/>
                    </a:lnTo>
                    <a:lnTo>
                      <a:pt x="4921" y="182"/>
                    </a:lnTo>
                    <a:lnTo>
                      <a:pt x="4922" y="182"/>
                    </a:lnTo>
                    <a:lnTo>
                      <a:pt x="4923" y="182"/>
                    </a:lnTo>
                    <a:lnTo>
                      <a:pt x="4924" y="182"/>
                    </a:lnTo>
                    <a:lnTo>
                      <a:pt x="4925" y="182"/>
                    </a:lnTo>
                    <a:lnTo>
                      <a:pt x="4926" y="182"/>
                    </a:lnTo>
                    <a:lnTo>
                      <a:pt x="4927" y="182"/>
                    </a:lnTo>
                    <a:lnTo>
                      <a:pt x="4928" y="182"/>
                    </a:lnTo>
                    <a:lnTo>
                      <a:pt x="4929" y="182"/>
                    </a:lnTo>
                    <a:lnTo>
                      <a:pt x="4930" y="182"/>
                    </a:lnTo>
                    <a:lnTo>
                      <a:pt x="4931" y="182"/>
                    </a:lnTo>
                    <a:lnTo>
                      <a:pt x="4932" y="182"/>
                    </a:lnTo>
                    <a:lnTo>
                      <a:pt x="4933" y="182"/>
                    </a:lnTo>
                    <a:lnTo>
                      <a:pt x="4934" y="182"/>
                    </a:lnTo>
                    <a:lnTo>
                      <a:pt x="4935" y="182"/>
                    </a:lnTo>
                    <a:lnTo>
                      <a:pt x="4936" y="182"/>
                    </a:lnTo>
                    <a:lnTo>
                      <a:pt x="4937" y="182"/>
                    </a:lnTo>
                    <a:lnTo>
                      <a:pt x="4938" y="182"/>
                    </a:lnTo>
                    <a:lnTo>
                      <a:pt x="4939" y="182"/>
                    </a:lnTo>
                    <a:lnTo>
                      <a:pt x="4940" y="182"/>
                    </a:lnTo>
                    <a:lnTo>
                      <a:pt x="4941" y="182"/>
                    </a:lnTo>
                    <a:lnTo>
                      <a:pt x="4942" y="182"/>
                    </a:lnTo>
                    <a:lnTo>
                      <a:pt x="4943" y="182"/>
                    </a:lnTo>
                    <a:lnTo>
                      <a:pt x="4944" y="182"/>
                    </a:lnTo>
                    <a:lnTo>
                      <a:pt x="4945" y="182"/>
                    </a:lnTo>
                    <a:lnTo>
                      <a:pt x="4946" y="182"/>
                    </a:lnTo>
                    <a:lnTo>
                      <a:pt x="4947" y="182"/>
                    </a:lnTo>
                    <a:lnTo>
                      <a:pt x="4948" y="182"/>
                    </a:lnTo>
                    <a:lnTo>
                      <a:pt x="4949" y="182"/>
                    </a:lnTo>
                    <a:lnTo>
                      <a:pt x="4950" y="182"/>
                    </a:lnTo>
                    <a:lnTo>
                      <a:pt x="4951" y="182"/>
                    </a:lnTo>
                    <a:lnTo>
                      <a:pt x="4952" y="182"/>
                    </a:lnTo>
                    <a:lnTo>
                      <a:pt x="4953" y="182"/>
                    </a:lnTo>
                    <a:lnTo>
                      <a:pt x="4954" y="182"/>
                    </a:lnTo>
                    <a:lnTo>
                      <a:pt x="4955" y="182"/>
                    </a:lnTo>
                    <a:lnTo>
                      <a:pt x="4956" y="182"/>
                    </a:lnTo>
                    <a:lnTo>
                      <a:pt x="4957" y="182"/>
                    </a:lnTo>
                    <a:lnTo>
                      <a:pt x="4958" y="182"/>
                    </a:lnTo>
                    <a:lnTo>
                      <a:pt x="4959" y="182"/>
                    </a:lnTo>
                    <a:lnTo>
                      <a:pt x="4960" y="182"/>
                    </a:lnTo>
                    <a:lnTo>
                      <a:pt x="4961" y="182"/>
                    </a:lnTo>
                    <a:lnTo>
                      <a:pt x="4962" y="182"/>
                    </a:lnTo>
                    <a:lnTo>
                      <a:pt x="4963" y="182"/>
                    </a:lnTo>
                    <a:lnTo>
                      <a:pt x="4964" y="182"/>
                    </a:lnTo>
                    <a:lnTo>
                      <a:pt x="4965" y="182"/>
                    </a:lnTo>
                    <a:lnTo>
                      <a:pt x="4966" y="182"/>
                    </a:lnTo>
                    <a:lnTo>
                      <a:pt x="4967" y="182"/>
                    </a:lnTo>
                    <a:lnTo>
                      <a:pt x="4968" y="182"/>
                    </a:lnTo>
                    <a:lnTo>
                      <a:pt x="4969" y="182"/>
                    </a:lnTo>
                    <a:lnTo>
                      <a:pt x="4970" y="182"/>
                    </a:lnTo>
                    <a:lnTo>
                      <a:pt x="4971" y="182"/>
                    </a:lnTo>
                    <a:lnTo>
                      <a:pt x="4972" y="182"/>
                    </a:lnTo>
                    <a:lnTo>
                      <a:pt x="4973" y="182"/>
                    </a:lnTo>
                    <a:lnTo>
                      <a:pt x="4974" y="182"/>
                    </a:lnTo>
                    <a:lnTo>
                      <a:pt x="4975" y="182"/>
                    </a:lnTo>
                    <a:lnTo>
                      <a:pt x="4976" y="182"/>
                    </a:lnTo>
                    <a:lnTo>
                      <a:pt x="4977" y="182"/>
                    </a:lnTo>
                    <a:lnTo>
                      <a:pt x="4978" y="182"/>
                    </a:lnTo>
                    <a:lnTo>
                      <a:pt x="4979" y="182"/>
                    </a:lnTo>
                    <a:lnTo>
                      <a:pt x="4980" y="182"/>
                    </a:lnTo>
                    <a:lnTo>
                      <a:pt x="4981" y="182"/>
                    </a:lnTo>
                    <a:lnTo>
                      <a:pt x="4982" y="182"/>
                    </a:lnTo>
                    <a:lnTo>
                      <a:pt x="4983" y="182"/>
                    </a:lnTo>
                    <a:lnTo>
                      <a:pt x="4984" y="182"/>
                    </a:lnTo>
                    <a:lnTo>
                      <a:pt x="4985" y="182"/>
                    </a:lnTo>
                    <a:lnTo>
                      <a:pt x="4986" y="182"/>
                    </a:lnTo>
                    <a:lnTo>
                      <a:pt x="4987" y="182"/>
                    </a:lnTo>
                    <a:lnTo>
                      <a:pt x="4988" y="182"/>
                    </a:lnTo>
                    <a:lnTo>
                      <a:pt x="4989" y="182"/>
                    </a:lnTo>
                    <a:lnTo>
                      <a:pt x="4990" y="182"/>
                    </a:lnTo>
                    <a:lnTo>
                      <a:pt x="4991" y="182"/>
                    </a:lnTo>
                    <a:lnTo>
                      <a:pt x="4992" y="182"/>
                    </a:lnTo>
                    <a:lnTo>
                      <a:pt x="4993" y="182"/>
                    </a:lnTo>
                    <a:lnTo>
                      <a:pt x="4994" y="182"/>
                    </a:lnTo>
                    <a:lnTo>
                      <a:pt x="4995" y="182"/>
                    </a:lnTo>
                    <a:lnTo>
                      <a:pt x="4996" y="182"/>
                    </a:lnTo>
                    <a:lnTo>
                      <a:pt x="4997" y="182"/>
                    </a:lnTo>
                    <a:lnTo>
                      <a:pt x="4998" y="182"/>
                    </a:lnTo>
                    <a:lnTo>
                      <a:pt x="4999" y="182"/>
                    </a:lnTo>
                    <a:lnTo>
                      <a:pt x="5000" y="182"/>
                    </a:lnTo>
                    <a:lnTo>
                      <a:pt x="5001" y="182"/>
                    </a:lnTo>
                    <a:lnTo>
                      <a:pt x="5002" y="182"/>
                    </a:lnTo>
                    <a:lnTo>
                      <a:pt x="5003" y="182"/>
                    </a:lnTo>
                    <a:lnTo>
                      <a:pt x="5004" y="182"/>
                    </a:lnTo>
                    <a:lnTo>
                      <a:pt x="5005" y="182"/>
                    </a:lnTo>
                    <a:lnTo>
                      <a:pt x="5006" y="182"/>
                    </a:lnTo>
                    <a:lnTo>
                      <a:pt x="5007" y="182"/>
                    </a:lnTo>
                    <a:lnTo>
                      <a:pt x="5008" y="182"/>
                    </a:lnTo>
                    <a:lnTo>
                      <a:pt x="5009" y="182"/>
                    </a:lnTo>
                    <a:lnTo>
                      <a:pt x="5010" y="182"/>
                    </a:lnTo>
                    <a:lnTo>
                      <a:pt x="5011" y="182"/>
                    </a:lnTo>
                    <a:lnTo>
                      <a:pt x="5012" y="182"/>
                    </a:lnTo>
                    <a:lnTo>
                      <a:pt x="5013" y="182"/>
                    </a:lnTo>
                    <a:lnTo>
                      <a:pt x="5014" y="182"/>
                    </a:lnTo>
                    <a:lnTo>
                      <a:pt x="5015" y="182"/>
                    </a:lnTo>
                    <a:lnTo>
                      <a:pt x="5016" y="182"/>
                    </a:lnTo>
                    <a:lnTo>
                      <a:pt x="5017" y="182"/>
                    </a:lnTo>
                    <a:lnTo>
                      <a:pt x="5018" y="182"/>
                    </a:lnTo>
                    <a:lnTo>
                      <a:pt x="5019" y="182"/>
                    </a:lnTo>
                    <a:lnTo>
                      <a:pt x="5020" y="182"/>
                    </a:lnTo>
                    <a:lnTo>
                      <a:pt x="5021" y="182"/>
                    </a:lnTo>
                    <a:lnTo>
                      <a:pt x="5022" y="182"/>
                    </a:lnTo>
                    <a:lnTo>
                      <a:pt x="5023" y="182"/>
                    </a:lnTo>
                    <a:lnTo>
                      <a:pt x="5024" y="182"/>
                    </a:lnTo>
                    <a:lnTo>
                      <a:pt x="5025" y="182"/>
                    </a:lnTo>
                    <a:lnTo>
                      <a:pt x="5026" y="182"/>
                    </a:lnTo>
                    <a:lnTo>
                      <a:pt x="5027" y="182"/>
                    </a:lnTo>
                    <a:lnTo>
                      <a:pt x="5028" y="182"/>
                    </a:lnTo>
                    <a:lnTo>
                      <a:pt x="5029" y="182"/>
                    </a:lnTo>
                    <a:lnTo>
                      <a:pt x="5030" y="182"/>
                    </a:lnTo>
                    <a:lnTo>
                      <a:pt x="5031" y="182"/>
                    </a:lnTo>
                    <a:lnTo>
                      <a:pt x="5032" y="182"/>
                    </a:lnTo>
                    <a:lnTo>
                      <a:pt x="5033" y="182"/>
                    </a:lnTo>
                    <a:lnTo>
                      <a:pt x="5034" y="182"/>
                    </a:lnTo>
                    <a:lnTo>
                      <a:pt x="5035" y="182"/>
                    </a:lnTo>
                    <a:lnTo>
                      <a:pt x="5036" y="182"/>
                    </a:lnTo>
                    <a:lnTo>
                      <a:pt x="5037" y="182"/>
                    </a:lnTo>
                    <a:lnTo>
                      <a:pt x="5038" y="182"/>
                    </a:lnTo>
                    <a:lnTo>
                      <a:pt x="5039" y="182"/>
                    </a:lnTo>
                    <a:lnTo>
                      <a:pt x="5040" y="182"/>
                    </a:lnTo>
                    <a:lnTo>
                      <a:pt x="5041" y="182"/>
                    </a:lnTo>
                    <a:lnTo>
                      <a:pt x="5042" y="182"/>
                    </a:lnTo>
                    <a:lnTo>
                      <a:pt x="5043" y="182"/>
                    </a:lnTo>
                    <a:lnTo>
                      <a:pt x="5044" y="182"/>
                    </a:lnTo>
                    <a:lnTo>
                      <a:pt x="5045" y="182"/>
                    </a:lnTo>
                    <a:lnTo>
                      <a:pt x="5046" y="182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7" name="Rectangle 155"/>
              <p:cNvSpPr>
                <a:spLocks noChangeArrowheads="1"/>
              </p:cNvSpPr>
              <p:nvPr/>
            </p:nvSpPr>
            <p:spPr bwMode="auto">
              <a:xfrm rot="-5400000">
                <a:off x="2009" y="205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1466.7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8" name="Line 156"/>
              <p:cNvSpPr>
                <a:spLocks noChangeShapeType="1"/>
              </p:cNvSpPr>
              <p:nvPr/>
            </p:nvSpPr>
            <p:spPr bwMode="auto">
              <a:xfrm flipV="1">
                <a:off x="2088" y="224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9" name="Rectangle 157"/>
              <p:cNvSpPr>
                <a:spLocks noChangeArrowheads="1"/>
              </p:cNvSpPr>
              <p:nvPr/>
            </p:nvSpPr>
            <p:spPr bwMode="auto">
              <a:xfrm rot="-5400000">
                <a:off x="976" y="2198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850.5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0" name="Line 158"/>
              <p:cNvSpPr>
                <a:spLocks noChangeShapeType="1"/>
              </p:cNvSpPr>
              <p:nvPr/>
            </p:nvSpPr>
            <p:spPr bwMode="auto">
              <a:xfrm flipV="1">
                <a:off x="1041" y="236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1" name="Rectangle 159"/>
              <p:cNvSpPr>
                <a:spLocks noChangeArrowheads="1"/>
              </p:cNvSpPr>
              <p:nvPr/>
            </p:nvSpPr>
            <p:spPr bwMode="auto">
              <a:xfrm rot="-5400000">
                <a:off x="1317" y="2224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1059.4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2" name="Line 160"/>
              <p:cNvSpPr>
                <a:spLocks noChangeShapeType="1"/>
              </p:cNvSpPr>
              <p:nvPr/>
            </p:nvSpPr>
            <p:spPr bwMode="auto">
              <a:xfrm flipV="1">
                <a:off x="1396" y="241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3" name="Rectangle 161"/>
              <p:cNvSpPr>
                <a:spLocks noChangeArrowheads="1"/>
              </p:cNvSpPr>
              <p:nvPr/>
            </p:nvSpPr>
            <p:spPr bwMode="auto">
              <a:xfrm rot="-5400000">
                <a:off x="2385" y="2234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1687.8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4" name="Line 162"/>
              <p:cNvSpPr>
                <a:spLocks noChangeShapeType="1"/>
              </p:cNvSpPr>
              <p:nvPr/>
            </p:nvSpPr>
            <p:spPr bwMode="auto">
              <a:xfrm flipV="1">
                <a:off x="2464" y="2422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5" name="Rectangle 163"/>
              <p:cNvSpPr>
                <a:spLocks noChangeArrowheads="1"/>
              </p:cNvSpPr>
              <p:nvPr/>
            </p:nvSpPr>
            <p:spPr bwMode="auto">
              <a:xfrm rot="-5400000">
                <a:off x="3308" y="2233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2230.9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6" name="Line 164"/>
              <p:cNvSpPr>
                <a:spLocks noChangeShapeType="1"/>
              </p:cNvSpPr>
              <p:nvPr/>
            </p:nvSpPr>
            <p:spPr bwMode="auto">
              <a:xfrm flipV="1">
                <a:off x="3387" y="242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7" name="Rectangle 165"/>
              <p:cNvSpPr>
                <a:spLocks noChangeArrowheads="1"/>
              </p:cNvSpPr>
              <p:nvPr/>
            </p:nvSpPr>
            <p:spPr bwMode="auto">
              <a:xfrm rot="-5400000">
                <a:off x="1422" y="223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1121.4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8" name="Line 166"/>
              <p:cNvSpPr>
                <a:spLocks noChangeShapeType="1"/>
              </p:cNvSpPr>
              <p:nvPr/>
            </p:nvSpPr>
            <p:spPr bwMode="auto">
              <a:xfrm flipV="1">
                <a:off x="1501" y="242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9" name="Rectangle 167"/>
              <p:cNvSpPr>
                <a:spLocks noChangeArrowheads="1"/>
              </p:cNvSpPr>
              <p:nvPr/>
            </p:nvSpPr>
            <p:spPr bwMode="auto">
              <a:xfrm rot="-5400000">
                <a:off x="1803" y="223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1345.7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0" name="Line 168"/>
              <p:cNvSpPr>
                <a:spLocks noChangeShapeType="1"/>
              </p:cNvSpPr>
              <p:nvPr/>
            </p:nvSpPr>
            <p:spPr bwMode="auto">
              <a:xfrm flipV="1">
                <a:off x="1882" y="242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1" name="Rectangle 169"/>
              <p:cNvSpPr>
                <a:spLocks noChangeArrowheads="1"/>
              </p:cNvSpPr>
              <p:nvPr/>
            </p:nvSpPr>
            <p:spPr bwMode="auto">
              <a:xfrm rot="-5400000">
                <a:off x="2531" y="2237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1773.9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2" name="Line 170"/>
              <p:cNvSpPr>
                <a:spLocks noChangeShapeType="1"/>
              </p:cNvSpPr>
              <p:nvPr/>
            </p:nvSpPr>
            <p:spPr bwMode="auto">
              <a:xfrm flipV="1">
                <a:off x="2610" y="242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3" name="Rectangle 171"/>
              <p:cNvSpPr>
                <a:spLocks noChangeArrowheads="1"/>
              </p:cNvSpPr>
              <p:nvPr/>
            </p:nvSpPr>
            <p:spPr bwMode="auto">
              <a:xfrm rot="-5400000">
                <a:off x="2676" y="2237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1858.9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4" name="Line 172"/>
              <p:cNvSpPr>
                <a:spLocks noChangeShapeType="1"/>
              </p:cNvSpPr>
              <p:nvPr/>
            </p:nvSpPr>
            <p:spPr bwMode="auto">
              <a:xfrm flipV="1">
                <a:off x="2755" y="242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5" name="Rectangle 173"/>
              <p:cNvSpPr>
                <a:spLocks noChangeArrowheads="1"/>
              </p:cNvSpPr>
              <p:nvPr/>
            </p:nvSpPr>
            <p:spPr bwMode="auto">
              <a:xfrm rot="-5400000">
                <a:off x="3397" y="223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2283.2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6" name="Line 174"/>
              <p:cNvSpPr>
                <a:spLocks noChangeShapeType="1"/>
              </p:cNvSpPr>
              <p:nvPr/>
            </p:nvSpPr>
            <p:spPr bwMode="auto">
              <a:xfrm flipV="1">
                <a:off x="3476" y="242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7" name="Rectangle 175"/>
              <p:cNvSpPr>
                <a:spLocks noChangeArrowheads="1"/>
              </p:cNvSpPr>
              <p:nvPr/>
            </p:nvSpPr>
            <p:spPr bwMode="auto">
              <a:xfrm rot="-5400000">
                <a:off x="2160" y="2239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1555.7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8" name="Line 176"/>
              <p:cNvSpPr>
                <a:spLocks noChangeShapeType="1"/>
              </p:cNvSpPr>
              <p:nvPr/>
            </p:nvSpPr>
            <p:spPr bwMode="auto">
              <a:xfrm flipV="1">
                <a:off x="2240" y="242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9" name="Rectangle 177"/>
              <p:cNvSpPr>
                <a:spLocks noChangeArrowheads="1"/>
              </p:cNvSpPr>
              <p:nvPr/>
            </p:nvSpPr>
            <p:spPr bwMode="auto">
              <a:xfrm rot="-5400000">
                <a:off x="4963" y="223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3204.8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0" name="Line 178"/>
              <p:cNvSpPr>
                <a:spLocks noChangeShapeType="1"/>
              </p:cNvSpPr>
              <p:nvPr/>
            </p:nvSpPr>
            <p:spPr bwMode="auto">
              <a:xfrm flipV="1">
                <a:off x="5043" y="242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1" name="Rectangle 179"/>
              <p:cNvSpPr>
                <a:spLocks noChangeArrowheads="1"/>
              </p:cNvSpPr>
              <p:nvPr/>
            </p:nvSpPr>
            <p:spPr bwMode="auto">
              <a:xfrm rot="-5400000">
                <a:off x="2273" y="2240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1621.7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2" name="Line 180"/>
              <p:cNvSpPr>
                <a:spLocks noChangeShapeType="1"/>
              </p:cNvSpPr>
              <p:nvPr/>
            </p:nvSpPr>
            <p:spPr bwMode="auto">
              <a:xfrm flipV="1">
                <a:off x="2352" y="242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3" name="Rectangle 181"/>
              <p:cNvSpPr>
                <a:spLocks noChangeArrowheads="1"/>
              </p:cNvSpPr>
              <p:nvPr/>
            </p:nvSpPr>
            <p:spPr bwMode="auto">
              <a:xfrm rot="-5400000">
                <a:off x="3051" y="2240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2079.8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4" name="Line 182"/>
              <p:cNvSpPr>
                <a:spLocks noChangeShapeType="1"/>
              </p:cNvSpPr>
              <p:nvPr/>
            </p:nvSpPr>
            <p:spPr bwMode="auto">
              <a:xfrm flipV="1">
                <a:off x="3130" y="242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5" name="Rectangle 183"/>
              <p:cNvSpPr>
                <a:spLocks noChangeArrowheads="1"/>
              </p:cNvSpPr>
              <p:nvPr/>
            </p:nvSpPr>
            <p:spPr bwMode="auto">
              <a:xfrm rot="-5400000">
                <a:off x="1631" y="224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1244.6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6" name="Line 184"/>
              <p:cNvSpPr>
                <a:spLocks noChangeShapeType="1"/>
              </p:cNvSpPr>
              <p:nvPr/>
            </p:nvSpPr>
            <p:spPr bwMode="auto">
              <a:xfrm flipV="1">
                <a:off x="1710" y="242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7" name="Rectangle 185"/>
              <p:cNvSpPr>
                <a:spLocks noChangeArrowheads="1"/>
              </p:cNvSpPr>
              <p:nvPr/>
            </p:nvSpPr>
            <p:spPr bwMode="auto">
              <a:xfrm rot="-5400000">
                <a:off x="1179" y="2257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970.3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8" name="Line 186"/>
              <p:cNvSpPr>
                <a:spLocks noChangeShapeType="1"/>
              </p:cNvSpPr>
              <p:nvPr/>
            </p:nvSpPr>
            <p:spPr bwMode="auto">
              <a:xfrm flipV="1">
                <a:off x="1244" y="242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9" name="Rectangle 187"/>
              <p:cNvSpPr>
                <a:spLocks noChangeArrowheads="1"/>
              </p:cNvSpPr>
              <p:nvPr/>
            </p:nvSpPr>
            <p:spPr bwMode="auto">
              <a:xfrm rot="-5400000">
                <a:off x="825" y="2257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762.4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0" name="Line 188"/>
              <p:cNvSpPr>
                <a:spLocks noChangeShapeType="1"/>
              </p:cNvSpPr>
              <p:nvPr/>
            </p:nvSpPr>
            <p:spPr bwMode="auto">
              <a:xfrm flipV="1">
                <a:off x="890" y="242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1" name="Rectangle 189"/>
              <p:cNvSpPr>
                <a:spLocks noChangeArrowheads="1"/>
              </p:cNvSpPr>
              <p:nvPr/>
            </p:nvSpPr>
            <p:spPr bwMode="auto">
              <a:xfrm rot="-5400000">
                <a:off x="1552" y="224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1198.5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2" name="Line 190"/>
              <p:cNvSpPr>
                <a:spLocks noChangeShapeType="1"/>
              </p:cNvSpPr>
              <p:nvPr/>
            </p:nvSpPr>
            <p:spPr bwMode="auto">
              <a:xfrm flipV="1">
                <a:off x="1632" y="242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3" name="Rectangle 191"/>
              <p:cNvSpPr>
                <a:spLocks noChangeArrowheads="1"/>
              </p:cNvSpPr>
              <p:nvPr/>
            </p:nvSpPr>
            <p:spPr bwMode="auto">
              <a:xfrm rot="-5400000">
                <a:off x="1086" y="2258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915.5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4" name="Line 192"/>
              <p:cNvSpPr>
                <a:spLocks noChangeShapeType="1"/>
              </p:cNvSpPr>
              <p:nvPr/>
            </p:nvSpPr>
            <p:spPr bwMode="auto">
              <a:xfrm flipV="1">
                <a:off x="1151" y="242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5" name="Rectangle 193"/>
              <p:cNvSpPr>
                <a:spLocks noChangeArrowheads="1"/>
              </p:cNvSpPr>
              <p:nvPr/>
            </p:nvSpPr>
            <p:spPr bwMode="auto">
              <a:xfrm rot="-5400000">
                <a:off x="4288" y="224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2807.4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6" name="Line 194"/>
              <p:cNvSpPr>
                <a:spLocks noChangeShapeType="1"/>
              </p:cNvSpPr>
              <p:nvPr/>
            </p:nvSpPr>
            <p:spPr bwMode="auto">
              <a:xfrm flipV="1">
                <a:off x="4367" y="242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7" name="Rectangle 195"/>
              <p:cNvSpPr>
                <a:spLocks noChangeArrowheads="1"/>
              </p:cNvSpPr>
              <p:nvPr/>
            </p:nvSpPr>
            <p:spPr bwMode="auto">
              <a:xfrm rot="-5400000">
                <a:off x="5190" y="224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3338.1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8" name="Line 196"/>
              <p:cNvSpPr>
                <a:spLocks noChangeShapeType="1"/>
              </p:cNvSpPr>
              <p:nvPr/>
            </p:nvSpPr>
            <p:spPr bwMode="auto">
              <a:xfrm flipV="1">
                <a:off x="5269" y="242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9" name="Rectangle 197"/>
              <p:cNvSpPr>
                <a:spLocks noChangeArrowheads="1"/>
              </p:cNvSpPr>
              <p:nvPr/>
            </p:nvSpPr>
            <p:spPr bwMode="auto">
              <a:xfrm>
                <a:off x="5121" y="1976"/>
                <a:ext cx="164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Spot 8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0" name="Line 198"/>
              <p:cNvSpPr>
                <a:spLocks noChangeShapeType="1"/>
              </p:cNvSpPr>
              <p:nvPr/>
            </p:nvSpPr>
            <p:spPr bwMode="auto">
              <a:xfrm>
                <a:off x="415" y="2440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1" name="Rectangle 199"/>
              <p:cNvSpPr>
                <a:spLocks noChangeArrowheads="1"/>
              </p:cNvSpPr>
              <p:nvPr/>
            </p:nvSpPr>
            <p:spPr bwMode="auto">
              <a:xfrm>
                <a:off x="313" y="2398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2" name="Line 200"/>
              <p:cNvSpPr>
                <a:spLocks noChangeShapeType="1"/>
              </p:cNvSpPr>
              <p:nvPr/>
            </p:nvSpPr>
            <p:spPr bwMode="auto">
              <a:xfrm>
                <a:off x="424" y="2394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3" name="Line 201"/>
              <p:cNvSpPr>
                <a:spLocks noChangeShapeType="1"/>
              </p:cNvSpPr>
              <p:nvPr/>
            </p:nvSpPr>
            <p:spPr bwMode="auto">
              <a:xfrm>
                <a:off x="424" y="2349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4" name="Line 202"/>
              <p:cNvSpPr>
                <a:spLocks noChangeShapeType="1"/>
              </p:cNvSpPr>
              <p:nvPr/>
            </p:nvSpPr>
            <p:spPr bwMode="auto">
              <a:xfrm>
                <a:off x="424" y="2304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5" name="Line 203"/>
              <p:cNvSpPr>
                <a:spLocks noChangeShapeType="1"/>
              </p:cNvSpPr>
              <p:nvPr/>
            </p:nvSpPr>
            <p:spPr bwMode="auto">
              <a:xfrm>
                <a:off x="424" y="2259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6" name="Line 204"/>
              <p:cNvSpPr>
                <a:spLocks noChangeShapeType="1"/>
              </p:cNvSpPr>
              <p:nvPr/>
            </p:nvSpPr>
            <p:spPr bwMode="auto">
              <a:xfrm>
                <a:off x="415" y="2214"/>
                <a:ext cx="2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067" name="Rectangle 206"/>
            <p:cNvSpPr>
              <a:spLocks noChangeArrowheads="1"/>
            </p:cNvSpPr>
            <p:nvPr/>
          </p:nvSpPr>
          <p:spPr bwMode="auto">
            <a:xfrm>
              <a:off x="313" y="2173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8" name="Line 207"/>
            <p:cNvSpPr>
              <a:spLocks noChangeShapeType="1"/>
            </p:cNvSpPr>
            <p:nvPr/>
          </p:nvSpPr>
          <p:spPr bwMode="auto">
            <a:xfrm>
              <a:off x="424" y="2169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9" name="Line 208"/>
            <p:cNvSpPr>
              <a:spLocks noChangeShapeType="1"/>
            </p:cNvSpPr>
            <p:nvPr/>
          </p:nvSpPr>
          <p:spPr bwMode="auto">
            <a:xfrm>
              <a:off x="424" y="2123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0" name="Line 209"/>
            <p:cNvSpPr>
              <a:spLocks noChangeShapeType="1"/>
            </p:cNvSpPr>
            <p:nvPr/>
          </p:nvSpPr>
          <p:spPr bwMode="auto">
            <a:xfrm>
              <a:off x="424" y="2078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1" name="Line 210"/>
            <p:cNvSpPr>
              <a:spLocks noChangeShapeType="1"/>
            </p:cNvSpPr>
            <p:nvPr/>
          </p:nvSpPr>
          <p:spPr bwMode="auto">
            <a:xfrm>
              <a:off x="424" y="2033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2" name="Line 211"/>
            <p:cNvSpPr>
              <a:spLocks noChangeShapeType="1"/>
            </p:cNvSpPr>
            <p:nvPr/>
          </p:nvSpPr>
          <p:spPr bwMode="auto">
            <a:xfrm>
              <a:off x="415" y="1988"/>
              <a:ext cx="27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3" name="Rectangle 212"/>
            <p:cNvSpPr>
              <a:spLocks noChangeArrowheads="1"/>
            </p:cNvSpPr>
            <p:nvPr/>
          </p:nvSpPr>
          <p:spPr bwMode="auto">
            <a:xfrm>
              <a:off x="326" y="194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4" name="Rectangle 213"/>
            <p:cNvSpPr>
              <a:spLocks noChangeArrowheads="1"/>
            </p:cNvSpPr>
            <p:nvPr/>
          </p:nvSpPr>
          <p:spPr bwMode="auto">
            <a:xfrm>
              <a:off x="113" y="1971"/>
              <a:ext cx="14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x10</a:t>
              </a:r>
              <a:r>
                <a:rPr lang="de-DE" sz="900" baseline="300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de-DE" sz="900" baseline="30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5" name="Rectangle 215"/>
            <p:cNvSpPr>
              <a:spLocks noChangeArrowheads="1"/>
            </p:cNvSpPr>
            <p:nvPr/>
          </p:nvSpPr>
          <p:spPr bwMode="auto">
            <a:xfrm>
              <a:off x="442" y="1956"/>
              <a:ext cx="5063" cy="48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6" name="Freeform 216"/>
            <p:cNvSpPr>
              <a:spLocks/>
            </p:cNvSpPr>
            <p:nvPr/>
          </p:nvSpPr>
          <p:spPr bwMode="auto">
            <a:xfrm>
              <a:off x="445" y="2755"/>
              <a:ext cx="5062" cy="174"/>
            </a:xfrm>
            <a:custGeom>
              <a:avLst/>
              <a:gdLst>
                <a:gd name="T0" fmla="*/ 79 w 5046"/>
                <a:gd name="T1" fmla="*/ 174 h 174"/>
                <a:gd name="T2" fmla="*/ 161 w 5046"/>
                <a:gd name="T3" fmla="*/ 174 h 174"/>
                <a:gd name="T4" fmla="*/ 241 w 5046"/>
                <a:gd name="T5" fmla="*/ 174 h 174"/>
                <a:gd name="T6" fmla="*/ 320 w 5046"/>
                <a:gd name="T7" fmla="*/ 174 h 174"/>
                <a:gd name="T8" fmla="*/ 398 w 5046"/>
                <a:gd name="T9" fmla="*/ 174 h 174"/>
                <a:gd name="T10" fmla="*/ 473 w 5046"/>
                <a:gd name="T11" fmla="*/ 174 h 174"/>
                <a:gd name="T12" fmla="*/ 550 w 5046"/>
                <a:gd name="T13" fmla="*/ 174 h 174"/>
                <a:gd name="T14" fmla="*/ 617 w 5046"/>
                <a:gd name="T15" fmla="*/ 174 h 174"/>
                <a:gd name="T16" fmla="*/ 683 w 5046"/>
                <a:gd name="T17" fmla="*/ 174 h 174"/>
                <a:gd name="T18" fmla="*/ 755 w 5046"/>
                <a:gd name="T19" fmla="*/ 173 h 174"/>
                <a:gd name="T20" fmla="*/ 836 w 5046"/>
                <a:gd name="T21" fmla="*/ 174 h 174"/>
                <a:gd name="T22" fmla="*/ 917 w 5046"/>
                <a:gd name="T23" fmla="*/ 174 h 174"/>
                <a:gd name="T24" fmla="*/ 994 w 5046"/>
                <a:gd name="T25" fmla="*/ 174 h 174"/>
                <a:gd name="T26" fmla="*/ 1074 w 5046"/>
                <a:gd name="T27" fmla="*/ 174 h 174"/>
                <a:gd name="T28" fmla="*/ 1156 w 5046"/>
                <a:gd name="T29" fmla="*/ 174 h 174"/>
                <a:gd name="T30" fmla="*/ 1236 w 5046"/>
                <a:gd name="T31" fmla="*/ 174 h 174"/>
                <a:gd name="T32" fmla="*/ 1317 w 5046"/>
                <a:gd name="T33" fmla="*/ 174 h 174"/>
                <a:gd name="T34" fmla="*/ 1397 w 5046"/>
                <a:gd name="T35" fmla="*/ 174 h 174"/>
                <a:gd name="T36" fmla="*/ 1476 w 5046"/>
                <a:gd name="T37" fmla="*/ 174 h 174"/>
                <a:gd name="T38" fmla="*/ 1556 w 5046"/>
                <a:gd name="T39" fmla="*/ 174 h 174"/>
                <a:gd name="T40" fmla="*/ 1635 w 5046"/>
                <a:gd name="T41" fmla="*/ 174 h 174"/>
                <a:gd name="T42" fmla="*/ 1710 w 5046"/>
                <a:gd name="T43" fmla="*/ 174 h 174"/>
                <a:gd name="T44" fmla="*/ 1790 w 5046"/>
                <a:gd name="T45" fmla="*/ 174 h 174"/>
                <a:gd name="T46" fmla="*/ 1870 w 5046"/>
                <a:gd name="T47" fmla="*/ 174 h 174"/>
                <a:gd name="T48" fmla="*/ 1948 w 5046"/>
                <a:gd name="T49" fmla="*/ 174 h 174"/>
                <a:gd name="T50" fmla="*/ 2022 w 5046"/>
                <a:gd name="T51" fmla="*/ 170 h 174"/>
                <a:gd name="T52" fmla="*/ 2100 w 5046"/>
                <a:gd name="T53" fmla="*/ 174 h 174"/>
                <a:gd name="T54" fmla="*/ 2178 w 5046"/>
                <a:gd name="T55" fmla="*/ 174 h 174"/>
                <a:gd name="T56" fmla="*/ 2259 w 5046"/>
                <a:gd name="T57" fmla="*/ 174 h 174"/>
                <a:gd name="T58" fmla="*/ 2338 w 5046"/>
                <a:gd name="T59" fmla="*/ 174 h 174"/>
                <a:gd name="T60" fmla="*/ 2419 w 5046"/>
                <a:gd name="T61" fmla="*/ 174 h 174"/>
                <a:gd name="T62" fmla="*/ 2500 w 5046"/>
                <a:gd name="T63" fmla="*/ 174 h 174"/>
                <a:gd name="T64" fmla="*/ 2580 w 5046"/>
                <a:gd name="T65" fmla="*/ 174 h 174"/>
                <a:gd name="T66" fmla="*/ 2661 w 5046"/>
                <a:gd name="T67" fmla="*/ 174 h 174"/>
                <a:gd name="T68" fmla="*/ 2742 w 5046"/>
                <a:gd name="T69" fmla="*/ 174 h 174"/>
                <a:gd name="T70" fmla="*/ 2823 w 5046"/>
                <a:gd name="T71" fmla="*/ 174 h 174"/>
                <a:gd name="T72" fmla="*/ 2903 w 5046"/>
                <a:gd name="T73" fmla="*/ 174 h 174"/>
                <a:gd name="T74" fmla="*/ 2982 w 5046"/>
                <a:gd name="T75" fmla="*/ 174 h 174"/>
                <a:gd name="T76" fmla="*/ 3063 w 5046"/>
                <a:gd name="T77" fmla="*/ 174 h 174"/>
                <a:gd name="T78" fmla="*/ 3144 w 5046"/>
                <a:gd name="T79" fmla="*/ 174 h 174"/>
                <a:gd name="T80" fmla="*/ 3221 w 5046"/>
                <a:gd name="T81" fmla="*/ 174 h 174"/>
                <a:gd name="T82" fmla="*/ 3302 w 5046"/>
                <a:gd name="T83" fmla="*/ 174 h 174"/>
                <a:gd name="T84" fmla="*/ 3383 w 5046"/>
                <a:gd name="T85" fmla="*/ 174 h 174"/>
                <a:gd name="T86" fmla="*/ 3464 w 5046"/>
                <a:gd name="T87" fmla="*/ 174 h 174"/>
                <a:gd name="T88" fmla="*/ 3544 w 5046"/>
                <a:gd name="T89" fmla="*/ 174 h 174"/>
                <a:gd name="T90" fmla="*/ 3625 w 5046"/>
                <a:gd name="T91" fmla="*/ 174 h 174"/>
                <a:gd name="T92" fmla="*/ 3706 w 5046"/>
                <a:gd name="T93" fmla="*/ 174 h 174"/>
                <a:gd name="T94" fmla="*/ 3787 w 5046"/>
                <a:gd name="T95" fmla="*/ 174 h 174"/>
                <a:gd name="T96" fmla="*/ 3867 w 5046"/>
                <a:gd name="T97" fmla="*/ 174 h 174"/>
                <a:gd name="T98" fmla="*/ 3948 w 5046"/>
                <a:gd name="T99" fmla="*/ 174 h 174"/>
                <a:gd name="T100" fmla="*/ 4029 w 5046"/>
                <a:gd name="T101" fmla="*/ 174 h 174"/>
                <a:gd name="T102" fmla="*/ 4110 w 5046"/>
                <a:gd name="T103" fmla="*/ 174 h 174"/>
                <a:gd name="T104" fmla="*/ 4190 w 5046"/>
                <a:gd name="T105" fmla="*/ 174 h 174"/>
                <a:gd name="T106" fmla="*/ 4272 w 5046"/>
                <a:gd name="T107" fmla="*/ 174 h 174"/>
                <a:gd name="T108" fmla="*/ 4352 w 5046"/>
                <a:gd name="T109" fmla="*/ 174 h 174"/>
                <a:gd name="T110" fmla="*/ 4433 w 5046"/>
                <a:gd name="T111" fmla="*/ 174 h 174"/>
                <a:gd name="T112" fmla="*/ 4513 w 5046"/>
                <a:gd name="T113" fmla="*/ 174 h 174"/>
                <a:gd name="T114" fmla="*/ 4595 w 5046"/>
                <a:gd name="T115" fmla="*/ 174 h 174"/>
                <a:gd name="T116" fmla="*/ 4675 w 5046"/>
                <a:gd name="T117" fmla="*/ 174 h 174"/>
                <a:gd name="T118" fmla="*/ 4756 w 5046"/>
                <a:gd name="T119" fmla="*/ 174 h 174"/>
                <a:gd name="T120" fmla="*/ 4836 w 5046"/>
                <a:gd name="T121" fmla="*/ 174 h 174"/>
                <a:gd name="T122" fmla="*/ 4918 w 5046"/>
                <a:gd name="T123" fmla="*/ 174 h 174"/>
                <a:gd name="T124" fmla="*/ 4998 w 5046"/>
                <a:gd name="T125" fmla="*/ 174 h 17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046"/>
                <a:gd name="T190" fmla="*/ 0 h 174"/>
                <a:gd name="T191" fmla="*/ 5046 w 5046"/>
                <a:gd name="T192" fmla="*/ 174 h 17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046" h="174">
                  <a:moveTo>
                    <a:pt x="0" y="174"/>
                  </a:moveTo>
                  <a:lnTo>
                    <a:pt x="0" y="174"/>
                  </a:lnTo>
                  <a:lnTo>
                    <a:pt x="1" y="174"/>
                  </a:lnTo>
                  <a:lnTo>
                    <a:pt x="2" y="174"/>
                  </a:lnTo>
                  <a:lnTo>
                    <a:pt x="3" y="174"/>
                  </a:lnTo>
                  <a:lnTo>
                    <a:pt x="4" y="174"/>
                  </a:lnTo>
                  <a:lnTo>
                    <a:pt x="5" y="174"/>
                  </a:lnTo>
                  <a:lnTo>
                    <a:pt x="6" y="174"/>
                  </a:lnTo>
                  <a:lnTo>
                    <a:pt x="7" y="174"/>
                  </a:lnTo>
                  <a:lnTo>
                    <a:pt x="8" y="174"/>
                  </a:lnTo>
                  <a:lnTo>
                    <a:pt x="9" y="174"/>
                  </a:lnTo>
                  <a:lnTo>
                    <a:pt x="10" y="174"/>
                  </a:lnTo>
                  <a:lnTo>
                    <a:pt x="11" y="174"/>
                  </a:lnTo>
                  <a:lnTo>
                    <a:pt x="12" y="174"/>
                  </a:lnTo>
                  <a:lnTo>
                    <a:pt x="13" y="174"/>
                  </a:lnTo>
                  <a:lnTo>
                    <a:pt x="14" y="174"/>
                  </a:lnTo>
                  <a:lnTo>
                    <a:pt x="15" y="174"/>
                  </a:lnTo>
                  <a:lnTo>
                    <a:pt x="16" y="174"/>
                  </a:lnTo>
                  <a:lnTo>
                    <a:pt x="17" y="174"/>
                  </a:lnTo>
                  <a:lnTo>
                    <a:pt x="18" y="174"/>
                  </a:lnTo>
                  <a:lnTo>
                    <a:pt x="19" y="174"/>
                  </a:lnTo>
                  <a:lnTo>
                    <a:pt x="20" y="174"/>
                  </a:lnTo>
                  <a:lnTo>
                    <a:pt x="21" y="174"/>
                  </a:lnTo>
                  <a:lnTo>
                    <a:pt x="22" y="174"/>
                  </a:lnTo>
                  <a:lnTo>
                    <a:pt x="23" y="174"/>
                  </a:lnTo>
                  <a:lnTo>
                    <a:pt x="24" y="174"/>
                  </a:lnTo>
                  <a:lnTo>
                    <a:pt x="25" y="174"/>
                  </a:lnTo>
                  <a:lnTo>
                    <a:pt x="26" y="174"/>
                  </a:lnTo>
                  <a:lnTo>
                    <a:pt x="27" y="174"/>
                  </a:lnTo>
                  <a:lnTo>
                    <a:pt x="28" y="174"/>
                  </a:lnTo>
                  <a:lnTo>
                    <a:pt x="29" y="174"/>
                  </a:lnTo>
                  <a:lnTo>
                    <a:pt x="30" y="174"/>
                  </a:lnTo>
                  <a:lnTo>
                    <a:pt x="31" y="174"/>
                  </a:lnTo>
                  <a:lnTo>
                    <a:pt x="32" y="174"/>
                  </a:lnTo>
                  <a:lnTo>
                    <a:pt x="33" y="174"/>
                  </a:lnTo>
                  <a:lnTo>
                    <a:pt x="34" y="174"/>
                  </a:lnTo>
                  <a:lnTo>
                    <a:pt x="35" y="174"/>
                  </a:lnTo>
                  <a:lnTo>
                    <a:pt x="36" y="174"/>
                  </a:lnTo>
                  <a:lnTo>
                    <a:pt x="37" y="174"/>
                  </a:lnTo>
                  <a:lnTo>
                    <a:pt x="38" y="174"/>
                  </a:lnTo>
                  <a:lnTo>
                    <a:pt x="39" y="174"/>
                  </a:lnTo>
                  <a:lnTo>
                    <a:pt x="40" y="174"/>
                  </a:lnTo>
                  <a:lnTo>
                    <a:pt x="41" y="174"/>
                  </a:lnTo>
                  <a:lnTo>
                    <a:pt x="42" y="174"/>
                  </a:lnTo>
                  <a:lnTo>
                    <a:pt x="43" y="174"/>
                  </a:lnTo>
                  <a:lnTo>
                    <a:pt x="44" y="174"/>
                  </a:lnTo>
                  <a:lnTo>
                    <a:pt x="45" y="174"/>
                  </a:lnTo>
                  <a:lnTo>
                    <a:pt x="46" y="174"/>
                  </a:lnTo>
                  <a:lnTo>
                    <a:pt x="47" y="174"/>
                  </a:lnTo>
                  <a:lnTo>
                    <a:pt x="48" y="174"/>
                  </a:lnTo>
                  <a:lnTo>
                    <a:pt x="49" y="174"/>
                  </a:lnTo>
                  <a:lnTo>
                    <a:pt x="50" y="174"/>
                  </a:lnTo>
                  <a:lnTo>
                    <a:pt x="51" y="174"/>
                  </a:lnTo>
                  <a:lnTo>
                    <a:pt x="52" y="174"/>
                  </a:lnTo>
                  <a:lnTo>
                    <a:pt x="53" y="174"/>
                  </a:lnTo>
                  <a:lnTo>
                    <a:pt x="54" y="174"/>
                  </a:lnTo>
                  <a:lnTo>
                    <a:pt x="55" y="174"/>
                  </a:lnTo>
                  <a:lnTo>
                    <a:pt x="56" y="174"/>
                  </a:lnTo>
                  <a:lnTo>
                    <a:pt x="57" y="174"/>
                  </a:lnTo>
                  <a:lnTo>
                    <a:pt x="58" y="174"/>
                  </a:lnTo>
                  <a:lnTo>
                    <a:pt x="59" y="174"/>
                  </a:lnTo>
                  <a:lnTo>
                    <a:pt x="60" y="174"/>
                  </a:lnTo>
                  <a:lnTo>
                    <a:pt x="61" y="174"/>
                  </a:lnTo>
                  <a:lnTo>
                    <a:pt x="62" y="174"/>
                  </a:lnTo>
                  <a:lnTo>
                    <a:pt x="63" y="174"/>
                  </a:lnTo>
                  <a:lnTo>
                    <a:pt x="64" y="174"/>
                  </a:lnTo>
                  <a:lnTo>
                    <a:pt x="65" y="174"/>
                  </a:lnTo>
                  <a:lnTo>
                    <a:pt x="66" y="174"/>
                  </a:lnTo>
                  <a:lnTo>
                    <a:pt x="67" y="174"/>
                  </a:lnTo>
                  <a:lnTo>
                    <a:pt x="68" y="174"/>
                  </a:lnTo>
                  <a:lnTo>
                    <a:pt x="69" y="174"/>
                  </a:lnTo>
                  <a:lnTo>
                    <a:pt x="70" y="174"/>
                  </a:lnTo>
                  <a:lnTo>
                    <a:pt x="71" y="174"/>
                  </a:lnTo>
                  <a:lnTo>
                    <a:pt x="72" y="174"/>
                  </a:lnTo>
                  <a:lnTo>
                    <a:pt x="73" y="174"/>
                  </a:lnTo>
                  <a:lnTo>
                    <a:pt x="74" y="174"/>
                  </a:lnTo>
                  <a:lnTo>
                    <a:pt x="75" y="174"/>
                  </a:lnTo>
                  <a:lnTo>
                    <a:pt x="76" y="174"/>
                  </a:lnTo>
                  <a:lnTo>
                    <a:pt x="77" y="174"/>
                  </a:lnTo>
                  <a:lnTo>
                    <a:pt x="78" y="174"/>
                  </a:lnTo>
                  <a:lnTo>
                    <a:pt x="79" y="174"/>
                  </a:lnTo>
                  <a:lnTo>
                    <a:pt x="80" y="174"/>
                  </a:lnTo>
                  <a:lnTo>
                    <a:pt x="81" y="174"/>
                  </a:lnTo>
                  <a:lnTo>
                    <a:pt x="82" y="174"/>
                  </a:lnTo>
                  <a:lnTo>
                    <a:pt x="83" y="174"/>
                  </a:lnTo>
                  <a:lnTo>
                    <a:pt x="84" y="174"/>
                  </a:lnTo>
                  <a:lnTo>
                    <a:pt x="85" y="174"/>
                  </a:lnTo>
                  <a:lnTo>
                    <a:pt x="86" y="174"/>
                  </a:lnTo>
                  <a:lnTo>
                    <a:pt x="87" y="174"/>
                  </a:lnTo>
                  <a:lnTo>
                    <a:pt x="88" y="174"/>
                  </a:lnTo>
                  <a:lnTo>
                    <a:pt x="89" y="174"/>
                  </a:lnTo>
                  <a:lnTo>
                    <a:pt x="90" y="174"/>
                  </a:lnTo>
                  <a:lnTo>
                    <a:pt x="91" y="174"/>
                  </a:lnTo>
                  <a:lnTo>
                    <a:pt x="92" y="174"/>
                  </a:lnTo>
                  <a:lnTo>
                    <a:pt x="93" y="174"/>
                  </a:lnTo>
                  <a:lnTo>
                    <a:pt x="94" y="174"/>
                  </a:lnTo>
                  <a:lnTo>
                    <a:pt x="95" y="174"/>
                  </a:lnTo>
                  <a:lnTo>
                    <a:pt x="96" y="174"/>
                  </a:lnTo>
                  <a:lnTo>
                    <a:pt x="97" y="174"/>
                  </a:lnTo>
                  <a:lnTo>
                    <a:pt x="98" y="174"/>
                  </a:lnTo>
                  <a:lnTo>
                    <a:pt x="99" y="174"/>
                  </a:lnTo>
                  <a:lnTo>
                    <a:pt x="100" y="174"/>
                  </a:lnTo>
                  <a:lnTo>
                    <a:pt x="101" y="174"/>
                  </a:lnTo>
                  <a:lnTo>
                    <a:pt x="102" y="174"/>
                  </a:lnTo>
                  <a:lnTo>
                    <a:pt x="103" y="174"/>
                  </a:lnTo>
                  <a:lnTo>
                    <a:pt x="104" y="174"/>
                  </a:lnTo>
                  <a:lnTo>
                    <a:pt x="105" y="174"/>
                  </a:lnTo>
                  <a:lnTo>
                    <a:pt x="106" y="174"/>
                  </a:lnTo>
                  <a:lnTo>
                    <a:pt x="107" y="174"/>
                  </a:lnTo>
                  <a:lnTo>
                    <a:pt x="108" y="174"/>
                  </a:lnTo>
                  <a:lnTo>
                    <a:pt x="109" y="174"/>
                  </a:lnTo>
                  <a:lnTo>
                    <a:pt x="110" y="174"/>
                  </a:lnTo>
                  <a:lnTo>
                    <a:pt x="111" y="174"/>
                  </a:lnTo>
                  <a:lnTo>
                    <a:pt x="112" y="174"/>
                  </a:lnTo>
                  <a:lnTo>
                    <a:pt x="113" y="174"/>
                  </a:lnTo>
                  <a:lnTo>
                    <a:pt x="114" y="174"/>
                  </a:lnTo>
                  <a:lnTo>
                    <a:pt x="115" y="174"/>
                  </a:lnTo>
                  <a:lnTo>
                    <a:pt x="116" y="174"/>
                  </a:lnTo>
                  <a:lnTo>
                    <a:pt x="117" y="174"/>
                  </a:lnTo>
                  <a:lnTo>
                    <a:pt x="118" y="174"/>
                  </a:lnTo>
                  <a:lnTo>
                    <a:pt x="119" y="174"/>
                  </a:lnTo>
                  <a:lnTo>
                    <a:pt x="120" y="174"/>
                  </a:lnTo>
                  <a:lnTo>
                    <a:pt x="121" y="174"/>
                  </a:lnTo>
                  <a:lnTo>
                    <a:pt x="122" y="174"/>
                  </a:lnTo>
                  <a:lnTo>
                    <a:pt x="123" y="174"/>
                  </a:lnTo>
                  <a:lnTo>
                    <a:pt x="124" y="174"/>
                  </a:lnTo>
                  <a:lnTo>
                    <a:pt x="125" y="174"/>
                  </a:lnTo>
                  <a:lnTo>
                    <a:pt x="126" y="174"/>
                  </a:lnTo>
                  <a:lnTo>
                    <a:pt x="127" y="174"/>
                  </a:lnTo>
                  <a:lnTo>
                    <a:pt x="128" y="174"/>
                  </a:lnTo>
                  <a:lnTo>
                    <a:pt x="129" y="174"/>
                  </a:lnTo>
                  <a:lnTo>
                    <a:pt x="130" y="174"/>
                  </a:lnTo>
                  <a:lnTo>
                    <a:pt x="131" y="174"/>
                  </a:lnTo>
                  <a:lnTo>
                    <a:pt x="132" y="174"/>
                  </a:lnTo>
                  <a:lnTo>
                    <a:pt x="133" y="174"/>
                  </a:lnTo>
                  <a:lnTo>
                    <a:pt x="134" y="174"/>
                  </a:lnTo>
                  <a:lnTo>
                    <a:pt x="135" y="174"/>
                  </a:lnTo>
                  <a:lnTo>
                    <a:pt x="136" y="174"/>
                  </a:lnTo>
                  <a:lnTo>
                    <a:pt x="137" y="174"/>
                  </a:lnTo>
                  <a:lnTo>
                    <a:pt x="138" y="174"/>
                  </a:lnTo>
                  <a:lnTo>
                    <a:pt x="139" y="174"/>
                  </a:lnTo>
                  <a:lnTo>
                    <a:pt x="140" y="174"/>
                  </a:lnTo>
                  <a:lnTo>
                    <a:pt x="141" y="174"/>
                  </a:lnTo>
                  <a:lnTo>
                    <a:pt x="142" y="174"/>
                  </a:lnTo>
                  <a:lnTo>
                    <a:pt x="143" y="174"/>
                  </a:lnTo>
                  <a:lnTo>
                    <a:pt x="144" y="174"/>
                  </a:lnTo>
                  <a:lnTo>
                    <a:pt x="145" y="174"/>
                  </a:lnTo>
                  <a:lnTo>
                    <a:pt x="146" y="174"/>
                  </a:lnTo>
                  <a:lnTo>
                    <a:pt x="147" y="174"/>
                  </a:lnTo>
                  <a:lnTo>
                    <a:pt x="148" y="174"/>
                  </a:lnTo>
                  <a:lnTo>
                    <a:pt x="149" y="174"/>
                  </a:lnTo>
                  <a:lnTo>
                    <a:pt x="150" y="174"/>
                  </a:lnTo>
                  <a:lnTo>
                    <a:pt x="151" y="174"/>
                  </a:lnTo>
                  <a:lnTo>
                    <a:pt x="152" y="174"/>
                  </a:lnTo>
                  <a:lnTo>
                    <a:pt x="153" y="174"/>
                  </a:lnTo>
                  <a:lnTo>
                    <a:pt x="154" y="174"/>
                  </a:lnTo>
                  <a:lnTo>
                    <a:pt x="155" y="174"/>
                  </a:lnTo>
                  <a:lnTo>
                    <a:pt x="156" y="174"/>
                  </a:lnTo>
                  <a:lnTo>
                    <a:pt x="157" y="174"/>
                  </a:lnTo>
                  <a:lnTo>
                    <a:pt x="158" y="174"/>
                  </a:lnTo>
                  <a:lnTo>
                    <a:pt x="159" y="174"/>
                  </a:lnTo>
                  <a:lnTo>
                    <a:pt x="160" y="174"/>
                  </a:lnTo>
                  <a:lnTo>
                    <a:pt x="161" y="174"/>
                  </a:lnTo>
                  <a:lnTo>
                    <a:pt x="162" y="174"/>
                  </a:lnTo>
                  <a:lnTo>
                    <a:pt x="163" y="174"/>
                  </a:lnTo>
                  <a:lnTo>
                    <a:pt x="164" y="174"/>
                  </a:lnTo>
                  <a:lnTo>
                    <a:pt x="165" y="174"/>
                  </a:lnTo>
                  <a:lnTo>
                    <a:pt x="166" y="174"/>
                  </a:lnTo>
                  <a:lnTo>
                    <a:pt x="167" y="174"/>
                  </a:lnTo>
                  <a:lnTo>
                    <a:pt x="168" y="174"/>
                  </a:lnTo>
                  <a:lnTo>
                    <a:pt x="169" y="174"/>
                  </a:lnTo>
                  <a:lnTo>
                    <a:pt x="170" y="174"/>
                  </a:lnTo>
                  <a:lnTo>
                    <a:pt x="171" y="174"/>
                  </a:lnTo>
                  <a:lnTo>
                    <a:pt x="172" y="174"/>
                  </a:lnTo>
                  <a:lnTo>
                    <a:pt x="173" y="174"/>
                  </a:lnTo>
                  <a:lnTo>
                    <a:pt x="174" y="174"/>
                  </a:lnTo>
                  <a:lnTo>
                    <a:pt x="175" y="174"/>
                  </a:lnTo>
                  <a:lnTo>
                    <a:pt x="176" y="174"/>
                  </a:lnTo>
                  <a:lnTo>
                    <a:pt x="177" y="174"/>
                  </a:lnTo>
                  <a:lnTo>
                    <a:pt x="178" y="174"/>
                  </a:lnTo>
                  <a:lnTo>
                    <a:pt x="179" y="174"/>
                  </a:lnTo>
                  <a:lnTo>
                    <a:pt x="180" y="174"/>
                  </a:lnTo>
                  <a:lnTo>
                    <a:pt x="181" y="174"/>
                  </a:lnTo>
                  <a:lnTo>
                    <a:pt x="182" y="174"/>
                  </a:lnTo>
                  <a:lnTo>
                    <a:pt x="183" y="174"/>
                  </a:lnTo>
                  <a:lnTo>
                    <a:pt x="184" y="174"/>
                  </a:lnTo>
                  <a:lnTo>
                    <a:pt x="185" y="174"/>
                  </a:lnTo>
                  <a:lnTo>
                    <a:pt x="186" y="174"/>
                  </a:lnTo>
                  <a:lnTo>
                    <a:pt x="187" y="174"/>
                  </a:lnTo>
                  <a:lnTo>
                    <a:pt x="188" y="174"/>
                  </a:lnTo>
                  <a:lnTo>
                    <a:pt x="189" y="174"/>
                  </a:lnTo>
                  <a:lnTo>
                    <a:pt x="190" y="174"/>
                  </a:lnTo>
                  <a:lnTo>
                    <a:pt x="191" y="174"/>
                  </a:lnTo>
                  <a:lnTo>
                    <a:pt x="192" y="174"/>
                  </a:lnTo>
                  <a:lnTo>
                    <a:pt x="193" y="174"/>
                  </a:lnTo>
                  <a:lnTo>
                    <a:pt x="194" y="174"/>
                  </a:lnTo>
                  <a:lnTo>
                    <a:pt x="195" y="174"/>
                  </a:lnTo>
                  <a:lnTo>
                    <a:pt x="196" y="174"/>
                  </a:lnTo>
                  <a:lnTo>
                    <a:pt x="197" y="174"/>
                  </a:lnTo>
                  <a:lnTo>
                    <a:pt x="198" y="174"/>
                  </a:lnTo>
                  <a:lnTo>
                    <a:pt x="199" y="174"/>
                  </a:lnTo>
                  <a:lnTo>
                    <a:pt x="200" y="174"/>
                  </a:lnTo>
                  <a:lnTo>
                    <a:pt x="201" y="174"/>
                  </a:lnTo>
                  <a:lnTo>
                    <a:pt x="202" y="174"/>
                  </a:lnTo>
                  <a:lnTo>
                    <a:pt x="203" y="174"/>
                  </a:lnTo>
                  <a:lnTo>
                    <a:pt x="204" y="174"/>
                  </a:lnTo>
                  <a:lnTo>
                    <a:pt x="205" y="174"/>
                  </a:lnTo>
                  <a:lnTo>
                    <a:pt x="206" y="174"/>
                  </a:lnTo>
                  <a:lnTo>
                    <a:pt x="207" y="174"/>
                  </a:lnTo>
                  <a:lnTo>
                    <a:pt x="208" y="174"/>
                  </a:lnTo>
                  <a:lnTo>
                    <a:pt x="209" y="174"/>
                  </a:lnTo>
                  <a:lnTo>
                    <a:pt x="210" y="174"/>
                  </a:lnTo>
                  <a:lnTo>
                    <a:pt x="211" y="174"/>
                  </a:lnTo>
                  <a:lnTo>
                    <a:pt x="212" y="174"/>
                  </a:lnTo>
                  <a:lnTo>
                    <a:pt x="213" y="174"/>
                  </a:lnTo>
                  <a:lnTo>
                    <a:pt x="214" y="174"/>
                  </a:lnTo>
                  <a:lnTo>
                    <a:pt x="215" y="174"/>
                  </a:lnTo>
                  <a:lnTo>
                    <a:pt x="216" y="174"/>
                  </a:lnTo>
                  <a:lnTo>
                    <a:pt x="217" y="174"/>
                  </a:lnTo>
                  <a:lnTo>
                    <a:pt x="218" y="174"/>
                  </a:lnTo>
                  <a:lnTo>
                    <a:pt x="219" y="174"/>
                  </a:lnTo>
                  <a:lnTo>
                    <a:pt x="220" y="174"/>
                  </a:lnTo>
                  <a:lnTo>
                    <a:pt x="221" y="174"/>
                  </a:lnTo>
                  <a:lnTo>
                    <a:pt x="222" y="174"/>
                  </a:lnTo>
                  <a:lnTo>
                    <a:pt x="223" y="174"/>
                  </a:lnTo>
                  <a:lnTo>
                    <a:pt x="224" y="174"/>
                  </a:lnTo>
                  <a:lnTo>
                    <a:pt x="225" y="174"/>
                  </a:lnTo>
                  <a:lnTo>
                    <a:pt x="226" y="174"/>
                  </a:lnTo>
                  <a:lnTo>
                    <a:pt x="227" y="174"/>
                  </a:lnTo>
                  <a:lnTo>
                    <a:pt x="228" y="174"/>
                  </a:lnTo>
                  <a:lnTo>
                    <a:pt x="229" y="174"/>
                  </a:lnTo>
                  <a:lnTo>
                    <a:pt x="230" y="174"/>
                  </a:lnTo>
                  <a:lnTo>
                    <a:pt x="231" y="174"/>
                  </a:lnTo>
                  <a:lnTo>
                    <a:pt x="232" y="174"/>
                  </a:lnTo>
                  <a:lnTo>
                    <a:pt x="233" y="174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36" y="174"/>
                  </a:lnTo>
                  <a:lnTo>
                    <a:pt x="237" y="174"/>
                  </a:lnTo>
                  <a:lnTo>
                    <a:pt x="238" y="174"/>
                  </a:lnTo>
                  <a:lnTo>
                    <a:pt x="239" y="174"/>
                  </a:lnTo>
                  <a:lnTo>
                    <a:pt x="240" y="174"/>
                  </a:lnTo>
                  <a:lnTo>
                    <a:pt x="241" y="174"/>
                  </a:lnTo>
                  <a:lnTo>
                    <a:pt x="242" y="174"/>
                  </a:lnTo>
                  <a:lnTo>
                    <a:pt x="243" y="174"/>
                  </a:lnTo>
                  <a:lnTo>
                    <a:pt x="244" y="174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8" y="174"/>
                  </a:lnTo>
                  <a:lnTo>
                    <a:pt x="249" y="174"/>
                  </a:lnTo>
                  <a:lnTo>
                    <a:pt x="250" y="174"/>
                  </a:lnTo>
                  <a:lnTo>
                    <a:pt x="251" y="174"/>
                  </a:lnTo>
                  <a:lnTo>
                    <a:pt x="252" y="174"/>
                  </a:lnTo>
                  <a:lnTo>
                    <a:pt x="253" y="174"/>
                  </a:lnTo>
                  <a:lnTo>
                    <a:pt x="254" y="174"/>
                  </a:lnTo>
                  <a:lnTo>
                    <a:pt x="255" y="174"/>
                  </a:lnTo>
                  <a:lnTo>
                    <a:pt x="256" y="174"/>
                  </a:lnTo>
                  <a:lnTo>
                    <a:pt x="257" y="174"/>
                  </a:lnTo>
                  <a:lnTo>
                    <a:pt x="258" y="174"/>
                  </a:lnTo>
                  <a:lnTo>
                    <a:pt x="259" y="174"/>
                  </a:lnTo>
                  <a:lnTo>
                    <a:pt x="260" y="174"/>
                  </a:lnTo>
                  <a:lnTo>
                    <a:pt x="261" y="174"/>
                  </a:lnTo>
                  <a:lnTo>
                    <a:pt x="262" y="174"/>
                  </a:lnTo>
                  <a:lnTo>
                    <a:pt x="263" y="174"/>
                  </a:lnTo>
                  <a:lnTo>
                    <a:pt x="264" y="174"/>
                  </a:lnTo>
                  <a:lnTo>
                    <a:pt x="265" y="174"/>
                  </a:lnTo>
                  <a:lnTo>
                    <a:pt x="266" y="174"/>
                  </a:lnTo>
                  <a:lnTo>
                    <a:pt x="267" y="174"/>
                  </a:lnTo>
                  <a:lnTo>
                    <a:pt x="268" y="174"/>
                  </a:lnTo>
                  <a:lnTo>
                    <a:pt x="269" y="174"/>
                  </a:lnTo>
                  <a:lnTo>
                    <a:pt x="270" y="174"/>
                  </a:lnTo>
                  <a:lnTo>
                    <a:pt x="271" y="174"/>
                  </a:lnTo>
                  <a:lnTo>
                    <a:pt x="272" y="174"/>
                  </a:lnTo>
                  <a:lnTo>
                    <a:pt x="273" y="174"/>
                  </a:lnTo>
                  <a:lnTo>
                    <a:pt x="274" y="174"/>
                  </a:lnTo>
                  <a:lnTo>
                    <a:pt x="275" y="174"/>
                  </a:lnTo>
                  <a:lnTo>
                    <a:pt x="276" y="174"/>
                  </a:lnTo>
                  <a:lnTo>
                    <a:pt x="277" y="174"/>
                  </a:lnTo>
                  <a:lnTo>
                    <a:pt x="278" y="174"/>
                  </a:lnTo>
                  <a:lnTo>
                    <a:pt x="279" y="174"/>
                  </a:lnTo>
                  <a:lnTo>
                    <a:pt x="280" y="174"/>
                  </a:lnTo>
                  <a:lnTo>
                    <a:pt x="281" y="174"/>
                  </a:lnTo>
                  <a:lnTo>
                    <a:pt x="282" y="174"/>
                  </a:lnTo>
                  <a:lnTo>
                    <a:pt x="283" y="174"/>
                  </a:lnTo>
                  <a:lnTo>
                    <a:pt x="284" y="174"/>
                  </a:lnTo>
                  <a:lnTo>
                    <a:pt x="285" y="174"/>
                  </a:lnTo>
                  <a:lnTo>
                    <a:pt x="286" y="174"/>
                  </a:lnTo>
                  <a:lnTo>
                    <a:pt x="287" y="174"/>
                  </a:lnTo>
                  <a:lnTo>
                    <a:pt x="288" y="174"/>
                  </a:lnTo>
                  <a:lnTo>
                    <a:pt x="289" y="174"/>
                  </a:lnTo>
                  <a:lnTo>
                    <a:pt x="290" y="174"/>
                  </a:lnTo>
                  <a:lnTo>
                    <a:pt x="291" y="174"/>
                  </a:lnTo>
                  <a:lnTo>
                    <a:pt x="292" y="174"/>
                  </a:lnTo>
                  <a:lnTo>
                    <a:pt x="293" y="174"/>
                  </a:lnTo>
                  <a:lnTo>
                    <a:pt x="294" y="174"/>
                  </a:lnTo>
                  <a:lnTo>
                    <a:pt x="295" y="174"/>
                  </a:lnTo>
                  <a:lnTo>
                    <a:pt x="296" y="174"/>
                  </a:lnTo>
                  <a:lnTo>
                    <a:pt x="297" y="174"/>
                  </a:lnTo>
                  <a:lnTo>
                    <a:pt x="298" y="174"/>
                  </a:lnTo>
                  <a:lnTo>
                    <a:pt x="299" y="174"/>
                  </a:lnTo>
                  <a:lnTo>
                    <a:pt x="300" y="174"/>
                  </a:lnTo>
                  <a:lnTo>
                    <a:pt x="301" y="174"/>
                  </a:lnTo>
                  <a:lnTo>
                    <a:pt x="302" y="174"/>
                  </a:lnTo>
                  <a:lnTo>
                    <a:pt x="303" y="174"/>
                  </a:lnTo>
                  <a:lnTo>
                    <a:pt x="304" y="174"/>
                  </a:lnTo>
                  <a:lnTo>
                    <a:pt x="305" y="174"/>
                  </a:lnTo>
                  <a:lnTo>
                    <a:pt x="306" y="174"/>
                  </a:lnTo>
                  <a:lnTo>
                    <a:pt x="307" y="174"/>
                  </a:lnTo>
                  <a:lnTo>
                    <a:pt x="308" y="174"/>
                  </a:lnTo>
                  <a:lnTo>
                    <a:pt x="308" y="173"/>
                  </a:lnTo>
                  <a:lnTo>
                    <a:pt x="309" y="173"/>
                  </a:lnTo>
                  <a:lnTo>
                    <a:pt x="309" y="172"/>
                  </a:lnTo>
                  <a:lnTo>
                    <a:pt x="310" y="172"/>
                  </a:lnTo>
                  <a:lnTo>
                    <a:pt x="310" y="173"/>
                  </a:lnTo>
                  <a:lnTo>
                    <a:pt x="311" y="173"/>
                  </a:lnTo>
                  <a:lnTo>
                    <a:pt x="312" y="173"/>
                  </a:lnTo>
                  <a:lnTo>
                    <a:pt x="312" y="174"/>
                  </a:lnTo>
                  <a:lnTo>
                    <a:pt x="312" y="173"/>
                  </a:lnTo>
                  <a:lnTo>
                    <a:pt x="313" y="173"/>
                  </a:lnTo>
                  <a:lnTo>
                    <a:pt x="313" y="174"/>
                  </a:lnTo>
                  <a:lnTo>
                    <a:pt x="314" y="174"/>
                  </a:lnTo>
                  <a:lnTo>
                    <a:pt x="315" y="174"/>
                  </a:lnTo>
                  <a:lnTo>
                    <a:pt x="316" y="174"/>
                  </a:lnTo>
                  <a:lnTo>
                    <a:pt x="317" y="174"/>
                  </a:lnTo>
                  <a:lnTo>
                    <a:pt x="318" y="174"/>
                  </a:lnTo>
                  <a:lnTo>
                    <a:pt x="319" y="174"/>
                  </a:lnTo>
                  <a:lnTo>
                    <a:pt x="320" y="174"/>
                  </a:lnTo>
                  <a:lnTo>
                    <a:pt x="321" y="174"/>
                  </a:lnTo>
                  <a:lnTo>
                    <a:pt x="322" y="174"/>
                  </a:lnTo>
                  <a:lnTo>
                    <a:pt x="323" y="174"/>
                  </a:lnTo>
                  <a:lnTo>
                    <a:pt x="324" y="174"/>
                  </a:lnTo>
                  <a:lnTo>
                    <a:pt x="325" y="174"/>
                  </a:lnTo>
                  <a:lnTo>
                    <a:pt x="326" y="174"/>
                  </a:lnTo>
                  <a:lnTo>
                    <a:pt x="327" y="174"/>
                  </a:lnTo>
                  <a:lnTo>
                    <a:pt x="327" y="173"/>
                  </a:lnTo>
                  <a:lnTo>
                    <a:pt x="328" y="173"/>
                  </a:lnTo>
                  <a:lnTo>
                    <a:pt x="328" y="174"/>
                  </a:lnTo>
                  <a:lnTo>
                    <a:pt x="328" y="173"/>
                  </a:lnTo>
                  <a:lnTo>
                    <a:pt x="329" y="173"/>
                  </a:lnTo>
                  <a:lnTo>
                    <a:pt x="329" y="174"/>
                  </a:lnTo>
                  <a:lnTo>
                    <a:pt x="330" y="173"/>
                  </a:lnTo>
                  <a:lnTo>
                    <a:pt x="331" y="173"/>
                  </a:lnTo>
                  <a:lnTo>
                    <a:pt x="332" y="173"/>
                  </a:lnTo>
                  <a:lnTo>
                    <a:pt x="332" y="174"/>
                  </a:lnTo>
                  <a:lnTo>
                    <a:pt x="333" y="174"/>
                  </a:lnTo>
                  <a:lnTo>
                    <a:pt x="334" y="174"/>
                  </a:lnTo>
                  <a:lnTo>
                    <a:pt x="335" y="174"/>
                  </a:lnTo>
                  <a:lnTo>
                    <a:pt x="336" y="174"/>
                  </a:lnTo>
                  <a:lnTo>
                    <a:pt x="337" y="174"/>
                  </a:lnTo>
                  <a:lnTo>
                    <a:pt x="338" y="174"/>
                  </a:lnTo>
                  <a:lnTo>
                    <a:pt x="339" y="174"/>
                  </a:lnTo>
                  <a:lnTo>
                    <a:pt x="340" y="174"/>
                  </a:lnTo>
                  <a:lnTo>
                    <a:pt x="341" y="174"/>
                  </a:lnTo>
                  <a:lnTo>
                    <a:pt x="342" y="174"/>
                  </a:lnTo>
                  <a:lnTo>
                    <a:pt x="343" y="174"/>
                  </a:lnTo>
                  <a:lnTo>
                    <a:pt x="344" y="174"/>
                  </a:lnTo>
                  <a:lnTo>
                    <a:pt x="345" y="174"/>
                  </a:lnTo>
                  <a:lnTo>
                    <a:pt x="346" y="174"/>
                  </a:lnTo>
                  <a:lnTo>
                    <a:pt x="347" y="174"/>
                  </a:lnTo>
                  <a:lnTo>
                    <a:pt x="348" y="174"/>
                  </a:lnTo>
                  <a:lnTo>
                    <a:pt x="349" y="174"/>
                  </a:lnTo>
                  <a:lnTo>
                    <a:pt x="350" y="174"/>
                  </a:lnTo>
                  <a:lnTo>
                    <a:pt x="351" y="174"/>
                  </a:lnTo>
                  <a:lnTo>
                    <a:pt x="352" y="174"/>
                  </a:lnTo>
                  <a:lnTo>
                    <a:pt x="353" y="174"/>
                  </a:lnTo>
                  <a:lnTo>
                    <a:pt x="354" y="174"/>
                  </a:lnTo>
                  <a:lnTo>
                    <a:pt x="355" y="174"/>
                  </a:lnTo>
                  <a:lnTo>
                    <a:pt x="356" y="174"/>
                  </a:lnTo>
                  <a:lnTo>
                    <a:pt x="357" y="174"/>
                  </a:lnTo>
                  <a:lnTo>
                    <a:pt x="358" y="174"/>
                  </a:lnTo>
                  <a:lnTo>
                    <a:pt x="359" y="174"/>
                  </a:lnTo>
                  <a:lnTo>
                    <a:pt x="360" y="174"/>
                  </a:lnTo>
                  <a:lnTo>
                    <a:pt x="361" y="174"/>
                  </a:lnTo>
                  <a:lnTo>
                    <a:pt x="362" y="174"/>
                  </a:lnTo>
                  <a:lnTo>
                    <a:pt x="362" y="173"/>
                  </a:lnTo>
                  <a:lnTo>
                    <a:pt x="363" y="173"/>
                  </a:lnTo>
                  <a:lnTo>
                    <a:pt x="363" y="174"/>
                  </a:lnTo>
                  <a:lnTo>
                    <a:pt x="363" y="173"/>
                  </a:lnTo>
                  <a:lnTo>
                    <a:pt x="364" y="173"/>
                  </a:lnTo>
                  <a:lnTo>
                    <a:pt x="364" y="174"/>
                  </a:lnTo>
                  <a:lnTo>
                    <a:pt x="364" y="173"/>
                  </a:lnTo>
                  <a:lnTo>
                    <a:pt x="365" y="173"/>
                  </a:lnTo>
                  <a:lnTo>
                    <a:pt x="365" y="174"/>
                  </a:lnTo>
                  <a:lnTo>
                    <a:pt x="366" y="174"/>
                  </a:lnTo>
                  <a:lnTo>
                    <a:pt x="367" y="174"/>
                  </a:lnTo>
                  <a:lnTo>
                    <a:pt x="368" y="174"/>
                  </a:lnTo>
                  <a:lnTo>
                    <a:pt x="369" y="174"/>
                  </a:lnTo>
                  <a:lnTo>
                    <a:pt x="370" y="174"/>
                  </a:lnTo>
                  <a:lnTo>
                    <a:pt x="371" y="174"/>
                  </a:lnTo>
                  <a:lnTo>
                    <a:pt x="372" y="174"/>
                  </a:lnTo>
                  <a:lnTo>
                    <a:pt x="373" y="174"/>
                  </a:lnTo>
                  <a:lnTo>
                    <a:pt x="374" y="174"/>
                  </a:lnTo>
                  <a:lnTo>
                    <a:pt x="375" y="174"/>
                  </a:lnTo>
                  <a:lnTo>
                    <a:pt x="376" y="174"/>
                  </a:lnTo>
                  <a:lnTo>
                    <a:pt x="377" y="174"/>
                  </a:lnTo>
                  <a:lnTo>
                    <a:pt x="378" y="174"/>
                  </a:lnTo>
                  <a:lnTo>
                    <a:pt x="379" y="174"/>
                  </a:lnTo>
                  <a:lnTo>
                    <a:pt x="380" y="174"/>
                  </a:lnTo>
                  <a:lnTo>
                    <a:pt x="381" y="174"/>
                  </a:lnTo>
                  <a:lnTo>
                    <a:pt x="382" y="174"/>
                  </a:lnTo>
                  <a:lnTo>
                    <a:pt x="383" y="174"/>
                  </a:lnTo>
                  <a:lnTo>
                    <a:pt x="384" y="174"/>
                  </a:lnTo>
                  <a:lnTo>
                    <a:pt x="385" y="174"/>
                  </a:lnTo>
                  <a:lnTo>
                    <a:pt x="386" y="174"/>
                  </a:lnTo>
                  <a:lnTo>
                    <a:pt x="387" y="174"/>
                  </a:lnTo>
                  <a:lnTo>
                    <a:pt x="388" y="174"/>
                  </a:lnTo>
                  <a:lnTo>
                    <a:pt x="389" y="174"/>
                  </a:lnTo>
                  <a:lnTo>
                    <a:pt x="390" y="174"/>
                  </a:lnTo>
                  <a:lnTo>
                    <a:pt x="391" y="174"/>
                  </a:lnTo>
                  <a:lnTo>
                    <a:pt x="392" y="174"/>
                  </a:lnTo>
                  <a:lnTo>
                    <a:pt x="393" y="174"/>
                  </a:lnTo>
                  <a:lnTo>
                    <a:pt x="394" y="174"/>
                  </a:lnTo>
                  <a:lnTo>
                    <a:pt x="395" y="174"/>
                  </a:lnTo>
                  <a:lnTo>
                    <a:pt x="396" y="174"/>
                  </a:lnTo>
                  <a:lnTo>
                    <a:pt x="397" y="174"/>
                  </a:lnTo>
                  <a:lnTo>
                    <a:pt x="398" y="174"/>
                  </a:lnTo>
                  <a:lnTo>
                    <a:pt x="399" y="174"/>
                  </a:lnTo>
                  <a:lnTo>
                    <a:pt x="400" y="174"/>
                  </a:lnTo>
                  <a:lnTo>
                    <a:pt x="401" y="174"/>
                  </a:lnTo>
                  <a:lnTo>
                    <a:pt x="402" y="174"/>
                  </a:lnTo>
                  <a:lnTo>
                    <a:pt x="402" y="173"/>
                  </a:lnTo>
                  <a:lnTo>
                    <a:pt x="403" y="173"/>
                  </a:lnTo>
                  <a:lnTo>
                    <a:pt x="403" y="172"/>
                  </a:lnTo>
                  <a:lnTo>
                    <a:pt x="403" y="173"/>
                  </a:lnTo>
                  <a:lnTo>
                    <a:pt x="404" y="173"/>
                  </a:lnTo>
                  <a:lnTo>
                    <a:pt x="404" y="174"/>
                  </a:lnTo>
                  <a:lnTo>
                    <a:pt x="404" y="173"/>
                  </a:lnTo>
                  <a:lnTo>
                    <a:pt x="405" y="173"/>
                  </a:lnTo>
                  <a:lnTo>
                    <a:pt x="405" y="174"/>
                  </a:lnTo>
                  <a:lnTo>
                    <a:pt x="405" y="173"/>
                  </a:lnTo>
                  <a:lnTo>
                    <a:pt x="406" y="173"/>
                  </a:lnTo>
                  <a:lnTo>
                    <a:pt x="406" y="174"/>
                  </a:lnTo>
                  <a:lnTo>
                    <a:pt x="406" y="173"/>
                  </a:lnTo>
                  <a:lnTo>
                    <a:pt x="407" y="173"/>
                  </a:lnTo>
                  <a:lnTo>
                    <a:pt x="407" y="174"/>
                  </a:lnTo>
                  <a:lnTo>
                    <a:pt x="407" y="173"/>
                  </a:lnTo>
                  <a:lnTo>
                    <a:pt x="408" y="173"/>
                  </a:lnTo>
                  <a:lnTo>
                    <a:pt x="408" y="174"/>
                  </a:lnTo>
                  <a:lnTo>
                    <a:pt x="409" y="174"/>
                  </a:lnTo>
                  <a:lnTo>
                    <a:pt x="410" y="174"/>
                  </a:lnTo>
                  <a:lnTo>
                    <a:pt x="411" y="174"/>
                  </a:lnTo>
                  <a:lnTo>
                    <a:pt x="412" y="174"/>
                  </a:lnTo>
                  <a:lnTo>
                    <a:pt x="413" y="174"/>
                  </a:lnTo>
                  <a:lnTo>
                    <a:pt x="414" y="174"/>
                  </a:lnTo>
                  <a:lnTo>
                    <a:pt x="415" y="174"/>
                  </a:lnTo>
                  <a:lnTo>
                    <a:pt x="416" y="174"/>
                  </a:lnTo>
                  <a:lnTo>
                    <a:pt x="417" y="174"/>
                  </a:lnTo>
                  <a:lnTo>
                    <a:pt x="418" y="174"/>
                  </a:lnTo>
                  <a:lnTo>
                    <a:pt x="419" y="174"/>
                  </a:lnTo>
                  <a:lnTo>
                    <a:pt x="420" y="174"/>
                  </a:lnTo>
                  <a:lnTo>
                    <a:pt x="421" y="174"/>
                  </a:lnTo>
                  <a:lnTo>
                    <a:pt x="422" y="174"/>
                  </a:lnTo>
                  <a:lnTo>
                    <a:pt x="423" y="174"/>
                  </a:lnTo>
                  <a:lnTo>
                    <a:pt x="424" y="174"/>
                  </a:lnTo>
                  <a:lnTo>
                    <a:pt x="425" y="174"/>
                  </a:lnTo>
                  <a:lnTo>
                    <a:pt x="426" y="174"/>
                  </a:lnTo>
                  <a:lnTo>
                    <a:pt x="427" y="174"/>
                  </a:lnTo>
                  <a:lnTo>
                    <a:pt x="427" y="173"/>
                  </a:lnTo>
                  <a:lnTo>
                    <a:pt x="428" y="173"/>
                  </a:lnTo>
                  <a:lnTo>
                    <a:pt x="428" y="174"/>
                  </a:lnTo>
                  <a:lnTo>
                    <a:pt x="428" y="173"/>
                  </a:lnTo>
                  <a:lnTo>
                    <a:pt x="429" y="173"/>
                  </a:lnTo>
                  <a:lnTo>
                    <a:pt x="429" y="174"/>
                  </a:lnTo>
                  <a:lnTo>
                    <a:pt x="429" y="173"/>
                  </a:lnTo>
                  <a:lnTo>
                    <a:pt x="430" y="173"/>
                  </a:lnTo>
                  <a:lnTo>
                    <a:pt x="430" y="174"/>
                  </a:lnTo>
                  <a:lnTo>
                    <a:pt x="430" y="173"/>
                  </a:lnTo>
                  <a:lnTo>
                    <a:pt x="431" y="173"/>
                  </a:lnTo>
                  <a:lnTo>
                    <a:pt x="431" y="174"/>
                  </a:lnTo>
                  <a:lnTo>
                    <a:pt x="431" y="173"/>
                  </a:lnTo>
                  <a:lnTo>
                    <a:pt x="432" y="173"/>
                  </a:lnTo>
                  <a:lnTo>
                    <a:pt x="432" y="174"/>
                  </a:lnTo>
                  <a:lnTo>
                    <a:pt x="432" y="173"/>
                  </a:lnTo>
                  <a:lnTo>
                    <a:pt x="433" y="173"/>
                  </a:lnTo>
                  <a:lnTo>
                    <a:pt x="433" y="174"/>
                  </a:lnTo>
                  <a:lnTo>
                    <a:pt x="434" y="174"/>
                  </a:lnTo>
                  <a:lnTo>
                    <a:pt x="435" y="174"/>
                  </a:lnTo>
                  <a:lnTo>
                    <a:pt x="436" y="174"/>
                  </a:lnTo>
                  <a:lnTo>
                    <a:pt x="437" y="174"/>
                  </a:lnTo>
                  <a:lnTo>
                    <a:pt x="438" y="174"/>
                  </a:lnTo>
                  <a:lnTo>
                    <a:pt x="439" y="174"/>
                  </a:lnTo>
                  <a:lnTo>
                    <a:pt x="440" y="174"/>
                  </a:lnTo>
                  <a:lnTo>
                    <a:pt x="441" y="174"/>
                  </a:lnTo>
                  <a:lnTo>
                    <a:pt x="442" y="174"/>
                  </a:lnTo>
                  <a:lnTo>
                    <a:pt x="443" y="174"/>
                  </a:lnTo>
                  <a:lnTo>
                    <a:pt x="444" y="174"/>
                  </a:lnTo>
                  <a:lnTo>
                    <a:pt x="445" y="174"/>
                  </a:lnTo>
                  <a:lnTo>
                    <a:pt x="446" y="174"/>
                  </a:lnTo>
                  <a:lnTo>
                    <a:pt x="447" y="174"/>
                  </a:lnTo>
                  <a:lnTo>
                    <a:pt x="448" y="174"/>
                  </a:lnTo>
                  <a:lnTo>
                    <a:pt x="449" y="174"/>
                  </a:lnTo>
                  <a:lnTo>
                    <a:pt x="450" y="174"/>
                  </a:lnTo>
                  <a:lnTo>
                    <a:pt x="451" y="174"/>
                  </a:lnTo>
                  <a:lnTo>
                    <a:pt x="452" y="174"/>
                  </a:lnTo>
                  <a:lnTo>
                    <a:pt x="453" y="174"/>
                  </a:lnTo>
                  <a:lnTo>
                    <a:pt x="454" y="174"/>
                  </a:lnTo>
                  <a:lnTo>
                    <a:pt x="455" y="174"/>
                  </a:lnTo>
                  <a:lnTo>
                    <a:pt x="456" y="174"/>
                  </a:lnTo>
                  <a:lnTo>
                    <a:pt x="457" y="174"/>
                  </a:lnTo>
                  <a:lnTo>
                    <a:pt x="458" y="174"/>
                  </a:lnTo>
                  <a:lnTo>
                    <a:pt x="459" y="174"/>
                  </a:lnTo>
                  <a:lnTo>
                    <a:pt x="460" y="174"/>
                  </a:lnTo>
                  <a:lnTo>
                    <a:pt x="461" y="174"/>
                  </a:lnTo>
                  <a:lnTo>
                    <a:pt x="462" y="174"/>
                  </a:lnTo>
                  <a:lnTo>
                    <a:pt x="463" y="174"/>
                  </a:lnTo>
                  <a:lnTo>
                    <a:pt x="464" y="174"/>
                  </a:lnTo>
                  <a:lnTo>
                    <a:pt x="465" y="174"/>
                  </a:lnTo>
                  <a:lnTo>
                    <a:pt x="466" y="174"/>
                  </a:lnTo>
                  <a:lnTo>
                    <a:pt x="467" y="174"/>
                  </a:lnTo>
                  <a:lnTo>
                    <a:pt x="468" y="174"/>
                  </a:lnTo>
                  <a:lnTo>
                    <a:pt x="469" y="174"/>
                  </a:lnTo>
                  <a:lnTo>
                    <a:pt x="470" y="174"/>
                  </a:lnTo>
                  <a:lnTo>
                    <a:pt x="471" y="174"/>
                  </a:lnTo>
                  <a:lnTo>
                    <a:pt x="472" y="174"/>
                  </a:lnTo>
                  <a:lnTo>
                    <a:pt x="473" y="174"/>
                  </a:lnTo>
                  <a:lnTo>
                    <a:pt x="474" y="174"/>
                  </a:lnTo>
                  <a:lnTo>
                    <a:pt x="475" y="174"/>
                  </a:lnTo>
                  <a:lnTo>
                    <a:pt x="476" y="174"/>
                  </a:lnTo>
                  <a:lnTo>
                    <a:pt x="477" y="174"/>
                  </a:lnTo>
                  <a:lnTo>
                    <a:pt x="478" y="174"/>
                  </a:lnTo>
                  <a:lnTo>
                    <a:pt x="479" y="174"/>
                  </a:lnTo>
                  <a:lnTo>
                    <a:pt x="480" y="174"/>
                  </a:lnTo>
                  <a:lnTo>
                    <a:pt x="481" y="174"/>
                  </a:lnTo>
                  <a:lnTo>
                    <a:pt x="482" y="174"/>
                  </a:lnTo>
                  <a:lnTo>
                    <a:pt x="483" y="174"/>
                  </a:lnTo>
                  <a:lnTo>
                    <a:pt x="484" y="174"/>
                  </a:lnTo>
                  <a:lnTo>
                    <a:pt x="485" y="174"/>
                  </a:lnTo>
                  <a:lnTo>
                    <a:pt x="486" y="174"/>
                  </a:lnTo>
                  <a:lnTo>
                    <a:pt x="487" y="174"/>
                  </a:lnTo>
                  <a:lnTo>
                    <a:pt x="488" y="174"/>
                  </a:lnTo>
                  <a:lnTo>
                    <a:pt x="489" y="174"/>
                  </a:lnTo>
                  <a:lnTo>
                    <a:pt x="490" y="174"/>
                  </a:lnTo>
                  <a:lnTo>
                    <a:pt x="491" y="174"/>
                  </a:lnTo>
                  <a:lnTo>
                    <a:pt x="492" y="174"/>
                  </a:lnTo>
                  <a:lnTo>
                    <a:pt x="493" y="174"/>
                  </a:lnTo>
                  <a:lnTo>
                    <a:pt x="494" y="174"/>
                  </a:lnTo>
                  <a:lnTo>
                    <a:pt x="495" y="174"/>
                  </a:lnTo>
                  <a:lnTo>
                    <a:pt x="496" y="174"/>
                  </a:lnTo>
                  <a:lnTo>
                    <a:pt x="497" y="174"/>
                  </a:lnTo>
                  <a:lnTo>
                    <a:pt x="498" y="174"/>
                  </a:lnTo>
                  <a:lnTo>
                    <a:pt x="499" y="174"/>
                  </a:lnTo>
                  <a:lnTo>
                    <a:pt x="500" y="174"/>
                  </a:lnTo>
                  <a:lnTo>
                    <a:pt x="501" y="174"/>
                  </a:lnTo>
                  <a:lnTo>
                    <a:pt x="502" y="174"/>
                  </a:lnTo>
                  <a:lnTo>
                    <a:pt x="503" y="174"/>
                  </a:lnTo>
                  <a:lnTo>
                    <a:pt x="504" y="174"/>
                  </a:lnTo>
                  <a:lnTo>
                    <a:pt x="505" y="174"/>
                  </a:lnTo>
                  <a:lnTo>
                    <a:pt x="506" y="174"/>
                  </a:lnTo>
                  <a:lnTo>
                    <a:pt x="507" y="174"/>
                  </a:lnTo>
                  <a:lnTo>
                    <a:pt x="508" y="174"/>
                  </a:lnTo>
                  <a:lnTo>
                    <a:pt x="509" y="174"/>
                  </a:lnTo>
                  <a:lnTo>
                    <a:pt x="510" y="174"/>
                  </a:lnTo>
                  <a:lnTo>
                    <a:pt x="511" y="174"/>
                  </a:lnTo>
                  <a:lnTo>
                    <a:pt x="512" y="174"/>
                  </a:lnTo>
                  <a:lnTo>
                    <a:pt x="512" y="173"/>
                  </a:lnTo>
                  <a:lnTo>
                    <a:pt x="513" y="173"/>
                  </a:lnTo>
                  <a:lnTo>
                    <a:pt x="513" y="174"/>
                  </a:lnTo>
                  <a:lnTo>
                    <a:pt x="513" y="173"/>
                  </a:lnTo>
                  <a:lnTo>
                    <a:pt x="514" y="173"/>
                  </a:lnTo>
                  <a:lnTo>
                    <a:pt x="514" y="174"/>
                  </a:lnTo>
                  <a:lnTo>
                    <a:pt x="515" y="174"/>
                  </a:lnTo>
                  <a:lnTo>
                    <a:pt x="515" y="171"/>
                  </a:lnTo>
                  <a:lnTo>
                    <a:pt x="516" y="171"/>
                  </a:lnTo>
                  <a:lnTo>
                    <a:pt x="516" y="174"/>
                  </a:lnTo>
                  <a:lnTo>
                    <a:pt x="516" y="172"/>
                  </a:lnTo>
                  <a:lnTo>
                    <a:pt x="517" y="172"/>
                  </a:lnTo>
                  <a:lnTo>
                    <a:pt x="517" y="174"/>
                  </a:lnTo>
                  <a:lnTo>
                    <a:pt x="517" y="173"/>
                  </a:lnTo>
                  <a:lnTo>
                    <a:pt x="518" y="173"/>
                  </a:lnTo>
                  <a:lnTo>
                    <a:pt x="518" y="174"/>
                  </a:lnTo>
                  <a:lnTo>
                    <a:pt x="519" y="174"/>
                  </a:lnTo>
                  <a:lnTo>
                    <a:pt x="519" y="172"/>
                  </a:lnTo>
                  <a:lnTo>
                    <a:pt x="519" y="173"/>
                  </a:lnTo>
                  <a:lnTo>
                    <a:pt x="520" y="173"/>
                  </a:lnTo>
                  <a:lnTo>
                    <a:pt x="520" y="174"/>
                  </a:lnTo>
                  <a:lnTo>
                    <a:pt x="520" y="173"/>
                  </a:lnTo>
                  <a:lnTo>
                    <a:pt x="521" y="173"/>
                  </a:lnTo>
                  <a:lnTo>
                    <a:pt x="521" y="174"/>
                  </a:lnTo>
                  <a:lnTo>
                    <a:pt x="522" y="174"/>
                  </a:lnTo>
                  <a:lnTo>
                    <a:pt x="523" y="174"/>
                  </a:lnTo>
                  <a:lnTo>
                    <a:pt x="524" y="174"/>
                  </a:lnTo>
                  <a:lnTo>
                    <a:pt x="525" y="174"/>
                  </a:lnTo>
                  <a:lnTo>
                    <a:pt x="526" y="174"/>
                  </a:lnTo>
                  <a:lnTo>
                    <a:pt x="527" y="174"/>
                  </a:lnTo>
                  <a:lnTo>
                    <a:pt x="528" y="174"/>
                  </a:lnTo>
                  <a:lnTo>
                    <a:pt x="529" y="174"/>
                  </a:lnTo>
                  <a:lnTo>
                    <a:pt x="530" y="174"/>
                  </a:lnTo>
                  <a:lnTo>
                    <a:pt x="531" y="174"/>
                  </a:lnTo>
                  <a:lnTo>
                    <a:pt x="532" y="174"/>
                  </a:lnTo>
                  <a:lnTo>
                    <a:pt x="533" y="174"/>
                  </a:lnTo>
                  <a:lnTo>
                    <a:pt x="534" y="174"/>
                  </a:lnTo>
                  <a:lnTo>
                    <a:pt x="535" y="174"/>
                  </a:lnTo>
                  <a:lnTo>
                    <a:pt x="536" y="174"/>
                  </a:lnTo>
                  <a:lnTo>
                    <a:pt x="537" y="174"/>
                  </a:lnTo>
                  <a:lnTo>
                    <a:pt x="538" y="174"/>
                  </a:lnTo>
                  <a:lnTo>
                    <a:pt x="539" y="174"/>
                  </a:lnTo>
                  <a:lnTo>
                    <a:pt x="540" y="174"/>
                  </a:lnTo>
                  <a:lnTo>
                    <a:pt x="541" y="174"/>
                  </a:lnTo>
                  <a:lnTo>
                    <a:pt x="542" y="174"/>
                  </a:lnTo>
                  <a:lnTo>
                    <a:pt x="543" y="174"/>
                  </a:lnTo>
                  <a:lnTo>
                    <a:pt x="544" y="174"/>
                  </a:lnTo>
                  <a:lnTo>
                    <a:pt x="545" y="174"/>
                  </a:lnTo>
                  <a:lnTo>
                    <a:pt x="546" y="174"/>
                  </a:lnTo>
                  <a:lnTo>
                    <a:pt x="547" y="174"/>
                  </a:lnTo>
                  <a:lnTo>
                    <a:pt x="548" y="174"/>
                  </a:lnTo>
                  <a:lnTo>
                    <a:pt x="549" y="174"/>
                  </a:lnTo>
                  <a:lnTo>
                    <a:pt x="550" y="174"/>
                  </a:lnTo>
                  <a:lnTo>
                    <a:pt x="551" y="174"/>
                  </a:lnTo>
                  <a:lnTo>
                    <a:pt x="552" y="174"/>
                  </a:lnTo>
                  <a:lnTo>
                    <a:pt x="553" y="174"/>
                  </a:lnTo>
                  <a:lnTo>
                    <a:pt x="554" y="174"/>
                  </a:lnTo>
                  <a:lnTo>
                    <a:pt x="555" y="174"/>
                  </a:lnTo>
                  <a:lnTo>
                    <a:pt x="556" y="174"/>
                  </a:lnTo>
                  <a:lnTo>
                    <a:pt x="557" y="174"/>
                  </a:lnTo>
                  <a:lnTo>
                    <a:pt x="558" y="174"/>
                  </a:lnTo>
                  <a:lnTo>
                    <a:pt x="559" y="174"/>
                  </a:lnTo>
                  <a:lnTo>
                    <a:pt x="559" y="173"/>
                  </a:lnTo>
                  <a:lnTo>
                    <a:pt x="560" y="173"/>
                  </a:lnTo>
                  <a:lnTo>
                    <a:pt x="560" y="174"/>
                  </a:lnTo>
                  <a:lnTo>
                    <a:pt x="560" y="173"/>
                  </a:lnTo>
                  <a:lnTo>
                    <a:pt x="561" y="173"/>
                  </a:lnTo>
                  <a:lnTo>
                    <a:pt x="561" y="174"/>
                  </a:lnTo>
                  <a:lnTo>
                    <a:pt x="562" y="174"/>
                  </a:lnTo>
                  <a:lnTo>
                    <a:pt x="562" y="160"/>
                  </a:lnTo>
                  <a:lnTo>
                    <a:pt x="563" y="160"/>
                  </a:lnTo>
                  <a:lnTo>
                    <a:pt x="563" y="0"/>
                  </a:lnTo>
                  <a:lnTo>
                    <a:pt x="563" y="77"/>
                  </a:lnTo>
                  <a:lnTo>
                    <a:pt x="564" y="77"/>
                  </a:lnTo>
                  <a:lnTo>
                    <a:pt x="564" y="171"/>
                  </a:lnTo>
                  <a:lnTo>
                    <a:pt x="564" y="87"/>
                  </a:lnTo>
                  <a:lnTo>
                    <a:pt x="565" y="87"/>
                  </a:lnTo>
                  <a:lnTo>
                    <a:pt x="565" y="171"/>
                  </a:lnTo>
                  <a:lnTo>
                    <a:pt x="565" y="132"/>
                  </a:lnTo>
                  <a:lnTo>
                    <a:pt x="566" y="132"/>
                  </a:lnTo>
                  <a:lnTo>
                    <a:pt x="566" y="172"/>
                  </a:lnTo>
                  <a:lnTo>
                    <a:pt x="566" y="163"/>
                  </a:lnTo>
                  <a:lnTo>
                    <a:pt x="567" y="163"/>
                  </a:lnTo>
                  <a:lnTo>
                    <a:pt x="567" y="173"/>
                  </a:lnTo>
                  <a:lnTo>
                    <a:pt x="567" y="169"/>
                  </a:lnTo>
                  <a:lnTo>
                    <a:pt x="568" y="169"/>
                  </a:lnTo>
                  <a:lnTo>
                    <a:pt x="568" y="161"/>
                  </a:lnTo>
                  <a:lnTo>
                    <a:pt x="568" y="169"/>
                  </a:lnTo>
                  <a:lnTo>
                    <a:pt x="569" y="169"/>
                  </a:lnTo>
                  <a:lnTo>
                    <a:pt x="569" y="174"/>
                  </a:lnTo>
                  <a:lnTo>
                    <a:pt x="569" y="171"/>
                  </a:lnTo>
                  <a:lnTo>
                    <a:pt x="570" y="171"/>
                  </a:lnTo>
                  <a:lnTo>
                    <a:pt x="570" y="174"/>
                  </a:lnTo>
                  <a:lnTo>
                    <a:pt x="570" y="173"/>
                  </a:lnTo>
                  <a:lnTo>
                    <a:pt x="571" y="173"/>
                  </a:lnTo>
                  <a:lnTo>
                    <a:pt x="571" y="174"/>
                  </a:lnTo>
                  <a:lnTo>
                    <a:pt x="571" y="173"/>
                  </a:lnTo>
                  <a:lnTo>
                    <a:pt x="572" y="173"/>
                  </a:lnTo>
                  <a:lnTo>
                    <a:pt x="572" y="174"/>
                  </a:lnTo>
                  <a:lnTo>
                    <a:pt x="573" y="174"/>
                  </a:lnTo>
                  <a:lnTo>
                    <a:pt x="574" y="174"/>
                  </a:lnTo>
                  <a:lnTo>
                    <a:pt x="575" y="174"/>
                  </a:lnTo>
                  <a:lnTo>
                    <a:pt x="576" y="174"/>
                  </a:lnTo>
                  <a:lnTo>
                    <a:pt x="577" y="174"/>
                  </a:lnTo>
                  <a:lnTo>
                    <a:pt x="578" y="174"/>
                  </a:lnTo>
                  <a:lnTo>
                    <a:pt x="579" y="174"/>
                  </a:lnTo>
                  <a:lnTo>
                    <a:pt x="580" y="174"/>
                  </a:lnTo>
                  <a:lnTo>
                    <a:pt x="580" y="167"/>
                  </a:lnTo>
                  <a:lnTo>
                    <a:pt x="580" y="172"/>
                  </a:lnTo>
                  <a:lnTo>
                    <a:pt x="581" y="172"/>
                  </a:lnTo>
                  <a:lnTo>
                    <a:pt x="581" y="174"/>
                  </a:lnTo>
                  <a:lnTo>
                    <a:pt x="581" y="172"/>
                  </a:lnTo>
                  <a:lnTo>
                    <a:pt x="582" y="172"/>
                  </a:lnTo>
                  <a:lnTo>
                    <a:pt x="582" y="174"/>
                  </a:lnTo>
                  <a:lnTo>
                    <a:pt x="582" y="173"/>
                  </a:lnTo>
                  <a:lnTo>
                    <a:pt x="583" y="173"/>
                  </a:lnTo>
                  <a:lnTo>
                    <a:pt x="583" y="174"/>
                  </a:lnTo>
                  <a:lnTo>
                    <a:pt x="584" y="174"/>
                  </a:lnTo>
                  <a:lnTo>
                    <a:pt x="585" y="174"/>
                  </a:lnTo>
                  <a:lnTo>
                    <a:pt x="585" y="173"/>
                  </a:lnTo>
                  <a:lnTo>
                    <a:pt x="585" y="174"/>
                  </a:lnTo>
                  <a:lnTo>
                    <a:pt x="586" y="174"/>
                  </a:lnTo>
                  <a:lnTo>
                    <a:pt x="587" y="174"/>
                  </a:lnTo>
                  <a:lnTo>
                    <a:pt x="588" y="174"/>
                  </a:lnTo>
                  <a:lnTo>
                    <a:pt x="589" y="174"/>
                  </a:lnTo>
                  <a:lnTo>
                    <a:pt x="590" y="174"/>
                  </a:lnTo>
                  <a:lnTo>
                    <a:pt x="590" y="173"/>
                  </a:lnTo>
                  <a:lnTo>
                    <a:pt x="591" y="173"/>
                  </a:lnTo>
                  <a:lnTo>
                    <a:pt x="591" y="174"/>
                  </a:lnTo>
                  <a:lnTo>
                    <a:pt x="591" y="173"/>
                  </a:lnTo>
                  <a:lnTo>
                    <a:pt x="592" y="173"/>
                  </a:lnTo>
                  <a:lnTo>
                    <a:pt x="592" y="174"/>
                  </a:lnTo>
                  <a:lnTo>
                    <a:pt x="593" y="174"/>
                  </a:lnTo>
                  <a:lnTo>
                    <a:pt x="593" y="165"/>
                  </a:lnTo>
                  <a:lnTo>
                    <a:pt x="593" y="172"/>
                  </a:lnTo>
                  <a:lnTo>
                    <a:pt x="594" y="172"/>
                  </a:lnTo>
                  <a:lnTo>
                    <a:pt x="594" y="174"/>
                  </a:lnTo>
                  <a:lnTo>
                    <a:pt x="595" y="174"/>
                  </a:lnTo>
                  <a:lnTo>
                    <a:pt x="595" y="170"/>
                  </a:lnTo>
                  <a:lnTo>
                    <a:pt x="595" y="172"/>
                  </a:lnTo>
                  <a:lnTo>
                    <a:pt x="596" y="172"/>
                  </a:lnTo>
                  <a:lnTo>
                    <a:pt x="596" y="174"/>
                  </a:lnTo>
                  <a:lnTo>
                    <a:pt x="596" y="173"/>
                  </a:lnTo>
                  <a:lnTo>
                    <a:pt x="597" y="173"/>
                  </a:lnTo>
                  <a:lnTo>
                    <a:pt x="597" y="174"/>
                  </a:lnTo>
                  <a:lnTo>
                    <a:pt x="598" y="174"/>
                  </a:lnTo>
                  <a:lnTo>
                    <a:pt x="599" y="174"/>
                  </a:lnTo>
                  <a:lnTo>
                    <a:pt x="600" y="174"/>
                  </a:lnTo>
                  <a:lnTo>
                    <a:pt x="600" y="173"/>
                  </a:lnTo>
                  <a:lnTo>
                    <a:pt x="601" y="173"/>
                  </a:lnTo>
                  <a:lnTo>
                    <a:pt x="601" y="174"/>
                  </a:lnTo>
                  <a:lnTo>
                    <a:pt x="601" y="173"/>
                  </a:lnTo>
                  <a:lnTo>
                    <a:pt x="602" y="173"/>
                  </a:lnTo>
                  <a:lnTo>
                    <a:pt x="602" y="174"/>
                  </a:lnTo>
                  <a:lnTo>
                    <a:pt x="603" y="174"/>
                  </a:lnTo>
                  <a:lnTo>
                    <a:pt x="604" y="174"/>
                  </a:lnTo>
                  <a:lnTo>
                    <a:pt x="604" y="173"/>
                  </a:lnTo>
                  <a:lnTo>
                    <a:pt x="604" y="174"/>
                  </a:lnTo>
                  <a:lnTo>
                    <a:pt x="605" y="174"/>
                  </a:lnTo>
                  <a:lnTo>
                    <a:pt x="606" y="174"/>
                  </a:lnTo>
                  <a:lnTo>
                    <a:pt x="607" y="174"/>
                  </a:lnTo>
                  <a:lnTo>
                    <a:pt x="608" y="174"/>
                  </a:lnTo>
                  <a:lnTo>
                    <a:pt x="609" y="174"/>
                  </a:lnTo>
                  <a:lnTo>
                    <a:pt x="610" y="174"/>
                  </a:lnTo>
                  <a:lnTo>
                    <a:pt x="611" y="174"/>
                  </a:lnTo>
                  <a:lnTo>
                    <a:pt x="612" y="174"/>
                  </a:lnTo>
                  <a:lnTo>
                    <a:pt x="613" y="174"/>
                  </a:lnTo>
                  <a:lnTo>
                    <a:pt x="614" y="174"/>
                  </a:lnTo>
                  <a:lnTo>
                    <a:pt x="614" y="173"/>
                  </a:lnTo>
                  <a:lnTo>
                    <a:pt x="615" y="173"/>
                  </a:lnTo>
                  <a:lnTo>
                    <a:pt x="615" y="174"/>
                  </a:lnTo>
                  <a:lnTo>
                    <a:pt x="616" y="174"/>
                  </a:lnTo>
                  <a:lnTo>
                    <a:pt x="617" y="174"/>
                  </a:lnTo>
                  <a:lnTo>
                    <a:pt x="617" y="161"/>
                  </a:lnTo>
                  <a:lnTo>
                    <a:pt x="617" y="169"/>
                  </a:lnTo>
                  <a:lnTo>
                    <a:pt x="618" y="169"/>
                  </a:lnTo>
                  <a:lnTo>
                    <a:pt x="618" y="174"/>
                  </a:lnTo>
                  <a:lnTo>
                    <a:pt x="618" y="169"/>
                  </a:lnTo>
                  <a:lnTo>
                    <a:pt x="619" y="169"/>
                  </a:lnTo>
                  <a:lnTo>
                    <a:pt x="619" y="174"/>
                  </a:lnTo>
                  <a:lnTo>
                    <a:pt x="620" y="174"/>
                  </a:lnTo>
                  <a:lnTo>
                    <a:pt x="620" y="168"/>
                  </a:lnTo>
                  <a:lnTo>
                    <a:pt x="621" y="168"/>
                  </a:lnTo>
                  <a:lnTo>
                    <a:pt x="621" y="174"/>
                  </a:lnTo>
                  <a:lnTo>
                    <a:pt x="621" y="172"/>
                  </a:lnTo>
                  <a:lnTo>
                    <a:pt x="622" y="172"/>
                  </a:lnTo>
                  <a:lnTo>
                    <a:pt x="622" y="174"/>
                  </a:lnTo>
                  <a:lnTo>
                    <a:pt x="623" y="174"/>
                  </a:lnTo>
                  <a:lnTo>
                    <a:pt x="624" y="174"/>
                  </a:lnTo>
                  <a:lnTo>
                    <a:pt x="624" y="173"/>
                  </a:lnTo>
                  <a:lnTo>
                    <a:pt x="624" y="174"/>
                  </a:lnTo>
                  <a:lnTo>
                    <a:pt x="625" y="174"/>
                  </a:lnTo>
                  <a:lnTo>
                    <a:pt x="626" y="174"/>
                  </a:lnTo>
                  <a:lnTo>
                    <a:pt x="627" y="174"/>
                  </a:lnTo>
                  <a:lnTo>
                    <a:pt x="627" y="168"/>
                  </a:lnTo>
                  <a:lnTo>
                    <a:pt x="627" y="172"/>
                  </a:lnTo>
                  <a:lnTo>
                    <a:pt x="628" y="172"/>
                  </a:lnTo>
                  <a:lnTo>
                    <a:pt x="628" y="174"/>
                  </a:lnTo>
                  <a:lnTo>
                    <a:pt x="629" y="174"/>
                  </a:lnTo>
                  <a:lnTo>
                    <a:pt x="629" y="171"/>
                  </a:lnTo>
                  <a:lnTo>
                    <a:pt x="629" y="173"/>
                  </a:lnTo>
                  <a:lnTo>
                    <a:pt x="630" y="173"/>
                  </a:lnTo>
                  <a:lnTo>
                    <a:pt x="630" y="174"/>
                  </a:lnTo>
                  <a:lnTo>
                    <a:pt x="630" y="173"/>
                  </a:lnTo>
                  <a:lnTo>
                    <a:pt x="631" y="173"/>
                  </a:lnTo>
                  <a:lnTo>
                    <a:pt x="631" y="174"/>
                  </a:lnTo>
                  <a:lnTo>
                    <a:pt x="631" y="173"/>
                  </a:lnTo>
                  <a:lnTo>
                    <a:pt x="632" y="173"/>
                  </a:lnTo>
                  <a:lnTo>
                    <a:pt x="632" y="174"/>
                  </a:lnTo>
                  <a:lnTo>
                    <a:pt x="633" y="174"/>
                  </a:lnTo>
                  <a:lnTo>
                    <a:pt x="634" y="174"/>
                  </a:lnTo>
                  <a:lnTo>
                    <a:pt x="635" y="174"/>
                  </a:lnTo>
                  <a:lnTo>
                    <a:pt x="636" y="174"/>
                  </a:lnTo>
                  <a:lnTo>
                    <a:pt x="637" y="174"/>
                  </a:lnTo>
                  <a:lnTo>
                    <a:pt x="637" y="173"/>
                  </a:lnTo>
                  <a:lnTo>
                    <a:pt x="637" y="174"/>
                  </a:lnTo>
                  <a:lnTo>
                    <a:pt x="638" y="174"/>
                  </a:lnTo>
                  <a:lnTo>
                    <a:pt x="638" y="172"/>
                  </a:lnTo>
                  <a:lnTo>
                    <a:pt x="638" y="173"/>
                  </a:lnTo>
                  <a:lnTo>
                    <a:pt x="639" y="173"/>
                  </a:lnTo>
                  <a:lnTo>
                    <a:pt x="639" y="174"/>
                  </a:lnTo>
                  <a:lnTo>
                    <a:pt x="639" y="173"/>
                  </a:lnTo>
                  <a:lnTo>
                    <a:pt x="640" y="173"/>
                  </a:lnTo>
                  <a:lnTo>
                    <a:pt x="640" y="174"/>
                  </a:lnTo>
                  <a:lnTo>
                    <a:pt x="640" y="173"/>
                  </a:lnTo>
                  <a:lnTo>
                    <a:pt x="641" y="173"/>
                  </a:lnTo>
                  <a:lnTo>
                    <a:pt x="641" y="174"/>
                  </a:lnTo>
                  <a:lnTo>
                    <a:pt x="641" y="173"/>
                  </a:lnTo>
                  <a:lnTo>
                    <a:pt x="642" y="173"/>
                  </a:lnTo>
                  <a:lnTo>
                    <a:pt x="642" y="174"/>
                  </a:lnTo>
                  <a:lnTo>
                    <a:pt x="642" y="173"/>
                  </a:lnTo>
                  <a:lnTo>
                    <a:pt x="643" y="173"/>
                  </a:lnTo>
                  <a:lnTo>
                    <a:pt x="643" y="174"/>
                  </a:lnTo>
                  <a:lnTo>
                    <a:pt x="644" y="174"/>
                  </a:lnTo>
                  <a:lnTo>
                    <a:pt x="644" y="166"/>
                  </a:lnTo>
                  <a:lnTo>
                    <a:pt x="644" y="170"/>
                  </a:lnTo>
                  <a:lnTo>
                    <a:pt x="645" y="170"/>
                  </a:lnTo>
                  <a:lnTo>
                    <a:pt x="645" y="174"/>
                  </a:lnTo>
                  <a:lnTo>
                    <a:pt x="645" y="170"/>
                  </a:lnTo>
                  <a:lnTo>
                    <a:pt x="646" y="170"/>
                  </a:lnTo>
                  <a:lnTo>
                    <a:pt x="646" y="174"/>
                  </a:lnTo>
                  <a:lnTo>
                    <a:pt x="646" y="172"/>
                  </a:lnTo>
                  <a:lnTo>
                    <a:pt x="647" y="172"/>
                  </a:lnTo>
                  <a:lnTo>
                    <a:pt x="647" y="174"/>
                  </a:lnTo>
                  <a:lnTo>
                    <a:pt x="647" y="172"/>
                  </a:lnTo>
                  <a:lnTo>
                    <a:pt x="648" y="172"/>
                  </a:lnTo>
                  <a:lnTo>
                    <a:pt x="648" y="174"/>
                  </a:lnTo>
                  <a:lnTo>
                    <a:pt x="648" y="173"/>
                  </a:lnTo>
                  <a:lnTo>
                    <a:pt x="649" y="173"/>
                  </a:lnTo>
                  <a:lnTo>
                    <a:pt x="649" y="174"/>
                  </a:lnTo>
                  <a:lnTo>
                    <a:pt x="650" y="174"/>
                  </a:lnTo>
                  <a:lnTo>
                    <a:pt x="651" y="174"/>
                  </a:lnTo>
                  <a:lnTo>
                    <a:pt x="651" y="173"/>
                  </a:lnTo>
                  <a:lnTo>
                    <a:pt x="651" y="174"/>
                  </a:lnTo>
                  <a:lnTo>
                    <a:pt x="652" y="174"/>
                  </a:lnTo>
                  <a:lnTo>
                    <a:pt x="653" y="174"/>
                  </a:lnTo>
                  <a:lnTo>
                    <a:pt x="654" y="174"/>
                  </a:lnTo>
                  <a:lnTo>
                    <a:pt x="655" y="174"/>
                  </a:lnTo>
                  <a:lnTo>
                    <a:pt x="656" y="174"/>
                  </a:lnTo>
                  <a:lnTo>
                    <a:pt x="657" y="174"/>
                  </a:lnTo>
                  <a:lnTo>
                    <a:pt x="657" y="173"/>
                  </a:lnTo>
                  <a:lnTo>
                    <a:pt x="657" y="174"/>
                  </a:lnTo>
                  <a:lnTo>
                    <a:pt x="658" y="174"/>
                  </a:lnTo>
                  <a:lnTo>
                    <a:pt x="659" y="174"/>
                  </a:lnTo>
                  <a:lnTo>
                    <a:pt x="660" y="174"/>
                  </a:lnTo>
                  <a:lnTo>
                    <a:pt x="661" y="174"/>
                  </a:lnTo>
                  <a:lnTo>
                    <a:pt x="662" y="174"/>
                  </a:lnTo>
                  <a:lnTo>
                    <a:pt x="663" y="174"/>
                  </a:lnTo>
                  <a:lnTo>
                    <a:pt x="664" y="174"/>
                  </a:lnTo>
                  <a:lnTo>
                    <a:pt x="664" y="171"/>
                  </a:lnTo>
                  <a:lnTo>
                    <a:pt x="664" y="174"/>
                  </a:lnTo>
                  <a:lnTo>
                    <a:pt x="665" y="174"/>
                  </a:lnTo>
                  <a:lnTo>
                    <a:pt x="665" y="169"/>
                  </a:lnTo>
                  <a:lnTo>
                    <a:pt x="665" y="172"/>
                  </a:lnTo>
                  <a:lnTo>
                    <a:pt x="666" y="172"/>
                  </a:lnTo>
                  <a:lnTo>
                    <a:pt x="666" y="174"/>
                  </a:lnTo>
                  <a:lnTo>
                    <a:pt x="666" y="172"/>
                  </a:lnTo>
                  <a:lnTo>
                    <a:pt x="667" y="172"/>
                  </a:lnTo>
                  <a:lnTo>
                    <a:pt x="667" y="174"/>
                  </a:lnTo>
                  <a:lnTo>
                    <a:pt x="667" y="173"/>
                  </a:lnTo>
                  <a:lnTo>
                    <a:pt x="668" y="173"/>
                  </a:lnTo>
                  <a:lnTo>
                    <a:pt x="668" y="174"/>
                  </a:lnTo>
                  <a:lnTo>
                    <a:pt x="668" y="173"/>
                  </a:lnTo>
                  <a:lnTo>
                    <a:pt x="669" y="173"/>
                  </a:lnTo>
                  <a:lnTo>
                    <a:pt x="669" y="174"/>
                  </a:lnTo>
                  <a:lnTo>
                    <a:pt x="669" y="173"/>
                  </a:lnTo>
                  <a:lnTo>
                    <a:pt x="670" y="173"/>
                  </a:lnTo>
                  <a:lnTo>
                    <a:pt x="670" y="174"/>
                  </a:lnTo>
                  <a:lnTo>
                    <a:pt x="670" y="173"/>
                  </a:lnTo>
                  <a:lnTo>
                    <a:pt x="671" y="173"/>
                  </a:lnTo>
                  <a:lnTo>
                    <a:pt x="671" y="174"/>
                  </a:lnTo>
                  <a:lnTo>
                    <a:pt x="672" y="174"/>
                  </a:lnTo>
                  <a:lnTo>
                    <a:pt x="673" y="174"/>
                  </a:lnTo>
                  <a:lnTo>
                    <a:pt x="673" y="173"/>
                  </a:lnTo>
                  <a:lnTo>
                    <a:pt x="673" y="174"/>
                  </a:lnTo>
                  <a:lnTo>
                    <a:pt x="674" y="174"/>
                  </a:lnTo>
                  <a:lnTo>
                    <a:pt x="675" y="174"/>
                  </a:lnTo>
                  <a:lnTo>
                    <a:pt x="676" y="174"/>
                  </a:lnTo>
                  <a:lnTo>
                    <a:pt x="677" y="174"/>
                  </a:lnTo>
                  <a:lnTo>
                    <a:pt x="678" y="174"/>
                  </a:lnTo>
                  <a:lnTo>
                    <a:pt x="679" y="174"/>
                  </a:lnTo>
                  <a:lnTo>
                    <a:pt x="680" y="174"/>
                  </a:lnTo>
                  <a:lnTo>
                    <a:pt x="681" y="174"/>
                  </a:lnTo>
                  <a:lnTo>
                    <a:pt x="681" y="173"/>
                  </a:lnTo>
                  <a:lnTo>
                    <a:pt x="681" y="174"/>
                  </a:lnTo>
                  <a:lnTo>
                    <a:pt x="682" y="174"/>
                  </a:lnTo>
                  <a:lnTo>
                    <a:pt x="683" y="174"/>
                  </a:lnTo>
                  <a:lnTo>
                    <a:pt x="684" y="174"/>
                  </a:lnTo>
                  <a:lnTo>
                    <a:pt x="685" y="174"/>
                  </a:lnTo>
                  <a:lnTo>
                    <a:pt x="686" y="174"/>
                  </a:lnTo>
                  <a:lnTo>
                    <a:pt x="687" y="174"/>
                  </a:lnTo>
                  <a:lnTo>
                    <a:pt x="688" y="174"/>
                  </a:lnTo>
                  <a:lnTo>
                    <a:pt x="689" y="174"/>
                  </a:lnTo>
                  <a:lnTo>
                    <a:pt x="690" y="174"/>
                  </a:lnTo>
                  <a:lnTo>
                    <a:pt x="691" y="174"/>
                  </a:lnTo>
                  <a:lnTo>
                    <a:pt x="691" y="171"/>
                  </a:lnTo>
                  <a:lnTo>
                    <a:pt x="692" y="171"/>
                  </a:lnTo>
                  <a:lnTo>
                    <a:pt x="692" y="174"/>
                  </a:lnTo>
                  <a:lnTo>
                    <a:pt x="692" y="172"/>
                  </a:lnTo>
                  <a:lnTo>
                    <a:pt x="693" y="172"/>
                  </a:lnTo>
                  <a:lnTo>
                    <a:pt x="693" y="174"/>
                  </a:lnTo>
                  <a:lnTo>
                    <a:pt x="693" y="173"/>
                  </a:lnTo>
                  <a:lnTo>
                    <a:pt x="694" y="173"/>
                  </a:lnTo>
                  <a:lnTo>
                    <a:pt x="694" y="174"/>
                  </a:lnTo>
                  <a:lnTo>
                    <a:pt x="694" y="173"/>
                  </a:lnTo>
                  <a:lnTo>
                    <a:pt x="695" y="173"/>
                  </a:lnTo>
                  <a:lnTo>
                    <a:pt x="695" y="174"/>
                  </a:lnTo>
                  <a:lnTo>
                    <a:pt x="695" y="173"/>
                  </a:lnTo>
                  <a:lnTo>
                    <a:pt x="696" y="173"/>
                  </a:lnTo>
                  <a:lnTo>
                    <a:pt x="696" y="174"/>
                  </a:lnTo>
                  <a:lnTo>
                    <a:pt x="697" y="174"/>
                  </a:lnTo>
                  <a:lnTo>
                    <a:pt x="698" y="174"/>
                  </a:lnTo>
                  <a:lnTo>
                    <a:pt x="699" y="174"/>
                  </a:lnTo>
                  <a:lnTo>
                    <a:pt x="700" y="174"/>
                  </a:lnTo>
                  <a:lnTo>
                    <a:pt x="700" y="173"/>
                  </a:lnTo>
                  <a:lnTo>
                    <a:pt x="700" y="174"/>
                  </a:lnTo>
                  <a:lnTo>
                    <a:pt x="701" y="174"/>
                  </a:lnTo>
                  <a:lnTo>
                    <a:pt x="702" y="174"/>
                  </a:lnTo>
                  <a:lnTo>
                    <a:pt x="702" y="173"/>
                  </a:lnTo>
                  <a:lnTo>
                    <a:pt x="702" y="174"/>
                  </a:lnTo>
                  <a:lnTo>
                    <a:pt x="703" y="174"/>
                  </a:lnTo>
                  <a:lnTo>
                    <a:pt x="703" y="168"/>
                  </a:lnTo>
                  <a:lnTo>
                    <a:pt x="703" y="171"/>
                  </a:lnTo>
                  <a:lnTo>
                    <a:pt x="704" y="171"/>
                  </a:lnTo>
                  <a:lnTo>
                    <a:pt x="704" y="174"/>
                  </a:lnTo>
                  <a:lnTo>
                    <a:pt x="704" y="171"/>
                  </a:lnTo>
                  <a:lnTo>
                    <a:pt x="705" y="171"/>
                  </a:lnTo>
                  <a:lnTo>
                    <a:pt x="705" y="174"/>
                  </a:lnTo>
                  <a:lnTo>
                    <a:pt x="706" y="174"/>
                  </a:lnTo>
                  <a:lnTo>
                    <a:pt x="707" y="174"/>
                  </a:lnTo>
                  <a:lnTo>
                    <a:pt x="707" y="173"/>
                  </a:lnTo>
                  <a:lnTo>
                    <a:pt x="708" y="173"/>
                  </a:lnTo>
                  <a:lnTo>
                    <a:pt x="708" y="174"/>
                  </a:lnTo>
                  <a:lnTo>
                    <a:pt x="709" y="174"/>
                  </a:lnTo>
                  <a:lnTo>
                    <a:pt x="710" y="174"/>
                  </a:lnTo>
                  <a:lnTo>
                    <a:pt x="711" y="174"/>
                  </a:lnTo>
                  <a:lnTo>
                    <a:pt x="712" y="174"/>
                  </a:lnTo>
                  <a:lnTo>
                    <a:pt x="713" y="174"/>
                  </a:lnTo>
                  <a:lnTo>
                    <a:pt x="714" y="174"/>
                  </a:lnTo>
                  <a:lnTo>
                    <a:pt x="715" y="174"/>
                  </a:lnTo>
                  <a:lnTo>
                    <a:pt x="716" y="174"/>
                  </a:lnTo>
                  <a:lnTo>
                    <a:pt x="717" y="174"/>
                  </a:lnTo>
                  <a:lnTo>
                    <a:pt x="718" y="174"/>
                  </a:lnTo>
                  <a:lnTo>
                    <a:pt x="719" y="174"/>
                  </a:lnTo>
                  <a:lnTo>
                    <a:pt x="720" y="174"/>
                  </a:lnTo>
                  <a:lnTo>
                    <a:pt x="721" y="174"/>
                  </a:lnTo>
                  <a:lnTo>
                    <a:pt x="722" y="174"/>
                  </a:lnTo>
                  <a:lnTo>
                    <a:pt x="723" y="174"/>
                  </a:lnTo>
                  <a:lnTo>
                    <a:pt x="724" y="174"/>
                  </a:lnTo>
                  <a:lnTo>
                    <a:pt x="725" y="174"/>
                  </a:lnTo>
                  <a:lnTo>
                    <a:pt x="725" y="173"/>
                  </a:lnTo>
                  <a:lnTo>
                    <a:pt x="725" y="174"/>
                  </a:lnTo>
                  <a:lnTo>
                    <a:pt x="726" y="174"/>
                  </a:lnTo>
                  <a:lnTo>
                    <a:pt x="727" y="174"/>
                  </a:lnTo>
                  <a:lnTo>
                    <a:pt x="728" y="174"/>
                  </a:lnTo>
                  <a:lnTo>
                    <a:pt x="729" y="174"/>
                  </a:lnTo>
                  <a:lnTo>
                    <a:pt x="730" y="174"/>
                  </a:lnTo>
                  <a:lnTo>
                    <a:pt x="730" y="172"/>
                  </a:lnTo>
                  <a:lnTo>
                    <a:pt x="731" y="172"/>
                  </a:lnTo>
                  <a:lnTo>
                    <a:pt x="731" y="174"/>
                  </a:lnTo>
                  <a:lnTo>
                    <a:pt x="731" y="173"/>
                  </a:lnTo>
                  <a:lnTo>
                    <a:pt x="732" y="173"/>
                  </a:lnTo>
                  <a:lnTo>
                    <a:pt x="732" y="174"/>
                  </a:lnTo>
                  <a:lnTo>
                    <a:pt x="733" y="174"/>
                  </a:lnTo>
                  <a:lnTo>
                    <a:pt x="734" y="174"/>
                  </a:lnTo>
                  <a:lnTo>
                    <a:pt x="734" y="173"/>
                  </a:lnTo>
                  <a:lnTo>
                    <a:pt x="734" y="174"/>
                  </a:lnTo>
                  <a:lnTo>
                    <a:pt x="735" y="174"/>
                  </a:lnTo>
                  <a:lnTo>
                    <a:pt x="736" y="174"/>
                  </a:lnTo>
                  <a:lnTo>
                    <a:pt x="737" y="174"/>
                  </a:lnTo>
                  <a:lnTo>
                    <a:pt x="738" y="174"/>
                  </a:lnTo>
                  <a:lnTo>
                    <a:pt x="739" y="174"/>
                  </a:lnTo>
                  <a:lnTo>
                    <a:pt x="740" y="174"/>
                  </a:lnTo>
                  <a:lnTo>
                    <a:pt x="740" y="172"/>
                  </a:lnTo>
                  <a:lnTo>
                    <a:pt x="741" y="172"/>
                  </a:lnTo>
                  <a:lnTo>
                    <a:pt x="741" y="174"/>
                  </a:lnTo>
                  <a:lnTo>
                    <a:pt x="741" y="173"/>
                  </a:lnTo>
                  <a:lnTo>
                    <a:pt x="742" y="173"/>
                  </a:lnTo>
                  <a:lnTo>
                    <a:pt x="742" y="174"/>
                  </a:lnTo>
                  <a:lnTo>
                    <a:pt x="743" y="174"/>
                  </a:lnTo>
                  <a:lnTo>
                    <a:pt x="744" y="174"/>
                  </a:lnTo>
                  <a:lnTo>
                    <a:pt x="744" y="173"/>
                  </a:lnTo>
                  <a:lnTo>
                    <a:pt x="745" y="173"/>
                  </a:lnTo>
                  <a:lnTo>
                    <a:pt x="745" y="174"/>
                  </a:lnTo>
                  <a:lnTo>
                    <a:pt x="745" y="173"/>
                  </a:lnTo>
                  <a:lnTo>
                    <a:pt x="746" y="173"/>
                  </a:lnTo>
                  <a:lnTo>
                    <a:pt x="746" y="174"/>
                  </a:lnTo>
                  <a:lnTo>
                    <a:pt x="747" y="174"/>
                  </a:lnTo>
                  <a:lnTo>
                    <a:pt x="748" y="174"/>
                  </a:lnTo>
                  <a:lnTo>
                    <a:pt x="749" y="174"/>
                  </a:lnTo>
                  <a:lnTo>
                    <a:pt x="750" y="174"/>
                  </a:lnTo>
                  <a:lnTo>
                    <a:pt x="751" y="174"/>
                  </a:lnTo>
                  <a:lnTo>
                    <a:pt x="751" y="173"/>
                  </a:lnTo>
                  <a:lnTo>
                    <a:pt x="752" y="173"/>
                  </a:lnTo>
                  <a:lnTo>
                    <a:pt x="752" y="174"/>
                  </a:lnTo>
                  <a:lnTo>
                    <a:pt x="752" y="173"/>
                  </a:lnTo>
                  <a:lnTo>
                    <a:pt x="753" y="173"/>
                  </a:lnTo>
                  <a:lnTo>
                    <a:pt x="753" y="174"/>
                  </a:lnTo>
                  <a:lnTo>
                    <a:pt x="753" y="173"/>
                  </a:lnTo>
                  <a:lnTo>
                    <a:pt x="754" y="173"/>
                  </a:lnTo>
                  <a:lnTo>
                    <a:pt x="754" y="174"/>
                  </a:lnTo>
                  <a:lnTo>
                    <a:pt x="755" y="174"/>
                  </a:lnTo>
                  <a:lnTo>
                    <a:pt x="756" y="174"/>
                  </a:lnTo>
                  <a:lnTo>
                    <a:pt x="756" y="173"/>
                  </a:lnTo>
                  <a:lnTo>
                    <a:pt x="757" y="173"/>
                  </a:lnTo>
                  <a:lnTo>
                    <a:pt x="757" y="174"/>
                  </a:lnTo>
                  <a:lnTo>
                    <a:pt x="758" y="174"/>
                  </a:lnTo>
                  <a:lnTo>
                    <a:pt x="759" y="174"/>
                  </a:lnTo>
                  <a:lnTo>
                    <a:pt x="759" y="173"/>
                  </a:lnTo>
                  <a:lnTo>
                    <a:pt x="759" y="174"/>
                  </a:lnTo>
                  <a:lnTo>
                    <a:pt x="760" y="174"/>
                  </a:lnTo>
                  <a:lnTo>
                    <a:pt x="761" y="174"/>
                  </a:lnTo>
                  <a:lnTo>
                    <a:pt x="762" y="174"/>
                  </a:lnTo>
                  <a:lnTo>
                    <a:pt x="763" y="174"/>
                  </a:lnTo>
                  <a:lnTo>
                    <a:pt x="764" y="174"/>
                  </a:lnTo>
                  <a:lnTo>
                    <a:pt x="765" y="174"/>
                  </a:lnTo>
                  <a:lnTo>
                    <a:pt x="766" y="174"/>
                  </a:lnTo>
                  <a:lnTo>
                    <a:pt x="767" y="174"/>
                  </a:lnTo>
                  <a:lnTo>
                    <a:pt x="768" y="174"/>
                  </a:lnTo>
                  <a:lnTo>
                    <a:pt x="769" y="174"/>
                  </a:lnTo>
                  <a:lnTo>
                    <a:pt x="770" y="174"/>
                  </a:lnTo>
                  <a:lnTo>
                    <a:pt x="771" y="174"/>
                  </a:lnTo>
                  <a:lnTo>
                    <a:pt x="772" y="174"/>
                  </a:lnTo>
                  <a:lnTo>
                    <a:pt x="773" y="174"/>
                  </a:lnTo>
                  <a:lnTo>
                    <a:pt x="774" y="174"/>
                  </a:lnTo>
                  <a:lnTo>
                    <a:pt x="775" y="174"/>
                  </a:lnTo>
                  <a:lnTo>
                    <a:pt x="776" y="174"/>
                  </a:lnTo>
                  <a:lnTo>
                    <a:pt x="777" y="174"/>
                  </a:lnTo>
                  <a:lnTo>
                    <a:pt x="778" y="174"/>
                  </a:lnTo>
                  <a:lnTo>
                    <a:pt x="779" y="174"/>
                  </a:lnTo>
                  <a:lnTo>
                    <a:pt x="780" y="174"/>
                  </a:lnTo>
                  <a:lnTo>
                    <a:pt x="781" y="174"/>
                  </a:lnTo>
                  <a:lnTo>
                    <a:pt x="782" y="174"/>
                  </a:lnTo>
                  <a:lnTo>
                    <a:pt x="783" y="174"/>
                  </a:lnTo>
                  <a:lnTo>
                    <a:pt x="784" y="174"/>
                  </a:lnTo>
                  <a:lnTo>
                    <a:pt x="785" y="174"/>
                  </a:lnTo>
                  <a:lnTo>
                    <a:pt x="786" y="174"/>
                  </a:lnTo>
                  <a:lnTo>
                    <a:pt x="787" y="174"/>
                  </a:lnTo>
                  <a:lnTo>
                    <a:pt x="788" y="174"/>
                  </a:lnTo>
                  <a:lnTo>
                    <a:pt x="789" y="174"/>
                  </a:lnTo>
                  <a:lnTo>
                    <a:pt x="790" y="174"/>
                  </a:lnTo>
                  <a:lnTo>
                    <a:pt x="791" y="174"/>
                  </a:lnTo>
                  <a:lnTo>
                    <a:pt x="792" y="174"/>
                  </a:lnTo>
                  <a:lnTo>
                    <a:pt x="793" y="174"/>
                  </a:lnTo>
                  <a:lnTo>
                    <a:pt x="794" y="174"/>
                  </a:lnTo>
                  <a:lnTo>
                    <a:pt x="795" y="174"/>
                  </a:lnTo>
                  <a:lnTo>
                    <a:pt x="796" y="174"/>
                  </a:lnTo>
                  <a:lnTo>
                    <a:pt x="797" y="174"/>
                  </a:lnTo>
                  <a:lnTo>
                    <a:pt x="797" y="173"/>
                  </a:lnTo>
                  <a:lnTo>
                    <a:pt x="797" y="174"/>
                  </a:lnTo>
                  <a:lnTo>
                    <a:pt x="798" y="174"/>
                  </a:lnTo>
                  <a:lnTo>
                    <a:pt x="799" y="174"/>
                  </a:lnTo>
                  <a:lnTo>
                    <a:pt x="800" y="174"/>
                  </a:lnTo>
                  <a:lnTo>
                    <a:pt x="801" y="174"/>
                  </a:lnTo>
                  <a:lnTo>
                    <a:pt x="802" y="174"/>
                  </a:lnTo>
                  <a:lnTo>
                    <a:pt x="803" y="174"/>
                  </a:lnTo>
                  <a:lnTo>
                    <a:pt x="804" y="174"/>
                  </a:lnTo>
                  <a:lnTo>
                    <a:pt x="805" y="174"/>
                  </a:lnTo>
                  <a:lnTo>
                    <a:pt x="806" y="174"/>
                  </a:lnTo>
                  <a:lnTo>
                    <a:pt x="807" y="174"/>
                  </a:lnTo>
                  <a:lnTo>
                    <a:pt x="808" y="174"/>
                  </a:lnTo>
                  <a:lnTo>
                    <a:pt x="809" y="174"/>
                  </a:lnTo>
                  <a:lnTo>
                    <a:pt x="810" y="174"/>
                  </a:lnTo>
                  <a:lnTo>
                    <a:pt x="811" y="174"/>
                  </a:lnTo>
                  <a:lnTo>
                    <a:pt x="812" y="174"/>
                  </a:lnTo>
                  <a:lnTo>
                    <a:pt x="813" y="174"/>
                  </a:lnTo>
                  <a:lnTo>
                    <a:pt x="814" y="174"/>
                  </a:lnTo>
                  <a:lnTo>
                    <a:pt x="815" y="174"/>
                  </a:lnTo>
                  <a:lnTo>
                    <a:pt x="816" y="174"/>
                  </a:lnTo>
                  <a:lnTo>
                    <a:pt x="817" y="174"/>
                  </a:lnTo>
                  <a:lnTo>
                    <a:pt x="818" y="174"/>
                  </a:lnTo>
                  <a:lnTo>
                    <a:pt x="819" y="174"/>
                  </a:lnTo>
                  <a:lnTo>
                    <a:pt x="820" y="174"/>
                  </a:lnTo>
                  <a:lnTo>
                    <a:pt x="821" y="174"/>
                  </a:lnTo>
                  <a:lnTo>
                    <a:pt x="822" y="174"/>
                  </a:lnTo>
                  <a:lnTo>
                    <a:pt x="823" y="174"/>
                  </a:lnTo>
                  <a:lnTo>
                    <a:pt x="824" y="174"/>
                  </a:lnTo>
                  <a:lnTo>
                    <a:pt x="825" y="174"/>
                  </a:lnTo>
                  <a:lnTo>
                    <a:pt x="826" y="174"/>
                  </a:lnTo>
                  <a:lnTo>
                    <a:pt x="827" y="174"/>
                  </a:lnTo>
                  <a:lnTo>
                    <a:pt x="828" y="174"/>
                  </a:lnTo>
                  <a:lnTo>
                    <a:pt x="829" y="174"/>
                  </a:lnTo>
                  <a:lnTo>
                    <a:pt x="830" y="174"/>
                  </a:lnTo>
                  <a:lnTo>
                    <a:pt x="831" y="174"/>
                  </a:lnTo>
                  <a:lnTo>
                    <a:pt x="832" y="174"/>
                  </a:lnTo>
                  <a:lnTo>
                    <a:pt x="833" y="174"/>
                  </a:lnTo>
                  <a:lnTo>
                    <a:pt x="834" y="174"/>
                  </a:lnTo>
                  <a:lnTo>
                    <a:pt x="835" y="174"/>
                  </a:lnTo>
                  <a:lnTo>
                    <a:pt x="836" y="174"/>
                  </a:lnTo>
                  <a:lnTo>
                    <a:pt x="837" y="174"/>
                  </a:lnTo>
                  <a:lnTo>
                    <a:pt x="838" y="174"/>
                  </a:lnTo>
                  <a:lnTo>
                    <a:pt x="839" y="174"/>
                  </a:lnTo>
                  <a:lnTo>
                    <a:pt x="840" y="174"/>
                  </a:lnTo>
                  <a:lnTo>
                    <a:pt x="841" y="174"/>
                  </a:lnTo>
                  <a:lnTo>
                    <a:pt x="842" y="174"/>
                  </a:lnTo>
                  <a:lnTo>
                    <a:pt x="843" y="174"/>
                  </a:lnTo>
                  <a:lnTo>
                    <a:pt x="844" y="174"/>
                  </a:lnTo>
                  <a:lnTo>
                    <a:pt x="845" y="174"/>
                  </a:lnTo>
                  <a:lnTo>
                    <a:pt x="846" y="174"/>
                  </a:lnTo>
                  <a:lnTo>
                    <a:pt x="847" y="174"/>
                  </a:lnTo>
                  <a:lnTo>
                    <a:pt x="848" y="174"/>
                  </a:lnTo>
                  <a:lnTo>
                    <a:pt x="849" y="174"/>
                  </a:lnTo>
                  <a:lnTo>
                    <a:pt x="850" y="174"/>
                  </a:lnTo>
                  <a:lnTo>
                    <a:pt x="851" y="174"/>
                  </a:lnTo>
                  <a:lnTo>
                    <a:pt x="852" y="174"/>
                  </a:lnTo>
                  <a:lnTo>
                    <a:pt x="852" y="173"/>
                  </a:lnTo>
                  <a:lnTo>
                    <a:pt x="852" y="174"/>
                  </a:lnTo>
                  <a:lnTo>
                    <a:pt x="853" y="174"/>
                  </a:lnTo>
                  <a:lnTo>
                    <a:pt x="854" y="174"/>
                  </a:lnTo>
                  <a:lnTo>
                    <a:pt x="855" y="174"/>
                  </a:lnTo>
                  <a:lnTo>
                    <a:pt x="856" y="174"/>
                  </a:lnTo>
                  <a:lnTo>
                    <a:pt x="857" y="174"/>
                  </a:lnTo>
                  <a:lnTo>
                    <a:pt x="858" y="174"/>
                  </a:lnTo>
                  <a:lnTo>
                    <a:pt x="859" y="174"/>
                  </a:lnTo>
                  <a:lnTo>
                    <a:pt x="860" y="174"/>
                  </a:lnTo>
                  <a:lnTo>
                    <a:pt x="861" y="174"/>
                  </a:lnTo>
                  <a:lnTo>
                    <a:pt x="862" y="174"/>
                  </a:lnTo>
                  <a:lnTo>
                    <a:pt x="863" y="174"/>
                  </a:lnTo>
                  <a:lnTo>
                    <a:pt x="864" y="174"/>
                  </a:lnTo>
                  <a:lnTo>
                    <a:pt x="865" y="174"/>
                  </a:lnTo>
                  <a:lnTo>
                    <a:pt x="866" y="174"/>
                  </a:lnTo>
                  <a:lnTo>
                    <a:pt x="867" y="174"/>
                  </a:lnTo>
                  <a:lnTo>
                    <a:pt x="868" y="174"/>
                  </a:lnTo>
                  <a:lnTo>
                    <a:pt x="869" y="174"/>
                  </a:lnTo>
                  <a:lnTo>
                    <a:pt x="870" y="174"/>
                  </a:lnTo>
                  <a:lnTo>
                    <a:pt x="871" y="174"/>
                  </a:lnTo>
                  <a:lnTo>
                    <a:pt x="872" y="174"/>
                  </a:lnTo>
                  <a:lnTo>
                    <a:pt x="873" y="174"/>
                  </a:lnTo>
                  <a:lnTo>
                    <a:pt x="874" y="174"/>
                  </a:lnTo>
                  <a:lnTo>
                    <a:pt x="875" y="174"/>
                  </a:lnTo>
                  <a:lnTo>
                    <a:pt x="876" y="174"/>
                  </a:lnTo>
                  <a:lnTo>
                    <a:pt x="877" y="174"/>
                  </a:lnTo>
                  <a:lnTo>
                    <a:pt x="878" y="174"/>
                  </a:lnTo>
                  <a:lnTo>
                    <a:pt x="878" y="173"/>
                  </a:lnTo>
                  <a:lnTo>
                    <a:pt x="878" y="174"/>
                  </a:lnTo>
                  <a:lnTo>
                    <a:pt x="879" y="174"/>
                  </a:lnTo>
                  <a:lnTo>
                    <a:pt x="880" y="174"/>
                  </a:lnTo>
                  <a:lnTo>
                    <a:pt x="881" y="174"/>
                  </a:lnTo>
                  <a:lnTo>
                    <a:pt x="882" y="174"/>
                  </a:lnTo>
                  <a:lnTo>
                    <a:pt x="883" y="174"/>
                  </a:lnTo>
                  <a:lnTo>
                    <a:pt x="884" y="174"/>
                  </a:lnTo>
                  <a:lnTo>
                    <a:pt x="885" y="174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88" y="174"/>
                  </a:lnTo>
                  <a:lnTo>
                    <a:pt x="889" y="174"/>
                  </a:lnTo>
                  <a:lnTo>
                    <a:pt x="890" y="174"/>
                  </a:lnTo>
                  <a:lnTo>
                    <a:pt x="891" y="174"/>
                  </a:lnTo>
                  <a:lnTo>
                    <a:pt x="892" y="174"/>
                  </a:lnTo>
                  <a:lnTo>
                    <a:pt x="893" y="174"/>
                  </a:lnTo>
                  <a:lnTo>
                    <a:pt x="894" y="174"/>
                  </a:lnTo>
                  <a:lnTo>
                    <a:pt x="895" y="174"/>
                  </a:lnTo>
                  <a:lnTo>
                    <a:pt x="896" y="174"/>
                  </a:lnTo>
                  <a:lnTo>
                    <a:pt x="897" y="174"/>
                  </a:lnTo>
                  <a:lnTo>
                    <a:pt x="898" y="174"/>
                  </a:lnTo>
                  <a:lnTo>
                    <a:pt x="899" y="174"/>
                  </a:lnTo>
                  <a:lnTo>
                    <a:pt x="900" y="174"/>
                  </a:lnTo>
                  <a:lnTo>
                    <a:pt x="901" y="174"/>
                  </a:lnTo>
                  <a:lnTo>
                    <a:pt x="902" y="174"/>
                  </a:lnTo>
                  <a:lnTo>
                    <a:pt x="903" y="174"/>
                  </a:lnTo>
                  <a:lnTo>
                    <a:pt x="904" y="174"/>
                  </a:lnTo>
                  <a:lnTo>
                    <a:pt x="905" y="174"/>
                  </a:lnTo>
                  <a:lnTo>
                    <a:pt x="906" y="174"/>
                  </a:lnTo>
                  <a:lnTo>
                    <a:pt x="907" y="174"/>
                  </a:lnTo>
                  <a:lnTo>
                    <a:pt x="908" y="174"/>
                  </a:lnTo>
                  <a:lnTo>
                    <a:pt x="909" y="174"/>
                  </a:lnTo>
                  <a:lnTo>
                    <a:pt x="910" y="174"/>
                  </a:lnTo>
                  <a:lnTo>
                    <a:pt x="911" y="174"/>
                  </a:lnTo>
                  <a:lnTo>
                    <a:pt x="912" y="174"/>
                  </a:lnTo>
                  <a:lnTo>
                    <a:pt x="913" y="174"/>
                  </a:lnTo>
                  <a:lnTo>
                    <a:pt x="914" y="174"/>
                  </a:lnTo>
                  <a:lnTo>
                    <a:pt x="915" y="174"/>
                  </a:lnTo>
                  <a:lnTo>
                    <a:pt x="916" y="174"/>
                  </a:lnTo>
                  <a:lnTo>
                    <a:pt x="917" y="174"/>
                  </a:lnTo>
                  <a:lnTo>
                    <a:pt x="918" y="174"/>
                  </a:lnTo>
                  <a:lnTo>
                    <a:pt x="919" y="174"/>
                  </a:lnTo>
                  <a:lnTo>
                    <a:pt x="920" y="174"/>
                  </a:lnTo>
                  <a:lnTo>
                    <a:pt x="921" y="174"/>
                  </a:lnTo>
                  <a:lnTo>
                    <a:pt x="922" y="174"/>
                  </a:lnTo>
                  <a:lnTo>
                    <a:pt x="923" y="174"/>
                  </a:lnTo>
                  <a:lnTo>
                    <a:pt x="924" y="174"/>
                  </a:lnTo>
                  <a:lnTo>
                    <a:pt x="925" y="174"/>
                  </a:lnTo>
                  <a:lnTo>
                    <a:pt x="926" y="174"/>
                  </a:lnTo>
                  <a:lnTo>
                    <a:pt x="927" y="174"/>
                  </a:lnTo>
                  <a:lnTo>
                    <a:pt x="927" y="173"/>
                  </a:lnTo>
                  <a:lnTo>
                    <a:pt x="928" y="173"/>
                  </a:lnTo>
                  <a:lnTo>
                    <a:pt x="928" y="174"/>
                  </a:lnTo>
                  <a:lnTo>
                    <a:pt x="928" y="173"/>
                  </a:lnTo>
                  <a:lnTo>
                    <a:pt x="929" y="173"/>
                  </a:lnTo>
                  <a:lnTo>
                    <a:pt x="929" y="174"/>
                  </a:lnTo>
                  <a:lnTo>
                    <a:pt x="930" y="174"/>
                  </a:lnTo>
                  <a:lnTo>
                    <a:pt x="931" y="174"/>
                  </a:lnTo>
                  <a:lnTo>
                    <a:pt x="932" y="174"/>
                  </a:lnTo>
                  <a:lnTo>
                    <a:pt x="933" y="174"/>
                  </a:lnTo>
                  <a:lnTo>
                    <a:pt x="934" y="174"/>
                  </a:lnTo>
                  <a:lnTo>
                    <a:pt x="935" y="174"/>
                  </a:lnTo>
                  <a:lnTo>
                    <a:pt x="936" y="174"/>
                  </a:lnTo>
                  <a:lnTo>
                    <a:pt x="937" y="174"/>
                  </a:lnTo>
                  <a:lnTo>
                    <a:pt x="938" y="174"/>
                  </a:lnTo>
                  <a:lnTo>
                    <a:pt x="939" y="174"/>
                  </a:lnTo>
                  <a:lnTo>
                    <a:pt x="940" y="174"/>
                  </a:lnTo>
                  <a:lnTo>
                    <a:pt x="941" y="174"/>
                  </a:lnTo>
                  <a:lnTo>
                    <a:pt x="942" y="174"/>
                  </a:lnTo>
                  <a:lnTo>
                    <a:pt x="943" y="174"/>
                  </a:lnTo>
                  <a:lnTo>
                    <a:pt x="944" y="174"/>
                  </a:lnTo>
                  <a:lnTo>
                    <a:pt x="944" y="173"/>
                  </a:lnTo>
                  <a:lnTo>
                    <a:pt x="944" y="174"/>
                  </a:lnTo>
                  <a:lnTo>
                    <a:pt x="945" y="174"/>
                  </a:lnTo>
                  <a:lnTo>
                    <a:pt x="946" y="174"/>
                  </a:lnTo>
                  <a:lnTo>
                    <a:pt x="946" y="173"/>
                  </a:lnTo>
                  <a:lnTo>
                    <a:pt x="947" y="173"/>
                  </a:lnTo>
                  <a:lnTo>
                    <a:pt x="947" y="174"/>
                  </a:lnTo>
                  <a:lnTo>
                    <a:pt x="947" y="173"/>
                  </a:lnTo>
                  <a:lnTo>
                    <a:pt x="948" y="173"/>
                  </a:lnTo>
                  <a:lnTo>
                    <a:pt x="948" y="174"/>
                  </a:lnTo>
                  <a:lnTo>
                    <a:pt x="948" y="173"/>
                  </a:lnTo>
                  <a:lnTo>
                    <a:pt x="949" y="173"/>
                  </a:lnTo>
                  <a:lnTo>
                    <a:pt x="949" y="174"/>
                  </a:lnTo>
                  <a:lnTo>
                    <a:pt x="950" y="174"/>
                  </a:lnTo>
                  <a:lnTo>
                    <a:pt x="951" y="174"/>
                  </a:lnTo>
                  <a:lnTo>
                    <a:pt x="951" y="173"/>
                  </a:lnTo>
                  <a:lnTo>
                    <a:pt x="951" y="174"/>
                  </a:lnTo>
                  <a:lnTo>
                    <a:pt x="952" y="174"/>
                  </a:lnTo>
                  <a:lnTo>
                    <a:pt x="953" y="174"/>
                  </a:lnTo>
                  <a:lnTo>
                    <a:pt x="954" y="174"/>
                  </a:lnTo>
                  <a:lnTo>
                    <a:pt x="955" y="174"/>
                  </a:lnTo>
                  <a:lnTo>
                    <a:pt x="956" y="174"/>
                  </a:lnTo>
                  <a:lnTo>
                    <a:pt x="957" y="174"/>
                  </a:lnTo>
                  <a:lnTo>
                    <a:pt x="958" y="174"/>
                  </a:lnTo>
                  <a:lnTo>
                    <a:pt x="959" y="174"/>
                  </a:lnTo>
                  <a:lnTo>
                    <a:pt x="960" y="174"/>
                  </a:lnTo>
                  <a:lnTo>
                    <a:pt x="961" y="174"/>
                  </a:lnTo>
                  <a:lnTo>
                    <a:pt x="962" y="174"/>
                  </a:lnTo>
                  <a:lnTo>
                    <a:pt x="963" y="174"/>
                  </a:lnTo>
                  <a:lnTo>
                    <a:pt x="964" y="174"/>
                  </a:lnTo>
                  <a:lnTo>
                    <a:pt x="965" y="174"/>
                  </a:lnTo>
                  <a:lnTo>
                    <a:pt x="966" y="174"/>
                  </a:lnTo>
                  <a:lnTo>
                    <a:pt x="967" y="174"/>
                  </a:lnTo>
                  <a:lnTo>
                    <a:pt x="968" y="174"/>
                  </a:lnTo>
                  <a:lnTo>
                    <a:pt x="969" y="174"/>
                  </a:lnTo>
                  <a:lnTo>
                    <a:pt x="970" y="174"/>
                  </a:lnTo>
                  <a:lnTo>
                    <a:pt x="971" y="174"/>
                  </a:lnTo>
                  <a:lnTo>
                    <a:pt x="971" y="173"/>
                  </a:lnTo>
                  <a:lnTo>
                    <a:pt x="971" y="174"/>
                  </a:lnTo>
                  <a:lnTo>
                    <a:pt x="972" y="174"/>
                  </a:lnTo>
                  <a:lnTo>
                    <a:pt x="973" y="174"/>
                  </a:lnTo>
                  <a:lnTo>
                    <a:pt x="973" y="173"/>
                  </a:lnTo>
                  <a:lnTo>
                    <a:pt x="974" y="173"/>
                  </a:lnTo>
                  <a:lnTo>
                    <a:pt x="974" y="174"/>
                  </a:lnTo>
                  <a:lnTo>
                    <a:pt x="974" y="173"/>
                  </a:lnTo>
                  <a:lnTo>
                    <a:pt x="975" y="173"/>
                  </a:lnTo>
                  <a:lnTo>
                    <a:pt x="975" y="174"/>
                  </a:lnTo>
                  <a:lnTo>
                    <a:pt x="976" y="174"/>
                  </a:lnTo>
                  <a:lnTo>
                    <a:pt x="977" y="174"/>
                  </a:lnTo>
                  <a:lnTo>
                    <a:pt x="978" y="174"/>
                  </a:lnTo>
                  <a:lnTo>
                    <a:pt x="979" y="174"/>
                  </a:lnTo>
                  <a:lnTo>
                    <a:pt x="980" y="174"/>
                  </a:lnTo>
                  <a:lnTo>
                    <a:pt x="981" y="174"/>
                  </a:lnTo>
                  <a:lnTo>
                    <a:pt x="982" y="174"/>
                  </a:lnTo>
                  <a:lnTo>
                    <a:pt x="983" y="174"/>
                  </a:lnTo>
                  <a:lnTo>
                    <a:pt x="984" y="174"/>
                  </a:lnTo>
                  <a:lnTo>
                    <a:pt x="985" y="174"/>
                  </a:lnTo>
                  <a:lnTo>
                    <a:pt x="986" y="174"/>
                  </a:lnTo>
                  <a:lnTo>
                    <a:pt x="987" y="174"/>
                  </a:lnTo>
                  <a:lnTo>
                    <a:pt x="988" y="174"/>
                  </a:lnTo>
                  <a:lnTo>
                    <a:pt x="989" y="174"/>
                  </a:lnTo>
                  <a:lnTo>
                    <a:pt x="990" y="174"/>
                  </a:lnTo>
                  <a:lnTo>
                    <a:pt x="991" y="174"/>
                  </a:lnTo>
                  <a:lnTo>
                    <a:pt x="992" y="174"/>
                  </a:lnTo>
                  <a:lnTo>
                    <a:pt x="993" y="174"/>
                  </a:lnTo>
                  <a:lnTo>
                    <a:pt x="994" y="174"/>
                  </a:lnTo>
                  <a:lnTo>
                    <a:pt x="995" y="174"/>
                  </a:lnTo>
                  <a:lnTo>
                    <a:pt x="996" y="174"/>
                  </a:lnTo>
                  <a:lnTo>
                    <a:pt x="997" y="174"/>
                  </a:lnTo>
                  <a:lnTo>
                    <a:pt x="998" y="174"/>
                  </a:lnTo>
                  <a:lnTo>
                    <a:pt x="999" y="174"/>
                  </a:lnTo>
                  <a:lnTo>
                    <a:pt x="1000" y="174"/>
                  </a:lnTo>
                  <a:lnTo>
                    <a:pt x="1001" y="174"/>
                  </a:lnTo>
                  <a:lnTo>
                    <a:pt x="1002" y="174"/>
                  </a:lnTo>
                  <a:lnTo>
                    <a:pt x="1003" y="174"/>
                  </a:lnTo>
                  <a:lnTo>
                    <a:pt x="1004" y="174"/>
                  </a:lnTo>
                  <a:lnTo>
                    <a:pt x="1005" y="174"/>
                  </a:lnTo>
                  <a:lnTo>
                    <a:pt x="1006" y="174"/>
                  </a:lnTo>
                  <a:lnTo>
                    <a:pt x="1007" y="174"/>
                  </a:lnTo>
                  <a:lnTo>
                    <a:pt x="1008" y="174"/>
                  </a:lnTo>
                  <a:lnTo>
                    <a:pt x="1009" y="174"/>
                  </a:lnTo>
                  <a:lnTo>
                    <a:pt x="1010" y="174"/>
                  </a:lnTo>
                  <a:lnTo>
                    <a:pt x="1011" y="174"/>
                  </a:lnTo>
                  <a:lnTo>
                    <a:pt x="1012" y="174"/>
                  </a:lnTo>
                  <a:lnTo>
                    <a:pt x="1013" y="174"/>
                  </a:lnTo>
                  <a:lnTo>
                    <a:pt x="1014" y="174"/>
                  </a:lnTo>
                  <a:lnTo>
                    <a:pt x="1015" y="174"/>
                  </a:lnTo>
                  <a:lnTo>
                    <a:pt x="1016" y="174"/>
                  </a:lnTo>
                  <a:lnTo>
                    <a:pt x="1017" y="174"/>
                  </a:lnTo>
                  <a:lnTo>
                    <a:pt x="1018" y="174"/>
                  </a:lnTo>
                  <a:lnTo>
                    <a:pt x="1019" y="174"/>
                  </a:lnTo>
                  <a:lnTo>
                    <a:pt x="1020" y="174"/>
                  </a:lnTo>
                  <a:lnTo>
                    <a:pt x="1021" y="174"/>
                  </a:lnTo>
                  <a:lnTo>
                    <a:pt x="1022" y="174"/>
                  </a:lnTo>
                  <a:lnTo>
                    <a:pt x="1023" y="174"/>
                  </a:lnTo>
                  <a:lnTo>
                    <a:pt x="1024" y="174"/>
                  </a:lnTo>
                  <a:lnTo>
                    <a:pt x="1025" y="174"/>
                  </a:lnTo>
                  <a:lnTo>
                    <a:pt x="1026" y="174"/>
                  </a:lnTo>
                  <a:lnTo>
                    <a:pt x="1027" y="174"/>
                  </a:lnTo>
                  <a:lnTo>
                    <a:pt x="1028" y="174"/>
                  </a:lnTo>
                  <a:lnTo>
                    <a:pt x="1029" y="174"/>
                  </a:lnTo>
                  <a:lnTo>
                    <a:pt x="1030" y="174"/>
                  </a:lnTo>
                  <a:lnTo>
                    <a:pt x="1031" y="174"/>
                  </a:lnTo>
                  <a:lnTo>
                    <a:pt x="1032" y="174"/>
                  </a:lnTo>
                  <a:lnTo>
                    <a:pt x="1033" y="174"/>
                  </a:lnTo>
                  <a:lnTo>
                    <a:pt x="1034" y="174"/>
                  </a:lnTo>
                  <a:lnTo>
                    <a:pt x="1035" y="174"/>
                  </a:lnTo>
                  <a:lnTo>
                    <a:pt x="1036" y="174"/>
                  </a:lnTo>
                  <a:lnTo>
                    <a:pt x="1037" y="174"/>
                  </a:lnTo>
                  <a:lnTo>
                    <a:pt x="1038" y="174"/>
                  </a:lnTo>
                  <a:lnTo>
                    <a:pt x="1039" y="174"/>
                  </a:lnTo>
                  <a:lnTo>
                    <a:pt x="1040" y="174"/>
                  </a:lnTo>
                  <a:lnTo>
                    <a:pt x="1041" y="174"/>
                  </a:lnTo>
                  <a:lnTo>
                    <a:pt x="1042" y="174"/>
                  </a:lnTo>
                  <a:lnTo>
                    <a:pt x="1043" y="174"/>
                  </a:lnTo>
                  <a:lnTo>
                    <a:pt x="1044" y="174"/>
                  </a:lnTo>
                  <a:lnTo>
                    <a:pt x="1045" y="174"/>
                  </a:lnTo>
                  <a:lnTo>
                    <a:pt x="1046" y="174"/>
                  </a:lnTo>
                  <a:lnTo>
                    <a:pt x="1047" y="174"/>
                  </a:lnTo>
                  <a:lnTo>
                    <a:pt x="1048" y="174"/>
                  </a:lnTo>
                  <a:lnTo>
                    <a:pt x="1049" y="174"/>
                  </a:lnTo>
                  <a:lnTo>
                    <a:pt x="1050" y="174"/>
                  </a:lnTo>
                  <a:lnTo>
                    <a:pt x="1051" y="174"/>
                  </a:lnTo>
                  <a:lnTo>
                    <a:pt x="1052" y="174"/>
                  </a:lnTo>
                  <a:lnTo>
                    <a:pt x="1053" y="174"/>
                  </a:lnTo>
                  <a:lnTo>
                    <a:pt x="1054" y="174"/>
                  </a:lnTo>
                  <a:lnTo>
                    <a:pt x="1055" y="174"/>
                  </a:lnTo>
                  <a:lnTo>
                    <a:pt x="1056" y="174"/>
                  </a:lnTo>
                  <a:lnTo>
                    <a:pt x="1057" y="174"/>
                  </a:lnTo>
                  <a:lnTo>
                    <a:pt x="1058" y="174"/>
                  </a:lnTo>
                  <a:lnTo>
                    <a:pt x="1059" y="174"/>
                  </a:lnTo>
                  <a:lnTo>
                    <a:pt x="1060" y="174"/>
                  </a:lnTo>
                  <a:lnTo>
                    <a:pt x="1061" y="174"/>
                  </a:lnTo>
                  <a:lnTo>
                    <a:pt x="1062" y="174"/>
                  </a:lnTo>
                  <a:lnTo>
                    <a:pt x="1063" y="174"/>
                  </a:lnTo>
                  <a:lnTo>
                    <a:pt x="1064" y="174"/>
                  </a:lnTo>
                  <a:lnTo>
                    <a:pt x="1065" y="174"/>
                  </a:lnTo>
                  <a:lnTo>
                    <a:pt x="1066" y="174"/>
                  </a:lnTo>
                  <a:lnTo>
                    <a:pt x="1067" y="174"/>
                  </a:lnTo>
                  <a:lnTo>
                    <a:pt x="1068" y="174"/>
                  </a:lnTo>
                  <a:lnTo>
                    <a:pt x="1069" y="174"/>
                  </a:lnTo>
                  <a:lnTo>
                    <a:pt x="1070" y="174"/>
                  </a:lnTo>
                  <a:lnTo>
                    <a:pt x="1071" y="174"/>
                  </a:lnTo>
                  <a:lnTo>
                    <a:pt x="1072" y="174"/>
                  </a:lnTo>
                  <a:lnTo>
                    <a:pt x="1073" y="174"/>
                  </a:lnTo>
                  <a:lnTo>
                    <a:pt x="1074" y="174"/>
                  </a:lnTo>
                  <a:lnTo>
                    <a:pt x="1075" y="174"/>
                  </a:lnTo>
                  <a:lnTo>
                    <a:pt x="1076" y="174"/>
                  </a:lnTo>
                  <a:lnTo>
                    <a:pt x="1077" y="174"/>
                  </a:lnTo>
                  <a:lnTo>
                    <a:pt x="1078" y="174"/>
                  </a:lnTo>
                  <a:lnTo>
                    <a:pt x="1079" y="174"/>
                  </a:lnTo>
                  <a:lnTo>
                    <a:pt x="1080" y="174"/>
                  </a:lnTo>
                  <a:lnTo>
                    <a:pt x="1080" y="173"/>
                  </a:lnTo>
                  <a:lnTo>
                    <a:pt x="1080" y="174"/>
                  </a:lnTo>
                  <a:lnTo>
                    <a:pt x="1081" y="174"/>
                  </a:lnTo>
                  <a:lnTo>
                    <a:pt x="1082" y="174"/>
                  </a:lnTo>
                  <a:lnTo>
                    <a:pt x="1083" y="174"/>
                  </a:lnTo>
                  <a:lnTo>
                    <a:pt x="1084" y="174"/>
                  </a:lnTo>
                  <a:lnTo>
                    <a:pt x="1085" y="174"/>
                  </a:lnTo>
                  <a:lnTo>
                    <a:pt x="1086" y="174"/>
                  </a:lnTo>
                  <a:lnTo>
                    <a:pt x="1087" y="174"/>
                  </a:lnTo>
                  <a:lnTo>
                    <a:pt x="1088" y="174"/>
                  </a:lnTo>
                  <a:lnTo>
                    <a:pt x="1089" y="174"/>
                  </a:lnTo>
                  <a:lnTo>
                    <a:pt x="1090" y="174"/>
                  </a:lnTo>
                  <a:lnTo>
                    <a:pt x="1091" y="174"/>
                  </a:lnTo>
                  <a:lnTo>
                    <a:pt x="1092" y="174"/>
                  </a:lnTo>
                  <a:lnTo>
                    <a:pt x="1093" y="174"/>
                  </a:lnTo>
                  <a:lnTo>
                    <a:pt x="1094" y="174"/>
                  </a:lnTo>
                  <a:lnTo>
                    <a:pt x="1095" y="174"/>
                  </a:lnTo>
                  <a:lnTo>
                    <a:pt x="1096" y="174"/>
                  </a:lnTo>
                  <a:lnTo>
                    <a:pt x="1097" y="174"/>
                  </a:lnTo>
                  <a:lnTo>
                    <a:pt x="1098" y="174"/>
                  </a:lnTo>
                  <a:lnTo>
                    <a:pt x="1099" y="174"/>
                  </a:lnTo>
                  <a:lnTo>
                    <a:pt x="1100" y="174"/>
                  </a:lnTo>
                  <a:lnTo>
                    <a:pt x="1101" y="174"/>
                  </a:lnTo>
                  <a:lnTo>
                    <a:pt x="1102" y="174"/>
                  </a:lnTo>
                  <a:lnTo>
                    <a:pt x="1103" y="174"/>
                  </a:lnTo>
                  <a:lnTo>
                    <a:pt x="1104" y="174"/>
                  </a:lnTo>
                  <a:lnTo>
                    <a:pt x="1105" y="174"/>
                  </a:lnTo>
                  <a:lnTo>
                    <a:pt x="1106" y="174"/>
                  </a:lnTo>
                  <a:lnTo>
                    <a:pt x="1107" y="174"/>
                  </a:lnTo>
                  <a:lnTo>
                    <a:pt x="1108" y="174"/>
                  </a:lnTo>
                  <a:lnTo>
                    <a:pt x="1109" y="174"/>
                  </a:lnTo>
                  <a:lnTo>
                    <a:pt x="1110" y="174"/>
                  </a:lnTo>
                  <a:lnTo>
                    <a:pt x="1111" y="174"/>
                  </a:lnTo>
                  <a:lnTo>
                    <a:pt x="1112" y="174"/>
                  </a:lnTo>
                  <a:lnTo>
                    <a:pt x="1113" y="174"/>
                  </a:lnTo>
                  <a:lnTo>
                    <a:pt x="1114" y="174"/>
                  </a:lnTo>
                  <a:lnTo>
                    <a:pt x="1115" y="174"/>
                  </a:lnTo>
                  <a:lnTo>
                    <a:pt x="1116" y="174"/>
                  </a:lnTo>
                  <a:lnTo>
                    <a:pt x="1117" y="174"/>
                  </a:lnTo>
                  <a:lnTo>
                    <a:pt x="1118" y="174"/>
                  </a:lnTo>
                  <a:lnTo>
                    <a:pt x="1119" y="174"/>
                  </a:lnTo>
                  <a:lnTo>
                    <a:pt x="1120" y="174"/>
                  </a:lnTo>
                  <a:lnTo>
                    <a:pt x="1121" y="174"/>
                  </a:lnTo>
                  <a:lnTo>
                    <a:pt x="1122" y="174"/>
                  </a:lnTo>
                  <a:lnTo>
                    <a:pt x="1123" y="174"/>
                  </a:lnTo>
                  <a:lnTo>
                    <a:pt x="1124" y="174"/>
                  </a:lnTo>
                  <a:lnTo>
                    <a:pt x="1125" y="174"/>
                  </a:lnTo>
                  <a:lnTo>
                    <a:pt x="1126" y="174"/>
                  </a:lnTo>
                  <a:lnTo>
                    <a:pt x="1127" y="174"/>
                  </a:lnTo>
                  <a:lnTo>
                    <a:pt x="1128" y="174"/>
                  </a:lnTo>
                  <a:lnTo>
                    <a:pt x="1129" y="174"/>
                  </a:lnTo>
                  <a:lnTo>
                    <a:pt x="1130" y="174"/>
                  </a:lnTo>
                  <a:lnTo>
                    <a:pt x="1131" y="174"/>
                  </a:lnTo>
                  <a:lnTo>
                    <a:pt x="1132" y="174"/>
                  </a:lnTo>
                  <a:lnTo>
                    <a:pt x="1133" y="174"/>
                  </a:lnTo>
                  <a:lnTo>
                    <a:pt x="1134" y="174"/>
                  </a:lnTo>
                  <a:lnTo>
                    <a:pt x="1135" y="174"/>
                  </a:lnTo>
                  <a:lnTo>
                    <a:pt x="1136" y="174"/>
                  </a:lnTo>
                  <a:lnTo>
                    <a:pt x="1137" y="174"/>
                  </a:lnTo>
                  <a:lnTo>
                    <a:pt x="1137" y="173"/>
                  </a:lnTo>
                  <a:lnTo>
                    <a:pt x="1137" y="174"/>
                  </a:lnTo>
                  <a:lnTo>
                    <a:pt x="1138" y="174"/>
                  </a:lnTo>
                  <a:lnTo>
                    <a:pt x="1139" y="174"/>
                  </a:lnTo>
                  <a:lnTo>
                    <a:pt x="1139" y="173"/>
                  </a:lnTo>
                  <a:lnTo>
                    <a:pt x="1139" y="174"/>
                  </a:lnTo>
                  <a:lnTo>
                    <a:pt x="1140" y="174"/>
                  </a:lnTo>
                  <a:lnTo>
                    <a:pt x="1141" y="174"/>
                  </a:lnTo>
                  <a:lnTo>
                    <a:pt x="1142" y="174"/>
                  </a:lnTo>
                  <a:lnTo>
                    <a:pt x="1143" y="174"/>
                  </a:lnTo>
                  <a:lnTo>
                    <a:pt x="1144" y="174"/>
                  </a:lnTo>
                  <a:lnTo>
                    <a:pt x="1145" y="174"/>
                  </a:lnTo>
                  <a:lnTo>
                    <a:pt x="1146" y="174"/>
                  </a:lnTo>
                  <a:lnTo>
                    <a:pt x="1147" y="174"/>
                  </a:lnTo>
                  <a:lnTo>
                    <a:pt x="1148" y="174"/>
                  </a:lnTo>
                  <a:lnTo>
                    <a:pt x="1149" y="174"/>
                  </a:lnTo>
                  <a:lnTo>
                    <a:pt x="1150" y="174"/>
                  </a:lnTo>
                  <a:lnTo>
                    <a:pt x="1151" y="174"/>
                  </a:lnTo>
                  <a:lnTo>
                    <a:pt x="1152" y="174"/>
                  </a:lnTo>
                  <a:lnTo>
                    <a:pt x="1152" y="173"/>
                  </a:lnTo>
                  <a:lnTo>
                    <a:pt x="1152" y="174"/>
                  </a:lnTo>
                  <a:lnTo>
                    <a:pt x="1153" y="174"/>
                  </a:lnTo>
                  <a:lnTo>
                    <a:pt x="1154" y="174"/>
                  </a:lnTo>
                  <a:lnTo>
                    <a:pt x="1154" y="173"/>
                  </a:lnTo>
                  <a:lnTo>
                    <a:pt x="1154" y="174"/>
                  </a:lnTo>
                  <a:lnTo>
                    <a:pt x="1155" y="174"/>
                  </a:lnTo>
                  <a:lnTo>
                    <a:pt x="1156" y="174"/>
                  </a:lnTo>
                  <a:lnTo>
                    <a:pt x="1157" y="174"/>
                  </a:lnTo>
                  <a:lnTo>
                    <a:pt x="1158" y="174"/>
                  </a:lnTo>
                  <a:lnTo>
                    <a:pt x="1159" y="174"/>
                  </a:lnTo>
                  <a:lnTo>
                    <a:pt x="1160" y="174"/>
                  </a:lnTo>
                  <a:lnTo>
                    <a:pt x="1161" y="174"/>
                  </a:lnTo>
                  <a:lnTo>
                    <a:pt x="1162" y="174"/>
                  </a:lnTo>
                  <a:lnTo>
                    <a:pt x="1163" y="174"/>
                  </a:lnTo>
                  <a:lnTo>
                    <a:pt x="1164" y="174"/>
                  </a:lnTo>
                  <a:lnTo>
                    <a:pt x="1164" y="173"/>
                  </a:lnTo>
                  <a:lnTo>
                    <a:pt x="1164" y="174"/>
                  </a:lnTo>
                  <a:lnTo>
                    <a:pt x="1165" y="174"/>
                  </a:lnTo>
                  <a:lnTo>
                    <a:pt x="1166" y="174"/>
                  </a:lnTo>
                  <a:lnTo>
                    <a:pt x="1167" y="174"/>
                  </a:lnTo>
                  <a:lnTo>
                    <a:pt x="1168" y="174"/>
                  </a:lnTo>
                  <a:lnTo>
                    <a:pt x="1169" y="174"/>
                  </a:lnTo>
                  <a:lnTo>
                    <a:pt x="1170" y="174"/>
                  </a:lnTo>
                  <a:lnTo>
                    <a:pt x="1171" y="174"/>
                  </a:lnTo>
                  <a:lnTo>
                    <a:pt x="1172" y="174"/>
                  </a:lnTo>
                  <a:lnTo>
                    <a:pt x="1173" y="174"/>
                  </a:lnTo>
                  <a:lnTo>
                    <a:pt x="1174" y="174"/>
                  </a:lnTo>
                  <a:lnTo>
                    <a:pt x="1175" y="174"/>
                  </a:lnTo>
                  <a:lnTo>
                    <a:pt x="1176" y="174"/>
                  </a:lnTo>
                  <a:lnTo>
                    <a:pt x="1177" y="174"/>
                  </a:lnTo>
                  <a:lnTo>
                    <a:pt x="1178" y="174"/>
                  </a:lnTo>
                  <a:lnTo>
                    <a:pt x="1179" y="174"/>
                  </a:lnTo>
                  <a:lnTo>
                    <a:pt x="1180" y="174"/>
                  </a:lnTo>
                  <a:lnTo>
                    <a:pt x="1181" y="174"/>
                  </a:lnTo>
                  <a:lnTo>
                    <a:pt x="1182" y="174"/>
                  </a:lnTo>
                  <a:lnTo>
                    <a:pt x="1183" y="174"/>
                  </a:lnTo>
                  <a:lnTo>
                    <a:pt x="1184" y="174"/>
                  </a:lnTo>
                  <a:lnTo>
                    <a:pt x="1185" y="174"/>
                  </a:lnTo>
                  <a:lnTo>
                    <a:pt x="1186" y="174"/>
                  </a:lnTo>
                  <a:lnTo>
                    <a:pt x="1187" y="174"/>
                  </a:lnTo>
                  <a:lnTo>
                    <a:pt x="1188" y="174"/>
                  </a:lnTo>
                  <a:lnTo>
                    <a:pt x="1189" y="174"/>
                  </a:lnTo>
                  <a:lnTo>
                    <a:pt x="1190" y="174"/>
                  </a:lnTo>
                  <a:lnTo>
                    <a:pt x="1191" y="174"/>
                  </a:lnTo>
                  <a:lnTo>
                    <a:pt x="1192" y="174"/>
                  </a:lnTo>
                  <a:lnTo>
                    <a:pt x="1193" y="174"/>
                  </a:lnTo>
                  <a:lnTo>
                    <a:pt x="1194" y="174"/>
                  </a:lnTo>
                  <a:lnTo>
                    <a:pt x="1195" y="174"/>
                  </a:lnTo>
                  <a:lnTo>
                    <a:pt x="1196" y="174"/>
                  </a:lnTo>
                  <a:lnTo>
                    <a:pt x="1197" y="174"/>
                  </a:lnTo>
                  <a:lnTo>
                    <a:pt x="1198" y="174"/>
                  </a:lnTo>
                  <a:lnTo>
                    <a:pt x="1199" y="174"/>
                  </a:lnTo>
                  <a:lnTo>
                    <a:pt x="1200" y="174"/>
                  </a:lnTo>
                  <a:lnTo>
                    <a:pt x="1201" y="174"/>
                  </a:lnTo>
                  <a:lnTo>
                    <a:pt x="1202" y="174"/>
                  </a:lnTo>
                  <a:lnTo>
                    <a:pt x="1203" y="174"/>
                  </a:lnTo>
                  <a:lnTo>
                    <a:pt x="1204" y="174"/>
                  </a:lnTo>
                  <a:lnTo>
                    <a:pt x="1205" y="174"/>
                  </a:lnTo>
                  <a:lnTo>
                    <a:pt x="1206" y="174"/>
                  </a:lnTo>
                  <a:lnTo>
                    <a:pt x="1207" y="174"/>
                  </a:lnTo>
                  <a:lnTo>
                    <a:pt x="1208" y="174"/>
                  </a:lnTo>
                  <a:lnTo>
                    <a:pt x="1209" y="174"/>
                  </a:lnTo>
                  <a:lnTo>
                    <a:pt x="1210" y="174"/>
                  </a:lnTo>
                  <a:lnTo>
                    <a:pt x="1211" y="174"/>
                  </a:lnTo>
                  <a:lnTo>
                    <a:pt x="1212" y="174"/>
                  </a:lnTo>
                  <a:lnTo>
                    <a:pt x="1213" y="174"/>
                  </a:lnTo>
                  <a:lnTo>
                    <a:pt x="1214" y="174"/>
                  </a:lnTo>
                  <a:lnTo>
                    <a:pt x="1215" y="174"/>
                  </a:lnTo>
                  <a:lnTo>
                    <a:pt x="1216" y="174"/>
                  </a:lnTo>
                  <a:lnTo>
                    <a:pt x="1217" y="174"/>
                  </a:lnTo>
                  <a:lnTo>
                    <a:pt x="1218" y="174"/>
                  </a:lnTo>
                  <a:lnTo>
                    <a:pt x="1219" y="174"/>
                  </a:lnTo>
                  <a:lnTo>
                    <a:pt x="1220" y="174"/>
                  </a:lnTo>
                  <a:lnTo>
                    <a:pt x="1221" y="174"/>
                  </a:lnTo>
                  <a:lnTo>
                    <a:pt x="1222" y="174"/>
                  </a:lnTo>
                  <a:lnTo>
                    <a:pt x="1223" y="174"/>
                  </a:lnTo>
                  <a:lnTo>
                    <a:pt x="1224" y="174"/>
                  </a:lnTo>
                  <a:lnTo>
                    <a:pt x="1225" y="174"/>
                  </a:lnTo>
                  <a:lnTo>
                    <a:pt x="1226" y="174"/>
                  </a:lnTo>
                  <a:lnTo>
                    <a:pt x="1227" y="174"/>
                  </a:lnTo>
                  <a:lnTo>
                    <a:pt x="1228" y="174"/>
                  </a:lnTo>
                  <a:lnTo>
                    <a:pt x="1229" y="174"/>
                  </a:lnTo>
                  <a:lnTo>
                    <a:pt x="1230" y="174"/>
                  </a:lnTo>
                  <a:lnTo>
                    <a:pt x="1231" y="174"/>
                  </a:lnTo>
                  <a:lnTo>
                    <a:pt x="1232" y="174"/>
                  </a:lnTo>
                  <a:lnTo>
                    <a:pt x="1233" y="174"/>
                  </a:lnTo>
                  <a:lnTo>
                    <a:pt x="1234" y="174"/>
                  </a:lnTo>
                  <a:lnTo>
                    <a:pt x="1235" y="174"/>
                  </a:lnTo>
                  <a:lnTo>
                    <a:pt x="1236" y="174"/>
                  </a:lnTo>
                  <a:lnTo>
                    <a:pt x="1237" y="174"/>
                  </a:lnTo>
                  <a:lnTo>
                    <a:pt x="1238" y="174"/>
                  </a:lnTo>
                  <a:lnTo>
                    <a:pt x="1239" y="174"/>
                  </a:lnTo>
                  <a:lnTo>
                    <a:pt x="1240" y="174"/>
                  </a:lnTo>
                  <a:lnTo>
                    <a:pt x="1241" y="174"/>
                  </a:lnTo>
                  <a:lnTo>
                    <a:pt x="1242" y="174"/>
                  </a:lnTo>
                  <a:lnTo>
                    <a:pt x="1243" y="174"/>
                  </a:lnTo>
                  <a:lnTo>
                    <a:pt x="1244" y="174"/>
                  </a:lnTo>
                  <a:lnTo>
                    <a:pt x="1245" y="174"/>
                  </a:lnTo>
                  <a:lnTo>
                    <a:pt x="1246" y="174"/>
                  </a:lnTo>
                  <a:lnTo>
                    <a:pt x="1247" y="174"/>
                  </a:lnTo>
                  <a:lnTo>
                    <a:pt x="1248" y="174"/>
                  </a:lnTo>
                  <a:lnTo>
                    <a:pt x="1249" y="174"/>
                  </a:lnTo>
                  <a:lnTo>
                    <a:pt x="1250" y="174"/>
                  </a:lnTo>
                  <a:lnTo>
                    <a:pt x="1251" y="174"/>
                  </a:lnTo>
                  <a:lnTo>
                    <a:pt x="1252" y="174"/>
                  </a:lnTo>
                  <a:lnTo>
                    <a:pt x="1253" y="174"/>
                  </a:lnTo>
                  <a:lnTo>
                    <a:pt x="1254" y="174"/>
                  </a:lnTo>
                  <a:lnTo>
                    <a:pt x="1255" y="174"/>
                  </a:lnTo>
                  <a:lnTo>
                    <a:pt x="1256" y="174"/>
                  </a:lnTo>
                  <a:lnTo>
                    <a:pt x="1257" y="174"/>
                  </a:lnTo>
                  <a:lnTo>
                    <a:pt x="1258" y="174"/>
                  </a:lnTo>
                  <a:lnTo>
                    <a:pt x="1259" y="174"/>
                  </a:lnTo>
                  <a:lnTo>
                    <a:pt x="1260" y="174"/>
                  </a:lnTo>
                  <a:lnTo>
                    <a:pt x="1261" y="174"/>
                  </a:lnTo>
                  <a:lnTo>
                    <a:pt x="1262" y="174"/>
                  </a:lnTo>
                  <a:lnTo>
                    <a:pt x="1263" y="174"/>
                  </a:lnTo>
                  <a:lnTo>
                    <a:pt x="1264" y="174"/>
                  </a:lnTo>
                  <a:lnTo>
                    <a:pt x="1265" y="174"/>
                  </a:lnTo>
                  <a:lnTo>
                    <a:pt x="1266" y="174"/>
                  </a:lnTo>
                  <a:lnTo>
                    <a:pt x="1267" y="174"/>
                  </a:lnTo>
                  <a:lnTo>
                    <a:pt x="1268" y="174"/>
                  </a:lnTo>
                  <a:lnTo>
                    <a:pt x="1269" y="174"/>
                  </a:lnTo>
                  <a:lnTo>
                    <a:pt x="1270" y="174"/>
                  </a:lnTo>
                  <a:lnTo>
                    <a:pt x="1271" y="174"/>
                  </a:lnTo>
                  <a:lnTo>
                    <a:pt x="1272" y="174"/>
                  </a:lnTo>
                  <a:lnTo>
                    <a:pt x="1273" y="174"/>
                  </a:lnTo>
                  <a:lnTo>
                    <a:pt x="1274" y="174"/>
                  </a:lnTo>
                  <a:lnTo>
                    <a:pt x="1275" y="174"/>
                  </a:lnTo>
                  <a:lnTo>
                    <a:pt x="1276" y="174"/>
                  </a:lnTo>
                  <a:lnTo>
                    <a:pt x="1277" y="174"/>
                  </a:lnTo>
                  <a:lnTo>
                    <a:pt x="1278" y="174"/>
                  </a:lnTo>
                  <a:lnTo>
                    <a:pt x="1279" y="174"/>
                  </a:lnTo>
                  <a:lnTo>
                    <a:pt x="1280" y="174"/>
                  </a:lnTo>
                  <a:lnTo>
                    <a:pt x="1281" y="174"/>
                  </a:lnTo>
                  <a:lnTo>
                    <a:pt x="1282" y="174"/>
                  </a:lnTo>
                  <a:lnTo>
                    <a:pt x="1283" y="174"/>
                  </a:lnTo>
                  <a:lnTo>
                    <a:pt x="1284" y="174"/>
                  </a:lnTo>
                  <a:lnTo>
                    <a:pt x="1285" y="174"/>
                  </a:lnTo>
                  <a:lnTo>
                    <a:pt x="1286" y="174"/>
                  </a:lnTo>
                  <a:lnTo>
                    <a:pt x="1287" y="174"/>
                  </a:lnTo>
                  <a:lnTo>
                    <a:pt x="1288" y="174"/>
                  </a:lnTo>
                  <a:lnTo>
                    <a:pt x="1289" y="174"/>
                  </a:lnTo>
                  <a:lnTo>
                    <a:pt x="1290" y="174"/>
                  </a:lnTo>
                  <a:lnTo>
                    <a:pt x="1291" y="174"/>
                  </a:lnTo>
                  <a:lnTo>
                    <a:pt x="1292" y="174"/>
                  </a:lnTo>
                  <a:lnTo>
                    <a:pt x="1293" y="174"/>
                  </a:lnTo>
                  <a:lnTo>
                    <a:pt x="1294" y="174"/>
                  </a:lnTo>
                  <a:lnTo>
                    <a:pt x="1295" y="174"/>
                  </a:lnTo>
                  <a:lnTo>
                    <a:pt x="1296" y="174"/>
                  </a:lnTo>
                  <a:lnTo>
                    <a:pt x="1297" y="174"/>
                  </a:lnTo>
                  <a:lnTo>
                    <a:pt x="1298" y="174"/>
                  </a:lnTo>
                  <a:lnTo>
                    <a:pt x="1299" y="174"/>
                  </a:lnTo>
                  <a:lnTo>
                    <a:pt x="1300" y="174"/>
                  </a:lnTo>
                  <a:lnTo>
                    <a:pt x="1301" y="174"/>
                  </a:lnTo>
                  <a:lnTo>
                    <a:pt x="1302" y="174"/>
                  </a:lnTo>
                  <a:lnTo>
                    <a:pt x="1303" y="174"/>
                  </a:lnTo>
                  <a:lnTo>
                    <a:pt x="1304" y="174"/>
                  </a:lnTo>
                  <a:lnTo>
                    <a:pt x="1305" y="174"/>
                  </a:lnTo>
                  <a:lnTo>
                    <a:pt x="1306" y="174"/>
                  </a:lnTo>
                  <a:lnTo>
                    <a:pt x="1307" y="174"/>
                  </a:lnTo>
                  <a:lnTo>
                    <a:pt x="1308" y="174"/>
                  </a:lnTo>
                  <a:lnTo>
                    <a:pt x="1309" y="174"/>
                  </a:lnTo>
                  <a:lnTo>
                    <a:pt x="1310" y="174"/>
                  </a:lnTo>
                  <a:lnTo>
                    <a:pt x="1311" y="174"/>
                  </a:lnTo>
                  <a:lnTo>
                    <a:pt x="1312" y="174"/>
                  </a:lnTo>
                  <a:lnTo>
                    <a:pt x="1313" y="174"/>
                  </a:lnTo>
                  <a:lnTo>
                    <a:pt x="1314" y="174"/>
                  </a:lnTo>
                  <a:lnTo>
                    <a:pt x="1315" y="174"/>
                  </a:lnTo>
                  <a:lnTo>
                    <a:pt x="1316" y="174"/>
                  </a:lnTo>
                  <a:lnTo>
                    <a:pt x="1317" y="174"/>
                  </a:lnTo>
                  <a:lnTo>
                    <a:pt x="1318" y="174"/>
                  </a:lnTo>
                  <a:lnTo>
                    <a:pt x="1319" y="174"/>
                  </a:lnTo>
                  <a:lnTo>
                    <a:pt x="1320" y="174"/>
                  </a:lnTo>
                  <a:lnTo>
                    <a:pt x="1321" y="174"/>
                  </a:lnTo>
                  <a:lnTo>
                    <a:pt x="1322" y="174"/>
                  </a:lnTo>
                  <a:lnTo>
                    <a:pt x="1323" y="174"/>
                  </a:lnTo>
                  <a:lnTo>
                    <a:pt x="1324" y="174"/>
                  </a:lnTo>
                  <a:lnTo>
                    <a:pt x="1325" y="174"/>
                  </a:lnTo>
                  <a:lnTo>
                    <a:pt x="1326" y="174"/>
                  </a:lnTo>
                  <a:lnTo>
                    <a:pt x="1327" y="174"/>
                  </a:lnTo>
                  <a:lnTo>
                    <a:pt x="1328" y="174"/>
                  </a:lnTo>
                  <a:lnTo>
                    <a:pt x="1329" y="174"/>
                  </a:lnTo>
                  <a:lnTo>
                    <a:pt x="1330" y="174"/>
                  </a:lnTo>
                  <a:lnTo>
                    <a:pt x="1331" y="174"/>
                  </a:lnTo>
                  <a:lnTo>
                    <a:pt x="1332" y="174"/>
                  </a:lnTo>
                  <a:lnTo>
                    <a:pt x="1333" y="174"/>
                  </a:lnTo>
                  <a:lnTo>
                    <a:pt x="1334" y="174"/>
                  </a:lnTo>
                  <a:lnTo>
                    <a:pt x="1335" y="174"/>
                  </a:lnTo>
                  <a:lnTo>
                    <a:pt x="1336" y="174"/>
                  </a:lnTo>
                  <a:lnTo>
                    <a:pt x="1337" y="174"/>
                  </a:lnTo>
                  <a:lnTo>
                    <a:pt x="1338" y="174"/>
                  </a:lnTo>
                  <a:lnTo>
                    <a:pt x="1339" y="174"/>
                  </a:lnTo>
                  <a:lnTo>
                    <a:pt x="1340" y="174"/>
                  </a:lnTo>
                  <a:lnTo>
                    <a:pt x="1341" y="174"/>
                  </a:lnTo>
                  <a:lnTo>
                    <a:pt x="1342" y="174"/>
                  </a:lnTo>
                  <a:lnTo>
                    <a:pt x="1343" y="174"/>
                  </a:lnTo>
                  <a:lnTo>
                    <a:pt x="1344" y="174"/>
                  </a:lnTo>
                  <a:lnTo>
                    <a:pt x="1345" y="174"/>
                  </a:lnTo>
                  <a:lnTo>
                    <a:pt x="1346" y="174"/>
                  </a:lnTo>
                  <a:lnTo>
                    <a:pt x="1347" y="174"/>
                  </a:lnTo>
                  <a:lnTo>
                    <a:pt x="1348" y="174"/>
                  </a:lnTo>
                  <a:lnTo>
                    <a:pt x="1349" y="174"/>
                  </a:lnTo>
                  <a:lnTo>
                    <a:pt x="1350" y="174"/>
                  </a:lnTo>
                  <a:lnTo>
                    <a:pt x="1351" y="174"/>
                  </a:lnTo>
                  <a:lnTo>
                    <a:pt x="1352" y="174"/>
                  </a:lnTo>
                  <a:lnTo>
                    <a:pt x="1353" y="174"/>
                  </a:lnTo>
                  <a:lnTo>
                    <a:pt x="1354" y="174"/>
                  </a:lnTo>
                  <a:lnTo>
                    <a:pt x="1355" y="174"/>
                  </a:lnTo>
                  <a:lnTo>
                    <a:pt x="1356" y="174"/>
                  </a:lnTo>
                  <a:lnTo>
                    <a:pt x="1357" y="174"/>
                  </a:lnTo>
                  <a:lnTo>
                    <a:pt x="1358" y="174"/>
                  </a:lnTo>
                  <a:lnTo>
                    <a:pt x="1359" y="174"/>
                  </a:lnTo>
                  <a:lnTo>
                    <a:pt x="1360" y="174"/>
                  </a:lnTo>
                  <a:lnTo>
                    <a:pt x="1361" y="174"/>
                  </a:lnTo>
                  <a:lnTo>
                    <a:pt x="1362" y="174"/>
                  </a:lnTo>
                  <a:lnTo>
                    <a:pt x="1363" y="174"/>
                  </a:lnTo>
                  <a:lnTo>
                    <a:pt x="1364" y="174"/>
                  </a:lnTo>
                  <a:lnTo>
                    <a:pt x="1365" y="174"/>
                  </a:lnTo>
                  <a:lnTo>
                    <a:pt x="1366" y="174"/>
                  </a:lnTo>
                  <a:lnTo>
                    <a:pt x="1367" y="174"/>
                  </a:lnTo>
                  <a:lnTo>
                    <a:pt x="1368" y="174"/>
                  </a:lnTo>
                  <a:lnTo>
                    <a:pt x="1369" y="174"/>
                  </a:lnTo>
                  <a:lnTo>
                    <a:pt x="1370" y="174"/>
                  </a:lnTo>
                  <a:lnTo>
                    <a:pt x="1371" y="174"/>
                  </a:lnTo>
                  <a:lnTo>
                    <a:pt x="1372" y="174"/>
                  </a:lnTo>
                  <a:lnTo>
                    <a:pt x="1373" y="174"/>
                  </a:lnTo>
                  <a:lnTo>
                    <a:pt x="1374" y="174"/>
                  </a:lnTo>
                  <a:lnTo>
                    <a:pt x="1375" y="174"/>
                  </a:lnTo>
                  <a:lnTo>
                    <a:pt x="1376" y="174"/>
                  </a:lnTo>
                  <a:lnTo>
                    <a:pt x="1377" y="174"/>
                  </a:lnTo>
                  <a:lnTo>
                    <a:pt x="1378" y="174"/>
                  </a:lnTo>
                  <a:lnTo>
                    <a:pt x="1379" y="174"/>
                  </a:lnTo>
                  <a:lnTo>
                    <a:pt x="1380" y="174"/>
                  </a:lnTo>
                  <a:lnTo>
                    <a:pt x="1381" y="174"/>
                  </a:lnTo>
                  <a:lnTo>
                    <a:pt x="1382" y="174"/>
                  </a:lnTo>
                  <a:lnTo>
                    <a:pt x="1383" y="174"/>
                  </a:lnTo>
                  <a:lnTo>
                    <a:pt x="1384" y="174"/>
                  </a:lnTo>
                  <a:lnTo>
                    <a:pt x="1385" y="174"/>
                  </a:lnTo>
                  <a:lnTo>
                    <a:pt x="1386" y="174"/>
                  </a:lnTo>
                  <a:lnTo>
                    <a:pt x="1387" y="174"/>
                  </a:lnTo>
                  <a:lnTo>
                    <a:pt x="1388" y="174"/>
                  </a:lnTo>
                  <a:lnTo>
                    <a:pt x="1389" y="174"/>
                  </a:lnTo>
                  <a:lnTo>
                    <a:pt x="1390" y="174"/>
                  </a:lnTo>
                  <a:lnTo>
                    <a:pt x="1391" y="174"/>
                  </a:lnTo>
                  <a:lnTo>
                    <a:pt x="1392" y="174"/>
                  </a:lnTo>
                  <a:lnTo>
                    <a:pt x="1393" y="174"/>
                  </a:lnTo>
                  <a:lnTo>
                    <a:pt x="1394" y="174"/>
                  </a:lnTo>
                  <a:lnTo>
                    <a:pt x="1395" y="174"/>
                  </a:lnTo>
                  <a:lnTo>
                    <a:pt x="1396" y="174"/>
                  </a:lnTo>
                  <a:lnTo>
                    <a:pt x="1397" y="174"/>
                  </a:lnTo>
                  <a:lnTo>
                    <a:pt x="1398" y="174"/>
                  </a:lnTo>
                  <a:lnTo>
                    <a:pt x="1399" y="174"/>
                  </a:lnTo>
                  <a:lnTo>
                    <a:pt x="1400" y="174"/>
                  </a:lnTo>
                  <a:lnTo>
                    <a:pt x="1401" y="174"/>
                  </a:lnTo>
                  <a:lnTo>
                    <a:pt x="1402" y="174"/>
                  </a:lnTo>
                  <a:lnTo>
                    <a:pt x="1403" y="174"/>
                  </a:lnTo>
                  <a:lnTo>
                    <a:pt x="1404" y="174"/>
                  </a:lnTo>
                  <a:lnTo>
                    <a:pt x="1405" y="174"/>
                  </a:lnTo>
                  <a:lnTo>
                    <a:pt x="1406" y="174"/>
                  </a:lnTo>
                  <a:lnTo>
                    <a:pt x="1407" y="174"/>
                  </a:lnTo>
                  <a:lnTo>
                    <a:pt x="1408" y="174"/>
                  </a:lnTo>
                  <a:lnTo>
                    <a:pt x="1409" y="174"/>
                  </a:lnTo>
                  <a:lnTo>
                    <a:pt x="1410" y="174"/>
                  </a:lnTo>
                  <a:lnTo>
                    <a:pt x="1411" y="174"/>
                  </a:lnTo>
                  <a:lnTo>
                    <a:pt x="1412" y="174"/>
                  </a:lnTo>
                  <a:lnTo>
                    <a:pt x="1413" y="174"/>
                  </a:lnTo>
                  <a:lnTo>
                    <a:pt x="1414" y="174"/>
                  </a:lnTo>
                  <a:lnTo>
                    <a:pt x="1415" y="174"/>
                  </a:lnTo>
                  <a:lnTo>
                    <a:pt x="1416" y="174"/>
                  </a:lnTo>
                  <a:lnTo>
                    <a:pt x="1417" y="174"/>
                  </a:lnTo>
                  <a:lnTo>
                    <a:pt x="1418" y="174"/>
                  </a:lnTo>
                  <a:lnTo>
                    <a:pt x="1419" y="174"/>
                  </a:lnTo>
                  <a:lnTo>
                    <a:pt x="1420" y="174"/>
                  </a:lnTo>
                  <a:lnTo>
                    <a:pt x="1421" y="174"/>
                  </a:lnTo>
                  <a:lnTo>
                    <a:pt x="1422" y="174"/>
                  </a:lnTo>
                  <a:lnTo>
                    <a:pt x="1423" y="174"/>
                  </a:lnTo>
                  <a:lnTo>
                    <a:pt x="1424" y="174"/>
                  </a:lnTo>
                  <a:lnTo>
                    <a:pt x="1425" y="174"/>
                  </a:lnTo>
                  <a:lnTo>
                    <a:pt x="1426" y="174"/>
                  </a:lnTo>
                  <a:lnTo>
                    <a:pt x="1427" y="174"/>
                  </a:lnTo>
                  <a:lnTo>
                    <a:pt x="1428" y="174"/>
                  </a:lnTo>
                  <a:lnTo>
                    <a:pt x="1429" y="174"/>
                  </a:lnTo>
                  <a:lnTo>
                    <a:pt x="1430" y="174"/>
                  </a:lnTo>
                  <a:lnTo>
                    <a:pt x="1431" y="174"/>
                  </a:lnTo>
                  <a:lnTo>
                    <a:pt x="1432" y="174"/>
                  </a:lnTo>
                  <a:lnTo>
                    <a:pt x="1432" y="167"/>
                  </a:lnTo>
                  <a:lnTo>
                    <a:pt x="1432" y="171"/>
                  </a:lnTo>
                  <a:lnTo>
                    <a:pt x="1433" y="171"/>
                  </a:lnTo>
                  <a:lnTo>
                    <a:pt x="1433" y="174"/>
                  </a:lnTo>
                  <a:lnTo>
                    <a:pt x="1434" y="174"/>
                  </a:lnTo>
                  <a:lnTo>
                    <a:pt x="1434" y="168"/>
                  </a:lnTo>
                  <a:lnTo>
                    <a:pt x="1434" y="172"/>
                  </a:lnTo>
                  <a:lnTo>
                    <a:pt x="1435" y="172"/>
                  </a:lnTo>
                  <a:lnTo>
                    <a:pt x="1435" y="174"/>
                  </a:lnTo>
                  <a:lnTo>
                    <a:pt x="1435" y="172"/>
                  </a:lnTo>
                  <a:lnTo>
                    <a:pt x="1436" y="172"/>
                  </a:lnTo>
                  <a:lnTo>
                    <a:pt x="1436" y="174"/>
                  </a:lnTo>
                  <a:lnTo>
                    <a:pt x="1436" y="173"/>
                  </a:lnTo>
                  <a:lnTo>
                    <a:pt x="1437" y="173"/>
                  </a:lnTo>
                  <a:lnTo>
                    <a:pt x="1437" y="174"/>
                  </a:lnTo>
                  <a:lnTo>
                    <a:pt x="1437" y="173"/>
                  </a:lnTo>
                  <a:lnTo>
                    <a:pt x="1438" y="173"/>
                  </a:lnTo>
                  <a:lnTo>
                    <a:pt x="1438" y="174"/>
                  </a:lnTo>
                  <a:lnTo>
                    <a:pt x="1439" y="174"/>
                  </a:lnTo>
                  <a:lnTo>
                    <a:pt x="1440" y="174"/>
                  </a:lnTo>
                  <a:lnTo>
                    <a:pt x="1441" y="174"/>
                  </a:lnTo>
                  <a:lnTo>
                    <a:pt x="1442" y="174"/>
                  </a:lnTo>
                  <a:lnTo>
                    <a:pt x="1443" y="174"/>
                  </a:lnTo>
                  <a:lnTo>
                    <a:pt x="1444" y="174"/>
                  </a:lnTo>
                  <a:lnTo>
                    <a:pt x="1445" y="174"/>
                  </a:lnTo>
                  <a:lnTo>
                    <a:pt x="1446" y="174"/>
                  </a:lnTo>
                  <a:lnTo>
                    <a:pt x="1447" y="174"/>
                  </a:lnTo>
                  <a:lnTo>
                    <a:pt x="1448" y="174"/>
                  </a:lnTo>
                  <a:lnTo>
                    <a:pt x="1449" y="174"/>
                  </a:lnTo>
                  <a:lnTo>
                    <a:pt x="1450" y="174"/>
                  </a:lnTo>
                  <a:lnTo>
                    <a:pt x="1451" y="174"/>
                  </a:lnTo>
                  <a:lnTo>
                    <a:pt x="1452" y="174"/>
                  </a:lnTo>
                  <a:lnTo>
                    <a:pt x="1453" y="174"/>
                  </a:lnTo>
                  <a:lnTo>
                    <a:pt x="1454" y="174"/>
                  </a:lnTo>
                  <a:lnTo>
                    <a:pt x="1455" y="174"/>
                  </a:lnTo>
                  <a:lnTo>
                    <a:pt x="1456" y="174"/>
                  </a:lnTo>
                  <a:lnTo>
                    <a:pt x="1457" y="174"/>
                  </a:lnTo>
                  <a:lnTo>
                    <a:pt x="1458" y="174"/>
                  </a:lnTo>
                  <a:lnTo>
                    <a:pt x="1459" y="174"/>
                  </a:lnTo>
                  <a:lnTo>
                    <a:pt x="1460" y="174"/>
                  </a:lnTo>
                  <a:lnTo>
                    <a:pt x="1461" y="174"/>
                  </a:lnTo>
                  <a:lnTo>
                    <a:pt x="1462" y="174"/>
                  </a:lnTo>
                  <a:lnTo>
                    <a:pt x="1463" y="174"/>
                  </a:lnTo>
                  <a:lnTo>
                    <a:pt x="1464" y="174"/>
                  </a:lnTo>
                  <a:lnTo>
                    <a:pt x="1465" y="174"/>
                  </a:lnTo>
                  <a:lnTo>
                    <a:pt x="1466" y="174"/>
                  </a:lnTo>
                  <a:lnTo>
                    <a:pt x="1467" y="174"/>
                  </a:lnTo>
                  <a:lnTo>
                    <a:pt x="1468" y="174"/>
                  </a:lnTo>
                  <a:lnTo>
                    <a:pt x="1469" y="174"/>
                  </a:lnTo>
                  <a:lnTo>
                    <a:pt x="1470" y="174"/>
                  </a:lnTo>
                  <a:lnTo>
                    <a:pt x="1471" y="174"/>
                  </a:lnTo>
                  <a:lnTo>
                    <a:pt x="1472" y="174"/>
                  </a:lnTo>
                  <a:lnTo>
                    <a:pt x="1473" y="174"/>
                  </a:lnTo>
                  <a:lnTo>
                    <a:pt x="1474" y="174"/>
                  </a:lnTo>
                  <a:lnTo>
                    <a:pt x="1475" y="174"/>
                  </a:lnTo>
                  <a:lnTo>
                    <a:pt x="1476" y="174"/>
                  </a:lnTo>
                  <a:lnTo>
                    <a:pt x="1477" y="174"/>
                  </a:lnTo>
                  <a:lnTo>
                    <a:pt x="1478" y="174"/>
                  </a:lnTo>
                  <a:lnTo>
                    <a:pt x="1479" y="174"/>
                  </a:lnTo>
                  <a:lnTo>
                    <a:pt x="1480" y="174"/>
                  </a:lnTo>
                  <a:lnTo>
                    <a:pt x="1481" y="174"/>
                  </a:lnTo>
                  <a:lnTo>
                    <a:pt x="1482" y="174"/>
                  </a:lnTo>
                  <a:lnTo>
                    <a:pt x="1483" y="174"/>
                  </a:lnTo>
                  <a:lnTo>
                    <a:pt x="1484" y="174"/>
                  </a:lnTo>
                  <a:lnTo>
                    <a:pt x="1485" y="174"/>
                  </a:lnTo>
                  <a:lnTo>
                    <a:pt x="1486" y="174"/>
                  </a:lnTo>
                  <a:lnTo>
                    <a:pt x="1487" y="174"/>
                  </a:lnTo>
                  <a:lnTo>
                    <a:pt x="1488" y="174"/>
                  </a:lnTo>
                  <a:lnTo>
                    <a:pt x="1489" y="174"/>
                  </a:lnTo>
                  <a:lnTo>
                    <a:pt x="1490" y="174"/>
                  </a:lnTo>
                  <a:lnTo>
                    <a:pt x="1491" y="174"/>
                  </a:lnTo>
                  <a:lnTo>
                    <a:pt x="1492" y="174"/>
                  </a:lnTo>
                  <a:lnTo>
                    <a:pt x="1493" y="174"/>
                  </a:lnTo>
                  <a:lnTo>
                    <a:pt x="1494" y="174"/>
                  </a:lnTo>
                  <a:lnTo>
                    <a:pt x="1495" y="174"/>
                  </a:lnTo>
                  <a:lnTo>
                    <a:pt x="1496" y="174"/>
                  </a:lnTo>
                  <a:lnTo>
                    <a:pt x="1497" y="174"/>
                  </a:lnTo>
                  <a:lnTo>
                    <a:pt x="1498" y="174"/>
                  </a:lnTo>
                  <a:lnTo>
                    <a:pt x="1499" y="174"/>
                  </a:lnTo>
                  <a:lnTo>
                    <a:pt x="1500" y="174"/>
                  </a:lnTo>
                  <a:lnTo>
                    <a:pt x="1501" y="174"/>
                  </a:lnTo>
                  <a:lnTo>
                    <a:pt x="1502" y="174"/>
                  </a:lnTo>
                  <a:lnTo>
                    <a:pt x="1503" y="174"/>
                  </a:lnTo>
                  <a:lnTo>
                    <a:pt x="1504" y="174"/>
                  </a:lnTo>
                  <a:lnTo>
                    <a:pt x="1505" y="174"/>
                  </a:lnTo>
                  <a:lnTo>
                    <a:pt x="1506" y="174"/>
                  </a:lnTo>
                  <a:lnTo>
                    <a:pt x="1507" y="174"/>
                  </a:lnTo>
                  <a:lnTo>
                    <a:pt x="1508" y="174"/>
                  </a:lnTo>
                  <a:lnTo>
                    <a:pt x="1509" y="174"/>
                  </a:lnTo>
                  <a:lnTo>
                    <a:pt x="1510" y="174"/>
                  </a:lnTo>
                  <a:lnTo>
                    <a:pt x="1511" y="174"/>
                  </a:lnTo>
                  <a:lnTo>
                    <a:pt x="1512" y="174"/>
                  </a:lnTo>
                  <a:lnTo>
                    <a:pt x="1513" y="174"/>
                  </a:lnTo>
                  <a:lnTo>
                    <a:pt x="1514" y="174"/>
                  </a:lnTo>
                  <a:lnTo>
                    <a:pt x="1515" y="174"/>
                  </a:lnTo>
                  <a:lnTo>
                    <a:pt x="1516" y="174"/>
                  </a:lnTo>
                  <a:lnTo>
                    <a:pt x="1517" y="174"/>
                  </a:lnTo>
                  <a:lnTo>
                    <a:pt x="1518" y="174"/>
                  </a:lnTo>
                  <a:lnTo>
                    <a:pt x="1519" y="174"/>
                  </a:lnTo>
                  <a:lnTo>
                    <a:pt x="1520" y="174"/>
                  </a:lnTo>
                  <a:lnTo>
                    <a:pt x="1521" y="174"/>
                  </a:lnTo>
                  <a:lnTo>
                    <a:pt x="1522" y="174"/>
                  </a:lnTo>
                  <a:lnTo>
                    <a:pt x="1523" y="174"/>
                  </a:lnTo>
                  <a:lnTo>
                    <a:pt x="1524" y="174"/>
                  </a:lnTo>
                  <a:lnTo>
                    <a:pt x="1525" y="174"/>
                  </a:lnTo>
                  <a:lnTo>
                    <a:pt x="1526" y="174"/>
                  </a:lnTo>
                  <a:lnTo>
                    <a:pt x="1527" y="174"/>
                  </a:lnTo>
                  <a:lnTo>
                    <a:pt x="1528" y="174"/>
                  </a:lnTo>
                  <a:lnTo>
                    <a:pt x="1529" y="174"/>
                  </a:lnTo>
                  <a:lnTo>
                    <a:pt x="1530" y="174"/>
                  </a:lnTo>
                  <a:lnTo>
                    <a:pt x="1531" y="174"/>
                  </a:lnTo>
                  <a:lnTo>
                    <a:pt x="1532" y="174"/>
                  </a:lnTo>
                  <a:lnTo>
                    <a:pt x="1533" y="174"/>
                  </a:lnTo>
                  <a:lnTo>
                    <a:pt x="1534" y="174"/>
                  </a:lnTo>
                  <a:lnTo>
                    <a:pt x="1535" y="174"/>
                  </a:lnTo>
                  <a:lnTo>
                    <a:pt x="1536" y="174"/>
                  </a:lnTo>
                  <a:lnTo>
                    <a:pt x="1537" y="174"/>
                  </a:lnTo>
                  <a:lnTo>
                    <a:pt x="1538" y="174"/>
                  </a:lnTo>
                  <a:lnTo>
                    <a:pt x="1539" y="174"/>
                  </a:lnTo>
                  <a:lnTo>
                    <a:pt x="1540" y="174"/>
                  </a:lnTo>
                  <a:lnTo>
                    <a:pt x="1541" y="174"/>
                  </a:lnTo>
                  <a:lnTo>
                    <a:pt x="1542" y="174"/>
                  </a:lnTo>
                  <a:lnTo>
                    <a:pt x="1543" y="174"/>
                  </a:lnTo>
                  <a:lnTo>
                    <a:pt x="1544" y="174"/>
                  </a:lnTo>
                  <a:lnTo>
                    <a:pt x="1545" y="174"/>
                  </a:lnTo>
                  <a:lnTo>
                    <a:pt x="1546" y="174"/>
                  </a:lnTo>
                  <a:lnTo>
                    <a:pt x="1547" y="174"/>
                  </a:lnTo>
                  <a:lnTo>
                    <a:pt x="1548" y="174"/>
                  </a:lnTo>
                  <a:lnTo>
                    <a:pt x="1549" y="174"/>
                  </a:lnTo>
                  <a:lnTo>
                    <a:pt x="1550" y="174"/>
                  </a:lnTo>
                  <a:lnTo>
                    <a:pt x="1551" y="174"/>
                  </a:lnTo>
                  <a:lnTo>
                    <a:pt x="1552" y="174"/>
                  </a:lnTo>
                  <a:lnTo>
                    <a:pt x="1553" y="174"/>
                  </a:lnTo>
                  <a:lnTo>
                    <a:pt x="1554" y="174"/>
                  </a:lnTo>
                  <a:lnTo>
                    <a:pt x="1555" y="174"/>
                  </a:lnTo>
                  <a:lnTo>
                    <a:pt x="1556" y="174"/>
                  </a:lnTo>
                  <a:lnTo>
                    <a:pt x="1557" y="174"/>
                  </a:lnTo>
                  <a:lnTo>
                    <a:pt x="1558" y="174"/>
                  </a:lnTo>
                  <a:lnTo>
                    <a:pt x="1559" y="174"/>
                  </a:lnTo>
                  <a:lnTo>
                    <a:pt x="1560" y="174"/>
                  </a:lnTo>
                  <a:lnTo>
                    <a:pt x="1561" y="174"/>
                  </a:lnTo>
                  <a:lnTo>
                    <a:pt x="1562" y="174"/>
                  </a:lnTo>
                  <a:lnTo>
                    <a:pt x="1563" y="174"/>
                  </a:lnTo>
                  <a:lnTo>
                    <a:pt x="1564" y="174"/>
                  </a:lnTo>
                  <a:lnTo>
                    <a:pt x="1565" y="174"/>
                  </a:lnTo>
                  <a:lnTo>
                    <a:pt x="1566" y="174"/>
                  </a:lnTo>
                  <a:lnTo>
                    <a:pt x="1567" y="174"/>
                  </a:lnTo>
                  <a:lnTo>
                    <a:pt x="1568" y="174"/>
                  </a:lnTo>
                  <a:lnTo>
                    <a:pt x="1569" y="174"/>
                  </a:lnTo>
                  <a:lnTo>
                    <a:pt x="1570" y="174"/>
                  </a:lnTo>
                  <a:lnTo>
                    <a:pt x="1571" y="174"/>
                  </a:lnTo>
                  <a:lnTo>
                    <a:pt x="1572" y="174"/>
                  </a:lnTo>
                  <a:lnTo>
                    <a:pt x="1573" y="174"/>
                  </a:lnTo>
                  <a:lnTo>
                    <a:pt x="1574" y="174"/>
                  </a:lnTo>
                  <a:lnTo>
                    <a:pt x="1575" y="174"/>
                  </a:lnTo>
                  <a:lnTo>
                    <a:pt x="1576" y="174"/>
                  </a:lnTo>
                  <a:lnTo>
                    <a:pt x="1577" y="174"/>
                  </a:lnTo>
                  <a:lnTo>
                    <a:pt x="1578" y="174"/>
                  </a:lnTo>
                  <a:lnTo>
                    <a:pt x="1579" y="174"/>
                  </a:lnTo>
                  <a:lnTo>
                    <a:pt x="1580" y="174"/>
                  </a:lnTo>
                  <a:lnTo>
                    <a:pt x="1581" y="174"/>
                  </a:lnTo>
                  <a:lnTo>
                    <a:pt x="1582" y="174"/>
                  </a:lnTo>
                  <a:lnTo>
                    <a:pt x="1583" y="174"/>
                  </a:lnTo>
                  <a:lnTo>
                    <a:pt x="1584" y="174"/>
                  </a:lnTo>
                  <a:lnTo>
                    <a:pt x="1585" y="174"/>
                  </a:lnTo>
                  <a:lnTo>
                    <a:pt x="1586" y="174"/>
                  </a:lnTo>
                  <a:lnTo>
                    <a:pt x="1587" y="174"/>
                  </a:lnTo>
                  <a:lnTo>
                    <a:pt x="1588" y="174"/>
                  </a:lnTo>
                  <a:lnTo>
                    <a:pt x="1589" y="174"/>
                  </a:lnTo>
                  <a:lnTo>
                    <a:pt x="1590" y="174"/>
                  </a:lnTo>
                  <a:lnTo>
                    <a:pt x="1591" y="174"/>
                  </a:lnTo>
                  <a:lnTo>
                    <a:pt x="1592" y="174"/>
                  </a:lnTo>
                  <a:lnTo>
                    <a:pt x="1593" y="174"/>
                  </a:lnTo>
                  <a:lnTo>
                    <a:pt x="1594" y="174"/>
                  </a:lnTo>
                  <a:lnTo>
                    <a:pt x="1595" y="174"/>
                  </a:lnTo>
                  <a:lnTo>
                    <a:pt x="1596" y="174"/>
                  </a:lnTo>
                  <a:lnTo>
                    <a:pt x="1597" y="174"/>
                  </a:lnTo>
                  <a:lnTo>
                    <a:pt x="1598" y="174"/>
                  </a:lnTo>
                  <a:lnTo>
                    <a:pt x="1599" y="174"/>
                  </a:lnTo>
                  <a:lnTo>
                    <a:pt x="1600" y="174"/>
                  </a:lnTo>
                  <a:lnTo>
                    <a:pt x="1601" y="174"/>
                  </a:lnTo>
                  <a:lnTo>
                    <a:pt x="1602" y="174"/>
                  </a:lnTo>
                  <a:lnTo>
                    <a:pt x="1603" y="174"/>
                  </a:lnTo>
                  <a:lnTo>
                    <a:pt x="1603" y="173"/>
                  </a:lnTo>
                  <a:lnTo>
                    <a:pt x="1603" y="174"/>
                  </a:lnTo>
                  <a:lnTo>
                    <a:pt x="1604" y="174"/>
                  </a:lnTo>
                  <a:lnTo>
                    <a:pt x="1605" y="174"/>
                  </a:lnTo>
                  <a:lnTo>
                    <a:pt x="1605" y="173"/>
                  </a:lnTo>
                  <a:lnTo>
                    <a:pt x="1605" y="174"/>
                  </a:lnTo>
                  <a:lnTo>
                    <a:pt x="1606" y="174"/>
                  </a:lnTo>
                  <a:lnTo>
                    <a:pt x="1607" y="174"/>
                  </a:lnTo>
                  <a:lnTo>
                    <a:pt x="1607" y="173"/>
                  </a:lnTo>
                  <a:lnTo>
                    <a:pt x="1607" y="174"/>
                  </a:lnTo>
                  <a:lnTo>
                    <a:pt x="1608" y="174"/>
                  </a:lnTo>
                  <a:lnTo>
                    <a:pt x="1609" y="174"/>
                  </a:lnTo>
                  <a:lnTo>
                    <a:pt x="1610" y="174"/>
                  </a:lnTo>
                  <a:lnTo>
                    <a:pt x="1611" y="174"/>
                  </a:lnTo>
                  <a:lnTo>
                    <a:pt x="1612" y="174"/>
                  </a:lnTo>
                  <a:lnTo>
                    <a:pt x="1613" y="174"/>
                  </a:lnTo>
                  <a:lnTo>
                    <a:pt x="1614" y="174"/>
                  </a:lnTo>
                  <a:lnTo>
                    <a:pt x="1615" y="174"/>
                  </a:lnTo>
                  <a:lnTo>
                    <a:pt x="1616" y="174"/>
                  </a:lnTo>
                  <a:lnTo>
                    <a:pt x="1617" y="174"/>
                  </a:lnTo>
                  <a:lnTo>
                    <a:pt x="1618" y="174"/>
                  </a:lnTo>
                  <a:lnTo>
                    <a:pt x="1619" y="174"/>
                  </a:lnTo>
                  <a:lnTo>
                    <a:pt x="1619" y="171"/>
                  </a:lnTo>
                  <a:lnTo>
                    <a:pt x="1619" y="172"/>
                  </a:lnTo>
                  <a:lnTo>
                    <a:pt x="1620" y="172"/>
                  </a:lnTo>
                  <a:lnTo>
                    <a:pt x="1620" y="174"/>
                  </a:lnTo>
                  <a:lnTo>
                    <a:pt x="1620" y="172"/>
                  </a:lnTo>
                  <a:lnTo>
                    <a:pt x="1621" y="172"/>
                  </a:lnTo>
                  <a:lnTo>
                    <a:pt x="1621" y="173"/>
                  </a:lnTo>
                  <a:lnTo>
                    <a:pt x="1622" y="173"/>
                  </a:lnTo>
                  <a:lnTo>
                    <a:pt x="1622" y="174"/>
                  </a:lnTo>
                  <a:lnTo>
                    <a:pt x="1622" y="173"/>
                  </a:lnTo>
                  <a:lnTo>
                    <a:pt x="1623" y="173"/>
                  </a:lnTo>
                  <a:lnTo>
                    <a:pt x="1623" y="174"/>
                  </a:lnTo>
                  <a:lnTo>
                    <a:pt x="1624" y="174"/>
                  </a:lnTo>
                  <a:lnTo>
                    <a:pt x="1625" y="174"/>
                  </a:lnTo>
                  <a:lnTo>
                    <a:pt x="1626" y="174"/>
                  </a:lnTo>
                  <a:lnTo>
                    <a:pt x="1627" y="174"/>
                  </a:lnTo>
                  <a:lnTo>
                    <a:pt x="1628" y="174"/>
                  </a:lnTo>
                  <a:lnTo>
                    <a:pt x="1629" y="174"/>
                  </a:lnTo>
                  <a:lnTo>
                    <a:pt x="1630" y="174"/>
                  </a:lnTo>
                  <a:lnTo>
                    <a:pt x="1631" y="174"/>
                  </a:lnTo>
                  <a:lnTo>
                    <a:pt x="1632" y="174"/>
                  </a:lnTo>
                  <a:lnTo>
                    <a:pt x="1633" y="174"/>
                  </a:lnTo>
                  <a:lnTo>
                    <a:pt x="1634" y="174"/>
                  </a:lnTo>
                  <a:lnTo>
                    <a:pt x="1635" y="174"/>
                  </a:lnTo>
                  <a:lnTo>
                    <a:pt x="1636" y="174"/>
                  </a:lnTo>
                  <a:lnTo>
                    <a:pt x="1637" y="174"/>
                  </a:lnTo>
                  <a:lnTo>
                    <a:pt x="1637" y="90"/>
                  </a:lnTo>
                  <a:lnTo>
                    <a:pt x="1637" y="165"/>
                  </a:lnTo>
                  <a:lnTo>
                    <a:pt x="1638" y="165"/>
                  </a:lnTo>
                  <a:lnTo>
                    <a:pt x="1638" y="174"/>
                  </a:lnTo>
                  <a:lnTo>
                    <a:pt x="1638" y="173"/>
                  </a:lnTo>
                  <a:lnTo>
                    <a:pt x="1639" y="173"/>
                  </a:lnTo>
                  <a:lnTo>
                    <a:pt x="1639" y="103"/>
                  </a:lnTo>
                  <a:lnTo>
                    <a:pt x="1639" y="173"/>
                  </a:lnTo>
                  <a:lnTo>
                    <a:pt x="1640" y="173"/>
                  </a:lnTo>
                  <a:lnTo>
                    <a:pt x="1640" y="174"/>
                  </a:lnTo>
                  <a:lnTo>
                    <a:pt x="1641" y="174"/>
                  </a:lnTo>
                  <a:lnTo>
                    <a:pt x="1641" y="143"/>
                  </a:lnTo>
                  <a:lnTo>
                    <a:pt x="1641" y="167"/>
                  </a:lnTo>
                  <a:lnTo>
                    <a:pt x="1642" y="167"/>
                  </a:lnTo>
                  <a:lnTo>
                    <a:pt x="1642" y="174"/>
                  </a:lnTo>
                  <a:lnTo>
                    <a:pt x="1643" y="174"/>
                  </a:lnTo>
                  <a:lnTo>
                    <a:pt x="1643" y="166"/>
                  </a:lnTo>
                  <a:lnTo>
                    <a:pt x="1643" y="173"/>
                  </a:lnTo>
                  <a:lnTo>
                    <a:pt x="1644" y="173"/>
                  </a:lnTo>
                  <a:lnTo>
                    <a:pt x="1644" y="174"/>
                  </a:lnTo>
                  <a:lnTo>
                    <a:pt x="1645" y="174"/>
                  </a:lnTo>
                  <a:lnTo>
                    <a:pt x="1646" y="174"/>
                  </a:lnTo>
                  <a:lnTo>
                    <a:pt x="1646" y="173"/>
                  </a:lnTo>
                  <a:lnTo>
                    <a:pt x="1646" y="174"/>
                  </a:lnTo>
                  <a:lnTo>
                    <a:pt x="1647" y="174"/>
                  </a:lnTo>
                  <a:lnTo>
                    <a:pt x="1648" y="174"/>
                  </a:lnTo>
                  <a:lnTo>
                    <a:pt x="1649" y="174"/>
                  </a:lnTo>
                  <a:lnTo>
                    <a:pt x="1650" y="174"/>
                  </a:lnTo>
                  <a:lnTo>
                    <a:pt x="1651" y="174"/>
                  </a:lnTo>
                  <a:lnTo>
                    <a:pt x="1652" y="174"/>
                  </a:lnTo>
                  <a:lnTo>
                    <a:pt x="1653" y="174"/>
                  </a:lnTo>
                  <a:lnTo>
                    <a:pt x="1654" y="174"/>
                  </a:lnTo>
                  <a:lnTo>
                    <a:pt x="1655" y="174"/>
                  </a:lnTo>
                  <a:lnTo>
                    <a:pt x="1656" y="174"/>
                  </a:lnTo>
                  <a:lnTo>
                    <a:pt x="1657" y="174"/>
                  </a:lnTo>
                  <a:lnTo>
                    <a:pt x="1658" y="174"/>
                  </a:lnTo>
                  <a:lnTo>
                    <a:pt x="1659" y="174"/>
                  </a:lnTo>
                  <a:lnTo>
                    <a:pt x="1660" y="174"/>
                  </a:lnTo>
                  <a:lnTo>
                    <a:pt x="1661" y="174"/>
                  </a:lnTo>
                  <a:lnTo>
                    <a:pt x="1662" y="174"/>
                  </a:lnTo>
                  <a:lnTo>
                    <a:pt x="1663" y="174"/>
                  </a:lnTo>
                  <a:lnTo>
                    <a:pt x="1664" y="174"/>
                  </a:lnTo>
                  <a:lnTo>
                    <a:pt x="1665" y="174"/>
                  </a:lnTo>
                  <a:lnTo>
                    <a:pt x="1666" y="174"/>
                  </a:lnTo>
                  <a:lnTo>
                    <a:pt x="1667" y="174"/>
                  </a:lnTo>
                  <a:lnTo>
                    <a:pt x="1668" y="174"/>
                  </a:lnTo>
                  <a:lnTo>
                    <a:pt x="1669" y="174"/>
                  </a:lnTo>
                  <a:lnTo>
                    <a:pt x="1670" y="174"/>
                  </a:lnTo>
                  <a:lnTo>
                    <a:pt x="1671" y="174"/>
                  </a:lnTo>
                  <a:lnTo>
                    <a:pt x="1672" y="174"/>
                  </a:lnTo>
                  <a:lnTo>
                    <a:pt x="1673" y="174"/>
                  </a:lnTo>
                  <a:lnTo>
                    <a:pt x="1674" y="174"/>
                  </a:lnTo>
                  <a:lnTo>
                    <a:pt x="1675" y="174"/>
                  </a:lnTo>
                  <a:lnTo>
                    <a:pt x="1676" y="174"/>
                  </a:lnTo>
                  <a:lnTo>
                    <a:pt x="1677" y="174"/>
                  </a:lnTo>
                  <a:lnTo>
                    <a:pt x="1678" y="174"/>
                  </a:lnTo>
                  <a:lnTo>
                    <a:pt x="1679" y="174"/>
                  </a:lnTo>
                  <a:lnTo>
                    <a:pt x="1680" y="174"/>
                  </a:lnTo>
                  <a:lnTo>
                    <a:pt x="1681" y="174"/>
                  </a:lnTo>
                  <a:lnTo>
                    <a:pt x="1682" y="174"/>
                  </a:lnTo>
                  <a:lnTo>
                    <a:pt x="1683" y="174"/>
                  </a:lnTo>
                  <a:lnTo>
                    <a:pt x="1684" y="174"/>
                  </a:lnTo>
                  <a:lnTo>
                    <a:pt x="1685" y="174"/>
                  </a:lnTo>
                  <a:lnTo>
                    <a:pt x="1685" y="169"/>
                  </a:lnTo>
                  <a:lnTo>
                    <a:pt x="1685" y="170"/>
                  </a:lnTo>
                  <a:lnTo>
                    <a:pt x="1686" y="170"/>
                  </a:lnTo>
                  <a:lnTo>
                    <a:pt x="1686" y="174"/>
                  </a:lnTo>
                  <a:lnTo>
                    <a:pt x="1686" y="173"/>
                  </a:lnTo>
                  <a:lnTo>
                    <a:pt x="1687" y="173"/>
                  </a:lnTo>
                  <a:lnTo>
                    <a:pt x="1687" y="174"/>
                  </a:lnTo>
                  <a:lnTo>
                    <a:pt x="1687" y="173"/>
                  </a:lnTo>
                  <a:lnTo>
                    <a:pt x="1688" y="173"/>
                  </a:lnTo>
                  <a:lnTo>
                    <a:pt x="1688" y="174"/>
                  </a:lnTo>
                  <a:lnTo>
                    <a:pt x="1689" y="174"/>
                  </a:lnTo>
                  <a:lnTo>
                    <a:pt x="1690" y="174"/>
                  </a:lnTo>
                  <a:lnTo>
                    <a:pt x="1690" y="173"/>
                  </a:lnTo>
                  <a:lnTo>
                    <a:pt x="1690" y="174"/>
                  </a:lnTo>
                  <a:lnTo>
                    <a:pt x="1691" y="174"/>
                  </a:lnTo>
                  <a:lnTo>
                    <a:pt x="1692" y="174"/>
                  </a:lnTo>
                  <a:lnTo>
                    <a:pt x="1693" y="174"/>
                  </a:lnTo>
                  <a:lnTo>
                    <a:pt x="1694" y="174"/>
                  </a:lnTo>
                  <a:lnTo>
                    <a:pt x="1695" y="174"/>
                  </a:lnTo>
                  <a:lnTo>
                    <a:pt x="1696" y="174"/>
                  </a:lnTo>
                  <a:lnTo>
                    <a:pt x="1697" y="174"/>
                  </a:lnTo>
                  <a:lnTo>
                    <a:pt x="1698" y="174"/>
                  </a:lnTo>
                  <a:lnTo>
                    <a:pt x="1699" y="174"/>
                  </a:lnTo>
                  <a:lnTo>
                    <a:pt x="1700" y="174"/>
                  </a:lnTo>
                  <a:lnTo>
                    <a:pt x="1701" y="174"/>
                  </a:lnTo>
                  <a:lnTo>
                    <a:pt x="1702" y="174"/>
                  </a:lnTo>
                  <a:lnTo>
                    <a:pt x="1702" y="173"/>
                  </a:lnTo>
                  <a:lnTo>
                    <a:pt x="1703" y="173"/>
                  </a:lnTo>
                  <a:lnTo>
                    <a:pt x="1703" y="174"/>
                  </a:lnTo>
                  <a:lnTo>
                    <a:pt x="1704" y="174"/>
                  </a:lnTo>
                  <a:lnTo>
                    <a:pt x="1705" y="174"/>
                  </a:lnTo>
                  <a:lnTo>
                    <a:pt x="1706" y="174"/>
                  </a:lnTo>
                  <a:lnTo>
                    <a:pt x="1707" y="174"/>
                  </a:lnTo>
                  <a:lnTo>
                    <a:pt x="1708" y="174"/>
                  </a:lnTo>
                  <a:lnTo>
                    <a:pt x="1709" y="174"/>
                  </a:lnTo>
                  <a:lnTo>
                    <a:pt x="1710" y="174"/>
                  </a:lnTo>
                  <a:lnTo>
                    <a:pt x="1711" y="174"/>
                  </a:lnTo>
                  <a:lnTo>
                    <a:pt x="1712" y="174"/>
                  </a:lnTo>
                  <a:lnTo>
                    <a:pt x="1712" y="164"/>
                  </a:lnTo>
                  <a:lnTo>
                    <a:pt x="1712" y="166"/>
                  </a:lnTo>
                  <a:lnTo>
                    <a:pt x="1713" y="166"/>
                  </a:lnTo>
                  <a:lnTo>
                    <a:pt x="1713" y="174"/>
                  </a:lnTo>
                  <a:lnTo>
                    <a:pt x="1713" y="171"/>
                  </a:lnTo>
                  <a:lnTo>
                    <a:pt x="1714" y="171"/>
                  </a:lnTo>
                  <a:lnTo>
                    <a:pt x="1714" y="174"/>
                  </a:lnTo>
                  <a:lnTo>
                    <a:pt x="1714" y="171"/>
                  </a:lnTo>
                  <a:lnTo>
                    <a:pt x="1715" y="171"/>
                  </a:lnTo>
                  <a:lnTo>
                    <a:pt x="1715" y="174"/>
                  </a:lnTo>
                  <a:lnTo>
                    <a:pt x="1716" y="174"/>
                  </a:lnTo>
                  <a:lnTo>
                    <a:pt x="1717" y="174"/>
                  </a:lnTo>
                  <a:lnTo>
                    <a:pt x="1717" y="173"/>
                  </a:lnTo>
                  <a:lnTo>
                    <a:pt x="1717" y="174"/>
                  </a:lnTo>
                  <a:lnTo>
                    <a:pt x="1718" y="174"/>
                  </a:lnTo>
                  <a:lnTo>
                    <a:pt x="1719" y="174"/>
                  </a:lnTo>
                  <a:lnTo>
                    <a:pt x="1720" y="174"/>
                  </a:lnTo>
                  <a:lnTo>
                    <a:pt x="1721" y="174"/>
                  </a:lnTo>
                  <a:lnTo>
                    <a:pt x="1722" y="174"/>
                  </a:lnTo>
                  <a:lnTo>
                    <a:pt x="1722" y="173"/>
                  </a:lnTo>
                  <a:lnTo>
                    <a:pt x="1722" y="174"/>
                  </a:lnTo>
                  <a:lnTo>
                    <a:pt x="1723" y="174"/>
                  </a:lnTo>
                  <a:lnTo>
                    <a:pt x="1724" y="174"/>
                  </a:lnTo>
                  <a:lnTo>
                    <a:pt x="1724" y="173"/>
                  </a:lnTo>
                  <a:lnTo>
                    <a:pt x="1724" y="174"/>
                  </a:lnTo>
                  <a:lnTo>
                    <a:pt x="1725" y="174"/>
                  </a:lnTo>
                  <a:lnTo>
                    <a:pt x="1726" y="174"/>
                  </a:lnTo>
                  <a:lnTo>
                    <a:pt x="1727" y="174"/>
                  </a:lnTo>
                  <a:lnTo>
                    <a:pt x="1728" y="174"/>
                  </a:lnTo>
                  <a:lnTo>
                    <a:pt x="1729" y="174"/>
                  </a:lnTo>
                  <a:lnTo>
                    <a:pt x="1730" y="174"/>
                  </a:lnTo>
                  <a:lnTo>
                    <a:pt x="1731" y="174"/>
                  </a:lnTo>
                  <a:lnTo>
                    <a:pt x="1732" y="174"/>
                  </a:lnTo>
                  <a:lnTo>
                    <a:pt x="1733" y="174"/>
                  </a:lnTo>
                  <a:lnTo>
                    <a:pt x="1734" y="174"/>
                  </a:lnTo>
                  <a:lnTo>
                    <a:pt x="1735" y="174"/>
                  </a:lnTo>
                  <a:lnTo>
                    <a:pt x="1736" y="174"/>
                  </a:lnTo>
                  <a:lnTo>
                    <a:pt x="1737" y="174"/>
                  </a:lnTo>
                  <a:lnTo>
                    <a:pt x="1738" y="174"/>
                  </a:lnTo>
                  <a:lnTo>
                    <a:pt x="1739" y="174"/>
                  </a:lnTo>
                  <a:lnTo>
                    <a:pt x="1740" y="174"/>
                  </a:lnTo>
                  <a:lnTo>
                    <a:pt x="1741" y="174"/>
                  </a:lnTo>
                  <a:lnTo>
                    <a:pt x="1742" y="174"/>
                  </a:lnTo>
                  <a:lnTo>
                    <a:pt x="1743" y="174"/>
                  </a:lnTo>
                  <a:lnTo>
                    <a:pt x="1744" y="174"/>
                  </a:lnTo>
                  <a:lnTo>
                    <a:pt x="1745" y="174"/>
                  </a:lnTo>
                  <a:lnTo>
                    <a:pt x="1746" y="174"/>
                  </a:lnTo>
                  <a:lnTo>
                    <a:pt x="1747" y="174"/>
                  </a:lnTo>
                  <a:lnTo>
                    <a:pt x="1748" y="174"/>
                  </a:lnTo>
                  <a:lnTo>
                    <a:pt x="1749" y="174"/>
                  </a:lnTo>
                  <a:lnTo>
                    <a:pt x="1750" y="174"/>
                  </a:lnTo>
                  <a:lnTo>
                    <a:pt x="1751" y="174"/>
                  </a:lnTo>
                  <a:lnTo>
                    <a:pt x="1752" y="174"/>
                  </a:lnTo>
                  <a:lnTo>
                    <a:pt x="1753" y="174"/>
                  </a:lnTo>
                  <a:lnTo>
                    <a:pt x="1754" y="174"/>
                  </a:lnTo>
                  <a:lnTo>
                    <a:pt x="1755" y="174"/>
                  </a:lnTo>
                  <a:lnTo>
                    <a:pt x="1756" y="174"/>
                  </a:lnTo>
                  <a:lnTo>
                    <a:pt x="1757" y="174"/>
                  </a:lnTo>
                  <a:lnTo>
                    <a:pt x="1758" y="174"/>
                  </a:lnTo>
                  <a:lnTo>
                    <a:pt x="1759" y="174"/>
                  </a:lnTo>
                  <a:lnTo>
                    <a:pt x="1760" y="174"/>
                  </a:lnTo>
                  <a:lnTo>
                    <a:pt x="1761" y="174"/>
                  </a:lnTo>
                  <a:lnTo>
                    <a:pt x="1762" y="174"/>
                  </a:lnTo>
                  <a:lnTo>
                    <a:pt x="1763" y="174"/>
                  </a:lnTo>
                  <a:lnTo>
                    <a:pt x="1764" y="174"/>
                  </a:lnTo>
                  <a:lnTo>
                    <a:pt x="1765" y="174"/>
                  </a:lnTo>
                  <a:lnTo>
                    <a:pt x="1766" y="174"/>
                  </a:lnTo>
                  <a:lnTo>
                    <a:pt x="1767" y="174"/>
                  </a:lnTo>
                  <a:lnTo>
                    <a:pt x="1768" y="174"/>
                  </a:lnTo>
                  <a:lnTo>
                    <a:pt x="1769" y="174"/>
                  </a:lnTo>
                  <a:lnTo>
                    <a:pt x="1770" y="174"/>
                  </a:lnTo>
                  <a:lnTo>
                    <a:pt x="1771" y="174"/>
                  </a:lnTo>
                  <a:lnTo>
                    <a:pt x="1772" y="174"/>
                  </a:lnTo>
                  <a:lnTo>
                    <a:pt x="1773" y="174"/>
                  </a:lnTo>
                  <a:lnTo>
                    <a:pt x="1774" y="174"/>
                  </a:lnTo>
                  <a:lnTo>
                    <a:pt x="1775" y="174"/>
                  </a:lnTo>
                  <a:lnTo>
                    <a:pt x="1776" y="174"/>
                  </a:lnTo>
                  <a:lnTo>
                    <a:pt x="1777" y="174"/>
                  </a:lnTo>
                  <a:lnTo>
                    <a:pt x="1778" y="174"/>
                  </a:lnTo>
                  <a:lnTo>
                    <a:pt x="1779" y="174"/>
                  </a:lnTo>
                  <a:lnTo>
                    <a:pt x="1780" y="174"/>
                  </a:lnTo>
                  <a:lnTo>
                    <a:pt x="1781" y="174"/>
                  </a:lnTo>
                  <a:lnTo>
                    <a:pt x="1782" y="174"/>
                  </a:lnTo>
                  <a:lnTo>
                    <a:pt x="1783" y="174"/>
                  </a:lnTo>
                  <a:lnTo>
                    <a:pt x="1784" y="174"/>
                  </a:lnTo>
                  <a:lnTo>
                    <a:pt x="1785" y="174"/>
                  </a:lnTo>
                  <a:lnTo>
                    <a:pt x="1786" y="174"/>
                  </a:lnTo>
                  <a:lnTo>
                    <a:pt x="1787" y="174"/>
                  </a:lnTo>
                  <a:lnTo>
                    <a:pt x="1788" y="174"/>
                  </a:lnTo>
                  <a:lnTo>
                    <a:pt x="1788" y="173"/>
                  </a:lnTo>
                  <a:lnTo>
                    <a:pt x="1788" y="174"/>
                  </a:lnTo>
                  <a:lnTo>
                    <a:pt x="1789" y="174"/>
                  </a:lnTo>
                  <a:lnTo>
                    <a:pt x="1790" y="174"/>
                  </a:lnTo>
                  <a:lnTo>
                    <a:pt x="1790" y="173"/>
                  </a:lnTo>
                  <a:lnTo>
                    <a:pt x="1790" y="174"/>
                  </a:lnTo>
                  <a:lnTo>
                    <a:pt x="1791" y="174"/>
                  </a:lnTo>
                  <a:lnTo>
                    <a:pt x="1792" y="174"/>
                  </a:lnTo>
                  <a:lnTo>
                    <a:pt x="1793" y="174"/>
                  </a:lnTo>
                  <a:lnTo>
                    <a:pt x="1794" y="174"/>
                  </a:lnTo>
                  <a:lnTo>
                    <a:pt x="1795" y="174"/>
                  </a:lnTo>
                  <a:lnTo>
                    <a:pt x="1796" y="174"/>
                  </a:lnTo>
                  <a:lnTo>
                    <a:pt x="1797" y="174"/>
                  </a:lnTo>
                  <a:lnTo>
                    <a:pt x="1798" y="174"/>
                  </a:lnTo>
                  <a:lnTo>
                    <a:pt x="1799" y="174"/>
                  </a:lnTo>
                  <a:lnTo>
                    <a:pt x="1800" y="174"/>
                  </a:lnTo>
                  <a:lnTo>
                    <a:pt x="1801" y="174"/>
                  </a:lnTo>
                  <a:lnTo>
                    <a:pt x="1802" y="174"/>
                  </a:lnTo>
                  <a:lnTo>
                    <a:pt x="1803" y="174"/>
                  </a:lnTo>
                  <a:lnTo>
                    <a:pt x="1804" y="174"/>
                  </a:lnTo>
                  <a:lnTo>
                    <a:pt x="1805" y="174"/>
                  </a:lnTo>
                  <a:lnTo>
                    <a:pt x="1806" y="174"/>
                  </a:lnTo>
                  <a:lnTo>
                    <a:pt x="1807" y="174"/>
                  </a:lnTo>
                  <a:lnTo>
                    <a:pt x="1808" y="174"/>
                  </a:lnTo>
                  <a:lnTo>
                    <a:pt x="1809" y="174"/>
                  </a:lnTo>
                  <a:lnTo>
                    <a:pt x="1810" y="174"/>
                  </a:lnTo>
                  <a:lnTo>
                    <a:pt x="1811" y="174"/>
                  </a:lnTo>
                  <a:lnTo>
                    <a:pt x="1812" y="174"/>
                  </a:lnTo>
                  <a:lnTo>
                    <a:pt x="1813" y="174"/>
                  </a:lnTo>
                  <a:lnTo>
                    <a:pt x="1814" y="174"/>
                  </a:lnTo>
                  <a:lnTo>
                    <a:pt x="1815" y="174"/>
                  </a:lnTo>
                  <a:lnTo>
                    <a:pt x="1815" y="173"/>
                  </a:lnTo>
                  <a:lnTo>
                    <a:pt x="1815" y="174"/>
                  </a:lnTo>
                  <a:lnTo>
                    <a:pt x="1816" y="174"/>
                  </a:lnTo>
                  <a:lnTo>
                    <a:pt x="1817" y="174"/>
                  </a:lnTo>
                  <a:lnTo>
                    <a:pt x="1817" y="171"/>
                  </a:lnTo>
                  <a:lnTo>
                    <a:pt x="1817" y="174"/>
                  </a:lnTo>
                  <a:lnTo>
                    <a:pt x="1818" y="174"/>
                  </a:lnTo>
                  <a:lnTo>
                    <a:pt x="1819" y="174"/>
                  </a:lnTo>
                  <a:lnTo>
                    <a:pt x="1819" y="173"/>
                  </a:lnTo>
                  <a:lnTo>
                    <a:pt x="1819" y="174"/>
                  </a:lnTo>
                  <a:lnTo>
                    <a:pt x="1820" y="174"/>
                  </a:lnTo>
                  <a:lnTo>
                    <a:pt x="1821" y="174"/>
                  </a:lnTo>
                  <a:lnTo>
                    <a:pt x="1822" y="174"/>
                  </a:lnTo>
                  <a:lnTo>
                    <a:pt x="1823" y="174"/>
                  </a:lnTo>
                  <a:lnTo>
                    <a:pt x="1824" y="174"/>
                  </a:lnTo>
                  <a:lnTo>
                    <a:pt x="1825" y="174"/>
                  </a:lnTo>
                  <a:lnTo>
                    <a:pt x="1826" y="174"/>
                  </a:lnTo>
                  <a:lnTo>
                    <a:pt x="1827" y="174"/>
                  </a:lnTo>
                  <a:lnTo>
                    <a:pt x="1828" y="174"/>
                  </a:lnTo>
                  <a:lnTo>
                    <a:pt x="1829" y="174"/>
                  </a:lnTo>
                  <a:lnTo>
                    <a:pt x="1830" y="174"/>
                  </a:lnTo>
                  <a:lnTo>
                    <a:pt x="1831" y="174"/>
                  </a:lnTo>
                  <a:lnTo>
                    <a:pt x="1832" y="174"/>
                  </a:lnTo>
                  <a:lnTo>
                    <a:pt x="1833" y="174"/>
                  </a:lnTo>
                  <a:lnTo>
                    <a:pt x="1834" y="174"/>
                  </a:lnTo>
                  <a:lnTo>
                    <a:pt x="1835" y="174"/>
                  </a:lnTo>
                  <a:lnTo>
                    <a:pt x="1836" y="174"/>
                  </a:lnTo>
                  <a:lnTo>
                    <a:pt x="1837" y="174"/>
                  </a:lnTo>
                  <a:lnTo>
                    <a:pt x="1838" y="174"/>
                  </a:lnTo>
                  <a:lnTo>
                    <a:pt x="1839" y="174"/>
                  </a:lnTo>
                  <a:lnTo>
                    <a:pt x="1840" y="174"/>
                  </a:lnTo>
                  <a:lnTo>
                    <a:pt x="1841" y="174"/>
                  </a:lnTo>
                  <a:lnTo>
                    <a:pt x="1842" y="174"/>
                  </a:lnTo>
                  <a:lnTo>
                    <a:pt x="1843" y="174"/>
                  </a:lnTo>
                  <a:lnTo>
                    <a:pt x="1844" y="174"/>
                  </a:lnTo>
                  <a:lnTo>
                    <a:pt x="1845" y="174"/>
                  </a:lnTo>
                  <a:lnTo>
                    <a:pt x="1846" y="174"/>
                  </a:lnTo>
                  <a:lnTo>
                    <a:pt x="1847" y="174"/>
                  </a:lnTo>
                  <a:lnTo>
                    <a:pt x="1848" y="174"/>
                  </a:lnTo>
                  <a:lnTo>
                    <a:pt x="1849" y="174"/>
                  </a:lnTo>
                  <a:lnTo>
                    <a:pt x="1850" y="174"/>
                  </a:lnTo>
                  <a:lnTo>
                    <a:pt x="1851" y="174"/>
                  </a:lnTo>
                  <a:lnTo>
                    <a:pt x="1852" y="174"/>
                  </a:lnTo>
                  <a:lnTo>
                    <a:pt x="1853" y="174"/>
                  </a:lnTo>
                  <a:lnTo>
                    <a:pt x="1854" y="174"/>
                  </a:lnTo>
                  <a:lnTo>
                    <a:pt x="1855" y="174"/>
                  </a:lnTo>
                  <a:lnTo>
                    <a:pt x="1856" y="174"/>
                  </a:lnTo>
                  <a:lnTo>
                    <a:pt x="1857" y="174"/>
                  </a:lnTo>
                  <a:lnTo>
                    <a:pt x="1858" y="174"/>
                  </a:lnTo>
                  <a:lnTo>
                    <a:pt x="1859" y="174"/>
                  </a:lnTo>
                  <a:lnTo>
                    <a:pt x="1859" y="173"/>
                  </a:lnTo>
                  <a:lnTo>
                    <a:pt x="1859" y="174"/>
                  </a:lnTo>
                  <a:lnTo>
                    <a:pt x="1860" y="174"/>
                  </a:lnTo>
                  <a:lnTo>
                    <a:pt x="1861" y="174"/>
                  </a:lnTo>
                  <a:lnTo>
                    <a:pt x="1861" y="173"/>
                  </a:lnTo>
                  <a:lnTo>
                    <a:pt x="1861" y="174"/>
                  </a:lnTo>
                  <a:lnTo>
                    <a:pt x="1862" y="174"/>
                  </a:lnTo>
                  <a:lnTo>
                    <a:pt x="1863" y="174"/>
                  </a:lnTo>
                  <a:lnTo>
                    <a:pt x="1864" y="174"/>
                  </a:lnTo>
                  <a:lnTo>
                    <a:pt x="1865" y="174"/>
                  </a:lnTo>
                  <a:lnTo>
                    <a:pt x="1866" y="174"/>
                  </a:lnTo>
                  <a:lnTo>
                    <a:pt x="1867" y="174"/>
                  </a:lnTo>
                  <a:lnTo>
                    <a:pt x="1868" y="174"/>
                  </a:lnTo>
                  <a:lnTo>
                    <a:pt x="1869" y="174"/>
                  </a:lnTo>
                  <a:lnTo>
                    <a:pt x="1870" y="174"/>
                  </a:lnTo>
                  <a:lnTo>
                    <a:pt x="1871" y="174"/>
                  </a:lnTo>
                  <a:lnTo>
                    <a:pt x="1872" y="174"/>
                  </a:lnTo>
                  <a:lnTo>
                    <a:pt x="1873" y="174"/>
                  </a:lnTo>
                  <a:lnTo>
                    <a:pt x="1874" y="174"/>
                  </a:lnTo>
                  <a:lnTo>
                    <a:pt x="1875" y="174"/>
                  </a:lnTo>
                  <a:lnTo>
                    <a:pt x="1876" y="174"/>
                  </a:lnTo>
                  <a:lnTo>
                    <a:pt x="1877" y="174"/>
                  </a:lnTo>
                  <a:lnTo>
                    <a:pt x="1878" y="174"/>
                  </a:lnTo>
                  <a:lnTo>
                    <a:pt x="1879" y="174"/>
                  </a:lnTo>
                  <a:lnTo>
                    <a:pt x="1880" y="174"/>
                  </a:lnTo>
                  <a:lnTo>
                    <a:pt x="1881" y="174"/>
                  </a:lnTo>
                  <a:lnTo>
                    <a:pt x="1882" y="174"/>
                  </a:lnTo>
                  <a:lnTo>
                    <a:pt x="1883" y="174"/>
                  </a:lnTo>
                  <a:lnTo>
                    <a:pt x="1884" y="174"/>
                  </a:lnTo>
                  <a:lnTo>
                    <a:pt x="1885" y="174"/>
                  </a:lnTo>
                  <a:lnTo>
                    <a:pt x="1886" y="174"/>
                  </a:lnTo>
                  <a:lnTo>
                    <a:pt x="1887" y="174"/>
                  </a:lnTo>
                  <a:lnTo>
                    <a:pt x="1888" y="174"/>
                  </a:lnTo>
                  <a:lnTo>
                    <a:pt x="1889" y="174"/>
                  </a:lnTo>
                  <a:lnTo>
                    <a:pt x="1890" y="174"/>
                  </a:lnTo>
                  <a:lnTo>
                    <a:pt x="1891" y="174"/>
                  </a:lnTo>
                  <a:lnTo>
                    <a:pt x="1892" y="174"/>
                  </a:lnTo>
                  <a:lnTo>
                    <a:pt x="1893" y="174"/>
                  </a:lnTo>
                  <a:lnTo>
                    <a:pt x="1894" y="174"/>
                  </a:lnTo>
                  <a:lnTo>
                    <a:pt x="1895" y="174"/>
                  </a:lnTo>
                  <a:lnTo>
                    <a:pt x="1896" y="174"/>
                  </a:lnTo>
                  <a:lnTo>
                    <a:pt x="1897" y="174"/>
                  </a:lnTo>
                  <a:lnTo>
                    <a:pt x="1898" y="174"/>
                  </a:lnTo>
                  <a:lnTo>
                    <a:pt x="1899" y="174"/>
                  </a:lnTo>
                  <a:lnTo>
                    <a:pt x="1900" y="174"/>
                  </a:lnTo>
                  <a:lnTo>
                    <a:pt x="1900" y="173"/>
                  </a:lnTo>
                  <a:lnTo>
                    <a:pt x="1900" y="174"/>
                  </a:lnTo>
                  <a:lnTo>
                    <a:pt x="1901" y="174"/>
                  </a:lnTo>
                  <a:lnTo>
                    <a:pt x="1902" y="174"/>
                  </a:lnTo>
                  <a:lnTo>
                    <a:pt x="1902" y="173"/>
                  </a:lnTo>
                  <a:lnTo>
                    <a:pt x="1903" y="173"/>
                  </a:lnTo>
                  <a:lnTo>
                    <a:pt x="1903" y="174"/>
                  </a:lnTo>
                  <a:lnTo>
                    <a:pt x="1904" y="174"/>
                  </a:lnTo>
                  <a:lnTo>
                    <a:pt x="1905" y="174"/>
                  </a:lnTo>
                  <a:lnTo>
                    <a:pt x="1906" y="174"/>
                  </a:lnTo>
                  <a:lnTo>
                    <a:pt x="1907" y="174"/>
                  </a:lnTo>
                  <a:lnTo>
                    <a:pt x="1908" y="174"/>
                  </a:lnTo>
                  <a:lnTo>
                    <a:pt x="1909" y="174"/>
                  </a:lnTo>
                  <a:lnTo>
                    <a:pt x="1910" y="174"/>
                  </a:lnTo>
                  <a:lnTo>
                    <a:pt x="1911" y="174"/>
                  </a:lnTo>
                  <a:lnTo>
                    <a:pt x="1912" y="174"/>
                  </a:lnTo>
                  <a:lnTo>
                    <a:pt x="1913" y="174"/>
                  </a:lnTo>
                  <a:lnTo>
                    <a:pt x="1914" y="174"/>
                  </a:lnTo>
                  <a:lnTo>
                    <a:pt x="1915" y="174"/>
                  </a:lnTo>
                  <a:lnTo>
                    <a:pt x="1916" y="174"/>
                  </a:lnTo>
                  <a:lnTo>
                    <a:pt x="1917" y="174"/>
                  </a:lnTo>
                  <a:lnTo>
                    <a:pt x="1917" y="171"/>
                  </a:lnTo>
                  <a:lnTo>
                    <a:pt x="1917" y="174"/>
                  </a:lnTo>
                  <a:lnTo>
                    <a:pt x="1918" y="174"/>
                  </a:lnTo>
                  <a:lnTo>
                    <a:pt x="1919" y="174"/>
                  </a:lnTo>
                  <a:lnTo>
                    <a:pt x="1919" y="171"/>
                  </a:lnTo>
                  <a:lnTo>
                    <a:pt x="1919" y="173"/>
                  </a:lnTo>
                  <a:lnTo>
                    <a:pt x="1920" y="173"/>
                  </a:lnTo>
                  <a:lnTo>
                    <a:pt x="1920" y="174"/>
                  </a:lnTo>
                  <a:lnTo>
                    <a:pt x="1921" y="174"/>
                  </a:lnTo>
                  <a:lnTo>
                    <a:pt x="1922" y="174"/>
                  </a:lnTo>
                  <a:lnTo>
                    <a:pt x="1923" y="174"/>
                  </a:lnTo>
                  <a:lnTo>
                    <a:pt x="1924" y="174"/>
                  </a:lnTo>
                  <a:lnTo>
                    <a:pt x="1925" y="174"/>
                  </a:lnTo>
                  <a:lnTo>
                    <a:pt x="1926" y="174"/>
                  </a:lnTo>
                  <a:lnTo>
                    <a:pt x="1927" y="174"/>
                  </a:lnTo>
                  <a:lnTo>
                    <a:pt x="1928" y="174"/>
                  </a:lnTo>
                  <a:lnTo>
                    <a:pt x="1929" y="174"/>
                  </a:lnTo>
                  <a:lnTo>
                    <a:pt x="1930" y="174"/>
                  </a:lnTo>
                  <a:lnTo>
                    <a:pt x="1931" y="174"/>
                  </a:lnTo>
                  <a:lnTo>
                    <a:pt x="1932" y="174"/>
                  </a:lnTo>
                  <a:lnTo>
                    <a:pt x="1932" y="169"/>
                  </a:lnTo>
                  <a:lnTo>
                    <a:pt x="1933" y="169"/>
                  </a:lnTo>
                  <a:lnTo>
                    <a:pt x="1933" y="173"/>
                  </a:lnTo>
                  <a:lnTo>
                    <a:pt x="1933" y="169"/>
                  </a:lnTo>
                  <a:lnTo>
                    <a:pt x="1934" y="169"/>
                  </a:lnTo>
                  <a:lnTo>
                    <a:pt x="1934" y="173"/>
                  </a:lnTo>
                  <a:lnTo>
                    <a:pt x="1934" y="171"/>
                  </a:lnTo>
                  <a:lnTo>
                    <a:pt x="1935" y="171"/>
                  </a:lnTo>
                  <a:lnTo>
                    <a:pt x="1935" y="173"/>
                  </a:lnTo>
                  <a:lnTo>
                    <a:pt x="1935" y="172"/>
                  </a:lnTo>
                  <a:lnTo>
                    <a:pt x="1936" y="172"/>
                  </a:lnTo>
                  <a:lnTo>
                    <a:pt x="1936" y="174"/>
                  </a:lnTo>
                  <a:lnTo>
                    <a:pt x="1937" y="174"/>
                  </a:lnTo>
                  <a:lnTo>
                    <a:pt x="1938" y="174"/>
                  </a:lnTo>
                  <a:lnTo>
                    <a:pt x="1938" y="173"/>
                  </a:lnTo>
                  <a:lnTo>
                    <a:pt x="1938" y="174"/>
                  </a:lnTo>
                  <a:lnTo>
                    <a:pt x="1939" y="174"/>
                  </a:lnTo>
                  <a:lnTo>
                    <a:pt x="1940" y="174"/>
                  </a:lnTo>
                  <a:lnTo>
                    <a:pt x="1941" y="174"/>
                  </a:lnTo>
                  <a:lnTo>
                    <a:pt x="1942" y="174"/>
                  </a:lnTo>
                  <a:lnTo>
                    <a:pt x="1943" y="174"/>
                  </a:lnTo>
                  <a:lnTo>
                    <a:pt x="1944" y="174"/>
                  </a:lnTo>
                  <a:lnTo>
                    <a:pt x="1945" y="174"/>
                  </a:lnTo>
                  <a:lnTo>
                    <a:pt x="1946" y="174"/>
                  </a:lnTo>
                  <a:lnTo>
                    <a:pt x="1947" y="174"/>
                  </a:lnTo>
                  <a:lnTo>
                    <a:pt x="1948" y="174"/>
                  </a:lnTo>
                  <a:lnTo>
                    <a:pt x="1949" y="174"/>
                  </a:lnTo>
                  <a:lnTo>
                    <a:pt x="1950" y="174"/>
                  </a:lnTo>
                  <a:lnTo>
                    <a:pt x="1951" y="174"/>
                  </a:lnTo>
                  <a:lnTo>
                    <a:pt x="1952" y="174"/>
                  </a:lnTo>
                  <a:lnTo>
                    <a:pt x="1953" y="174"/>
                  </a:lnTo>
                  <a:lnTo>
                    <a:pt x="1954" y="174"/>
                  </a:lnTo>
                  <a:lnTo>
                    <a:pt x="1955" y="174"/>
                  </a:lnTo>
                  <a:lnTo>
                    <a:pt x="1956" y="174"/>
                  </a:lnTo>
                  <a:lnTo>
                    <a:pt x="1957" y="174"/>
                  </a:lnTo>
                  <a:lnTo>
                    <a:pt x="1958" y="174"/>
                  </a:lnTo>
                  <a:lnTo>
                    <a:pt x="1959" y="174"/>
                  </a:lnTo>
                  <a:lnTo>
                    <a:pt x="1960" y="174"/>
                  </a:lnTo>
                  <a:lnTo>
                    <a:pt x="1961" y="174"/>
                  </a:lnTo>
                  <a:lnTo>
                    <a:pt x="1962" y="174"/>
                  </a:lnTo>
                  <a:lnTo>
                    <a:pt x="1963" y="174"/>
                  </a:lnTo>
                  <a:lnTo>
                    <a:pt x="1964" y="174"/>
                  </a:lnTo>
                  <a:lnTo>
                    <a:pt x="1965" y="174"/>
                  </a:lnTo>
                  <a:lnTo>
                    <a:pt x="1966" y="174"/>
                  </a:lnTo>
                  <a:lnTo>
                    <a:pt x="1967" y="174"/>
                  </a:lnTo>
                  <a:lnTo>
                    <a:pt x="1968" y="174"/>
                  </a:lnTo>
                  <a:lnTo>
                    <a:pt x="1969" y="174"/>
                  </a:lnTo>
                  <a:lnTo>
                    <a:pt x="1970" y="174"/>
                  </a:lnTo>
                  <a:lnTo>
                    <a:pt x="1971" y="174"/>
                  </a:lnTo>
                  <a:lnTo>
                    <a:pt x="1972" y="174"/>
                  </a:lnTo>
                  <a:lnTo>
                    <a:pt x="1973" y="174"/>
                  </a:lnTo>
                  <a:lnTo>
                    <a:pt x="1974" y="174"/>
                  </a:lnTo>
                  <a:lnTo>
                    <a:pt x="1975" y="174"/>
                  </a:lnTo>
                  <a:lnTo>
                    <a:pt x="1976" y="174"/>
                  </a:lnTo>
                  <a:lnTo>
                    <a:pt x="1977" y="174"/>
                  </a:lnTo>
                  <a:lnTo>
                    <a:pt x="1978" y="174"/>
                  </a:lnTo>
                  <a:lnTo>
                    <a:pt x="1979" y="174"/>
                  </a:lnTo>
                  <a:lnTo>
                    <a:pt x="1980" y="174"/>
                  </a:lnTo>
                  <a:lnTo>
                    <a:pt x="1981" y="174"/>
                  </a:lnTo>
                  <a:lnTo>
                    <a:pt x="1982" y="174"/>
                  </a:lnTo>
                  <a:lnTo>
                    <a:pt x="1983" y="174"/>
                  </a:lnTo>
                  <a:lnTo>
                    <a:pt x="1984" y="174"/>
                  </a:lnTo>
                  <a:lnTo>
                    <a:pt x="1985" y="174"/>
                  </a:lnTo>
                  <a:lnTo>
                    <a:pt x="1986" y="174"/>
                  </a:lnTo>
                  <a:lnTo>
                    <a:pt x="1987" y="174"/>
                  </a:lnTo>
                  <a:lnTo>
                    <a:pt x="1988" y="174"/>
                  </a:lnTo>
                  <a:lnTo>
                    <a:pt x="1989" y="174"/>
                  </a:lnTo>
                  <a:lnTo>
                    <a:pt x="1990" y="174"/>
                  </a:lnTo>
                  <a:lnTo>
                    <a:pt x="1991" y="174"/>
                  </a:lnTo>
                  <a:lnTo>
                    <a:pt x="1992" y="174"/>
                  </a:lnTo>
                  <a:lnTo>
                    <a:pt x="1993" y="174"/>
                  </a:lnTo>
                  <a:lnTo>
                    <a:pt x="1994" y="174"/>
                  </a:lnTo>
                  <a:lnTo>
                    <a:pt x="1995" y="174"/>
                  </a:lnTo>
                  <a:lnTo>
                    <a:pt x="1996" y="174"/>
                  </a:lnTo>
                  <a:lnTo>
                    <a:pt x="1997" y="174"/>
                  </a:lnTo>
                  <a:lnTo>
                    <a:pt x="1998" y="174"/>
                  </a:lnTo>
                  <a:lnTo>
                    <a:pt x="1998" y="169"/>
                  </a:lnTo>
                  <a:lnTo>
                    <a:pt x="1998" y="171"/>
                  </a:lnTo>
                  <a:lnTo>
                    <a:pt x="1999" y="171"/>
                  </a:lnTo>
                  <a:lnTo>
                    <a:pt x="1999" y="174"/>
                  </a:lnTo>
                  <a:lnTo>
                    <a:pt x="2000" y="174"/>
                  </a:lnTo>
                  <a:lnTo>
                    <a:pt x="2000" y="169"/>
                  </a:lnTo>
                  <a:lnTo>
                    <a:pt x="2000" y="173"/>
                  </a:lnTo>
                  <a:lnTo>
                    <a:pt x="2001" y="173"/>
                  </a:lnTo>
                  <a:lnTo>
                    <a:pt x="2001" y="174"/>
                  </a:lnTo>
                  <a:lnTo>
                    <a:pt x="2002" y="174"/>
                  </a:lnTo>
                  <a:lnTo>
                    <a:pt x="2002" y="172"/>
                  </a:lnTo>
                  <a:lnTo>
                    <a:pt x="2002" y="173"/>
                  </a:lnTo>
                  <a:lnTo>
                    <a:pt x="2003" y="173"/>
                  </a:lnTo>
                  <a:lnTo>
                    <a:pt x="2003" y="174"/>
                  </a:lnTo>
                  <a:lnTo>
                    <a:pt x="2003" y="173"/>
                  </a:lnTo>
                  <a:lnTo>
                    <a:pt x="2004" y="173"/>
                  </a:lnTo>
                  <a:lnTo>
                    <a:pt x="2004" y="174"/>
                  </a:lnTo>
                  <a:lnTo>
                    <a:pt x="2004" y="173"/>
                  </a:lnTo>
                  <a:lnTo>
                    <a:pt x="2005" y="173"/>
                  </a:lnTo>
                  <a:lnTo>
                    <a:pt x="2005" y="174"/>
                  </a:lnTo>
                  <a:lnTo>
                    <a:pt x="2006" y="174"/>
                  </a:lnTo>
                  <a:lnTo>
                    <a:pt x="2007" y="174"/>
                  </a:lnTo>
                  <a:lnTo>
                    <a:pt x="2008" y="174"/>
                  </a:lnTo>
                  <a:lnTo>
                    <a:pt x="2009" y="174"/>
                  </a:lnTo>
                  <a:lnTo>
                    <a:pt x="2010" y="174"/>
                  </a:lnTo>
                  <a:lnTo>
                    <a:pt x="2011" y="174"/>
                  </a:lnTo>
                  <a:lnTo>
                    <a:pt x="2012" y="174"/>
                  </a:lnTo>
                  <a:lnTo>
                    <a:pt x="2012" y="165"/>
                  </a:lnTo>
                  <a:lnTo>
                    <a:pt x="2012" y="173"/>
                  </a:lnTo>
                  <a:lnTo>
                    <a:pt x="2013" y="173"/>
                  </a:lnTo>
                  <a:lnTo>
                    <a:pt x="2013" y="174"/>
                  </a:lnTo>
                  <a:lnTo>
                    <a:pt x="2014" y="174"/>
                  </a:lnTo>
                  <a:lnTo>
                    <a:pt x="2014" y="159"/>
                  </a:lnTo>
                  <a:lnTo>
                    <a:pt x="2014" y="164"/>
                  </a:lnTo>
                  <a:lnTo>
                    <a:pt x="2015" y="164"/>
                  </a:lnTo>
                  <a:lnTo>
                    <a:pt x="2015" y="174"/>
                  </a:lnTo>
                  <a:lnTo>
                    <a:pt x="2015" y="164"/>
                  </a:lnTo>
                  <a:lnTo>
                    <a:pt x="2016" y="164"/>
                  </a:lnTo>
                  <a:lnTo>
                    <a:pt x="2016" y="174"/>
                  </a:lnTo>
                  <a:lnTo>
                    <a:pt x="2016" y="170"/>
                  </a:lnTo>
                  <a:lnTo>
                    <a:pt x="2017" y="170"/>
                  </a:lnTo>
                  <a:lnTo>
                    <a:pt x="2017" y="174"/>
                  </a:lnTo>
                  <a:lnTo>
                    <a:pt x="2018" y="174"/>
                  </a:lnTo>
                  <a:lnTo>
                    <a:pt x="2019" y="174"/>
                  </a:lnTo>
                  <a:lnTo>
                    <a:pt x="2019" y="173"/>
                  </a:lnTo>
                  <a:lnTo>
                    <a:pt x="2019" y="174"/>
                  </a:lnTo>
                  <a:lnTo>
                    <a:pt x="2020" y="174"/>
                  </a:lnTo>
                  <a:lnTo>
                    <a:pt x="2021" y="174"/>
                  </a:lnTo>
                  <a:lnTo>
                    <a:pt x="2022" y="174"/>
                  </a:lnTo>
                  <a:lnTo>
                    <a:pt x="2023" y="174"/>
                  </a:lnTo>
                  <a:lnTo>
                    <a:pt x="2024" y="174"/>
                  </a:lnTo>
                  <a:lnTo>
                    <a:pt x="2025" y="174"/>
                  </a:lnTo>
                  <a:lnTo>
                    <a:pt x="2025" y="155"/>
                  </a:lnTo>
                  <a:lnTo>
                    <a:pt x="2025" y="172"/>
                  </a:lnTo>
                  <a:lnTo>
                    <a:pt x="2026" y="172"/>
                  </a:lnTo>
                  <a:lnTo>
                    <a:pt x="2026" y="174"/>
                  </a:lnTo>
                  <a:lnTo>
                    <a:pt x="2027" y="174"/>
                  </a:lnTo>
                  <a:lnTo>
                    <a:pt x="2027" y="156"/>
                  </a:lnTo>
                  <a:lnTo>
                    <a:pt x="2027" y="163"/>
                  </a:lnTo>
                  <a:lnTo>
                    <a:pt x="2028" y="163"/>
                  </a:lnTo>
                  <a:lnTo>
                    <a:pt x="2028" y="174"/>
                  </a:lnTo>
                  <a:lnTo>
                    <a:pt x="2028" y="165"/>
                  </a:lnTo>
                  <a:lnTo>
                    <a:pt x="2029" y="165"/>
                  </a:lnTo>
                  <a:lnTo>
                    <a:pt x="2029" y="174"/>
                  </a:lnTo>
                  <a:lnTo>
                    <a:pt x="2029" y="173"/>
                  </a:lnTo>
                  <a:lnTo>
                    <a:pt x="2030" y="173"/>
                  </a:lnTo>
                  <a:lnTo>
                    <a:pt x="2030" y="174"/>
                  </a:lnTo>
                  <a:lnTo>
                    <a:pt x="2031" y="174"/>
                  </a:lnTo>
                  <a:lnTo>
                    <a:pt x="2031" y="171"/>
                  </a:lnTo>
                  <a:lnTo>
                    <a:pt x="2031" y="173"/>
                  </a:lnTo>
                  <a:lnTo>
                    <a:pt x="2032" y="173"/>
                  </a:lnTo>
                  <a:lnTo>
                    <a:pt x="2032" y="174"/>
                  </a:lnTo>
                  <a:lnTo>
                    <a:pt x="2033" y="174"/>
                  </a:lnTo>
                  <a:lnTo>
                    <a:pt x="2034" y="174"/>
                  </a:lnTo>
                  <a:lnTo>
                    <a:pt x="2035" y="174"/>
                  </a:lnTo>
                  <a:lnTo>
                    <a:pt x="2036" y="174"/>
                  </a:lnTo>
                  <a:lnTo>
                    <a:pt x="2037" y="174"/>
                  </a:lnTo>
                  <a:lnTo>
                    <a:pt x="2038" y="174"/>
                  </a:lnTo>
                  <a:lnTo>
                    <a:pt x="2039" y="174"/>
                  </a:lnTo>
                  <a:lnTo>
                    <a:pt x="2040" y="174"/>
                  </a:lnTo>
                  <a:lnTo>
                    <a:pt x="2041" y="174"/>
                  </a:lnTo>
                  <a:lnTo>
                    <a:pt x="2042" y="174"/>
                  </a:lnTo>
                  <a:lnTo>
                    <a:pt x="2043" y="174"/>
                  </a:lnTo>
                  <a:lnTo>
                    <a:pt x="2044" y="174"/>
                  </a:lnTo>
                  <a:lnTo>
                    <a:pt x="2045" y="174"/>
                  </a:lnTo>
                  <a:lnTo>
                    <a:pt x="2046" y="174"/>
                  </a:lnTo>
                  <a:lnTo>
                    <a:pt x="2047" y="174"/>
                  </a:lnTo>
                  <a:lnTo>
                    <a:pt x="2048" y="174"/>
                  </a:lnTo>
                  <a:lnTo>
                    <a:pt x="2049" y="174"/>
                  </a:lnTo>
                  <a:lnTo>
                    <a:pt x="2050" y="174"/>
                  </a:lnTo>
                  <a:lnTo>
                    <a:pt x="2051" y="174"/>
                  </a:lnTo>
                  <a:lnTo>
                    <a:pt x="2052" y="174"/>
                  </a:lnTo>
                  <a:lnTo>
                    <a:pt x="2053" y="174"/>
                  </a:lnTo>
                  <a:lnTo>
                    <a:pt x="2054" y="174"/>
                  </a:lnTo>
                  <a:lnTo>
                    <a:pt x="2055" y="174"/>
                  </a:lnTo>
                  <a:lnTo>
                    <a:pt x="2056" y="174"/>
                  </a:lnTo>
                  <a:lnTo>
                    <a:pt x="2057" y="174"/>
                  </a:lnTo>
                  <a:lnTo>
                    <a:pt x="2058" y="174"/>
                  </a:lnTo>
                  <a:lnTo>
                    <a:pt x="2059" y="174"/>
                  </a:lnTo>
                  <a:lnTo>
                    <a:pt x="2060" y="174"/>
                  </a:lnTo>
                  <a:lnTo>
                    <a:pt x="2061" y="174"/>
                  </a:lnTo>
                  <a:lnTo>
                    <a:pt x="2062" y="174"/>
                  </a:lnTo>
                  <a:lnTo>
                    <a:pt x="2063" y="174"/>
                  </a:lnTo>
                  <a:lnTo>
                    <a:pt x="2064" y="174"/>
                  </a:lnTo>
                  <a:lnTo>
                    <a:pt x="2065" y="174"/>
                  </a:lnTo>
                  <a:lnTo>
                    <a:pt x="2066" y="174"/>
                  </a:lnTo>
                  <a:lnTo>
                    <a:pt x="2067" y="174"/>
                  </a:lnTo>
                  <a:lnTo>
                    <a:pt x="2068" y="174"/>
                  </a:lnTo>
                  <a:lnTo>
                    <a:pt x="2069" y="174"/>
                  </a:lnTo>
                  <a:lnTo>
                    <a:pt x="2070" y="174"/>
                  </a:lnTo>
                  <a:lnTo>
                    <a:pt x="2071" y="174"/>
                  </a:lnTo>
                  <a:lnTo>
                    <a:pt x="2072" y="174"/>
                  </a:lnTo>
                  <a:lnTo>
                    <a:pt x="2073" y="174"/>
                  </a:lnTo>
                  <a:lnTo>
                    <a:pt x="2074" y="174"/>
                  </a:lnTo>
                  <a:lnTo>
                    <a:pt x="2075" y="174"/>
                  </a:lnTo>
                  <a:lnTo>
                    <a:pt x="2076" y="174"/>
                  </a:lnTo>
                  <a:lnTo>
                    <a:pt x="2077" y="174"/>
                  </a:lnTo>
                  <a:lnTo>
                    <a:pt x="2078" y="174"/>
                  </a:lnTo>
                  <a:lnTo>
                    <a:pt x="2079" y="174"/>
                  </a:lnTo>
                  <a:lnTo>
                    <a:pt x="2080" y="174"/>
                  </a:lnTo>
                  <a:lnTo>
                    <a:pt x="2081" y="174"/>
                  </a:lnTo>
                  <a:lnTo>
                    <a:pt x="2082" y="174"/>
                  </a:lnTo>
                  <a:lnTo>
                    <a:pt x="2083" y="174"/>
                  </a:lnTo>
                  <a:lnTo>
                    <a:pt x="2084" y="174"/>
                  </a:lnTo>
                  <a:lnTo>
                    <a:pt x="2085" y="174"/>
                  </a:lnTo>
                  <a:lnTo>
                    <a:pt x="2086" y="174"/>
                  </a:lnTo>
                  <a:lnTo>
                    <a:pt x="2087" y="174"/>
                  </a:lnTo>
                  <a:lnTo>
                    <a:pt x="2088" y="174"/>
                  </a:lnTo>
                  <a:lnTo>
                    <a:pt x="2089" y="174"/>
                  </a:lnTo>
                  <a:lnTo>
                    <a:pt x="2090" y="174"/>
                  </a:lnTo>
                  <a:lnTo>
                    <a:pt x="2091" y="174"/>
                  </a:lnTo>
                  <a:lnTo>
                    <a:pt x="2092" y="174"/>
                  </a:lnTo>
                  <a:lnTo>
                    <a:pt x="2093" y="174"/>
                  </a:lnTo>
                  <a:lnTo>
                    <a:pt x="2094" y="174"/>
                  </a:lnTo>
                  <a:lnTo>
                    <a:pt x="2095" y="174"/>
                  </a:lnTo>
                  <a:lnTo>
                    <a:pt x="2096" y="174"/>
                  </a:lnTo>
                  <a:lnTo>
                    <a:pt x="2097" y="174"/>
                  </a:lnTo>
                  <a:lnTo>
                    <a:pt x="2098" y="174"/>
                  </a:lnTo>
                  <a:lnTo>
                    <a:pt x="2099" y="174"/>
                  </a:lnTo>
                  <a:lnTo>
                    <a:pt x="2100" y="174"/>
                  </a:lnTo>
                  <a:lnTo>
                    <a:pt x="2101" y="174"/>
                  </a:lnTo>
                  <a:lnTo>
                    <a:pt x="2102" y="174"/>
                  </a:lnTo>
                  <a:lnTo>
                    <a:pt x="2103" y="174"/>
                  </a:lnTo>
                  <a:lnTo>
                    <a:pt x="2104" y="174"/>
                  </a:lnTo>
                  <a:lnTo>
                    <a:pt x="2105" y="174"/>
                  </a:lnTo>
                  <a:lnTo>
                    <a:pt x="2106" y="174"/>
                  </a:lnTo>
                  <a:lnTo>
                    <a:pt x="2107" y="174"/>
                  </a:lnTo>
                  <a:lnTo>
                    <a:pt x="2108" y="174"/>
                  </a:lnTo>
                  <a:lnTo>
                    <a:pt x="2109" y="174"/>
                  </a:lnTo>
                  <a:lnTo>
                    <a:pt x="2110" y="174"/>
                  </a:lnTo>
                  <a:lnTo>
                    <a:pt x="2111" y="174"/>
                  </a:lnTo>
                  <a:lnTo>
                    <a:pt x="2112" y="174"/>
                  </a:lnTo>
                  <a:lnTo>
                    <a:pt x="2113" y="174"/>
                  </a:lnTo>
                  <a:lnTo>
                    <a:pt x="2114" y="174"/>
                  </a:lnTo>
                  <a:lnTo>
                    <a:pt x="2115" y="174"/>
                  </a:lnTo>
                  <a:lnTo>
                    <a:pt x="2116" y="174"/>
                  </a:lnTo>
                  <a:lnTo>
                    <a:pt x="2117" y="174"/>
                  </a:lnTo>
                  <a:lnTo>
                    <a:pt x="2118" y="174"/>
                  </a:lnTo>
                  <a:lnTo>
                    <a:pt x="2119" y="174"/>
                  </a:lnTo>
                  <a:lnTo>
                    <a:pt x="2120" y="174"/>
                  </a:lnTo>
                  <a:lnTo>
                    <a:pt x="2121" y="174"/>
                  </a:lnTo>
                  <a:lnTo>
                    <a:pt x="2122" y="174"/>
                  </a:lnTo>
                  <a:lnTo>
                    <a:pt x="2123" y="174"/>
                  </a:lnTo>
                  <a:lnTo>
                    <a:pt x="2124" y="174"/>
                  </a:lnTo>
                  <a:lnTo>
                    <a:pt x="2125" y="174"/>
                  </a:lnTo>
                  <a:lnTo>
                    <a:pt x="2126" y="174"/>
                  </a:lnTo>
                  <a:lnTo>
                    <a:pt x="2127" y="174"/>
                  </a:lnTo>
                  <a:lnTo>
                    <a:pt x="2128" y="174"/>
                  </a:lnTo>
                  <a:lnTo>
                    <a:pt x="2129" y="174"/>
                  </a:lnTo>
                  <a:lnTo>
                    <a:pt x="2130" y="174"/>
                  </a:lnTo>
                  <a:lnTo>
                    <a:pt x="2131" y="174"/>
                  </a:lnTo>
                  <a:lnTo>
                    <a:pt x="2132" y="174"/>
                  </a:lnTo>
                  <a:lnTo>
                    <a:pt x="2133" y="174"/>
                  </a:lnTo>
                  <a:lnTo>
                    <a:pt x="2134" y="174"/>
                  </a:lnTo>
                  <a:lnTo>
                    <a:pt x="2135" y="174"/>
                  </a:lnTo>
                  <a:lnTo>
                    <a:pt x="2136" y="174"/>
                  </a:lnTo>
                  <a:lnTo>
                    <a:pt x="2137" y="174"/>
                  </a:lnTo>
                  <a:lnTo>
                    <a:pt x="2138" y="174"/>
                  </a:lnTo>
                  <a:lnTo>
                    <a:pt x="2139" y="174"/>
                  </a:lnTo>
                  <a:lnTo>
                    <a:pt x="2140" y="174"/>
                  </a:lnTo>
                  <a:lnTo>
                    <a:pt x="2141" y="174"/>
                  </a:lnTo>
                  <a:lnTo>
                    <a:pt x="2142" y="174"/>
                  </a:lnTo>
                  <a:lnTo>
                    <a:pt x="2143" y="174"/>
                  </a:lnTo>
                  <a:lnTo>
                    <a:pt x="2144" y="174"/>
                  </a:lnTo>
                  <a:lnTo>
                    <a:pt x="2145" y="174"/>
                  </a:lnTo>
                  <a:lnTo>
                    <a:pt x="2146" y="174"/>
                  </a:lnTo>
                  <a:lnTo>
                    <a:pt x="2147" y="174"/>
                  </a:lnTo>
                  <a:lnTo>
                    <a:pt x="2148" y="174"/>
                  </a:lnTo>
                  <a:lnTo>
                    <a:pt x="2149" y="174"/>
                  </a:lnTo>
                  <a:lnTo>
                    <a:pt x="2150" y="174"/>
                  </a:lnTo>
                  <a:lnTo>
                    <a:pt x="2151" y="174"/>
                  </a:lnTo>
                  <a:lnTo>
                    <a:pt x="2152" y="174"/>
                  </a:lnTo>
                  <a:lnTo>
                    <a:pt x="2153" y="174"/>
                  </a:lnTo>
                  <a:lnTo>
                    <a:pt x="2154" y="174"/>
                  </a:lnTo>
                  <a:lnTo>
                    <a:pt x="2155" y="174"/>
                  </a:lnTo>
                  <a:lnTo>
                    <a:pt x="2156" y="174"/>
                  </a:lnTo>
                  <a:lnTo>
                    <a:pt x="2157" y="174"/>
                  </a:lnTo>
                  <a:lnTo>
                    <a:pt x="2158" y="174"/>
                  </a:lnTo>
                  <a:lnTo>
                    <a:pt x="2158" y="169"/>
                  </a:lnTo>
                  <a:lnTo>
                    <a:pt x="2158" y="170"/>
                  </a:lnTo>
                  <a:lnTo>
                    <a:pt x="2159" y="170"/>
                  </a:lnTo>
                  <a:lnTo>
                    <a:pt x="2159" y="174"/>
                  </a:lnTo>
                  <a:lnTo>
                    <a:pt x="2160" y="174"/>
                  </a:lnTo>
                  <a:lnTo>
                    <a:pt x="2160" y="166"/>
                  </a:lnTo>
                  <a:lnTo>
                    <a:pt x="2160" y="170"/>
                  </a:lnTo>
                  <a:lnTo>
                    <a:pt x="2161" y="170"/>
                  </a:lnTo>
                  <a:lnTo>
                    <a:pt x="2161" y="174"/>
                  </a:lnTo>
                  <a:lnTo>
                    <a:pt x="2162" y="174"/>
                  </a:lnTo>
                  <a:lnTo>
                    <a:pt x="2163" y="174"/>
                  </a:lnTo>
                  <a:lnTo>
                    <a:pt x="2163" y="173"/>
                  </a:lnTo>
                  <a:lnTo>
                    <a:pt x="2164" y="173"/>
                  </a:lnTo>
                  <a:lnTo>
                    <a:pt x="2164" y="174"/>
                  </a:lnTo>
                  <a:lnTo>
                    <a:pt x="2164" y="173"/>
                  </a:lnTo>
                  <a:lnTo>
                    <a:pt x="2165" y="173"/>
                  </a:lnTo>
                  <a:lnTo>
                    <a:pt x="2165" y="174"/>
                  </a:lnTo>
                  <a:lnTo>
                    <a:pt x="2166" y="174"/>
                  </a:lnTo>
                  <a:lnTo>
                    <a:pt x="2167" y="174"/>
                  </a:lnTo>
                  <a:lnTo>
                    <a:pt x="2168" y="174"/>
                  </a:lnTo>
                  <a:lnTo>
                    <a:pt x="2169" y="174"/>
                  </a:lnTo>
                  <a:lnTo>
                    <a:pt x="2170" y="174"/>
                  </a:lnTo>
                  <a:lnTo>
                    <a:pt x="2171" y="174"/>
                  </a:lnTo>
                  <a:lnTo>
                    <a:pt x="2172" y="174"/>
                  </a:lnTo>
                  <a:lnTo>
                    <a:pt x="2173" y="174"/>
                  </a:lnTo>
                  <a:lnTo>
                    <a:pt x="2174" y="174"/>
                  </a:lnTo>
                  <a:lnTo>
                    <a:pt x="2175" y="174"/>
                  </a:lnTo>
                  <a:lnTo>
                    <a:pt x="2176" y="174"/>
                  </a:lnTo>
                  <a:lnTo>
                    <a:pt x="2177" y="174"/>
                  </a:lnTo>
                  <a:lnTo>
                    <a:pt x="2178" y="174"/>
                  </a:lnTo>
                  <a:lnTo>
                    <a:pt x="2179" y="174"/>
                  </a:lnTo>
                  <a:lnTo>
                    <a:pt x="2180" y="174"/>
                  </a:lnTo>
                  <a:lnTo>
                    <a:pt x="2181" y="174"/>
                  </a:lnTo>
                  <a:lnTo>
                    <a:pt x="2182" y="174"/>
                  </a:lnTo>
                  <a:lnTo>
                    <a:pt x="2183" y="174"/>
                  </a:lnTo>
                  <a:lnTo>
                    <a:pt x="2184" y="174"/>
                  </a:lnTo>
                  <a:lnTo>
                    <a:pt x="2185" y="174"/>
                  </a:lnTo>
                  <a:lnTo>
                    <a:pt x="2186" y="174"/>
                  </a:lnTo>
                  <a:lnTo>
                    <a:pt x="2187" y="174"/>
                  </a:lnTo>
                  <a:lnTo>
                    <a:pt x="2188" y="174"/>
                  </a:lnTo>
                  <a:lnTo>
                    <a:pt x="2189" y="174"/>
                  </a:lnTo>
                  <a:lnTo>
                    <a:pt x="2190" y="174"/>
                  </a:lnTo>
                  <a:lnTo>
                    <a:pt x="2191" y="174"/>
                  </a:lnTo>
                  <a:lnTo>
                    <a:pt x="2192" y="174"/>
                  </a:lnTo>
                  <a:lnTo>
                    <a:pt x="2193" y="174"/>
                  </a:lnTo>
                  <a:lnTo>
                    <a:pt x="2194" y="174"/>
                  </a:lnTo>
                  <a:lnTo>
                    <a:pt x="2195" y="174"/>
                  </a:lnTo>
                  <a:lnTo>
                    <a:pt x="2196" y="174"/>
                  </a:lnTo>
                  <a:lnTo>
                    <a:pt x="2197" y="174"/>
                  </a:lnTo>
                  <a:lnTo>
                    <a:pt x="2198" y="174"/>
                  </a:lnTo>
                  <a:lnTo>
                    <a:pt x="2199" y="174"/>
                  </a:lnTo>
                  <a:lnTo>
                    <a:pt x="2200" y="174"/>
                  </a:lnTo>
                  <a:lnTo>
                    <a:pt x="2201" y="174"/>
                  </a:lnTo>
                  <a:lnTo>
                    <a:pt x="2202" y="174"/>
                  </a:lnTo>
                  <a:lnTo>
                    <a:pt x="2203" y="174"/>
                  </a:lnTo>
                  <a:lnTo>
                    <a:pt x="2204" y="174"/>
                  </a:lnTo>
                  <a:lnTo>
                    <a:pt x="2205" y="174"/>
                  </a:lnTo>
                  <a:lnTo>
                    <a:pt x="2206" y="174"/>
                  </a:lnTo>
                  <a:lnTo>
                    <a:pt x="2207" y="174"/>
                  </a:lnTo>
                  <a:lnTo>
                    <a:pt x="2208" y="174"/>
                  </a:lnTo>
                  <a:lnTo>
                    <a:pt x="2209" y="174"/>
                  </a:lnTo>
                  <a:lnTo>
                    <a:pt x="2210" y="174"/>
                  </a:lnTo>
                  <a:lnTo>
                    <a:pt x="2211" y="174"/>
                  </a:lnTo>
                  <a:lnTo>
                    <a:pt x="2212" y="174"/>
                  </a:lnTo>
                  <a:lnTo>
                    <a:pt x="2213" y="174"/>
                  </a:lnTo>
                  <a:lnTo>
                    <a:pt x="2214" y="174"/>
                  </a:lnTo>
                  <a:lnTo>
                    <a:pt x="2215" y="174"/>
                  </a:lnTo>
                  <a:lnTo>
                    <a:pt x="2216" y="174"/>
                  </a:lnTo>
                  <a:lnTo>
                    <a:pt x="2217" y="174"/>
                  </a:lnTo>
                  <a:lnTo>
                    <a:pt x="2218" y="174"/>
                  </a:lnTo>
                  <a:lnTo>
                    <a:pt x="2219" y="174"/>
                  </a:lnTo>
                  <a:lnTo>
                    <a:pt x="2220" y="174"/>
                  </a:lnTo>
                  <a:lnTo>
                    <a:pt x="2221" y="174"/>
                  </a:lnTo>
                  <a:lnTo>
                    <a:pt x="2222" y="174"/>
                  </a:lnTo>
                  <a:lnTo>
                    <a:pt x="2223" y="174"/>
                  </a:lnTo>
                  <a:lnTo>
                    <a:pt x="2224" y="174"/>
                  </a:lnTo>
                  <a:lnTo>
                    <a:pt x="2225" y="174"/>
                  </a:lnTo>
                  <a:lnTo>
                    <a:pt x="2226" y="174"/>
                  </a:lnTo>
                  <a:lnTo>
                    <a:pt x="2227" y="174"/>
                  </a:lnTo>
                  <a:lnTo>
                    <a:pt x="2228" y="174"/>
                  </a:lnTo>
                  <a:lnTo>
                    <a:pt x="2229" y="174"/>
                  </a:lnTo>
                  <a:lnTo>
                    <a:pt x="2230" y="174"/>
                  </a:lnTo>
                  <a:lnTo>
                    <a:pt x="2231" y="174"/>
                  </a:lnTo>
                  <a:lnTo>
                    <a:pt x="2232" y="174"/>
                  </a:lnTo>
                  <a:lnTo>
                    <a:pt x="2233" y="174"/>
                  </a:lnTo>
                  <a:lnTo>
                    <a:pt x="2234" y="174"/>
                  </a:lnTo>
                  <a:lnTo>
                    <a:pt x="2235" y="174"/>
                  </a:lnTo>
                  <a:lnTo>
                    <a:pt x="2236" y="174"/>
                  </a:lnTo>
                  <a:lnTo>
                    <a:pt x="2237" y="174"/>
                  </a:lnTo>
                  <a:lnTo>
                    <a:pt x="2238" y="174"/>
                  </a:lnTo>
                  <a:lnTo>
                    <a:pt x="2239" y="174"/>
                  </a:lnTo>
                  <a:lnTo>
                    <a:pt x="2240" y="174"/>
                  </a:lnTo>
                  <a:lnTo>
                    <a:pt x="2241" y="174"/>
                  </a:lnTo>
                  <a:lnTo>
                    <a:pt x="2242" y="174"/>
                  </a:lnTo>
                  <a:lnTo>
                    <a:pt x="2243" y="174"/>
                  </a:lnTo>
                  <a:lnTo>
                    <a:pt x="2244" y="174"/>
                  </a:lnTo>
                  <a:lnTo>
                    <a:pt x="2245" y="174"/>
                  </a:lnTo>
                  <a:lnTo>
                    <a:pt x="2246" y="174"/>
                  </a:lnTo>
                  <a:lnTo>
                    <a:pt x="2247" y="174"/>
                  </a:lnTo>
                  <a:lnTo>
                    <a:pt x="2248" y="174"/>
                  </a:lnTo>
                  <a:lnTo>
                    <a:pt x="2249" y="174"/>
                  </a:lnTo>
                  <a:lnTo>
                    <a:pt x="2250" y="174"/>
                  </a:lnTo>
                  <a:lnTo>
                    <a:pt x="2251" y="174"/>
                  </a:lnTo>
                  <a:lnTo>
                    <a:pt x="2252" y="174"/>
                  </a:lnTo>
                  <a:lnTo>
                    <a:pt x="2253" y="174"/>
                  </a:lnTo>
                  <a:lnTo>
                    <a:pt x="2254" y="174"/>
                  </a:lnTo>
                  <a:lnTo>
                    <a:pt x="2255" y="174"/>
                  </a:lnTo>
                  <a:lnTo>
                    <a:pt x="2256" y="174"/>
                  </a:lnTo>
                  <a:lnTo>
                    <a:pt x="2257" y="174"/>
                  </a:lnTo>
                  <a:lnTo>
                    <a:pt x="2258" y="174"/>
                  </a:lnTo>
                  <a:lnTo>
                    <a:pt x="2259" y="174"/>
                  </a:lnTo>
                  <a:lnTo>
                    <a:pt x="2260" y="174"/>
                  </a:lnTo>
                  <a:lnTo>
                    <a:pt x="2261" y="174"/>
                  </a:lnTo>
                  <a:lnTo>
                    <a:pt x="2262" y="174"/>
                  </a:lnTo>
                  <a:lnTo>
                    <a:pt x="2263" y="174"/>
                  </a:lnTo>
                  <a:lnTo>
                    <a:pt x="2264" y="174"/>
                  </a:lnTo>
                  <a:lnTo>
                    <a:pt x="2265" y="174"/>
                  </a:lnTo>
                  <a:lnTo>
                    <a:pt x="2266" y="174"/>
                  </a:lnTo>
                  <a:lnTo>
                    <a:pt x="2267" y="174"/>
                  </a:lnTo>
                  <a:lnTo>
                    <a:pt x="2268" y="174"/>
                  </a:lnTo>
                  <a:lnTo>
                    <a:pt x="2269" y="174"/>
                  </a:lnTo>
                  <a:lnTo>
                    <a:pt x="2270" y="174"/>
                  </a:lnTo>
                  <a:lnTo>
                    <a:pt x="2271" y="174"/>
                  </a:lnTo>
                  <a:lnTo>
                    <a:pt x="2272" y="174"/>
                  </a:lnTo>
                  <a:lnTo>
                    <a:pt x="2273" y="174"/>
                  </a:lnTo>
                  <a:lnTo>
                    <a:pt x="2274" y="174"/>
                  </a:lnTo>
                  <a:lnTo>
                    <a:pt x="2275" y="174"/>
                  </a:lnTo>
                  <a:lnTo>
                    <a:pt x="2276" y="174"/>
                  </a:lnTo>
                  <a:lnTo>
                    <a:pt x="2277" y="174"/>
                  </a:lnTo>
                  <a:lnTo>
                    <a:pt x="2278" y="174"/>
                  </a:lnTo>
                  <a:lnTo>
                    <a:pt x="2279" y="174"/>
                  </a:lnTo>
                  <a:lnTo>
                    <a:pt x="2280" y="174"/>
                  </a:lnTo>
                  <a:lnTo>
                    <a:pt x="2281" y="174"/>
                  </a:lnTo>
                  <a:lnTo>
                    <a:pt x="2282" y="174"/>
                  </a:lnTo>
                  <a:lnTo>
                    <a:pt x="2283" y="174"/>
                  </a:lnTo>
                  <a:lnTo>
                    <a:pt x="2284" y="174"/>
                  </a:lnTo>
                  <a:lnTo>
                    <a:pt x="2285" y="174"/>
                  </a:lnTo>
                  <a:lnTo>
                    <a:pt x="2286" y="174"/>
                  </a:lnTo>
                  <a:lnTo>
                    <a:pt x="2287" y="174"/>
                  </a:lnTo>
                  <a:lnTo>
                    <a:pt x="2288" y="174"/>
                  </a:lnTo>
                  <a:lnTo>
                    <a:pt x="2289" y="174"/>
                  </a:lnTo>
                  <a:lnTo>
                    <a:pt x="2290" y="174"/>
                  </a:lnTo>
                  <a:lnTo>
                    <a:pt x="2291" y="174"/>
                  </a:lnTo>
                  <a:lnTo>
                    <a:pt x="2292" y="174"/>
                  </a:lnTo>
                  <a:lnTo>
                    <a:pt x="2293" y="174"/>
                  </a:lnTo>
                  <a:lnTo>
                    <a:pt x="2294" y="174"/>
                  </a:lnTo>
                  <a:lnTo>
                    <a:pt x="2295" y="174"/>
                  </a:lnTo>
                  <a:lnTo>
                    <a:pt x="2296" y="174"/>
                  </a:lnTo>
                  <a:lnTo>
                    <a:pt x="2297" y="174"/>
                  </a:lnTo>
                  <a:lnTo>
                    <a:pt x="2298" y="174"/>
                  </a:lnTo>
                  <a:lnTo>
                    <a:pt x="2299" y="174"/>
                  </a:lnTo>
                  <a:lnTo>
                    <a:pt x="2300" y="174"/>
                  </a:lnTo>
                  <a:lnTo>
                    <a:pt x="2301" y="174"/>
                  </a:lnTo>
                  <a:lnTo>
                    <a:pt x="2302" y="174"/>
                  </a:lnTo>
                  <a:lnTo>
                    <a:pt x="2302" y="173"/>
                  </a:lnTo>
                  <a:lnTo>
                    <a:pt x="2302" y="174"/>
                  </a:lnTo>
                  <a:lnTo>
                    <a:pt x="2303" y="174"/>
                  </a:lnTo>
                  <a:lnTo>
                    <a:pt x="2303" y="172"/>
                  </a:lnTo>
                  <a:lnTo>
                    <a:pt x="2303" y="174"/>
                  </a:lnTo>
                  <a:lnTo>
                    <a:pt x="2304" y="174"/>
                  </a:lnTo>
                  <a:lnTo>
                    <a:pt x="2304" y="171"/>
                  </a:lnTo>
                  <a:lnTo>
                    <a:pt x="2305" y="171"/>
                  </a:lnTo>
                  <a:lnTo>
                    <a:pt x="2305" y="174"/>
                  </a:lnTo>
                  <a:lnTo>
                    <a:pt x="2306" y="174"/>
                  </a:lnTo>
                  <a:lnTo>
                    <a:pt x="2307" y="174"/>
                  </a:lnTo>
                  <a:lnTo>
                    <a:pt x="2307" y="173"/>
                  </a:lnTo>
                  <a:lnTo>
                    <a:pt x="2307" y="174"/>
                  </a:lnTo>
                  <a:lnTo>
                    <a:pt x="2308" y="174"/>
                  </a:lnTo>
                  <a:lnTo>
                    <a:pt x="2309" y="174"/>
                  </a:lnTo>
                  <a:lnTo>
                    <a:pt x="2309" y="173"/>
                  </a:lnTo>
                  <a:lnTo>
                    <a:pt x="2309" y="174"/>
                  </a:lnTo>
                  <a:lnTo>
                    <a:pt x="2310" y="174"/>
                  </a:lnTo>
                  <a:lnTo>
                    <a:pt x="2311" y="174"/>
                  </a:lnTo>
                  <a:lnTo>
                    <a:pt x="2312" y="174"/>
                  </a:lnTo>
                  <a:lnTo>
                    <a:pt x="2313" y="174"/>
                  </a:lnTo>
                  <a:lnTo>
                    <a:pt x="2314" y="174"/>
                  </a:lnTo>
                  <a:lnTo>
                    <a:pt x="2315" y="174"/>
                  </a:lnTo>
                  <a:lnTo>
                    <a:pt x="2316" y="174"/>
                  </a:lnTo>
                  <a:lnTo>
                    <a:pt x="2317" y="174"/>
                  </a:lnTo>
                  <a:lnTo>
                    <a:pt x="2318" y="174"/>
                  </a:lnTo>
                  <a:lnTo>
                    <a:pt x="2319" y="174"/>
                  </a:lnTo>
                  <a:lnTo>
                    <a:pt x="2320" y="174"/>
                  </a:lnTo>
                  <a:lnTo>
                    <a:pt x="2321" y="174"/>
                  </a:lnTo>
                  <a:lnTo>
                    <a:pt x="2322" y="174"/>
                  </a:lnTo>
                  <a:lnTo>
                    <a:pt x="2323" y="174"/>
                  </a:lnTo>
                  <a:lnTo>
                    <a:pt x="2324" y="174"/>
                  </a:lnTo>
                  <a:lnTo>
                    <a:pt x="2325" y="174"/>
                  </a:lnTo>
                  <a:lnTo>
                    <a:pt x="2326" y="174"/>
                  </a:lnTo>
                  <a:lnTo>
                    <a:pt x="2327" y="174"/>
                  </a:lnTo>
                  <a:lnTo>
                    <a:pt x="2328" y="174"/>
                  </a:lnTo>
                  <a:lnTo>
                    <a:pt x="2329" y="174"/>
                  </a:lnTo>
                  <a:lnTo>
                    <a:pt x="2330" y="174"/>
                  </a:lnTo>
                  <a:lnTo>
                    <a:pt x="2331" y="174"/>
                  </a:lnTo>
                  <a:lnTo>
                    <a:pt x="2332" y="174"/>
                  </a:lnTo>
                  <a:lnTo>
                    <a:pt x="2333" y="174"/>
                  </a:lnTo>
                  <a:lnTo>
                    <a:pt x="2334" y="174"/>
                  </a:lnTo>
                  <a:lnTo>
                    <a:pt x="2335" y="174"/>
                  </a:lnTo>
                  <a:lnTo>
                    <a:pt x="2336" y="174"/>
                  </a:lnTo>
                  <a:lnTo>
                    <a:pt x="2337" y="174"/>
                  </a:lnTo>
                  <a:lnTo>
                    <a:pt x="2338" y="174"/>
                  </a:lnTo>
                  <a:lnTo>
                    <a:pt x="2339" y="174"/>
                  </a:lnTo>
                  <a:lnTo>
                    <a:pt x="2340" y="174"/>
                  </a:lnTo>
                  <a:lnTo>
                    <a:pt x="2341" y="174"/>
                  </a:lnTo>
                  <a:lnTo>
                    <a:pt x="2342" y="174"/>
                  </a:lnTo>
                  <a:lnTo>
                    <a:pt x="2343" y="174"/>
                  </a:lnTo>
                  <a:lnTo>
                    <a:pt x="2344" y="174"/>
                  </a:lnTo>
                  <a:lnTo>
                    <a:pt x="2345" y="174"/>
                  </a:lnTo>
                  <a:lnTo>
                    <a:pt x="2346" y="174"/>
                  </a:lnTo>
                  <a:lnTo>
                    <a:pt x="2347" y="174"/>
                  </a:lnTo>
                  <a:lnTo>
                    <a:pt x="2348" y="174"/>
                  </a:lnTo>
                  <a:lnTo>
                    <a:pt x="2349" y="174"/>
                  </a:lnTo>
                  <a:lnTo>
                    <a:pt x="2350" y="174"/>
                  </a:lnTo>
                  <a:lnTo>
                    <a:pt x="2351" y="174"/>
                  </a:lnTo>
                  <a:lnTo>
                    <a:pt x="2352" y="174"/>
                  </a:lnTo>
                  <a:lnTo>
                    <a:pt x="2353" y="174"/>
                  </a:lnTo>
                  <a:lnTo>
                    <a:pt x="2354" y="174"/>
                  </a:lnTo>
                  <a:lnTo>
                    <a:pt x="2355" y="174"/>
                  </a:lnTo>
                  <a:lnTo>
                    <a:pt x="2356" y="174"/>
                  </a:lnTo>
                  <a:lnTo>
                    <a:pt x="2357" y="174"/>
                  </a:lnTo>
                  <a:lnTo>
                    <a:pt x="2358" y="174"/>
                  </a:lnTo>
                  <a:lnTo>
                    <a:pt x="2359" y="174"/>
                  </a:lnTo>
                  <a:lnTo>
                    <a:pt x="2360" y="174"/>
                  </a:lnTo>
                  <a:lnTo>
                    <a:pt x="2361" y="174"/>
                  </a:lnTo>
                  <a:lnTo>
                    <a:pt x="2362" y="174"/>
                  </a:lnTo>
                  <a:lnTo>
                    <a:pt x="2363" y="174"/>
                  </a:lnTo>
                  <a:lnTo>
                    <a:pt x="2364" y="174"/>
                  </a:lnTo>
                  <a:lnTo>
                    <a:pt x="2365" y="174"/>
                  </a:lnTo>
                  <a:lnTo>
                    <a:pt x="2366" y="174"/>
                  </a:lnTo>
                  <a:lnTo>
                    <a:pt x="2367" y="174"/>
                  </a:lnTo>
                  <a:lnTo>
                    <a:pt x="2368" y="174"/>
                  </a:lnTo>
                  <a:lnTo>
                    <a:pt x="2369" y="174"/>
                  </a:lnTo>
                  <a:lnTo>
                    <a:pt x="2370" y="174"/>
                  </a:lnTo>
                  <a:lnTo>
                    <a:pt x="2371" y="174"/>
                  </a:lnTo>
                  <a:lnTo>
                    <a:pt x="2372" y="174"/>
                  </a:lnTo>
                  <a:lnTo>
                    <a:pt x="2373" y="174"/>
                  </a:lnTo>
                  <a:lnTo>
                    <a:pt x="2374" y="174"/>
                  </a:lnTo>
                  <a:lnTo>
                    <a:pt x="2375" y="174"/>
                  </a:lnTo>
                  <a:lnTo>
                    <a:pt x="2376" y="174"/>
                  </a:lnTo>
                  <a:lnTo>
                    <a:pt x="2377" y="174"/>
                  </a:lnTo>
                  <a:lnTo>
                    <a:pt x="2378" y="174"/>
                  </a:lnTo>
                  <a:lnTo>
                    <a:pt x="2379" y="174"/>
                  </a:lnTo>
                  <a:lnTo>
                    <a:pt x="2380" y="174"/>
                  </a:lnTo>
                  <a:lnTo>
                    <a:pt x="2381" y="174"/>
                  </a:lnTo>
                  <a:lnTo>
                    <a:pt x="2382" y="174"/>
                  </a:lnTo>
                  <a:lnTo>
                    <a:pt x="2383" y="174"/>
                  </a:lnTo>
                  <a:lnTo>
                    <a:pt x="2384" y="174"/>
                  </a:lnTo>
                  <a:lnTo>
                    <a:pt x="2385" y="174"/>
                  </a:lnTo>
                  <a:lnTo>
                    <a:pt x="2386" y="174"/>
                  </a:lnTo>
                  <a:lnTo>
                    <a:pt x="2387" y="174"/>
                  </a:lnTo>
                  <a:lnTo>
                    <a:pt x="2388" y="174"/>
                  </a:lnTo>
                  <a:lnTo>
                    <a:pt x="2389" y="174"/>
                  </a:lnTo>
                  <a:lnTo>
                    <a:pt x="2390" y="174"/>
                  </a:lnTo>
                  <a:lnTo>
                    <a:pt x="2391" y="174"/>
                  </a:lnTo>
                  <a:lnTo>
                    <a:pt x="2392" y="174"/>
                  </a:lnTo>
                  <a:lnTo>
                    <a:pt x="2393" y="174"/>
                  </a:lnTo>
                  <a:lnTo>
                    <a:pt x="2394" y="174"/>
                  </a:lnTo>
                  <a:lnTo>
                    <a:pt x="2395" y="174"/>
                  </a:lnTo>
                  <a:lnTo>
                    <a:pt x="2396" y="174"/>
                  </a:lnTo>
                  <a:lnTo>
                    <a:pt x="2397" y="174"/>
                  </a:lnTo>
                  <a:lnTo>
                    <a:pt x="2398" y="174"/>
                  </a:lnTo>
                  <a:lnTo>
                    <a:pt x="2399" y="174"/>
                  </a:lnTo>
                  <a:lnTo>
                    <a:pt x="2400" y="174"/>
                  </a:lnTo>
                  <a:lnTo>
                    <a:pt x="2401" y="174"/>
                  </a:lnTo>
                  <a:lnTo>
                    <a:pt x="2402" y="174"/>
                  </a:lnTo>
                  <a:lnTo>
                    <a:pt x="2403" y="174"/>
                  </a:lnTo>
                  <a:lnTo>
                    <a:pt x="2404" y="174"/>
                  </a:lnTo>
                  <a:lnTo>
                    <a:pt x="2405" y="174"/>
                  </a:lnTo>
                  <a:lnTo>
                    <a:pt x="2406" y="174"/>
                  </a:lnTo>
                  <a:lnTo>
                    <a:pt x="2407" y="174"/>
                  </a:lnTo>
                  <a:lnTo>
                    <a:pt x="2408" y="174"/>
                  </a:lnTo>
                  <a:lnTo>
                    <a:pt x="2409" y="174"/>
                  </a:lnTo>
                  <a:lnTo>
                    <a:pt x="2410" y="174"/>
                  </a:lnTo>
                  <a:lnTo>
                    <a:pt x="2411" y="174"/>
                  </a:lnTo>
                  <a:lnTo>
                    <a:pt x="2412" y="174"/>
                  </a:lnTo>
                  <a:lnTo>
                    <a:pt x="2413" y="174"/>
                  </a:lnTo>
                  <a:lnTo>
                    <a:pt x="2414" y="174"/>
                  </a:lnTo>
                  <a:lnTo>
                    <a:pt x="2415" y="174"/>
                  </a:lnTo>
                  <a:lnTo>
                    <a:pt x="2416" y="174"/>
                  </a:lnTo>
                  <a:lnTo>
                    <a:pt x="2417" y="174"/>
                  </a:lnTo>
                  <a:lnTo>
                    <a:pt x="2418" y="174"/>
                  </a:lnTo>
                  <a:lnTo>
                    <a:pt x="2419" y="174"/>
                  </a:lnTo>
                  <a:lnTo>
                    <a:pt x="2420" y="174"/>
                  </a:lnTo>
                  <a:lnTo>
                    <a:pt x="2421" y="174"/>
                  </a:lnTo>
                  <a:lnTo>
                    <a:pt x="2422" y="174"/>
                  </a:lnTo>
                  <a:lnTo>
                    <a:pt x="2423" y="174"/>
                  </a:lnTo>
                  <a:lnTo>
                    <a:pt x="2424" y="174"/>
                  </a:lnTo>
                  <a:lnTo>
                    <a:pt x="2425" y="174"/>
                  </a:lnTo>
                  <a:lnTo>
                    <a:pt x="2426" y="174"/>
                  </a:lnTo>
                  <a:lnTo>
                    <a:pt x="2427" y="174"/>
                  </a:lnTo>
                  <a:lnTo>
                    <a:pt x="2428" y="174"/>
                  </a:lnTo>
                  <a:lnTo>
                    <a:pt x="2429" y="174"/>
                  </a:lnTo>
                  <a:lnTo>
                    <a:pt x="2430" y="174"/>
                  </a:lnTo>
                  <a:lnTo>
                    <a:pt x="2431" y="174"/>
                  </a:lnTo>
                  <a:lnTo>
                    <a:pt x="2432" y="174"/>
                  </a:lnTo>
                  <a:lnTo>
                    <a:pt x="2433" y="174"/>
                  </a:lnTo>
                  <a:lnTo>
                    <a:pt x="2434" y="174"/>
                  </a:lnTo>
                  <a:lnTo>
                    <a:pt x="2435" y="174"/>
                  </a:lnTo>
                  <a:lnTo>
                    <a:pt x="2436" y="174"/>
                  </a:lnTo>
                  <a:lnTo>
                    <a:pt x="2437" y="174"/>
                  </a:lnTo>
                  <a:lnTo>
                    <a:pt x="2438" y="174"/>
                  </a:lnTo>
                  <a:lnTo>
                    <a:pt x="2439" y="174"/>
                  </a:lnTo>
                  <a:lnTo>
                    <a:pt x="2440" y="174"/>
                  </a:lnTo>
                  <a:lnTo>
                    <a:pt x="2441" y="174"/>
                  </a:lnTo>
                  <a:lnTo>
                    <a:pt x="2442" y="174"/>
                  </a:lnTo>
                  <a:lnTo>
                    <a:pt x="2443" y="174"/>
                  </a:lnTo>
                  <a:lnTo>
                    <a:pt x="2444" y="174"/>
                  </a:lnTo>
                  <a:lnTo>
                    <a:pt x="2445" y="174"/>
                  </a:lnTo>
                  <a:lnTo>
                    <a:pt x="2446" y="174"/>
                  </a:lnTo>
                  <a:lnTo>
                    <a:pt x="2447" y="174"/>
                  </a:lnTo>
                  <a:lnTo>
                    <a:pt x="2448" y="174"/>
                  </a:lnTo>
                  <a:lnTo>
                    <a:pt x="2449" y="174"/>
                  </a:lnTo>
                  <a:lnTo>
                    <a:pt x="2450" y="174"/>
                  </a:lnTo>
                  <a:lnTo>
                    <a:pt x="2451" y="174"/>
                  </a:lnTo>
                  <a:lnTo>
                    <a:pt x="2452" y="174"/>
                  </a:lnTo>
                  <a:lnTo>
                    <a:pt x="2453" y="174"/>
                  </a:lnTo>
                  <a:lnTo>
                    <a:pt x="2454" y="174"/>
                  </a:lnTo>
                  <a:lnTo>
                    <a:pt x="2455" y="174"/>
                  </a:lnTo>
                  <a:lnTo>
                    <a:pt x="2456" y="174"/>
                  </a:lnTo>
                  <a:lnTo>
                    <a:pt x="2457" y="174"/>
                  </a:lnTo>
                  <a:lnTo>
                    <a:pt x="2458" y="174"/>
                  </a:lnTo>
                  <a:lnTo>
                    <a:pt x="2459" y="174"/>
                  </a:lnTo>
                  <a:lnTo>
                    <a:pt x="2460" y="174"/>
                  </a:lnTo>
                  <a:lnTo>
                    <a:pt x="2461" y="174"/>
                  </a:lnTo>
                  <a:lnTo>
                    <a:pt x="2462" y="174"/>
                  </a:lnTo>
                  <a:lnTo>
                    <a:pt x="2463" y="174"/>
                  </a:lnTo>
                  <a:lnTo>
                    <a:pt x="2464" y="174"/>
                  </a:lnTo>
                  <a:lnTo>
                    <a:pt x="2465" y="174"/>
                  </a:lnTo>
                  <a:lnTo>
                    <a:pt x="2466" y="174"/>
                  </a:lnTo>
                  <a:lnTo>
                    <a:pt x="2467" y="174"/>
                  </a:lnTo>
                  <a:lnTo>
                    <a:pt x="2468" y="174"/>
                  </a:lnTo>
                  <a:lnTo>
                    <a:pt x="2469" y="174"/>
                  </a:lnTo>
                  <a:lnTo>
                    <a:pt x="2470" y="174"/>
                  </a:lnTo>
                  <a:lnTo>
                    <a:pt x="2471" y="174"/>
                  </a:lnTo>
                  <a:lnTo>
                    <a:pt x="2472" y="174"/>
                  </a:lnTo>
                  <a:lnTo>
                    <a:pt x="2473" y="174"/>
                  </a:lnTo>
                  <a:lnTo>
                    <a:pt x="2474" y="174"/>
                  </a:lnTo>
                  <a:lnTo>
                    <a:pt x="2475" y="174"/>
                  </a:lnTo>
                  <a:lnTo>
                    <a:pt x="2476" y="174"/>
                  </a:lnTo>
                  <a:lnTo>
                    <a:pt x="2477" y="174"/>
                  </a:lnTo>
                  <a:lnTo>
                    <a:pt x="2478" y="174"/>
                  </a:lnTo>
                  <a:lnTo>
                    <a:pt x="2479" y="174"/>
                  </a:lnTo>
                  <a:lnTo>
                    <a:pt x="2480" y="174"/>
                  </a:lnTo>
                  <a:lnTo>
                    <a:pt x="2481" y="174"/>
                  </a:lnTo>
                  <a:lnTo>
                    <a:pt x="2482" y="174"/>
                  </a:lnTo>
                  <a:lnTo>
                    <a:pt x="2483" y="174"/>
                  </a:lnTo>
                  <a:lnTo>
                    <a:pt x="2484" y="174"/>
                  </a:lnTo>
                  <a:lnTo>
                    <a:pt x="2485" y="174"/>
                  </a:lnTo>
                  <a:lnTo>
                    <a:pt x="2486" y="174"/>
                  </a:lnTo>
                  <a:lnTo>
                    <a:pt x="2487" y="174"/>
                  </a:lnTo>
                  <a:lnTo>
                    <a:pt x="2488" y="174"/>
                  </a:lnTo>
                  <a:lnTo>
                    <a:pt x="2489" y="174"/>
                  </a:lnTo>
                  <a:lnTo>
                    <a:pt x="2490" y="174"/>
                  </a:lnTo>
                  <a:lnTo>
                    <a:pt x="2491" y="174"/>
                  </a:lnTo>
                  <a:lnTo>
                    <a:pt x="2492" y="174"/>
                  </a:lnTo>
                  <a:lnTo>
                    <a:pt x="2493" y="174"/>
                  </a:lnTo>
                  <a:lnTo>
                    <a:pt x="2494" y="174"/>
                  </a:lnTo>
                  <a:lnTo>
                    <a:pt x="2495" y="174"/>
                  </a:lnTo>
                  <a:lnTo>
                    <a:pt x="2496" y="174"/>
                  </a:lnTo>
                  <a:lnTo>
                    <a:pt x="2497" y="174"/>
                  </a:lnTo>
                  <a:lnTo>
                    <a:pt x="2498" y="174"/>
                  </a:lnTo>
                  <a:lnTo>
                    <a:pt x="2499" y="174"/>
                  </a:lnTo>
                  <a:lnTo>
                    <a:pt x="2500" y="174"/>
                  </a:lnTo>
                  <a:lnTo>
                    <a:pt x="2501" y="174"/>
                  </a:lnTo>
                  <a:lnTo>
                    <a:pt x="2502" y="174"/>
                  </a:lnTo>
                  <a:lnTo>
                    <a:pt x="2503" y="174"/>
                  </a:lnTo>
                  <a:lnTo>
                    <a:pt x="2504" y="174"/>
                  </a:lnTo>
                  <a:lnTo>
                    <a:pt x="2505" y="174"/>
                  </a:lnTo>
                  <a:lnTo>
                    <a:pt x="2506" y="174"/>
                  </a:lnTo>
                  <a:lnTo>
                    <a:pt x="2507" y="174"/>
                  </a:lnTo>
                  <a:lnTo>
                    <a:pt x="2508" y="174"/>
                  </a:lnTo>
                  <a:lnTo>
                    <a:pt x="2509" y="174"/>
                  </a:lnTo>
                  <a:lnTo>
                    <a:pt x="2510" y="174"/>
                  </a:lnTo>
                  <a:lnTo>
                    <a:pt x="2511" y="174"/>
                  </a:lnTo>
                  <a:lnTo>
                    <a:pt x="2512" y="174"/>
                  </a:lnTo>
                  <a:lnTo>
                    <a:pt x="2513" y="174"/>
                  </a:lnTo>
                  <a:lnTo>
                    <a:pt x="2514" y="174"/>
                  </a:lnTo>
                  <a:lnTo>
                    <a:pt x="2515" y="174"/>
                  </a:lnTo>
                  <a:lnTo>
                    <a:pt x="2516" y="174"/>
                  </a:lnTo>
                  <a:lnTo>
                    <a:pt x="2517" y="174"/>
                  </a:lnTo>
                  <a:lnTo>
                    <a:pt x="2518" y="174"/>
                  </a:lnTo>
                  <a:lnTo>
                    <a:pt x="2519" y="174"/>
                  </a:lnTo>
                  <a:lnTo>
                    <a:pt x="2520" y="174"/>
                  </a:lnTo>
                  <a:lnTo>
                    <a:pt x="2521" y="174"/>
                  </a:lnTo>
                  <a:lnTo>
                    <a:pt x="2522" y="174"/>
                  </a:lnTo>
                  <a:lnTo>
                    <a:pt x="2523" y="174"/>
                  </a:lnTo>
                  <a:lnTo>
                    <a:pt x="2524" y="174"/>
                  </a:lnTo>
                  <a:lnTo>
                    <a:pt x="2525" y="174"/>
                  </a:lnTo>
                  <a:lnTo>
                    <a:pt x="2526" y="174"/>
                  </a:lnTo>
                  <a:lnTo>
                    <a:pt x="2527" y="174"/>
                  </a:lnTo>
                  <a:lnTo>
                    <a:pt x="2528" y="174"/>
                  </a:lnTo>
                  <a:lnTo>
                    <a:pt x="2529" y="174"/>
                  </a:lnTo>
                  <a:lnTo>
                    <a:pt x="2530" y="174"/>
                  </a:lnTo>
                  <a:lnTo>
                    <a:pt x="2531" y="174"/>
                  </a:lnTo>
                  <a:lnTo>
                    <a:pt x="2532" y="174"/>
                  </a:lnTo>
                  <a:lnTo>
                    <a:pt x="2533" y="174"/>
                  </a:lnTo>
                  <a:lnTo>
                    <a:pt x="2534" y="174"/>
                  </a:lnTo>
                  <a:lnTo>
                    <a:pt x="2535" y="174"/>
                  </a:lnTo>
                  <a:lnTo>
                    <a:pt x="2536" y="174"/>
                  </a:lnTo>
                  <a:lnTo>
                    <a:pt x="2537" y="174"/>
                  </a:lnTo>
                  <a:lnTo>
                    <a:pt x="2538" y="174"/>
                  </a:lnTo>
                  <a:lnTo>
                    <a:pt x="2539" y="174"/>
                  </a:lnTo>
                  <a:lnTo>
                    <a:pt x="2540" y="174"/>
                  </a:lnTo>
                  <a:lnTo>
                    <a:pt x="2541" y="174"/>
                  </a:lnTo>
                  <a:lnTo>
                    <a:pt x="2542" y="174"/>
                  </a:lnTo>
                  <a:lnTo>
                    <a:pt x="2543" y="174"/>
                  </a:lnTo>
                  <a:lnTo>
                    <a:pt x="2544" y="174"/>
                  </a:lnTo>
                  <a:lnTo>
                    <a:pt x="2545" y="174"/>
                  </a:lnTo>
                  <a:lnTo>
                    <a:pt x="2546" y="174"/>
                  </a:lnTo>
                  <a:lnTo>
                    <a:pt x="2547" y="174"/>
                  </a:lnTo>
                  <a:lnTo>
                    <a:pt x="2548" y="174"/>
                  </a:lnTo>
                  <a:lnTo>
                    <a:pt x="2549" y="174"/>
                  </a:lnTo>
                  <a:lnTo>
                    <a:pt x="2550" y="174"/>
                  </a:lnTo>
                  <a:lnTo>
                    <a:pt x="2551" y="174"/>
                  </a:lnTo>
                  <a:lnTo>
                    <a:pt x="2552" y="174"/>
                  </a:lnTo>
                  <a:lnTo>
                    <a:pt x="2553" y="174"/>
                  </a:lnTo>
                  <a:lnTo>
                    <a:pt x="2554" y="174"/>
                  </a:lnTo>
                  <a:lnTo>
                    <a:pt x="2555" y="174"/>
                  </a:lnTo>
                  <a:lnTo>
                    <a:pt x="2556" y="174"/>
                  </a:lnTo>
                  <a:lnTo>
                    <a:pt x="2557" y="174"/>
                  </a:lnTo>
                  <a:lnTo>
                    <a:pt x="2558" y="174"/>
                  </a:lnTo>
                  <a:lnTo>
                    <a:pt x="2559" y="174"/>
                  </a:lnTo>
                  <a:lnTo>
                    <a:pt x="2560" y="174"/>
                  </a:lnTo>
                  <a:lnTo>
                    <a:pt x="2561" y="174"/>
                  </a:lnTo>
                  <a:lnTo>
                    <a:pt x="2562" y="174"/>
                  </a:lnTo>
                  <a:lnTo>
                    <a:pt x="2563" y="174"/>
                  </a:lnTo>
                  <a:lnTo>
                    <a:pt x="2564" y="174"/>
                  </a:lnTo>
                  <a:lnTo>
                    <a:pt x="2565" y="174"/>
                  </a:lnTo>
                  <a:lnTo>
                    <a:pt x="2566" y="174"/>
                  </a:lnTo>
                  <a:lnTo>
                    <a:pt x="2567" y="174"/>
                  </a:lnTo>
                  <a:lnTo>
                    <a:pt x="2568" y="174"/>
                  </a:lnTo>
                  <a:lnTo>
                    <a:pt x="2569" y="174"/>
                  </a:lnTo>
                  <a:lnTo>
                    <a:pt x="2570" y="174"/>
                  </a:lnTo>
                  <a:lnTo>
                    <a:pt x="2571" y="174"/>
                  </a:lnTo>
                  <a:lnTo>
                    <a:pt x="2572" y="174"/>
                  </a:lnTo>
                  <a:lnTo>
                    <a:pt x="2573" y="174"/>
                  </a:lnTo>
                  <a:lnTo>
                    <a:pt x="2574" y="174"/>
                  </a:lnTo>
                  <a:lnTo>
                    <a:pt x="2575" y="174"/>
                  </a:lnTo>
                  <a:lnTo>
                    <a:pt x="2576" y="174"/>
                  </a:lnTo>
                  <a:lnTo>
                    <a:pt x="2577" y="174"/>
                  </a:lnTo>
                  <a:lnTo>
                    <a:pt x="2578" y="174"/>
                  </a:lnTo>
                  <a:lnTo>
                    <a:pt x="2579" y="174"/>
                  </a:lnTo>
                  <a:lnTo>
                    <a:pt x="2580" y="174"/>
                  </a:lnTo>
                  <a:lnTo>
                    <a:pt x="2581" y="174"/>
                  </a:lnTo>
                  <a:lnTo>
                    <a:pt x="2582" y="174"/>
                  </a:lnTo>
                  <a:lnTo>
                    <a:pt x="2583" y="174"/>
                  </a:lnTo>
                  <a:lnTo>
                    <a:pt x="2584" y="174"/>
                  </a:lnTo>
                  <a:lnTo>
                    <a:pt x="2585" y="174"/>
                  </a:lnTo>
                  <a:lnTo>
                    <a:pt x="2586" y="174"/>
                  </a:lnTo>
                  <a:lnTo>
                    <a:pt x="2587" y="174"/>
                  </a:lnTo>
                  <a:lnTo>
                    <a:pt x="2588" y="174"/>
                  </a:lnTo>
                  <a:lnTo>
                    <a:pt x="2589" y="174"/>
                  </a:lnTo>
                  <a:lnTo>
                    <a:pt x="2590" y="174"/>
                  </a:lnTo>
                  <a:lnTo>
                    <a:pt x="2591" y="174"/>
                  </a:lnTo>
                  <a:lnTo>
                    <a:pt x="2592" y="174"/>
                  </a:lnTo>
                  <a:lnTo>
                    <a:pt x="2593" y="174"/>
                  </a:lnTo>
                  <a:lnTo>
                    <a:pt x="2594" y="174"/>
                  </a:lnTo>
                  <a:lnTo>
                    <a:pt x="2595" y="174"/>
                  </a:lnTo>
                  <a:lnTo>
                    <a:pt x="2596" y="174"/>
                  </a:lnTo>
                  <a:lnTo>
                    <a:pt x="2597" y="174"/>
                  </a:lnTo>
                  <a:lnTo>
                    <a:pt x="2598" y="174"/>
                  </a:lnTo>
                  <a:lnTo>
                    <a:pt x="2599" y="174"/>
                  </a:lnTo>
                  <a:lnTo>
                    <a:pt x="2600" y="174"/>
                  </a:lnTo>
                  <a:lnTo>
                    <a:pt x="2601" y="174"/>
                  </a:lnTo>
                  <a:lnTo>
                    <a:pt x="2602" y="174"/>
                  </a:lnTo>
                  <a:lnTo>
                    <a:pt x="2603" y="174"/>
                  </a:lnTo>
                  <a:lnTo>
                    <a:pt x="2604" y="174"/>
                  </a:lnTo>
                  <a:lnTo>
                    <a:pt x="2605" y="174"/>
                  </a:lnTo>
                  <a:lnTo>
                    <a:pt x="2606" y="174"/>
                  </a:lnTo>
                  <a:lnTo>
                    <a:pt x="2607" y="174"/>
                  </a:lnTo>
                  <a:lnTo>
                    <a:pt x="2608" y="174"/>
                  </a:lnTo>
                  <a:lnTo>
                    <a:pt x="2609" y="174"/>
                  </a:lnTo>
                  <a:lnTo>
                    <a:pt x="2610" y="174"/>
                  </a:lnTo>
                  <a:lnTo>
                    <a:pt x="2611" y="174"/>
                  </a:lnTo>
                  <a:lnTo>
                    <a:pt x="2612" y="174"/>
                  </a:lnTo>
                  <a:lnTo>
                    <a:pt x="2613" y="174"/>
                  </a:lnTo>
                  <a:lnTo>
                    <a:pt x="2614" y="174"/>
                  </a:lnTo>
                  <a:lnTo>
                    <a:pt x="2615" y="174"/>
                  </a:lnTo>
                  <a:lnTo>
                    <a:pt x="2616" y="174"/>
                  </a:lnTo>
                  <a:lnTo>
                    <a:pt x="2617" y="174"/>
                  </a:lnTo>
                  <a:lnTo>
                    <a:pt x="2618" y="174"/>
                  </a:lnTo>
                  <a:lnTo>
                    <a:pt x="2619" y="174"/>
                  </a:lnTo>
                  <a:lnTo>
                    <a:pt x="2620" y="174"/>
                  </a:lnTo>
                  <a:lnTo>
                    <a:pt x="2621" y="174"/>
                  </a:lnTo>
                  <a:lnTo>
                    <a:pt x="2622" y="174"/>
                  </a:lnTo>
                  <a:lnTo>
                    <a:pt x="2623" y="174"/>
                  </a:lnTo>
                  <a:lnTo>
                    <a:pt x="2624" y="174"/>
                  </a:lnTo>
                  <a:lnTo>
                    <a:pt x="2625" y="174"/>
                  </a:lnTo>
                  <a:lnTo>
                    <a:pt x="2626" y="174"/>
                  </a:lnTo>
                  <a:lnTo>
                    <a:pt x="2627" y="174"/>
                  </a:lnTo>
                  <a:lnTo>
                    <a:pt x="2628" y="174"/>
                  </a:lnTo>
                  <a:lnTo>
                    <a:pt x="2629" y="174"/>
                  </a:lnTo>
                  <a:lnTo>
                    <a:pt x="2630" y="174"/>
                  </a:lnTo>
                  <a:lnTo>
                    <a:pt x="2631" y="174"/>
                  </a:lnTo>
                  <a:lnTo>
                    <a:pt x="2632" y="174"/>
                  </a:lnTo>
                  <a:lnTo>
                    <a:pt x="2633" y="174"/>
                  </a:lnTo>
                  <a:lnTo>
                    <a:pt x="2634" y="174"/>
                  </a:lnTo>
                  <a:lnTo>
                    <a:pt x="2635" y="174"/>
                  </a:lnTo>
                  <a:lnTo>
                    <a:pt x="2636" y="174"/>
                  </a:lnTo>
                  <a:lnTo>
                    <a:pt x="2637" y="174"/>
                  </a:lnTo>
                  <a:lnTo>
                    <a:pt x="2638" y="174"/>
                  </a:lnTo>
                  <a:lnTo>
                    <a:pt x="2639" y="174"/>
                  </a:lnTo>
                  <a:lnTo>
                    <a:pt x="2640" y="174"/>
                  </a:lnTo>
                  <a:lnTo>
                    <a:pt x="2641" y="174"/>
                  </a:lnTo>
                  <a:lnTo>
                    <a:pt x="2642" y="174"/>
                  </a:lnTo>
                  <a:lnTo>
                    <a:pt x="2643" y="174"/>
                  </a:lnTo>
                  <a:lnTo>
                    <a:pt x="2644" y="174"/>
                  </a:lnTo>
                  <a:lnTo>
                    <a:pt x="2645" y="174"/>
                  </a:lnTo>
                  <a:lnTo>
                    <a:pt x="2646" y="174"/>
                  </a:lnTo>
                  <a:lnTo>
                    <a:pt x="2647" y="174"/>
                  </a:lnTo>
                  <a:lnTo>
                    <a:pt x="2648" y="174"/>
                  </a:lnTo>
                  <a:lnTo>
                    <a:pt x="2649" y="174"/>
                  </a:lnTo>
                  <a:lnTo>
                    <a:pt x="2650" y="174"/>
                  </a:lnTo>
                  <a:lnTo>
                    <a:pt x="2651" y="174"/>
                  </a:lnTo>
                  <a:lnTo>
                    <a:pt x="2652" y="174"/>
                  </a:lnTo>
                  <a:lnTo>
                    <a:pt x="2653" y="174"/>
                  </a:lnTo>
                  <a:lnTo>
                    <a:pt x="2654" y="174"/>
                  </a:lnTo>
                  <a:lnTo>
                    <a:pt x="2655" y="174"/>
                  </a:lnTo>
                  <a:lnTo>
                    <a:pt x="2656" y="174"/>
                  </a:lnTo>
                  <a:lnTo>
                    <a:pt x="2657" y="174"/>
                  </a:lnTo>
                  <a:lnTo>
                    <a:pt x="2658" y="174"/>
                  </a:lnTo>
                  <a:lnTo>
                    <a:pt x="2659" y="174"/>
                  </a:lnTo>
                  <a:lnTo>
                    <a:pt x="2660" y="174"/>
                  </a:lnTo>
                  <a:lnTo>
                    <a:pt x="2661" y="174"/>
                  </a:lnTo>
                  <a:lnTo>
                    <a:pt x="2662" y="174"/>
                  </a:lnTo>
                  <a:lnTo>
                    <a:pt x="2663" y="174"/>
                  </a:lnTo>
                  <a:lnTo>
                    <a:pt x="2664" y="174"/>
                  </a:lnTo>
                  <a:lnTo>
                    <a:pt x="2665" y="174"/>
                  </a:lnTo>
                  <a:lnTo>
                    <a:pt x="2666" y="174"/>
                  </a:lnTo>
                  <a:lnTo>
                    <a:pt x="2667" y="174"/>
                  </a:lnTo>
                  <a:lnTo>
                    <a:pt x="2668" y="174"/>
                  </a:lnTo>
                  <a:lnTo>
                    <a:pt x="2669" y="174"/>
                  </a:lnTo>
                  <a:lnTo>
                    <a:pt x="2670" y="174"/>
                  </a:lnTo>
                  <a:lnTo>
                    <a:pt x="2671" y="174"/>
                  </a:lnTo>
                  <a:lnTo>
                    <a:pt x="2672" y="174"/>
                  </a:lnTo>
                  <a:lnTo>
                    <a:pt x="2673" y="174"/>
                  </a:lnTo>
                  <a:lnTo>
                    <a:pt x="2674" y="174"/>
                  </a:lnTo>
                  <a:lnTo>
                    <a:pt x="2675" y="174"/>
                  </a:lnTo>
                  <a:lnTo>
                    <a:pt x="2676" y="174"/>
                  </a:lnTo>
                  <a:lnTo>
                    <a:pt x="2677" y="174"/>
                  </a:lnTo>
                  <a:lnTo>
                    <a:pt x="2678" y="174"/>
                  </a:lnTo>
                  <a:lnTo>
                    <a:pt x="2679" y="174"/>
                  </a:lnTo>
                  <a:lnTo>
                    <a:pt x="2680" y="174"/>
                  </a:lnTo>
                  <a:lnTo>
                    <a:pt x="2681" y="174"/>
                  </a:lnTo>
                  <a:lnTo>
                    <a:pt x="2682" y="174"/>
                  </a:lnTo>
                  <a:lnTo>
                    <a:pt x="2683" y="174"/>
                  </a:lnTo>
                  <a:lnTo>
                    <a:pt x="2684" y="174"/>
                  </a:lnTo>
                  <a:lnTo>
                    <a:pt x="2685" y="174"/>
                  </a:lnTo>
                  <a:lnTo>
                    <a:pt x="2686" y="174"/>
                  </a:lnTo>
                  <a:lnTo>
                    <a:pt x="2687" y="174"/>
                  </a:lnTo>
                  <a:lnTo>
                    <a:pt x="2688" y="174"/>
                  </a:lnTo>
                  <a:lnTo>
                    <a:pt x="2689" y="174"/>
                  </a:lnTo>
                  <a:lnTo>
                    <a:pt x="2690" y="174"/>
                  </a:lnTo>
                  <a:lnTo>
                    <a:pt x="2691" y="174"/>
                  </a:lnTo>
                  <a:lnTo>
                    <a:pt x="2692" y="174"/>
                  </a:lnTo>
                  <a:lnTo>
                    <a:pt x="2693" y="174"/>
                  </a:lnTo>
                  <a:lnTo>
                    <a:pt x="2694" y="174"/>
                  </a:lnTo>
                  <a:lnTo>
                    <a:pt x="2695" y="174"/>
                  </a:lnTo>
                  <a:lnTo>
                    <a:pt x="2696" y="174"/>
                  </a:lnTo>
                  <a:lnTo>
                    <a:pt x="2697" y="174"/>
                  </a:lnTo>
                  <a:lnTo>
                    <a:pt x="2698" y="174"/>
                  </a:lnTo>
                  <a:lnTo>
                    <a:pt x="2699" y="174"/>
                  </a:lnTo>
                  <a:lnTo>
                    <a:pt x="2700" y="174"/>
                  </a:lnTo>
                  <a:lnTo>
                    <a:pt x="2701" y="174"/>
                  </a:lnTo>
                  <a:lnTo>
                    <a:pt x="2702" y="174"/>
                  </a:lnTo>
                  <a:lnTo>
                    <a:pt x="2703" y="174"/>
                  </a:lnTo>
                  <a:lnTo>
                    <a:pt x="2704" y="174"/>
                  </a:lnTo>
                  <a:lnTo>
                    <a:pt x="2705" y="174"/>
                  </a:lnTo>
                  <a:lnTo>
                    <a:pt x="2706" y="174"/>
                  </a:lnTo>
                  <a:lnTo>
                    <a:pt x="2707" y="174"/>
                  </a:lnTo>
                  <a:lnTo>
                    <a:pt x="2708" y="174"/>
                  </a:lnTo>
                  <a:lnTo>
                    <a:pt x="2709" y="174"/>
                  </a:lnTo>
                  <a:lnTo>
                    <a:pt x="2710" y="174"/>
                  </a:lnTo>
                  <a:lnTo>
                    <a:pt x="2711" y="174"/>
                  </a:lnTo>
                  <a:lnTo>
                    <a:pt x="2712" y="174"/>
                  </a:lnTo>
                  <a:lnTo>
                    <a:pt x="2713" y="174"/>
                  </a:lnTo>
                  <a:lnTo>
                    <a:pt x="2714" y="174"/>
                  </a:lnTo>
                  <a:lnTo>
                    <a:pt x="2715" y="174"/>
                  </a:lnTo>
                  <a:lnTo>
                    <a:pt x="2716" y="174"/>
                  </a:lnTo>
                  <a:lnTo>
                    <a:pt x="2717" y="174"/>
                  </a:lnTo>
                  <a:lnTo>
                    <a:pt x="2718" y="174"/>
                  </a:lnTo>
                  <a:lnTo>
                    <a:pt x="2719" y="174"/>
                  </a:lnTo>
                  <a:lnTo>
                    <a:pt x="2720" y="174"/>
                  </a:lnTo>
                  <a:lnTo>
                    <a:pt x="2721" y="174"/>
                  </a:lnTo>
                  <a:lnTo>
                    <a:pt x="2722" y="174"/>
                  </a:lnTo>
                  <a:lnTo>
                    <a:pt x="2723" y="174"/>
                  </a:lnTo>
                  <a:lnTo>
                    <a:pt x="2724" y="174"/>
                  </a:lnTo>
                  <a:lnTo>
                    <a:pt x="2725" y="174"/>
                  </a:lnTo>
                  <a:lnTo>
                    <a:pt x="2726" y="174"/>
                  </a:lnTo>
                  <a:lnTo>
                    <a:pt x="2727" y="174"/>
                  </a:lnTo>
                  <a:lnTo>
                    <a:pt x="2728" y="174"/>
                  </a:lnTo>
                  <a:lnTo>
                    <a:pt x="2729" y="174"/>
                  </a:lnTo>
                  <a:lnTo>
                    <a:pt x="2730" y="174"/>
                  </a:lnTo>
                  <a:lnTo>
                    <a:pt x="2731" y="174"/>
                  </a:lnTo>
                  <a:lnTo>
                    <a:pt x="2732" y="174"/>
                  </a:lnTo>
                  <a:lnTo>
                    <a:pt x="2733" y="174"/>
                  </a:lnTo>
                  <a:lnTo>
                    <a:pt x="2734" y="174"/>
                  </a:lnTo>
                  <a:lnTo>
                    <a:pt x="2735" y="174"/>
                  </a:lnTo>
                  <a:lnTo>
                    <a:pt x="2736" y="174"/>
                  </a:lnTo>
                  <a:lnTo>
                    <a:pt x="2737" y="174"/>
                  </a:lnTo>
                  <a:lnTo>
                    <a:pt x="2738" y="174"/>
                  </a:lnTo>
                  <a:lnTo>
                    <a:pt x="2739" y="174"/>
                  </a:lnTo>
                  <a:lnTo>
                    <a:pt x="2740" y="174"/>
                  </a:lnTo>
                  <a:lnTo>
                    <a:pt x="2741" y="174"/>
                  </a:lnTo>
                  <a:lnTo>
                    <a:pt x="2742" y="174"/>
                  </a:lnTo>
                  <a:lnTo>
                    <a:pt x="2743" y="174"/>
                  </a:lnTo>
                  <a:lnTo>
                    <a:pt x="2744" y="174"/>
                  </a:lnTo>
                  <a:lnTo>
                    <a:pt x="2745" y="174"/>
                  </a:lnTo>
                  <a:lnTo>
                    <a:pt x="2746" y="174"/>
                  </a:lnTo>
                  <a:lnTo>
                    <a:pt x="2747" y="174"/>
                  </a:lnTo>
                  <a:lnTo>
                    <a:pt x="2748" y="174"/>
                  </a:lnTo>
                  <a:lnTo>
                    <a:pt x="2749" y="174"/>
                  </a:lnTo>
                  <a:lnTo>
                    <a:pt x="2750" y="174"/>
                  </a:lnTo>
                  <a:lnTo>
                    <a:pt x="2751" y="174"/>
                  </a:lnTo>
                  <a:lnTo>
                    <a:pt x="2752" y="174"/>
                  </a:lnTo>
                  <a:lnTo>
                    <a:pt x="2753" y="174"/>
                  </a:lnTo>
                  <a:lnTo>
                    <a:pt x="2754" y="174"/>
                  </a:lnTo>
                  <a:lnTo>
                    <a:pt x="2755" y="174"/>
                  </a:lnTo>
                  <a:lnTo>
                    <a:pt x="2756" y="174"/>
                  </a:lnTo>
                  <a:lnTo>
                    <a:pt x="2757" y="174"/>
                  </a:lnTo>
                  <a:lnTo>
                    <a:pt x="2758" y="174"/>
                  </a:lnTo>
                  <a:lnTo>
                    <a:pt x="2759" y="174"/>
                  </a:lnTo>
                  <a:lnTo>
                    <a:pt x="2760" y="174"/>
                  </a:lnTo>
                  <a:lnTo>
                    <a:pt x="2761" y="174"/>
                  </a:lnTo>
                  <a:lnTo>
                    <a:pt x="2762" y="174"/>
                  </a:lnTo>
                  <a:lnTo>
                    <a:pt x="2763" y="174"/>
                  </a:lnTo>
                  <a:lnTo>
                    <a:pt x="2764" y="174"/>
                  </a:lnTo>
                  <a:lnTo>
                    <a:pt x="2765" y="174"/>
                  </a:lnTo>
                  <a:lnTo>
                    <a:pt x="2766" y="174"/>
                  </a:lnTo>
                  <a:lnTo>
                    <a:pt x="2767" y="174"/>
                  </a:lnTo>
                  <a:lnTo>
                    <a:pt x="2768" y="174"/>
                  </a:lnTo>
                  <a:lnTo>
                    <a:pt x="2769" y="174"/>
                  </a:lnTo>
                  <a:lnTo>
                    <a:pt x="2770" y="174"/>
                  </a:lnTo>
                  <a:lnTo>
                    <a:pt x="2771" y="174"/>
                  </a:lnTo>
                  <a:lnTo>
                    <a:pt x="2772" y="174"/>
                  </a:lnTo>
                  <a:lnTo>
                    <a:pt x="2773" y="174"/>
                  </a:lnTo>
                  <a:lnTo>
                    <a:pt x="2774" y="174"/>
                  </a:lnTo>
                  <a:lnTo>
                    <a:pt x="2775" y="174"/>
                  </a:lnTo>
                  <a:lnTo>
                    <a:pt x="2776" y="174"/>
                  </a:lnTo>
                  <a:lnTo>
                    <a:pt x="2777" y="174"/>
                  </a:lnTo>
                  <a:lnTo>
                    <a:pt x="2778" y="174"/>
                  </a:lnTo>
                  <a:lnTo>
                    <a:pt x="2779" y="174"/>
                  </a:lnTo>
                  <a:lnTo>
                    <a:pt x="2780" y="174"/>
                  </a:lnTo>
                  <a:lnTo>
                    <a:pt x="2781" y="174"/>
                  </a:lnTo>
                  <a:lnTo>
                    <a:pt x="2782" y="174"/>
                  </a:lnTo>
                  <a:lnTo>
                    <a:pt x="2783" y="174"/>
                  </a:lnTo>
                  <a:lnTo>
                    <a:pt x="2784" y="174"/>
                  </a:lnTo>
                  <a:lnTo>
                    <a:pt x="2785" y="174"/>
                  </a:lnTo>
                  <a:lnTo>
                    <a:pt x="2786" y="174"/>
                  </a:lnTo>
                  <a:lnTo>
                    <a:pt x="2787" y="174"/>
                  </a:lnTo>
                  <a:lnTo>
                    <a:pt x="2788" y="174"/>
                  </a:lnTo>
                  <a:lnTo>
                    <a:pt x="2789" y="174"/>
                  </a:lnTo>
                  <a:lnTo>
                    <a:pt x="2790" y="174"/>
                  </a:lnTo>
                  <a:lnTo>
                    <a:pt x="2791" y="174"/>
                  </a:lnTo>
                  <a:lnTo>
                    <a:pt x="2792" y="174"/>
                  </a:lnTo>
                  <a:lnTo>
                    <a:pt x="2793" y="174"/>
                  </a:lnTo>
                  <a:lnTo>
                    <a:pt x="2794" y="174"/>
                  </a:lnTo>
                  <a:lnTo>
                    <a:pt x="2795" y="174"/>
                  </a:lnTo>
                  <a:lnTo>
                    <a:pt x="2796" y="174"/>
                  </a:lnTo>
                  <a:lnTo>
                    <a:pt x="2797" y="174"/>
                  </a:lnTo>
                  <a:lnTo>
                    <a:pt x="2798" y="174"/>
                  </a:lnTo>
                  <a:lnTo>
                    <a:pt x="2799" y="174"/>
                  </a:lnTo>
                  <a:lnTo>
                    <a:pt x="2800" y="174"/>
                  </a:lnTo>
                  <a:lnTo>
                    <a:pt x="2801" y="174"/>
                  </a:lnTo>
                  <a:lnTo>
                    <a:pt x="2802" y="174"/>
                  </a:lnTo>
                  <a:lnTo>
                    <a:pt x="2803" y="174"/>
                  </a:lnTo>
                  <a:lnTo>
                    <a:pt x="2804" y="174"/>
                  </a:lnTo>
                  <a:lnTo>
                    <a:pt x="2805" y="174"/>
                  </a:lnTo>
                  <a:lnTo>
                    <a:pt x="2806" y="174"/>
                  </a:lnTo>
                  <a:lnTo>
                    <a:pt x="2807" y="174"/>
                  </a:lnTo>
                  <a:lnTo>
                    <a:pt x="2808" y="174"/>
                  </a:lnTo>
                  <a:lnTo>
                    <a:pt x="2809" y="174"/>
                  </a:lnTo>
                  <a:lnTo>
                    <a:pt x="2810" y="174"/>
                  </a:lnTo>
                  <a:lnTo>
                    <a:pt x="2811" y="174"/>
                  </a:lnTo>
                  <a:lnTo>
                    <a:pt x="2812" y="174"/>
                  </a:lnTo>
                  <a:lnTo>
                    <a:pt x="2813" y="174"/>
                  </a:lnTo>
                  <a:lnTo>
                    <a:pt x="2814" y="174"/>
                  </a:lnTo>
                  <a:lnTo>
                    <a:pt x="2815" y="174"/>
                  </a:lnTo>
                  <a:lnTo>
                    <a:pt x="2816" y="174"/>
                  </a:lnTo>
                  <a:lnTo>
                    <a:pt x="2817" y="174"/>
                  </a:lnTo>
                  <a:lnTo>
                    <a:pt x="2818" y="174"/>
                  </a:lnTo>
                  <a:lnTo>
                    <a:pt x="2819" y="174"/>
                  </a:lnTo>
                  <a:lnTo>
                    <a:pt x="2820" y="174"/>
                  </a:lnTo>
                  <a:lnTo>
                    <a:pt x="2821" y="174"/>
                  </a:lnTo>
                  <a:lnTo>
                    <a:pt x="2822" y="174"/>
                  </a:lnTo>
                  <a:lnTo>
                    <a:pt x="2823" y="174"/>
                  </a:lnTo>
                  <a:lnTo>
                    <a:pt x="2824" y="174"/>
                  </a:lnTo>
                  <a:lnTo>
                    <a:pt x="2825" y="174"/>
                  </a:lnTo>
                  <a:lnTo>
                    <a:pt x="2826" y="174"/>
                  </a:lnTo>
                  <a:lnTo>
                    <a:pt x="2827" y="174"/>
                  </a:lnTo>
                  <a:lnTo>
                    <a:pt x="2828" y="174"/>
                  </a:lnTo>
                  <a:lnTo>
                    <a:pt x="2829" y="174"/>
                  </a:lnTo>
                  <a:lnTo>
                    <a:pt x="2830" y="174"/>
                  </a:lnTo>
                  <a:lnTo>
                    <a:pt x="2831" y="174"/>
                  </a:lnTo>
                  <a:lnTo>
                    <a:pt x="2832" y="174"/>
                  </a:lnTo>
                  <a:lnTo>
                    <a:pt x="2833" y="174"/>
                  </a:lnTo>
                  <a:lnTo>
                    <a:pt x="2834" y="174"/>
                  </a:lnTo>
                  <a:lnTo>
                    <a:pt x="2835" y="174"/>
                  </a:lnTo>
                  <a:lnTo>
                    <a:pt x="2836" y="174"/>
                  </a:lnTo>
                  <a:lnTo>
                    <a:pt x="2837" y="174"/>
                  </a:lnTo>
                  <a:lnTo>
                    <a:pt x="2838" y="174"/>
                  </a:lnTo>
                  <a:lnTo>
                    <a:pt x="2839" y="174"/>
                  </a:lnTo>
                  <a:lnTo>
                    <a:pt x="2840" y="174"/>
                  </a:lnTo>
                  <a:lnTo>
                    <a:pt x="2841" y="174"/>
                  </a:lnTo>
                  <a:lnTo>
                    <a:pt x="2842" y="174"/>
                  </a:lnTo>
                  <a:lnTo>
                    <a:pt x="2843" y="174"/>
                  </a:lnTo>
                  <a:lnTo>
                    <a:pt x="2844" y="174"/>
                  </a:lnTo>
                  <a:lnTo>
                    <a:pt x="2845" y="174"/>
                  </a:lnTo>
                  <a:lnTo>
                    <a:pt x="2846" y="174"/>
                  </a:lnTo>
                  <a:lnTo>
                    <a:pt x="2847" y="174"/>
                  </a:lnTo>
                  <a:lnTo>
                    <a:pt x="2848" y="174"/>
                  </a:lnTo>
                  <a:lnTo>
                    <a:pt x="2849" y="174"/>
                  </a:lnTo>
                  <a:lnTo>
                    <a:pt x="2850" y="174"/>
                  </a:lnTo>
                  <a:lnTo>
                    <a:pt x="2851" y="174"/>
                  </a:lnTo>
                  <a:lnTo>
                    <a:pt x="2852" y="174"/>
                  </a:lnTo>
                  <a:lnTo>
                    <a:pt x="2853" y="174"/>
                  </a:lnTo>
                  <a:lnTo>
                    <a:pt x="2854" y="174"/>
                  </a:lnTo>
                  <a:lnTo>
                    <a:pt x="2855" y="174"/>
                  </a:lnTo>
                  <a:lnTo>
                    <a:pt x="2856" y="174"/>
                  </a:lnTo>
                  <a:lnTo>
                    <a:pt x="2857" y="174"/>
                  </a:lnTo>
                  <a:lnTo>
                    <a:pt x="2858" y="174"/>
                  </a:lnTo>
                  <a:lnTo>
                    <a:pt x="2859" y="174"/>
                  </a:lnTo>
                  <a:lnTo>
                    <a:pt x="2860" y="174"/>
                  </a:lnTo>
                  <a:lnTo>
                    <a:pt x="2861" y="174"/>
                  </a:lnTo>
                  <a:lnTo>
                    <a:pt x="2862" y="174"/>
                  </a:lnTo>
                  <a:lnTo>
                    <a:pt x="2863" y="174"/>
                  </a:lnTo>
                  <a:lnTo>
                    <a:pt x="2864" y="174"/>
                  </a:lnTo>
                  <a:lnTo>
                    <a:pt x="2865" y="174"/>
                  </a:lnTo>
                  <a:lnTo>
                    <a:pt x="2866" y="174"/>
                  </a:lnTo>
                  <a:lnTo>
                    <a:pt x="2867" y="174"/>
                  </a:lnTo>
                  <a:lnTo>
                    <a:pt x="2868" y="174"/>
                  </a:lnTo>
                  <a:lnTo>
                    <a:pt x="2869" y="174"/>
                  </a:lnTo>
                  <a:lnTo>
                    <a:pt x="2870" y="174"/>
                  </a:lnTo>
                  <a:lnTo>
                    <a:pt x="2871" y="174"/>
                  </a:lnTo>
                  <a:lnTo>
                    <a:pt x="2872" y="174"/>
                  </a:lnTo>
                  <a:lnTo>
                    <a:pt x="2873" y="174"/>
                  </a:lnTo>
                  <a:lnTo>
                    <a:pt x="2874" y="174"/>
                  </a:lnTo>
                  <a:lnTo>
                    <a:pt x="2875" y="174"/>
                  </a:lnTo>
                  <a:lnTo>
                    <a:pt x="2876" y="174"/>
                  </a:lnTo>
                  <a:lnTo>
                    <a:pt x="2877" y="174"/>
                  </a:lnTo>
                  <a:lnTo>
                    <a:pt x="2878" y="174"/>
                  </a:lnTo>
                  <a:lnTo>
                    <a:pt x="2879" y="174"/>
                  </a:lnTo>
                  <a:lnTo>
                    <a:pt x="2880" y="174"/>
                  </a:lnTo>
                  <a:lnTo>
                    <a:pt x="2881" y="174"/>
                  </a:lnTo>
                  <a:lnTo>
                    <a:pt x="2882" y="174"/>
                  </a:lnTo>
                  <a:lnTo>
                    <a:pt x="2883" y="174"/>
                  </a:lnTo>
                  <a:lnTo>
                    <a:pt x="2884" y="174"/>
                  </a:lnTo>
                  <a:lnTo>
                    <a:pt x="2885" y="174"/>
                  </a:lnTo>
                  <a:lnTo>
                    <a:pt x="2886" y="174"/>
                  </a:lnTo>
                  <a:lnTo>
                    <a:pt x="2887" y="174"/>
                  </a:lnTo>
                  <a:lnTo>
                    <a:pt x="2888" y="174"/>
                  </a:lnTo>
                  <a:lnTo>
                    <a:pt x="2889" y="174"/>
                  </a:lnTo>
                  <a:lnTo>
                    <a:pt x="2890" y="174"/>
                  </a:lnTo>
                  <a:lnTo>
                    <a:pt x="2891" y="174"/>
                  </a:lnTo>
                  <a:lnTo>
                    <a:pt x="2892" y="174"/>
                  </a:lnTo>
                  <a:lnTo>
                    <a:pt x="2893" y="174"/>
                  </a:lnTo>
                  <a:lnTo>
                    <a:pt x="2894" y="174"/>
                  </a:lnTo>
                  <a:lnTo>
                    <a:pt x="2895" y="174"/>
                  </a:lnTo>
                  <a:lnTo>
                    <a:pt x="2896" y="174"/>
                  </a:lnTo>
                  <a:lnTo>
                    <a:pt x="2897" y="174"/>
                  </a:lnTo>
                  <a:lnTo>
                    <a:pt x="2898" y="174"/>
                  </a:lnTo>
                  <a:lnTo>
                    <a:pt x="2899" y="174"/>
                  </a:lnTo>
                  <a:lnTo>
                    <a:pt x="2899" y="173"/>
                  </a:lnTo>
                  <a:lnTo>
                    <a:pt x="2899" y="174"/>
                  </a:lnTo>
                  <a:lnTo>
                    <a:pt x="2900" y="174"/>
                  </a:lnTo>
                  <a:lnTo>
                    <a:pt x="2900" y="172"/>
                  </a:lnTo>
                  <a:lnTo>
                    <a:pt x="2900" y="173"/>
                  </a:lnTo>
                  <a:lnTo>
                    <a:pt x="2901" y="173"/>
                  </a:lnTo>
                  <a:lnTo>
                    <a:pt x="2901" y="174"/>
                  </a:lnTo>
                  <a:lnTo>
                    <a:pt x="2902" y="174"/>
                  </a:lnTo>
                  <a:lnTo>
                    <a:pt x="2902" y="172"/>
                  </a:lnTo>
                  <a:lnTo>
                    <a:pt x="2902" y="174"/>
                  </a:lnTo>
                  <a:lnTo>
                    <a:pt x="2903" y="174"/>
                  </a:lnTo>
                  <a:lnTo>
                    <a:pt x="2904" y="174"/>
                  </a:lnTo>
                  <a:lnTo>
                    <a:pt x="2904" y="173"/>
                  </a:lnTo>
                  <a:lnTo>
                    <a:pt x="2904" y="174"/>
                  </a:lnTo>
                  <a:lnTo>
                    <a:pt x="2905" y="174"/>
                  </a:lnTo>
                  <a:lnTo>
                    <a:pt x="2906" y="174"/>
                  </a:lnTo>
                  <a:lnTo>
                    <a:pt x="2907" y="174"/>
                  </a:lnTo>
                  <a:lnTo>
                    <a:pt x="2908" y="174"/>
                  </a:lnTo>
                  <a:lnTo>
                    <a:pt x="2909" y="174"/>
                  </a:lnTo>
                  <a:lnTo>
                    <a:pt x="2910" y="174"/>
                  </a:lnTo>
                  <a:lnTo>
                    <a:pt x="2911" y="174"/>
                  </a:lnTo>
                  <a:lnTo>
                    <a:pt x="2912" y="174"/>
                  </a:lnTo>
                  <a:lnTo>
                    <a:pt x="2913" y="174"/>
                  </a:lnTo>
                  <a:lnTo>
                    <a:pt x="2914" y="174"/>
                  </a:lnTo>
                  <a:lnTo>
                    <a:pt x="2915" y="174"/>
                  </a:lnTo>
                  <a:lnTo>
                    <a:pt x="2916" y="174"/>
                  </a:lnTo>
                  <a:lnTo>
                    <a:pt x="2917" y="174"/>
                  </a:lnTo>
                  <a:lnTo>
                    <a:pt x="2918" y="174"/>
                  </a:lnTo>
                  <a:lnTo>
                    <a:pt x="2919" y="174"/>
                  </a:lnTo>
                  <a:lnTo>
                    <a:pt x="2920" y="174"/>
                  </a:lnTo>
                  <a:lnTo>
                    <a:pt x="2921" y="174"/>
                  </a:lnTo>
                  <a:lnTo>
                    <a:pt x="2922" y="174"/>
                  </a:lnTo>
                  <a:lnTo>
                    <a:pt x="2923" y="174"/>
                  </a:lnTo>
                  <a:lnTo>
                    <a:pt x="2924" y="174"/>
                  </a:lnTo>
                  <a:lnTo>
                    <a:pt x="2925" y="174"/>
                  </a:lnTo>
                  <a:lnTo>
                    <a:pt x="2926" y="174"/>
                  </a:lnTo>
                  <a:lnTo>
                    <a:pt x="2927" y="174"/>
                  </a:lnTo>
                  <a:lnTo>
                    <a:pt x="2928" y="174"/>
                  </a:lnTo>
                  <a:lnTo>
                    <a:pt x="2929" y="174"/>
                  </a:lnTo>
                  <a:lnTo>
                    <a:pt x="2930" y="174"/>
                  </a:lnTo>
                  <a:lnTo>
                    <a:pt x="2931" y="174"/>
                  </a:lnTo>
                  <a:lnTo>
                    <a:pt x="2932" y="174"/>
                  </a:lnTo>
                  <a:lnTo>
                    <a:pt x="2933" y="174"/>
                  </a:lnTo>
                  <a:lnTo>
                    <a:pt x="2934" y="174"/>
                  </a:lnTo>
                  <a:lnTo>
                    <a:pt x="2934" y="173"/>
                  </a:lnTo>
                  <a:lnTo>
                    <a:pt x="2934" y="174"/>
                  </a:lnTo>
                  <a:lnTo>
                    <a:pt x="2935" y="174"/>
                  </a:lnTo>
                  <a:lnTo>
                    <a:pt x="2936" y="174"/>
                  </a:lnTo>
                  <a:lnTo>
                    <a:pt x="2936" y="173"/>
                  </a:lnTo>
                  <a:lnTo>
                    <a:pt x="2936" y="174"/>
                  </a:lnTo>
                  <a:lnTo>
                    <a:pt x="2937" y="174"/>
                  </a:lnTo>
                  <a:lnTo>
                    <a:pt x="2938" y="174"/>
                  </a:lnTo>
                  <a:lnTo>
                    <a:pt x="2939" y="174"/>
                  </a:lnTo>
                  <a:lnTo>
                    <a:pt x="2940" y="174"/>
                  </a:lnTo>
                  <a:lnTo>
                    <a:pt x="2941" y="174"/>
                  </a:lnTo>
                  <a:lnTo>
                    <a:pt x="2942" y="174"/>
                  </a:lnTo>
                  <a:lnTo>
                    <a:pt x="2943" y="174"/>
                  </a:lnTo>
                  <a:lnTo>
                    <a:pt x="2944" y="174"/>
                  </a:lnTo>
                  <a:lnTo>
                    <a:pt x="2945" y="174"/>
                  </a:lnTo>
                  <a:lnTo>
                    <a:pt x="2946" y="174"/>
                  </a:lnTo>
                  <a:lnTo>
                    <a:pt x="2947" y="174"/>
                  </a:lnTo>
                  <a:lnTo>
                    <a:pt x="2948" y="174"/>
                  </a:lnTo>
                  <a:lnTo>
                    <a:pt x="2949" y="174"/>
                  </a:lnTo>
                  <a:lnTo>
                    <a:pt x="2950" y="174"/>
                  </a:lnTo>
                  <a:lnTo>
                    <a:pt x="2951" y="174"/>
                  </a:lnTo>
                  <a:lnTo>
                    <a:pt x="2952" y="174"/>
                  </a:lnTo>
                  <a:lnTo>
                    <a:pt x="2953" y="174"/>
                  </a:lnTo>
                  <a:lnTo>
                    <a:pt x="2954" y="174"/>
                  </a:lnTo>
                  <a:lnTo>
                    <a:pt x="2955" y="174"/>
                  </a:lnTo>
                  <a:lnTo>
                    <a:pt x="2956" y="174"/>
                  </a:lnTo>
                  <a:lnTo>
                    <a:pt x="2957" y="174"/>
                  </a:lnTo>
                  <a:lnTo>
                    <a:pt x="2958" y="174"/>
                  </a:lnTo>
                  <a:lnTo>
                    <a:pt x="2959" y="174"/>
                  </a:lnTo>
                  <a:lnTo>
                    <a:pt x="2960" y="174"/>
                  </a:lnTo>
                  <a:lnTo>
                    <a:pt x="2961" y="174"/>
                  </a:lnTo>
                  <a:lnTo>
                    <a:pt x="2962" y="174"/>
                  </a:lnTo>
                  <a:lnTo>
                    <a:pt x="2963" y="174"/>
                  </a:lnTo>
                  <a:lnTo>
                    <a:pt x="2964" y="174"/>
                  </a:lnTo>
                  <a:lnTo>
                    <a:pt x="2965" y="174"/>
                  </a:lnTo>
                  <a:lnTo>
                    <a:pt x="2966" y="174"/>
                  </a:lnTo>
                  <a:lnTo>
                    <a:pt x="2967" y="174"/>
                  </a:lnTo>
                  <a:lnTo>
                    <a:pt x="2968" y="174"/>
                  </a:lnTo>
                  <a:lnTo>
                    <a:pt x="2969" y="174"/>
                  </a:lnTo>
                  <a:lnTo>
                    <a:pt x="2970" y="174"/>
                  </a:lnTo>
                  <a:lnTo>
                    <a:pt x="2971" y="174"/>
                  </a:lnTo>
                  <a:lnTo>
                    <a:pt x="2972" y="174"/>
                  </a:lnTo>
                  <a:lnTo>
                    <a:pt x="2973" y="174"/>
                  </a:lnTo>
                  <a:lnTo>
                    <a:pt x="2974" y="174"/>
                  </a:lnTo>
                  <a:lnTo>
                    <a:pt x="2975" y="174"/>
                  </a:lnTo>
                  <a:lnTo>
                    <a:pt x="2976" y="174"/>
                  </a:lnTo>
                  <a:lnTo>
                    <a:pt x="2977" y="174"/>
                  </a:lnTo>
                  <a:lnTo>
                    <a:pt x="2978" y="174"/>
                  </a:lnTo>
                  <a:lnTo>
                    <a:pt x="2979" y="174"/>
                  </a:lnTo>
                  <a:lnTo>
                    <a:pt x="2980" y="174"/>
                  </a:lnTo>
                  <a:lnTo>
                    <a:pt x="2981" y="174"/>
                  </a:lnTo>
                  <a:lnTo>
                    <a:pt x="2982" y="174"/>
                  </a:lnTo>
                  <a:lnTo>
                    <a:pt x="2983" y="174"/>
                  </a:lnTo>
                  <a:lnTo>
                    <a:pt x="2984" y="174"/>
                  </a:lnTo>
                  <a:lnTo>
                    <a:pt x="2985" y="174"/>
                  </a:lnTo>
                  <a:lnTo>
                    <a:pt x="2986" y="174"/>
                  </a:lnTo>
                  <a:lnTo>
                    <a:pt x="2987" y="174"/>
                  </a:lnTo>
                  <a:lnTo>
                    <a:pt x="2988" y="174"/>
                  </a:lnTo>
                  <a:lnTo>
                    <a:pt x="2989" y="174"/>
                  </a:lnTo>
                  <a:lnTo>
                    <a:pt x="2990" y="174"/>
                  </a:lnTo>
                  <a:lnTo>
                    <a:pt x="2991" y="174"/>
                  </a:lnTo>
                  <a:lnTo>
                    <a:pt x="2992" y="174"/>
                  </a:lnTo>
                  <a:lnTo>
                    <a:pt x="2993" y="174"/>
                  </a:lnTo>
                  <a:lnTo>
                    <a:pt x="2994" y="174"/>
                  </a:lnTo>
                  <a:lnTo>
                    <a:pt x="2995" y="174"/>
                  </a:lnTo>
                  <a:lnTo>
                    <a:pt x="2996" y="174"/>
                  </a:lnTo>
                  <a:lnTo>
                    <a:pt x="2997" y="174"/>
                  </a:lnTo>
                  <a:lnTo>
                    <a:pt x="2998" y="174"/>
                  </a:lnTo>
                  <a:lnTo>
                    <a:pt x="2999" y="174"/>
                  </a:lnTo>
                  <a:lnTo>
                    <a:pt x="3000" y="174"/>
                  </a:lnTo>
                  <a:lnTo>
                    <a:pt x="3001" y="174"/>
                  </a:lnTo>
                  <a:lnTo>
                    <a:pt x="3002" y="174"/>
                  </a:lnTo>
                  <a:lnTo>
                    <a:pt x="3003" y="174"/>
                  </a:lnTo>
                  <a:lnTo>
                    <a:pt x="3004" y="174"/>
                  </a:lnTo>
                  <a:lnTo>
                    <a:pt x="3005" y="174"/>
                  </a:lnTo>
                  <a:lnTo>
                    <a:pt x="3006" y="174"/>
                  </a:lnTo>
                  <a:lnTo>
                    <a:pt x="3007" y="174"/>
                  </a:lnTo>
                  <a:lnTo>
                    <a:pt x="3008" y="174"/>
                  </a:lnTo>
                  <a:lnTo>
                    <a:pt x="3009" y="174"/>
                  </a:lnTo>
                  <a:lnTo>
                    <a:pt x="3010" y="174"/>
                  </a:lnTo>
                  <a:lnTo>
                    <a:pt x="3011" y="174"/>
                  </a:lnTo>
                  <a:lnTo>
                    <a:pt x="3012" y="174"/>
                  </a:lnTo>
                  <a:lnTo>
                    <a:pt x="3013" y="174"/>
                  </a:lnTo>
                  <a:lnTo>
                    <a:pt x="3014" y="174"/>
                  </a:lnTo>
                  <a:lnTo>
                    <a:pt x="3015" y="174"/>
                  </a:lnTo>
                  <a:lnTo>
                    <a:pt x="3016" y="174"/>
                  </a:lnTo>
                  <a:lnTo>
                    <a:pt x="3017" y="174"/>
                  </a:lnTo>
                  <a:lnTo>
                    <a:pt x="3018" y="174"/>
                  </a:lnTo>
                  <a:lnTo>
                    <a:pt x="3019" y="174"/>
                  </a:lnTo>
                  <a:lnTo>
                    <a:pt x="3020" y="174"/>
                  </a:lnTo>
                  <a:lnTo>
                    <a:pt x="3021" y="174"/>
                  </a:lnTo>
                  <a:lnTo>
                    <a:pt x="3022" y="174"/>
                  </a:lnTo>
                  <a:lnTo>
                    <a:pt x="3022" y="173"/>
                  </a:lnTo>
                  <a:lnTo>
                    <a:pt x="3022" y="174"/>
                  </a:lnTo>
                  <a:lnTo>
                    <a:pt x="3023" y="174"/>
                  </a:lnTo>
                  <a:lnTo>
                    <a:pt x="3024" y="174"/>
                  </a:lnTo>
                  <a:lnTo>
                    <a:pt x="3024" y="173"/>
                  </a:lnTo>
                  <a:lnTo>
                    <a:pt x="3024" y="174"/>
                  </a:lnTo>
                  <a:lnTo>
                    <a:pt x="3025" y="174"/>
                  </a:lnTo>
                  <a:lnTo>
                    <a:pt x="3026" y="174"/>
                  </a:lnTo>
                  <a:lnTo>
                    <a:pt x="3026" y="173"/>
                  </a:lnTo>
                  <a:lnTo>
                    <a:pt x="3026" y="174"/>
                  </a:lnTo>
                  <a:lnTo>
                    <a:pt x="3027" y="174"/>
                  </a:lnTo>
                  <a:lnTo>
                    <a:pt x="3028" y="174"/>
                  </a:lnTo>
                  <a:lnTo>
                    <a:pt x="3029" y="174"/>
                  </a:lnTo>
                  <a:lnTo>
                    <a:pt x="3030" y="174"/>
                  </a:lnTo>
                  <a:lnTo>
                    <a:pt x="3031" y="174"/>
                  </a:lnTo>
                  <a:lnTo>
                    <a:pt x="3032" y="174"/>
                  </a:lnTo>
                  <a:lnTo>
                    <a:pt x="3033" y="174"/>
                  </a:lnTo>
                  <a:lnTo>
                    <a:pt x="3034" y="174"/>
                  </a:lnTo>
                  <a:lnTo>
                    <a:pt x="3035" y="174"/>
                  </a:lnTo>
                  <a:lnTo>
                    <a:pt x="3036" y="174"/>
                  </a:lnTo>
                  <a:lnTo>
                    <a:pt x="3037" y="174"/>
                  </a:lnTo>
                  <a:lnTo>
                    <a:pt x="3038" y="174"/>
                  </a:lnTo>
                  <a:lnTo>
                    <a:pt x="3039" y="174"/>
                  </a:lnTo>
                  <a:lnTo>
                    <a:pt x="3040" y="174"/>
                  </a:lnTo>
                  <a:lnTo>
                    <a:pt x="3041" y="174"/>
                  </a:lnTo>
                  <a:lnTo>
                    <a:pt x="3042" y="174"/>
                  </a:lnTo>
                  <a:lnTo>
                    <a:pt x="3043" y="174"/>
                  </a:lnTo>
                  <a:lnTo>
                    <a:pt x="3044" y="174"/>
                  </a:lnTo>
                  <a:lnTo>
                    <a:pt x="3045" y="174"/>
                  </a:lnTo>
                  <a:lnTo>
                    <a:pt x="3046" y="174"/>
                  </a:lnTo>
                  <a:lnTo>
                    <a:pt x="3047" y="174"/>
                  </a:lnTo>
                  <a:lnTo>
                    <a:pt x="3048" y="174"/>
                  </a:lnTo>
                  <a:lnTo>
                    <a:pt x="3049" y="174"/>
                  </a:lnTo>
                  <a:lnTo>
                    <a:pt x="3050" y="174"/>
                  </a:lnTo>
                  <a:lnTo>
                    <a:pt x="3051" y="174"/>
                  </a:lnTo>
                  <a:lnTo>
                    <a:pt x="3051" y="173"/>
                  </a:lnTo>
                  <a:lnTo>
                    <a:pt x="3051" y="174"/>
                  </a:lnTo>
                  <a:lnTo>
                    <a:pt x="3052" y="174"/>
                  </a:lnTo>
                  <a:lnTo>
                    <a:pt x="3053" y="174"/>
                  </a:lnTo>
                  <a:lnTo>
                    <a:pt x="3053" y="173"/>
                  </a:lnTo>
                  <a:lnTo>
                    <a:pt x="3053" y="174"/>
                  </a:lnTo>
                  <a:lnTo>
                    <a:pt x="3054" y="174"/>
                  </a:lnTo>
                  <a:lnTo>
                    <a:pt x="3055" y="174"/>
                  </a:lnTo>
                  <a:lnTo>
                    <a:pt x="3056" y="174"/>
                  </a:lnTo>
                  <a:lnTo>
                    <a:pt x="3057" y="174"/>
                  </a:lnTo>
                  <a:lnTo>
                    <a:pt x="3058" y="174"/>
                  </a:lnTo>
                  <a:lnTo>
                    <a:pt x="3059" y="174"/>
                  </a:lnTo>
                  <a:lnTo>
                    <a:pt x="3060" y="174"/>
                  </a:lnTo>
                  <a:lnTo>
                    <a:pt x="3061" y="174"/>
                  </a:lnTo>
                  <a:lnTo>
                    <a:pt x="3062" y="174"/>
                  </a:lnTo>
                  <a:lnTo>
                    <a:pt x="3063" y="174"/>
                  </a:lnTo>
                  <a:lnTo>
                    <a:pt x="3064" y="174"/>
                  </a:lnTo>
                  <a:lnTo>
                    <a:pt x="3065" y="174"/>
                  </a:lnTo>
                  <a:lnTo>
                    <a:pt x="3066" y="174"/>
                  </a:lnTo>
                  <a:lnTo>
                    <a:pt x="3067" y="174"/>
                  </a:lnTo>
                  <a:lnTo>
                    <a:pt x="3068" y="174"/>
                  </a:lnTo>
                  <a:lnTo>
                    <a:pt x="3069" y="174"/>
                  </a:lnTo>
                  <a:lnTo>
                    <a:pt x="3070" y="174"/>
                  </a:lnTo>
                  <a:lnTo>
                    <a:pt x="3071" y="174"/>
                  </a:lnTo>
                  <a:lnTo>
                    <a:pt x="3072" y="174"/>
                  </a:lnTo>
                  <a:lnTo>
                    <a:pt x="3073" y="174"/>
                  </a:lnTo>
                  <a:lnTo>
                    <a:pt x="3074" y="174"/>
                  </a:lnTo>
                  <a:lnTo>
                    <a:pt x="3075" y="174"/>
                  </a:lnTo>
                  <a:lnTo>
                    <a:pt x="3076" y="174"/>
                  </a:lnTo>
                  <a:lnTo>
                    <a:pt x="3077" y="174"/>
                  </a:lnTo>
                  <a:lnTo>
                    <a:pt x="3078" y="174"/>
                  </a:lnTo>
                  <a:lnTo>
                    <a:pt x="3078" y="173"/>
                  </a:lnTo>
                  <a:lnTo>
                    <a:pt x="3078" y="174"/>
                  </a:lnTo>
                  <a:lnTo>
                    <a:pt x="3079" y="174"/>
                  </a:lnTo>
                  <a:lnTo>
                    <a:pt x="3080" y="174"/>
                  </a:lnTo>
                  <a:lnTo>
                    <a:pt x="3081" y="174"/>
                  </a:lnTo>
                  <a:lnTo>
                    <a:pt x="3082" y="174"/>
                  </a:lnTo>
                  <a:lnTo>
                    <a:pt x="3083" y="174"/>
                  </a:lnTo>
                  <a:lnTo>
                    <a:pt x="3084" y="174"/>
                  </a:lnTo>
                  <a:lnTo>
                    <a:pt x="3085" y="174"/>
                  </a:lnTo>
                  <a:lnTo>
                    <a:pt x="3086" y="174"/>
                  </a:lnTo>
                  <a:lnTo>
                    <a:pt x="3087" y="174"/>
                  </a:lnTo>
                  <a:lnTo>
                    <a:pt x="3088" y="174"/>
                  </a:lnTo>
                  <a:lnTo>
                    <a:pt x="3089" y="174"/>
                  </a:lnTo>
                  <a:lnTo>
                    <a:pt x="3090" y="174"/>
                  </a:lnTo>
                  <a:lnTo>
                    <a:pt x="3091" y="174"/>
                  </a:lnTo>
                  <a:lnTo>
                    <a:pt x="3092" y="174"/>
                  </a:lnTo>
                  <a:lnTo>
                    <a:pt x="3093" y="174"/>
                  </a:lnTo>
                  <a:lnTo>
                    <a:pt x="3094" y="174"/>
                  </a:lnTo>
                  <a:lnTo>
                    <a:pt x="3095" y="174"/>
                  </a:lnTo>
                  <a:lnTo>
                    <a:pt x="3096" y="174"/>
                  </a:lnTo>
                  <a:lnTo>
                    <a:pt x="3097" y="174"/>
                  </a:lnTo>
                  <a:lnTo>
                    <a:pt x="3098" y="174"/>
                  </a:lnTo>
                  <a:lnTo>
                    <a:pt x="3099" y="174"/>
                  </a:lnTo>
                  <a:lnTo>
                    <a:pt x="3100" y="174"/>
                  </a:lnTo>
                  <a:lnTo>
                    <a:pt x="3101" y="174"/>
                  </a:lnTo>
                  <a:lnTo>
                    <a:pt x="3102" y="174"/>
                  </a:lnTo>
                  <a:lnTo>
                    <a:pt x="3103" y="174"/>
                  </a:lnTo>
                  <a:lnTo>
                    <a:pt x="3104" y="174"/>
                  </a:lnTo>
                  <a:lnTo>
                    <a:pt x="3105" y="174"/>
                  </a:lnTo>
                  <a:lnTo>
                    <a:pt x="3106" y="174"/>
                  </a:lnTo>
                  <a:lnTo>
                    <a:pt x="3107" y="174"/>
                  </a:lnTo>
                  <a:lnTo>
                    <a:pt x="3108" y="174"/>
                  </a:lnTo>
                  <a:lnTo>
                    <a:pt x="3109" y="174"/>
                  </a:lnTo>
                  <a:lnTo>
                    <a:pt x="3110" y="174"/>
                  </a:lnTo>
                  <a:lnTo>
                    <a:pt x="3111" y="174"/>
                  </a:lnTo>
                  <a:lnTo>
                    <a:pt x="3112" y="174"/>
                  </a:lnTo>
                  <a:lnTo>
                    <a:pt x="3113" y="174"/>
                  </a:lnTo>
                  <a:lnTo>
                    <a:pt x="3114" y="174"/>
                  </a:lnTo>
                  <a:lnTo>
                    <a:pt x="3115" y="174"/>
                  </a:lnTo>
                  <a:lnTo>
                    <a:pt x="3116" y="174"/>
                  </a:lnTo>
                  <a:lnTo>
                    <a:pt x="3117" y="174"/>
                  </a:lnTo>
                  <a:lnTo>
                    <a:pt x="3118" y="174"/>
                  </a:lnTo>
                  <a:lnTo>
                    <a:pt x="3119" y="174"/>
                  </a:lnTo>
                  <a:lnTo>
                    <a:pt x="3120" y="174"/>
                  </a:lnTo>
                  <a:lnTo>
                    <a:pt x="3121" y="174"/>
                  </a:lnTo>
                  <a:lnTo>
                    <a:pt x="3122" y="174"/>
                  </a:lnTo>
                  <a:lnTo>
                    <a:pt x="3123" y="174"/>
                  </a:lnTo>
                  <a:lnTo>
                    <a:pt x="3124" y="174"/>
                  </a:lnTo>
                  <a:lnTo>
                    <a:pt x="3125" y="174"/>
                  </a:lnTo>
                  <a:lnTo>
                    <a:pt x="3126" y="174"/>
                  </a:lnTo>
                  <a:lnTo>
                    <a:pt x="3127" y="174"/>
                  </a:lnTo>
                  <a:lnTo>
                    <a:pt x="3128" y="174"/>
                  </a:lnTo>
                  <a:lnTo>
                    <a:pt x="3129" y="174"/>
                  </a:lnTo>
                  <a:lnTo>
                    <a:pt x="3130" y="174"/>
                  </a:lnTo>
                  <a:lnTo>
                    <a:pt x="3131" y="174"/>
                  </a:lnTo>
                  <a:lnTo>
                    <a:pt x="3132" y="174"/>
                  </a:lnTo>
                  <a:lnTo>
                    <a:pt x="3133" y="174"/>
                  </a:lnTo>
                  <a:lnTo>
                    <a:pt x="3134" y="174"/>
                  </a:lnTo>
                  <a:lnTo>
                    <a:pt x="3135" y="174"/>
                  </a:lnTo>
                  <a:lnTo>
                    <a:pt x="3136" y="174"/>
                  </a:lnTo>
                  <a:lnTo>
                    <a:pt x="3137" y="174"/>
                  </a:lnTo>
                  <a:lnTo>
                    <a:pt x="3138" y="174"/>
                  </a:lnTo>
                  <a:lnTo>
                    <a:pt x="3139" y="174"/>
                  </a:lnTo>
                  <a:lnTo>
                    <a:pt x="3140" y="174"/>
                  </a:lnTo>
                  <a:lnTo>
                    <a:pt x="3141" y="174"/>
                  </a:lnTo>
                  <a:lnTo>
                    <a:pt x="3142" y="174"/>
                  </a:lnTo>
                  <a:lnTo>
                    <a:pt x="3143" y="174"/>
                  </a:lnTo>
                  <a:lnTo>
                    <a:pt x="3144" y="174"/>
                  </a:lnTo>
                  <a:lnTo>
                    <a:pt x="3145" y="174"/>
                  </a:lnTo>
                  <a:lnTo>
                    <a:pt x="3146" y="174"/>
                  </a:lnTo>
                  <a:lnTo>
                    <a:pt x="3147" y="174"/>
                  </a:lnTo>
                  <a:lnTo>
                    <a:pt x="3148" y="174"/>
                  </a:lnTo>
                  <a:lnTo>
                    <a:pt x="3149" y="174"/>
                  </a:lnTo>
                  <a:lnTo>
                    <a:pt x="3150" y="174"/>
                  </a:lnTo>
                  <a:lnTo>
                    <a:pt x="3151" y="174"/>
                  </a:lnTo>
                  <a:lnTo>
                    <a:pt x="3152" y="174"/>
                  </a:lnTo>
                  <a:lnTo>
                    <a:pt x="3153" y="174"/>
                  </a:lnTo>
                  <a:lnTo>
                    <a:pt x="3154" y="174"/>
                  </a:lnTo>
                  <a:lnTo>
                    <a:pt x="3155" y="174"/>
                  </a:lnTo>
                  <a:lnTo>
                    <a:pt x="3156" y="174"/>
                  </a:lnTo>
                  <a:lnTo>
                    <a:pt x="3157" y="174"/>
                  </a:lnTo>
                  <a:lnTo>
                    <a:pt x="3158" y="174"/>
                  </a:lnTo>
                  <a:lnTo>
                    <a:pt x="3159" y="174"/>
                  </a:lnTo>
                  <a:lnTo>
                    <a:pt x="3160" y="174"/>
                  </a:lnTo>
                  <a:lnTo>
                    <a:pt x="3161" y="174"/>
                  </a:lnTo>
                  <a:lnTo>
                    <a:pt x="3162" y="174"/>
                  </a:lnTo>
                  <a:lnTo>
                    <a:pt x="3163" y="174"/>
                  </a:lnTo>
                  <a:lnTo>
                    <a:pt x="3164" y="174"/>
                  </a:lnTo>
                  <a:lnTo>
                    <a:pt x="3165" y="174"/>
                  </a:lnTo>
                  <a:lnTo>
                    <a:pt x="3166" y="174"/>
                  </a:lnTo>
                  <a:lnTo>
                    <a:pt x="3167" y="174"/>
                  </a:lnTo>
                  <a:lnTo>
                    <a:pt x="3168" y="174"/>
                  </a:lnTo>
                  <a:lnTo>
                    <a:pt x="3169" y="174"/>
                  </a:lnTo>
                  <a:lnTo>
                    <a:pt x="3170" y="174"/>
                  </a:lnTo>
                  <a:lnTo>
                    <a:pt x="3171" y="174"/>
                  </a:lnTo>
                  <a:lnTo>
                    <a:pt x="3172" y="174"/>
                  </a:lnTo>
                  <a:lnTo>
                    <a:pt x="3173" y="174"/>
                  </a:lnTo>
                  <a:lnTo>
                    <a:pt x="3174" y="174"/>
                  </a:lnTo>
                  <a:lnTo>
                    <a:pt x="3175" y="174"/>
                  </a:lnTo>
                  <a:lnTo>
                    <a:pt x="3176" y="174"/>
                  </a:lnTo>
                  <a:lnTo>
                    <a:pt x="3177" y="174"/>
                  </a:lnTo>
                  <a:lnTo>
                    <a:pt x="3178" y="174"/>
                  </a:lnTo>
                  <a:lnTo>
                    <a:pt x="3179" y="174"/>
                  </a:lnTo>
                  <a:lnTo>
                    <a:pt x="3180" y="174"/>
                  </a:lnTo>
                  <a:lnTo>
                    <a:pt x="3181" y="174"/>
                  </a:lnTo>
                  <a:lnTo>
                    <a:pt x="3182" y="174"/>
                  </a:lnTo>
                  <a:lnTo>
                    <a:pt x="3183" y="174"/>
                  </a:lnTo>
                  <a:lnTo>
                    <a:pt x="3184" y="174"/>
                  </a:lnTo>
                  <a:lnTo>
                    <a:pt x="3185" y="174"/>
                  </a:lnTo>
                  <a:lnTo>
                    <a:pt x="3186" y="174"/>
                  </a:lnTo>
                  <a:lnTo>
                    <a:pt x="3187" y="174"/>
                  </a:lnTo>
                  <a:lnTo>
                    <a:pt x="3188" y="174"/>
                  </a:lnTo>
                  <a:lnTo>
                    <a:pt x="3189" y="174"/>
                  </a:lnTo>
                  <a:lnTo>
                    <a:pt x="3190" y="174"/>
                  </a:lnTo>
                  <a:lnTo>
                    <a:pt x="3191" y="174"/>
                  </a:lnTo>
                  <a:lnTo>
                    <a:pt x="3192" y="174"/>
                  </a:lnTo>
                  <a:lnTo>
                    <a:pt x="3193" y="174"/>
                  </a:lnTo>
                  <a:lnTo>
                    <a:pt x="3194" y="174"/>
                  </a:lnTo>
                  <a:lnTo>
                    <a:pt x="3195" y="174"/>
                  </a:lnTo>
                  <a:lnTo>
                    <a:pt x="3196" y="174"/>
                  </a:lnTo>
                  <a:lnTo>
                    <a:pt x="3197" y="174"/>
                  </a:lnTo>
                  <a:lnTo>
                    <a:pt x="3198" y="174"/>
                  </a:lnTo>
                  <a:lnTo>
                    <a:pt x="3199" y="174"/>
                  </a:lnTo>
                  <a:lnTo>
                    <a:pt x="3200" y="174"/>
                  </a:lnTo>
                  <a:lnTo>
                    <a:pt x="3201" y="174"/>
                  </a:lnTo>
                  <a:lnTo>
                    <a:pt x="3202" y="174"/>
                  </a:lnTo>
                  <a:lnTo>
                    <a:pt x="3203" y="174"/>
                  </a:lnTo>
                  <a:lnTo>
                    <a:pt x="3204" y="174"/>
                  </a:lnTo>
                  <a:lnTo>
                    <a:pt x="3205" y="174"/>
                  </a:lnTo>
                  <a:lnTo>
                    <a:pt x="3205" y="169"/>
                  </a:lnTo>
                  <a:lnTo>
                    <a:pt x="3205" y="171"/>
                  </a:lnTo>
                  <a:lnTo>
                    <a:pt x="3206" y="171"/>
                  </a:lnTo>
                  <a:lnTo>
                    <a:pt x="3206" y="174"/>
                  </a:lnTo>
                  <a:lnTo>
                    <a:pt x="3207" y="174"/>
                  </a:lnTo>
                  <a:lnTo>
                    <a:pt x="3207" y="167"/>
                  </a:lnTo>
                  <a:lnTo>
                    <a:pt x="3207" y="169"/>
                  </a:lnTo>
                  <a:lnTo>
                    <a:pt x="3208" y="169"/>
                  </a:lnTo>
                  <a:lnTo>
                    <a:pt x="3208" y="174"/>
                  </a:lnTo>
                  <a:lnTo>
                    <a:pt x="3208" y="170"/>
                  </a:lnTo>
                  <a:lnTo>
                    <a:pt x="3209" y="170"/>
                  </a:lnTo>
                  <a:lnTo>
                    <a:pt x="3209" y="174"/>
                  </a:lnTo>
                  <a:lnTo>
                    <a:pt x="3209" y="173"/>
                  </a:lnTo>
                  <a:lnTo>
                    <a:pt x="3210" y="173"/>
                  </a:lnTo>
                  <a:lnTo>
                    <a:pt x="3210" y="174"/>
                  </a:lnTo>
                  <a:lnTo>
                    <a:pt x="3210" y="173"/>
                  </a:lnTo>
                  <a:lnTo>
                    <a:pt x="3211" y="173"/>
                  </a:lnTo>
                  <a:lnTo>
                    <a:pt x="3211" y="174"/>
                  </a:lnTo>
                  <a:lnTo>
                    <a:pt x="3212" y="174"/>
                  </a:lnTo>
                  <a:lnTo>
                    <a:pt x="3213" y="174"/>
                  </a:lnTo>
                  <a:lnTo>
                    <a:pt x="3214" y="174"/>
                  </a:lnTo>
                  <a:lnTo>
                    <a:pt x="3215" y="174"/>
                  </a:lnTo>
                  <a:lnTo>
                    <a:pt x="3216" y="174"/>
                  </a:lnTo>
                  <a:lnTo>
                    <a:pt x="3217" y="174"/>
                  </a:lnTo>
                  <a:lnTo>
                    <a:pt x="3218" y="174"/>
                  </a:lnTo>
                  <a:lnTo>
                    <a:pt x="3219" y="174"/>
                  </a:lnTo>
                  <a:lnTo>
                    <a:pt x="3220" y="174"/>
                  </a:lnTo>
                  <a:lnTo>
                    <a:pt x="3221" y="174"/>
                  </a:lnTo>
                  <a:lnTo>
                    <a:pt x="3222" y="174"/>
                  </a:lnTo>
                  <a:lnTo>
                    <a:pt x="3223" y="174"/>
                  </a:lnTo>
                  <a:lnTo>
                    <a:pt x="3224" y="174"/>
                  </a:lnTo>
                  <a:lnTo>
                    <a:pt x="3225" y="174"/>
                  </a:lnTo>
                  <a:lnTo>
                    <a:pt x="3226" y="174"/>
                  </a:lnTo>
                  <a:lnTo>
                    <a:pt x="3227" y="174"/>
                  </a:lnTo>
                  <a:lnTo>
                    <a:pt x="3228" y="174"/>
                  </a:lnTo>
                  <a:lnTo>
                    <a:pt x="3229" y="174"/>
                  </a:lnTo>
                  <a:lnTo>
                    <a:pt x="3230" y="174"/>
                  </a:lnTo>
                  <a:lnTo>
                    <a:pt x="3231" y="174"/>
                  </a:lnTo>
                  <a:lnTo>
                    <a:pt x="3232" y="174"/>
                  </a:lnTo>
                  <a:lnTo>
                    <a:pt x="3233" y="174"/>
                  </a:lnTo>
                  <a:lnTo>
                    <a:pt x="3234" y="174"/>
                  </a:lnTo>
                  <a:lnTo>
                    <a:pt x="3235" y="174"/>
                  </a:lnTo>
                  <a:lnTo>
                    <a:pt x="3236" y="174"/>
                  </a:lnTo>
                  <a:lnTo>
                    <a:pt x="3237" y="174"/>
                  </a:lnTo>
                  <a:lnTo>
                    <a:pt x="3238" y="174"/>
                  </a:lnTo>
                  <a:lnTo>
                    <a:pt x="3239" y="174"/>
                  </a:lnTo>
                  <a:lnTo>
                    <a:pt x="3240" y="174"/>
                  </a:lnTo>
                  <a:lnTo>
                    <a:pt x="3241" y="174"/>
                  </a:lnTo>
                  <a:lnTo>
                    <a:pt x="3242" y="174"/>
                  </a:lnTo>
                  <a:lnTo>
                    <a:pt x="3243" y="174"/>
                  </a:lnTo>
                  <a:lnTo>
                    <a:pt x="3244" y="174"/>
                  </a:lnTo>
                  <a:lnTo>
                    <a:pt x="3245" y="174"/>
                  </a:lnTo>
                  <a:lnTo>
                    <a:pt x="3246" y="174"/>
                  </a:lnTo>
                  <a:lnTo>
                    <a:pt x="3247" y="174"/>
                  </a:lnTo>
                  <a:lnTo>
                    <a:pt x="3248" y="174"/>
                  </a:lnTo>
                  <a:lnTo>
                    <a:pt x="3249" y="174"/>
                  </a:lnTo>
                  <a:lnTo>
                    <a:pt x="3250" y="174"/>
                  </a:lnTo>
                  <a:lnTo>
                    <a:pt x="3251" y="174"/>
                  </a:lnTo>
                  <a:lnTo>
                    <a:pt x="3252" y="174"/>
                  </a:lnTo>
                  <a:lnTo>
                    <a:pt x="3253" y="174"/>
                  </a:lnTo>
                  <a:lnTo>
                    <a:pt x="3254" y="174"/>
                  </a:lnTo>
                  <a:lnTo>
                    <a:pt x="3255" y="174"/>
                  </a:lnTo>
                  <a:lnTo>
                    <a:pt x="3256" y="174"/>
                  </a:lnTo>
                  <a:lnTo>
                    <a:pt x="3257" y="174"/>
                  </a:lnTo>
                  <a:lnTo>
                    <a:pt x="3258" y="174"/>
                  </a:lnTo>
                  <a:lnTo>
                    <a:pt x="3259" y="174"/>
                  </a:lnTo>
                  <a:lnTo>
                    <a:pt x="3260" y="174"/>
                  </a:lnTo>
                  <a:lnTo>
                    <a:pt x="3261" y="174"/>
                  </a:lnTo>
                  <a:lnTo>
                    <a:pt x="3262" y="174"/>
                  </a:lnTo>
                  <a:lnTo>
                    <a:pt x="3263" y="174"/>
                  </a:lnTo>
                  <a:lnTo>
                    <a:pt x="3264" y="174"/>
                  </a:lnTo>
                  <a:lnTo>
                    <a:pt x="3265" y="174"/>
                  </a:lnTo>
                  <a:lnTo>
                    <a:pt x="3266" y="174"/>
                  </a:lnTo>
                  <a:lnTo>
                    <a:pt x="3267" y="174"/>
                  </a:lnTo>
                  <a:lnTo>
                    <a:pt x="3268" y="174"/>
                  </a:lnTo>
                  <a:lnTo>
                    <a:pt x="3269" y="174"/>
                  </a:lnTo>
                  <a:lnTo>
                    <a:pt x="3270" y="174"/>
                  </a:lnTo>
                  <a:lnTo>
                    <a:pt x="3270" y="173"/>
                  </a:lnTo>
                  <a:lnTo>
                    <a:pt x="3271" y="173"/>
                  </a:lnTo>
                  <a:lnTo>
                    <a:pt x="3271" y="174"/>
                  </a:lnTo>
                  <a:lnTo>
                    <a:pt x="3272" y="174"/>
                  </a:lnTo>
                  <a:lnTo>
                    <a:pt x="3273" y="174"/>
                  </a:lnTo>
                  <a:lnTo>
                    <a:pt x="3274" y="174"/>
                  </a:lnTo>
                  <a:lnTo>
                    <a:pt x="3275" y="174"/>
                  </a:lnTo>
                  <a:lnTo>
                    <a:pt x="3276" y="174"/>
                  </a:lnTo>
                  <a:lnTo>
                    <a:pt x="3277" y="174"/>
                  </a:lnTo>
                  <a:lnTo>
                    <a:pt x="3278" y="174"/>
                  </a:lnTo>
                  <a:lnTo>
                    <a:pt x="3279" y="174"/>
                  </a:lnTo>
                  <a:lnTo>
                    <a:pt x="3280" y="174"/>
                  </a:lnTo>
                  <a:lnTo>
                    <a:pt x="3281" y="174"/>
                  </a:lnTo>
                  <a:lnTo>
                    <a:pt x="3282" y="174"/>
                  </a:lnTo>
                  <a:lnTo>
                    <a:pt x="3283" y="174"/>
                  </a:lnTo>
                  <a:lnTo>
                    <a:pt x="3284" y="174"/>
                  </a:lnTo>
                  <a:lnTo>
                    <a:pt x="3285" y="174"/>
                  </a:lnTo>
                  <a:lnTo>
                    <a:pt x="3286" y="174"/>
                  </a:lnTo>
                  <a:lnTo>
                    <a:pt x="3287" y="174"/>
                  </a:lnTo>
                  <a:lnTo>
                    <a:pt x="3288" y="174"/>
                  </a:lnTo>
                  <a:lnTo>
                    <a:pt x="3289" y="174"/>
                  </a:lnTo>
                  <a:lnTo>
                    <a:pt x="3290" y="174"/>
                  </a:lnTo>
                  <a:lnTo>
                    <a:pt x="3291" y="174"/>
                  </a:lnTo>
                  <a:lnTo>
                    <a:pt x="3292" y="174"/>
                  </a:lnTo>
                  <a:lnTo>
                    <a:pt x="3293" y="174"/>
                  </a:lnTo>
                  <a:lnTo>
                    <a:pt x="3294" y="174"/>
                  </a:lnTo>
                  <a:lnTo>
                    <a:pt x="3295" y="174"/>
                  </a:lnTo>
                  <a:lnTo>
                    <a:pt x="3296" y="174"/>
                  </a:lnTo>
                  <a:lnTo>
                    <a:pt x="3297" y="174"/>
                  </a:lnTo>
                  <a:lnTo>
                    <a:pt x="3298" y="174"/>
                  </a:lnTo>
                  <a:lnTo>
                    <a:pt x="3299" y="174"/>
                  </a:lnTo>
                  <a:lnTo>
                    <a:pt x="3300" y="174"/>
                  </a:lnTo>
                  <a:lnTo>
                    <a:pt x="3301" y="174"/>
                  </a:lnTo>
                  <a:lnTo>
                    <a:pt x="3302" y="174"/>
                  </a:lnTo>
                  <a:lnTo>
                    <a:pt x="3303" y="174"/>
                  </a:lnTo>
                  <a:lnTo>
                    <a:pt x="3304" y="174"/>
                  </a:lnTo>
                  <a:lnTo>
                    <a:pt x="3305" y="174"/>
                  </a:lnTo>
                  <a:lnTo>
                    <a:pt x="3306" y="174"/>
                  </a:lnTo>
                  <a:lnTo>
                    <a:pt x="3307" y="174"/>
                  </a:lnTo>
                  <a:lnTo>
                    <a:pt x="3308" y="174"/>
                  </a:lnTo>
                  <a:lnTo>
                    <a:pt x="3309" y="174"/>
                  </a:lnTo>
                  <a:lnTo>
                    <a:pt x="3310" y="174"/>
                  </a:lnTo>
                  <a:lnTo>
                    <a:pt x="3311" y="174"/>
                  </a:lnTo>
                  <a:lnTo>
                    <a:pt x="3312" y="174"/>
                  </a:lnTo>
                  <a:lnTo>
                    <a:pt x="3313" y="174"/>
                  </a:lnTo>
                  <a:lnTo>
                    <a:pt x="3314" y="174"/>
                  </a:lnTo>
                  <a:lnTo>
                    <a:pt x="3315" y="174"/>
                  </a:lnTo>
                  <a:lnTo>
                    <a:pt x="3316" y="174"/>
                  </a:lnTo>
                  <a:lnTo>
                    <a:pt x="3317" y="174"/>
                  </a:lnTo>
                  <a:lnTo>
                    <a:pt x="3318" y="174"/>
                  </a:lnTo>
                  <a:lnTo>
                    <a:pt x="3319" y="174"/>
                  </a:lnTo>
                  <a:lnTo>
                    <a:pt x="3320" y="174"/>
                  </a:lnTo>
                  <a:lnTo>
                    <a:pt x="3321" y="174"/>
                  </a:lnTo>
                  <a:lnTo>
                    <a:pt x="3322" y="174"/>
                  </a:lnTo>
                  <a:lnTo>
                    <a:pt x="3323" y="174"/>
                  </a:lnTo>
                  <a:lnTo>
                    <a:pt x="3324" y="174"/>
                  </a:lnTo>
                  <a:lnTo>
                    <a:pt x="3325" y="174"/>
                  </a:lnTo>
                  <a:lnTo>
                    <a:pt x="3326" y="174"/>
                  </a:lnTo>
                  <a:lnTo>
                    <a:pt x="3327" y="174"/>
                  </a:lnTo>
                  <a:lnTo>
                    <a:pt x="3328" y="174"/>
                  </a:lnTo>
                  <a:lnTo>
                    <a:pt x="3329" y="174"/>
                  </a:lnTo>
                  <a:lnTo>
                    <a:pt x="3330" y="174"/>
                  </a:lnTo>
                  <a:lnTo>
                    <a:pt x="3331" y="174"/>
                  </a:lnTo>
                  <a:lnTo>
                    <a:pt x="3332" y="174"/>
                  </a:lnTo>
                  <a:lnTo>
                    <a:pt x="3333" y="174"/>
                  </a:lnTo>
                  <a:lnTo>
                    <a:pt x="3334" y="174"/>
                  </a:lnTo>
                  <a:lnTo>
                    <a:pt x="3335" y="174"/>
                  </a:lnTo>
                  <a:lnTo>
                    <a:pt x="3336" y="174"/>
                  </a:lnTo>
                  <a:lnTo>
                    <a:pt x="3337" y="174"/>
                  </a:lnTo>
                  <a:lnTo>
                    <a:pt x="3338" y="174"/>
                  </a:lnTo>
                  <a:lnTo>
                    <a:pt x="3339" y="174"/>
                  </a:lnTo>
                  <a:lnTo>
                    <a:pt x="3340" y="174"/>
                  </a:lnTo>
                  <a:lnTo>
                    <a:pt x="3341" y="174"/>
                  </a:lnTo>
                  <a:lnTo>
                    <a:pt x="3342" y="174"/>
                  </a:lnTo>
                  <a:lnTo>
                    <a:pt x="3343" y="174"/>
                  </a:lnTo>
                  <a:lnTo>
                    <a:pt x="3344" y="174"/>
                  </a:lnTo>
                  <a:lnTo>
                    <a:pt x="3345" y="174"/>
                  </a:lnTo>
                  <a:lnTo>
                    <a:pt x="3346" y="174"/>
                  </a:lnTo>
                  <a:lnTo>
                    <a:pt x="3347" y="174"/>
                  </a:lnTo>
                  <a:lnTo>
                    <a:pt x="3348" y="174"/>
                  </a:lnTo>
                  <a:lnTo>
                    <a:pt x="3349" y="174"/>
                  </a:lnTo>
                  <a:lnTo>
                    <a:pt x="3350" y="174"/>
                  </a:lnTo>
                  <a:lnTo>
                    <a:pt x="3351" y="174"/>
                  </a:lnTo>
                  <a:lnTo>
                    <a:pt x="3352" y="174"/>
                  </a:lnTo>
                  <a:lnTo>
                    <a:pt x="3353" y="174"/>
                  </a:lnTo>
                  <a:lnTo>
                    <a:pt x="3354" y="174"/>
                  </a:lnTo>
                  <a:lnTo>
                    <a:pt x="3355" y="174"/>
                  </a:lnTo>
                  <a:lnTo>
                    <a:pt x="3356" y="174"/>
                  </a:lnTo>
                  <a:lnTo>
                    <a:pt x="3357" y="174"/>
                  </a:lnTo>
                  <a:lnTo>
                    <a:pt x="3358" y="174"/>
                  </a:lnTo>
                  <a:lnTo>
                    <a:pt x="3359" y="174"/>
                  </a:lnTo>
                  <a:lnTo>
                    <a:pt x="3360" y="174"/>
                  </a:lnTo>
                  <a:lnTo>
                    <a:pt x="3361" y="174"/>
                  </a:lnTo>
                  <a:lnTo>
                    <a:pt x="3362" y="174"/>
                  </a:lnTo>
                  <a:lnTo>
                    <a:pt x="3363" y="174"/>
                  </a:lnTo>
                  <a:lnTo>
                    <a:pt x="3364" y="174"/>
                  </a:lnTo>
                  <a:lnTo>
                    <a:pt x="3365" y="174"/>
                  </a:lnTo>
                  <a:lnTo>
                    <a:pt x="3366" y="174"/>
                  </a:lnTo>
                  <a:lnTo>
                    <a:pt x="3367" y="174"/>
                  </a:lnTo>
                  <a:lnTo>
                    <a:pt x="3368" y="174"/>
                  </a:lnTo>
                  <a:lnTo>
                    <a:pt x="3369" y="174"/>
                  </a:lnTo>
                  <a:lnTo>
                    <a:pt x="3370" y="174"/>
                  </a:lnTo>
                  <a:lnTo>
                    <a:pt x="3371" y="174"/>
                  </a:lnTo>
                  <a:lnTo>
                    <a:pt x="3372" y="174"/>
                  </a:lnTo>
                  <a:lnTo>
                    <a:pt x="3373" y="174"/>
                  </a:lnTo>
                  <a:lnTo>
                    <a:pt x="3374" y="174"/>
                  </a:lnTo>
                  <a:lnTo>
                    <a:pt x="3375" y="174"/>
                  </a:lnTo>
                  <a:lnTo>
                    <a:pt x="3376" y="174"/>
                  </a:lnTo>
                  <a:lnTo>
                    <a:pt x="3377" y="174"/>
                  </a:lnTo>
                  <a:lnTo>
                    <a:pt x="3378" y="174"/>
                  </a:lnTo>
                  <a:lnTo>
                    <a:pt x="3379" y="174"/>
                  </a:lnTo>
                  <a:lnTo>
                    <a:pt x="3380" y="174"/>
                  </a:lnTo>
                  <a:lnTo>
                    <a:pt x="3381" y="174"/>
                  </a:lnTo>
                  <a:lnTo>
                    <a:pt x="3382" y="174"/>
                  </a:lnTo>
                  <a:lnTo>
                    <a:pt x="3383" y="174"/>
                  </a:lnTo>
                  <a:lnTo>
                    <a:pt x="3384" y="174"/>
                  </a:lnTo>
                  <a:lnTo>
                    <a:pt x="3385" y="174"/>
                  </a:lnTo>
                  <a:lnTo>
                    <a:pt x="3386" y="174"/>
                  </a:lnTo>
                  <a:lnTo>
                    <a:pt x="3387" y="174"/>
                  </a:lnTo>
                  <a:lnTo>
                    <a:pt x="3388" y="174"/>
                  </a:lnTo>
                  <a:lnTo>
                    <a:pt x="3389" y="174"/>
                  </a:lnTo>
                  <a:lnTo>
                    <a:pt x="3390" y="174"/>
                  </a:lnTo>
                  <a:lnTo>
                    <a:pt x="3391" y="174"/>
                  </a:lnTo>
                  <a:lnTo>
                    <a:pt x="3392" y="174"/>
                  </a:lnTo>
                  <a:lnTo>
                    <a:pt x="3393" y="174"/>
                  </a:lnTo>
                  <a:lnTo>
                    <a:pt x="3394" y="174"/>
                  </a:lnTo>
                  <a:lnTo>
                    <a:pt x="3395" y="174"/>
                  </a:lnTo>
                  <a:lnTo>
                    <a:pt x="3396" y="174"/>
                  </a:lnTo>
                  <a:lnTo>
                    <a:pt x="3397" y="174"/>
                  </a:lnTo>
                  <a:lnTo>
                    <a:pt x="3398" y="174"/>
                  </a:lnTo>
                  <a:lnTo>
                    <a:pt x="3399" y="174"/>
                  </a:lnTo>
                  <a:lnTo>
                    <a:pt x="3400" y="174"/>
                  </a:lnTo>
                  <a:lnTo>
                    <a:pt x="3401" y="174"/>
                  </a:lnTo>
                  <a:lnTo>
                    <a:pt x="3402" y="174"/>
                  </a:lnTo>
                  <a:lnTo>
                    <a:pt x="3403" y="174"/>
                  </a:lnTo>
                  <a:lnTo>
                    <a:pt x="3404" y="174"/>
                  </a:lnTo>
                  <a:lnTo>
                    <a:pt x="3405" y="174"/>
                  </a:lnTo>
                  <a:lnTo>
                    <a:pt x="3406" y="174"/>
                  </a:lnTo>
                  <a:lnTo>
                    <a:pt x="3407" y="174"/>
                  </a:lnTo>
                  <a:lnTo>
                    <a:pt x="3408" y="174"/>
                  </a:lnTo>
                  <a:lnTo>
                    <a:pt x="3409" y="174"/>
                  </a:lnTo>
                  <a:lnTo>
                    <a:pt x="3410" y="174"/>
                  </a:lnTo>
                  <a:lnTo>
                    <a:pt x="3411" y="174"/>
                  </a:lnTo>
                  <a:lnTo>
                    <a:pt x="3412" y="174"/>
                  </a:lnTo>
                  <a:lnTo>
                    <a:pt x="3413" y="174"/>
                  </a:lnTo>
                  <a:lnTo>
                    <a:pt x="3414" y="174"/>
                  </a:lnTo>
                  <a:lnTo>
                    <a:pt x="3415" y="174"/>
                  </a:lnTo>
                  <a:lnTo>
                    <a:pt x="3416" y="174"/>
                  </a:lnTo>
                  <a:lnTo>
                    <a:pt x="3417" y="174"/>
                  </a:lnTo>
                  <a:lnTo>
                    <a:pt x="3418" y="174"/>
                  </a:lnTo>
                  <a:lnTo>
                    <a:pt x="3419" y="174"/>
                  </a:lnTo>
                  <a:lnTo>
                    <a:pt x="3420" y="174"/>
                  </a:lnTo>
                  <a:lnTo>
                    <a:pt x="3421" y="174"/>
                  </a:lnTo>
                  <a:lnTo>
                    <a:pt x="3422" y="174"/>
                  </a:lnTo>
                  <a:lnTo>
                    <a:pt x="3423" y="174"/>
                  </a:lnTo>
                  <a:lnTo>
                    <a:pt x="3424" y="174"/>
                  </a:lnTo>
                  <a:lnTo>
                    <a:pt x="3425" y="174"/>
                  </a:lnTo>
                  <a:lnTo>
                    <a:pt x="3426" y="174"/>
                  </a:lnTo>
                  <a:lnTo>
                    <a:pt x="3427" y="174"/>
                  </a:lnTo>
                  <a:lnTo>
                    <a:pt x="3428" y="174"/>
                  </a:lnTo>
                  <a:lnTo>
                    <a:pt x="3429" y="174"/>
                  </a:lnTo>
                  <a:lnTo>
                    <a:pt x="3430" y="174"/>
                  </a:lnTo>
                  <a:lnTo>
                    <a:pt x="3431" y="174"/>
                  </a:lnTo>
                  <a:lnTo>
                    <a:pt x="3432" y="174"/>
                  </a:lnTo>
                  <a:lnTo>
                    <a:pt x="3433" y="174"/>
                  </a:lnTo>
                  <a:lnTo>
                    <a:pt x="3434" y="174"/>
                  </a:lnTo>
                  <a:lnTo>
                    <a:pt x="3435" y="174"/>
                  </a:lnTo>
                  <a:lnTo>
                    <a:pt x="3436" y="174"/>
                  </a:lnTo>
                  <a:lnTo>
                    <a:pt x="3437" y="174"/>
                  </a:lnTo>
                  <a:lnTo>
                    <a:pt x="3438" y="174"/>
                  </a:lnTo>
                  <a:lnTo>
                    <a:pt x="3439" y="174"/>
                  </a:lnTo>
                  <a:lnTo>
                    <a:pt x="3440" y="174"/>
                  </a:lnTo>
                  <a:lnTo>
                    <a:pt x="3441" y="174"/>
                  </a:lnTo>
                  <a:lnTo>
                    <a:pt x="3442" y="174"/>
                  </a:lnTo>
                  <a:lnTo>
                    <a:pt x="3443" y="174"/>
                  </a:lnTo>
                  <a:lnTo>
                    <a:pt x="3444" y="174"/>
                  </a:lnTo>
                  <a:lnTo>
                    <a:pt x="3445" y="174"/>
                  </a:lnTo>
                  <a:lnTo>
                    <a:pt x="3446" y="174"/>
                  </a:lnTo>
                  <a:lnTo>
                    <a:pt x="3447" y="174"/>
                  </a:lnTo>
                  <a:lnTo>
                    <a:pt x="3448" y="174"/>
                  </a:lnTo>
                  <a:lnTo>
                    <a:pt x="3449" y="174"/>
                  </a:lnTo>
                  <a:lnTo>
                    <a:pt x="3450" y="174"/>
                  </a:lnTo>
                  <a:lnTo>
                    <a:pt x="3451" y="174"/>
                  </a:lnTo>
                  <a:lnTo>
                    <a:pt x="3452" y="174"/>
                  </a:lnTo>
                  <a:lnTo>
                    <a:pt x="3453" y="174"/>
                  </a:lnTo>
                  <a:lnTo>
                    <a:pt x="3454" y="174"/>
                  </a:lnTo>
                  <a:lnTo>
                    <a:pt x="3455" y="174"/>
                  </a:lnTo>
                  <a:lnTo>
                    <a:pt x="3456" y="174"/>
                  </a:lnTo>
                  <a:lnTo>
                    <a:pt x="3457" y="174"/>
                  </a:lnTo>
                  <a:lnTo>
                    <a:pt x="3458" y="174"/>
                  </a:lnTo>
                  <a:lnTo>
                    <a:pt x="3459" y="174"/>
                  </a:lnTo>
                  <a:lnTo>
                    <a:pt x="3460" y="174"/>
                  </a:lnTo>
                  <a:lnTo>
                    <a:pt x="3461" y="174"/>
                  </a:lnTo>
                  <a:lnTo>
                    <a:pt x="3462" y="174"/>
                  </a:lnTo>
                  <a:lnTo>
                    <a:pt x="3463" y="174"/>
                  </a:lnTo>
                  <a:lnTo>
                    <a:pt x="3464" y="174"/>
                  </a:lnTo>
                  <a:lnTo>
                    <a:pt x="3465" y="174"/>
                  </a:lnTo>
                  <a:lnTo>
                    <a:pt x="3466" y="174"/>
                  </a:lnTo>
                  <a:lnTo>
                    <a:pt x="3467" y="174"/>
                  </a:lnTo>
                  <a:lnTo>
                    <a:pt x="3468" y="174"/>
                  </a:lnTo>
                  <a:lnTo>
                    <a:pt x="3469" y="174"/>
                  </a:lnTo>
                  <a:lnTo>
                    <a:pt x="3470" y="174"/>
                  </a:lnTo>
                  <a:lnTo>
                    <a:pt x="3471" y="174"/>
                  </a:lnTo>
                  <a:lnTo>
                    <a:pt x="3472" y="174"/>
                  </a:lnTo>
                  <a:lnTo>
                    <a:pt x="3473" y="174"/>
                  </a:lnTo>
                  <a:lnTo>
                    <a:pt x="3474" y="174"/>
                  </a:lnTo>
                  <a:lnTo>
                    <a:pt x="3475" y="174"/>
                  </a:lnTo>
                  <a:lnTo>
                    <a:pt x="3476" y="174"/>
                  </a:lnTo>
                  <a:lnTo>
                    <a:pt x="3477" y="174"/>
                  </a:lnTo>
                  <a:lnTo>
                    <a:pt x="3478" y="174"/>
                  </a:lnTo>
                  <a:lnTo>
                    <a:pt x="3479" y="174"/>
                  </a:lnTo>
                  <a:lnTo>
                    <a:pt x="3480" y="174"/>
                  </a:lnTo>
                  <a:lnTo>
                    <a:pt x="3481" y="174"/>
                  </a:lnTo>
                  <a:lnTo>
                    <a:pt x="3482" y="174"/>
                  </a:lnTo>
                  <a:lnTo>
                    <a:pt x="3483" y="174"/>
                  </a:lnTo>
                  <a:lnTo>
                    <a:pt x="3484" y="174"/>
                  </a:lnTo>
                  <a:lnTo>
                    <a:pt x="3485" y="174"/>
                  </a:lnTo>
                  <a:lnTo>
                    <a:pt x="3486" y="174"/>
                  </a:lnTo>
                  <a:lnTo>
                    <a:pt x="3487" y="174"/>
                  </a:lnTo>
                  <a:lnTo>
                    <a:pt x="3488" y="174"/>
                  </a:lnTo>
                  <a:lnTo>
                    <a:pt x="3489" y="174"/>
                  </a:lnTo>
                  <a:lnTo>
                    <a:pt x="3490" y="174"/>
                  </a:lnTo>
                  <a:lnTo>
                    <a:pt x="3491" y="174"/>
                  </a:lnTo>
                  <a:lnTo>
                    <a:pt x="3492" y="174"/>
                  </a:lnTo>
                  <a:lnTo>
                    <a:pt x="3493" y="174"/>
                  </a:lnTo>
                  <a:lnTo>
                    <a:pt x="3494" y="174"/>
                  </a:lnTo>
                  <a:lnTo>
                    <a:pt x="3495" y="174"/>
                  </a:lnTo>
                  <a:lnTo>
                    <a:pt x="3496" y="174"/>
                  </a:lnTo>
                  <a:lnTo>
                    <a:pt x="3497" y="174"/>
                  </a:lnTo>
                  <a:lnTo>
                    <a:pt x="3498" y="174"/>
                  </a:lnTo>
                  <a:lnTo>
                    <a:pt x="3499" y="174"/>
                  </a:lnTo>
                  <a:lnTo>
                    <a:pt x="3500" y="174"/>
                  </a:lnTo>
                  <a:lnTo>
                    <a:pt x="3501" y="174"/>
                  </a:lnTo>
                  <a:lnTo>
                    <a:pt x="3502" y="174"/>
                  </a:lnTo>
                  <a:lnTo>
                    <a:pt x="3503" y="174"/>
                  </a:lnTo>
                  <a:lnTo>
                    <a:pt x="3504" y="174"/>
                  </a:lnTo>
                  <a:lnTo>
                    <a:pt x="3505" y="174"/>
                  </a:lnTo>
                  <a:lnTo>
                    <a:pt x="3506" y="174"/>
                  </a:lnTo>
                  <a:lnTo>
                    <a:pt x="3507" y="174"/>
                  </a:lnTo>
                  <a:lnTo>
                    <a:pt x="3508" y="174"/>
                  </a:lnTo>
                  <a:lnTo>
                    <a:pt x="3509" y="174"/>
                  </a:lnTo>
                  <a:lnTo>
                    <a:pt x="3510" y="174"/>
                  </a:lnTo>
                  <a:lnTo>
                    <a:pt x="3511" y="174"/>
                  </a:lnTo>
                  <a:lnTo>
                    <a:pt x="3512" y="174"/>
                  </a:lnTo>
                  <a:lnTo>
                    <a:pt x="3513" y="174"/>
                  </a:lnTo>
                  <a:lnTo>
                    <a:pt x="3514" y="174"/>
                  </a:lnTo>
                  <a:lnTo>
                    <a:pt x="3515" y="174"/>
                  </a:lnTo>
                  <a:lnTo>
                    <a:pt x="3516" y="174"/>
                  </a:lnTo>
                  <a:lnTo>
                    <a:pt x="3517" y="174"/>
                  </a:lnTo>
                  <a:lnTo>
                    <a:pt x="3518" y="174"/>
                  </a:lnTo>
                  <a:lnTo>
                    <a:pt x="3519" y="174"/>
                  </a:lnTo>
                  <a:lnTo>
                    <a:pt x="3520" y="174"/>
                  </a:lnTo>
                  <a:lnTo>
                    <a:pt x="3521" y="174"/>
                  </a:lnTo>
                  <a:lnTo>
                    <a:pt x="3522" y="174"/>
                  </a:lnTo>
                  <a:lnTo>
                    <a:pt x="3523" y="174"/>
                  </a:lnTo>
                  <a:lnTo>
                    <a:pt x="3524" y="174"/>
                  </a:lnTo>
                  <a:lnTo>
                    <a:pt x="3525" y="174"/>
                  </a:lnTo>
                  <a:lnTo>
                    <a:pt x="3526" y="174"/>
                  </a:lnTo>
                  <a:lnTo>
                    <a:pt x="3527" y="174"/>
                  </a:lnTo>
                  <a:lnTo>
                    <a:pt x="3528" y="174"/>
                  </a:lnTo>
                  <a:lnTo>
                    <a:pt x="3529" y="174"/>
                  </a:lnTo>
                  <a:lnTo>
                    <a:pt x="3530" y="174"/>
                  </a:lnTo>
                  <a:lnTo>
                    <a:pt x="3531" y="174"/>
                  </a:lnTo>
                  <a:lnTo>
                    <a:pt x="3532" y="174"/>
                  </a:lnTo>
                  <a:lnTo>
                    <a:pt x="3533" y="174"/>
                  </a:lnTo>
                  <a:lnTo>
                    <a:pt x="3534" y="174"/>
                  </a:lnTo>
                  <a:lnTo>
                    <a:pt x="3535" y="174"/>
                  </a:lnTo>
                  <a:lnTo>
                    <a:pt x="3536" y="174"/>
                  </a:lnTo>
                  <a:lnTo>
                    <a:pt x="3537" y="174"/>
                  </a:lnTo>
                  <a:lnTo>
                    <a:pt x="3538" y="174"/>
                  </a:lnTo>
                  <a:lnTo>
                    <a:pt x="3539" y="174"/>
                  </a:lnTo>
                  <a:lnTo>
                    <a:pt x="3540" y="174"/>
                  </a:lnTo>
                  <a:lnTo>
                    <a:pt x="3541" y="174"/>
                  </a:lnTo>
                  <a:lnTo>
                    <a:pt x="3542" y="174"/>
                  </a:lnTo>
                  <a:lnTo>
                    <a:pt x="3543" y="174"/>
                  </a:lnTo>
                  <a:lnTo>
                    <a:pt x="3544" y="174"/>
                  </a:lnTo>
                  <a:lnTo>
                    <a:pt x="3545" y="174"/>
                  </a:lnTo>
                  <a:lnTo>
                    <a:pt x="3546" y="174"/>
                  </a:lnTo>
                  <a:lnTo>
                    <a:pt x="3547" y="174"/>
                  </a:lnTo>
                  <a:lnTo>
                    <a:pt x="3548" y="174"/>
                  </a:lnTo>
                  <a:lnTo>
                    <a:pt x="3549" y="174"/>
                  </a:lnTo>
                  <a:lnTo>
                    <a:pt x="3550" y="174"/>
                  </a:lnTo>
                  <a:lnTo>
                    <a:pt x="3551" y="174"/>
                  </a:lnTo>
                  <a:lnTo>
                    <a:pt x="3552" y="174"/>
                  </a:lnTo>
                  <a:lnTo>
                    <a:pt x="3553" y="174"/>
                  </a:lnTo>
                  <a:lnTo>
                    <a:pt x="3554" y="174"/>
                  </a:lnTo>
                  <a:lnTo>
                    <a:pt x="3555" y="174"/>
                  </a:lnTo>
                  <a:lnTo>
                    <a:pt x="3556" y="174"/>
                  </a:lnTo>
                  <a:lnTo>
                    <a:pt x="3557" y="174"/>
                  </a:lnTo>
                  <a:lnTo>
                    <a:pt x="3558" y="174"/>
                  </a:lnTo>
                  <a:lnTo>
                    <a:pt x="3559" y="174"/>
                  </a:lnTo>
                  <a:lnTo>
                    <a:pt x="3560" y="174"/>
                  </a:lnTo>
                  <a:lnTo>
                    <a:pt x="3561" y="174"/>
                  </a:lnTo>
                  <a:lnTo>
                    <a:pt x="3562" y="174"/>
                  </a:lnTo>
                  <a:lnTo>
                    <a:pt x="3563" y="174"/>
                  </a:lnTo>
                  <a:lnTo>
                    <a:pt x="3564" y="174"/>
                  </a:lnTo>
                  <a:lnTo>
                    <a:pt x="3565" y="174"/>
                  </a:lnTo>
                  <a:lnTo>
                    <a:pt x="3566" y="174"/>
                  </a:lnTo>
                  <a:lnTo>
                    <a:pt x="3567" y="174"/>
                  </a:lnTo>
                  <a:lnTo>
                    <a:pt x="3568" y="174"/>
                  </a:lnTo>
                  <a:lnTo>
                    <a:pt x="3569" y="174"/>
                  </a:lnTo>
                  <a:lnTo>
                    <a:pt x="3570" y="174"/>
                  </a:lnTo>
                  <a:lnTo>
                    <a:pt x="3571" y="174"/>
                  </a:lnTo>
                  <a:lnTo>
                    <a:pt x="3572" y="174"/>
                  </a:lnTo>
                  <a:lnTo>
                    <a:pt x="3573" y="174"/>
                  </a:lnTo>
                  <a:lnTo>
                    <a:pt x="3574" y="174"/>
                  </a:lnTo>
                  <a:lnTo>
                    <a:pt x="3575" y="174"/>
                  </a:lnTo>
                  <a:lnTo>
                    <a:pt x="3576" y="174"/>
                  </a:lnTo>
                  <a:lnTo>
                    <a:pt x="3577" y="174"/>
                  </a:lnTo>
                  <a:lnTo>
                    <a:pt x="3578" y="174"/>
                  </a:lnTo>
                  <a:lnTo>
                    <a:pt x="3579" y="174"/>
                  </a:lnTo>
                  <a:lnTo>
                    <a:pt x="3580" y="174"/>
                  </a:lnTo>
                  <a:lnTo>
                    <a:pt x="3581" y="174"/>
                  </a:lnTo>
                  <a:lnTo>
                    <a:pt x="3582" y="174"/>
                  </a:lnTo>
                  <a:lnTo>
                    <a:pt x="3583" y="174"/>
                  </a:lnTo>
                  <a:lnTo>
                    <a:pt x="3584" y="174"/>
                  </a:lnTo>
                  <a:lnTo>
                    <a:pt x="3585" y="174"/>
                  </a:lnTo>
                  <a:lnTo>
                    <a:pt x="3586" y="174"/>
                  </a:lnTo>
                  <a:lnTo>
                    <a:pt x="3587" y="174"/>
                  </a:lnTo>
                  <a:lnTo>
                    <a:pt x="3588" y="174"/>
                  </a:lnTo>
                  <a:lnTo>
                    <a:pt x="3589" y="174"/>
                  </a:lnTo>
                  <a:lnTo>
                    <a:pt x="3590" y="174"/>
                  </a:lnTo>
                  <a:lnTo>
                    <a:pt x="3591" y="174"/>
                  </a:lnTo>
                  <a:lnTo>
                    <a:pt x="3592" y="174"/>
                  </a:lnTo>
                  <a:lnTo>
                    <a:pt x="3593" y="174"/>
                  </a:lnTo>
                  <a:lnTo>
                    <a:pt x="3594" y="174"/>
                  </a:lnTo>
                  <a:lnTo>
                    <a:pt x="3595" y="174"/>
                  </a:lnTo>
                  <a:lnTo>
                    <a:pt x="3596" y="174"/>
                  </a:lnTo>
                  <a:lnTo>
                    <a:pt x="3597" y="174"/>
                  </a:lnTo>
                  <a:lnTo>
                    <a:pt x="3598" y="174"/>
                  </a:lnTo>
                  <a:lnTo>
                    <a:pt x="3599" y="174"/>
                  </a:lnTo>
                  <a:lnTo>
                    <a:pt x="3600" y="174"/>
                  </a:lnTo>
                  <a:lnTo>
                    <a:pt x="3601" y="174"/>
                  </a:lnTo>
                  <a:lnTo>
                    <a:pt x="3602" y="174"/>
                  </a:lnTo>
                  <a:lnTo>
                    <a:pt x="3603" y="174"/>
                  </a:lnTo>
                  <a:lnTo>
                    <a:pt x="3604" y="174"/>
                  </a:lnTo>
                  <a:lnTo>
                    <a:pt x="3605" y="174"/>
                  </a:lnTo>
                  <a:lnTo>
                    <a:pt x="3606" y="174"/>
                  </a:lnTo>
                  <a:lnTo>
                    <a:pt x="3607" y="174"/>
                  </a:lnTo>
                  <a:lnTo>
                    <a:pt x="3608" y="174"/>
                  </a:lnTo>
                  <a:lnTo>
                    <a:pt x="3609" y="174"/>
                  </a:lnTo>
                  <a:lnTo>
                    <a:pt x="3610" y="174"/>
                  </a:lnTo>
                  <a:lnTo>
                    <a:pt x="3611" y="174"/>
                  </a:lnTo>
                  <a:lnTo>
                    <a:pt x="3612" y="174"/>
                  </a:lnTo>
                  <a:lnTo>
                    <a:pt x="3613" y="174"/>
                  </a:lnTo>
                  <a:lnTo>
                    <a:pt x="3614" y="174"/>
                  </a:lnTo>
                  <a:lnTo>
                    <a:pt x="3615" y="174"/>
                  </a:lnTo>
                  <a:lnTo>
                    <a:pt x="3616" y="174"/>
                  </a:lnTo>
                  <a:lnTo>
                    <a:pt x="3617" y="174"/>
                  </a:lnTo>
                  <a:lnTo>
                    <a:pt x="3618" y="174"/>
                  </a:lnTo>
                  <a:lnTo>
                    <a:pt x="3619" y="174"/>
                  </a:lnTo>
                  <a:lnTo>
                    <a:pt x="3620" y="174"/>
                  </a:lnTo>
                  <a:lnTo>
                    <a:pt x="3621" y="174"/>
                  </a:lnTo>
                  <a:lnTo>
                    <a:pt x="3622" y="174"/>
                  </a:lnTo>
                  <a:lnTo>
                    <a:pt x="3623" y="174"/>
                  </a:lnTo>
                  <a:lnTo>
                    <a:pt x="3624" y="174"/>
                  </a:lnTo>
                  <a:lnTo>
                    <a:pt x="3625" y="174"/>
                  </a:lnTo>
                  <a:lnTo>
                    <a:pt x="3626" y="174"/>
                  </a:lnTo>
                  <a:lnTo>
                    <a:pt x="3627" y="174"/>
                  </a:lnTo>
                  <a:lnTo>
                    <a:pt x="3628" y="174"/>
                  </a:lnTo>
                  <a:lnTo>
                    <a:pt x="3629" y="174"/>
                  </a:lnTo>
                  <a:lnTo>
                    <a:pt x="3630" y="174"/>
                  </a:lnTo>
                  <a:lnTo>
                    <a:pt x="3631" y="174"/>
                  </a:lnTo>
                  <a:lnTo>
                    <a:pt x="3632" y="174"/>
                  </a:lnTo>
                  <a:lnTo>
                    <a:pt x="3633" y="174"/>
                  </a:lnTo>
                  <a:lnTo>
                    <a:pt x="3634" y="174"/>
                  </a:lnTo>
                  <a:lnTo>
                    <a:pt x="3635" y="174"/>
                  </a:lnTo>
                  <a:lnTo>
                    <a:pt x="3636" y="174"/>
                  </a:lnTo>
                  <a:lnTo>
                    <a:pt x="3637" y="174"/>
                  </a:lnTo>
                  <a:lnTo>
                    <a:pt x="3638" y="174"/>
                  </a:lnTo>
                  <a:lnTo>
                    <a:pt x="3639" y="174"/>
                  </a:lnTo>
                  <a:lnTo>
                    <a:pt x="3640" y="174"/>
                  </a:lnTo>
                  <a:lnTo>
                    <a:pt x="3641" y="174"/>
                  </a:lnTo>
                  <a:lnTo>
                    <a:pt x="3642" y="174"/>
                  </a:lnTo>
                  <a:lnTo>
                    <a:pt x="3643" y="174"/>
                  </a:lnTo>
                  <a:lnTo>
                    <a:pt x="3644" y="174"/>
                  </a:lnTo>
                  <a:lnTo>
                    <a:pt x="3645" y="174"/>
                  </a:lnTo>
                  <a:lnTo>
                    <a:pt x="3646" y="174"/>
                  </a:lnTo>
                  <a:lnTo>
                    <a:pt x="3647" y="174"/>
                  </a:lnTo>
                  <a:lnTo>
                    <a:pt x="3648" y="174"/>
                  </a:lnTo>
                  <a:lnTo>
                    <a:pt x="3649" y="174"/>
                  </a:lnTo>
                  <a:lnTo>
                    <a:pt x="3650" y="174"/>
                  </a:lnTo>
                  <a:lnTo>
                    <a:pt x="3651" y="174"/>
                  </a:lnTo>
                  <a:lnTo>
                    <a:pt x="3652" y="174"/>
                  </a:lnTo>
                  <a:lnTo>
                    <a:pt x="3653" y="174"/>
                  </a:lnTo>
                  <a:lnTo>
                    <a:pt x="3654" y="174"/>
                  </a:lnTo>
                  <a:lnTo>
                    <a:pt x="3655" y="174"/>
                  </a:lnTo>
                  <a:lnTo>
                    <a:pt x="3656" y="174"/>
                  </a:lnTo>
                  <a:lnTo>
                    <a:pt x="3657" y="174"/>
                  </a:lnTo>
                  <a:lnTo>
                    <a:pt x="3658" y="174"/>
                  </a:lnTo>
                  <a:lnTo>
                    <a:pt x="3659" y="174"/>
                  </a:lnTo>
                  <a:lnTo>
                    <a:pt x="3660" y="174"/>
                  </a:lnTo>
                  <a:lnTo>
                    <a:pt x="3661" y="174"/>
                  </a:lnTo>
                  <a:lnTo>
                    <a:pt x="3662" y="174"/>
                  </a:lnTo>
                  <a:lnTo>
                    <a:pt x="3663" y="174"/>
                  </a:lnTo>
                  <a:lnTo>
                    <a:pt x="3664" y="174"/>
                  </a:lnTo>
                  <a:lnTo>
                    <a:pt x="3665" y="174"/>
                  </a:lnTo>
                  <a:lnTo>
                    <a:pt x="3666" y="174"/>
                  </a:lnTo>
                  <a:lnTo>
                    <a:pt x="3667" y="174"/>
                  </a:lnTo>
                  <a:lnTo>
                    <a:pt x="3668" y="174"/>
                  </a:lnTo>
                  <a:lnTo>
                    <a:pt x="3669" y="174"/>
                  </a:lnTo>
                  <a:lnTo>
                    <a:pt x="3670" y="174"/>
                  </a:lnTo>
                  <a:lnTo>
                    <a:pt x="3671" y="174"/>
                  </a:lnTo>
                  <a:lnTo>
                    <a:pt x="3672" y="174"/>
                  </a:lnTo>
                  <a:lnTo>
                    <a:pt x="3673" y="174"/>
                  </a:lnTo>
                  <a:lnTo>
                    <a:pt x="3674" y="174"/>
                  </a:lnTo>
                  <a:lnTo>
                    <a:pt x="3675" y="174"/>
                  </a:lnTo>
                  <a:lnTo>
                    <a:pt x="3676" y="174"/>
                  </a:lnTo>
                  <a:lnTo>
                    <a:pt x="3677" y="174"/>
                  </a:lnTo>
                  <a:lnTo>
                    <a:pt x="3678" y="174"/>
                  </a:lnTo>
                  <a:lnTo>
                    <a:pt x="3679" y="174"/>
                  </a:lnTo>
                  <a:lnTo>
                    <a:pt x="3680" y="174"/>
                  </a:lnTo>
                  <a:lnTo>
                    <a:pt x="3681" y="174"/>
                  </a:lnTo>
                  <a:lnTo>
                    <a:pt x="3682" y="174"/>
                  </a:lnTo>
                  <a:lnTo>
                    <a:pt x="3683" y="174"/>
                  </a:lnTo>
                  <a:lnTo>
                    <a:pt x="3684" y="174"/>
                  </a:lnTo>
                  <a:lnTo>
                    <a:pt x="3685" y="174"/>
                  </a:lnTo>
                  <a:lnTo>
                    <a:pt x="3686" y="174"/>
                  </a:lnTo>
                  <a:lnTo>
                    <a:pt x="3687" y="174"/>
                  </a:lnTo>
                  <a:lnTo>
                    <a:pt x="3688" y="174"/>
                  </a:lnTo>
                  <a:lnTo>
                    <a:pt x="3689" y="174"/>
                  </a:lnTo>
                  <a:lnTo>
                    <a:pt x="3690" y="174"/>
                  </a:lnTo>
                  <a:lnTo>
                    <a:pt x="3691" y="174"/>
                  </a:lnTo>
                  <a:lnTo>
                    <a:pt x="3692" y="174"/>
                  </a:lnTo>
                  <a:lnTo>
                    <a:pt x="3693" y="174"/>
                  </a:lnTo>
                  <a:lnTo>
                    <a:pt x="3694" y="174"/>
                  </a:lnTo>
                  <a:lnTo>
                    <a:pt x="3695" y="174"/>
                  </a:lnTo>
                  <a:lnTo>
                    <a:pt x="3696" y="174"/>
                  </a:lnTo>
                  <a:lnTo>
                    <a:pt x="3697" y="174"/>
                  </a:lnTo>
                  <a:lnTo>
                    <a:pt x="3698" y="174"/>
                  </a:lnTo>
                  <a:lnTo>
                    <a:pt x="3699" y="174"/>
                  </a:lnTo>
                  <a:lnTo>
                    <a:pt x="3700" y="174"/>
                  </a:lnTo>
                  <a:lnTo>
                    <a:pt x="3701" y="174"/>
                  </a:lnTo>
                  <a:lnTo>
                    <a:pt x="3702" y="174"/>
                  </a:lnTo>
                  <a:lnTo>
                    <a:pt x="3703" y="174"/>
                  </a:lnTo>
                  <a:lnTo>
                    <a:pt x="3704" y="174"/>
                  </a:lnTo>
                  <a:lnTo>
                    <a:pt x="3705" y="174"/>
                  </a:lnTo>
                  <a:lnTo>
                    <a:pt x="3706" y="174"/>
                  </a:lnTo>
                  <a:lnTo>
                    <a:pt x="3707" y="174"/>
                  </a:lnTo>
                  <a:lnTo>
                    <a:pt x="3708" y="174"/>
                  </a:lnTo>
                  <a:lnTo>
                    <a:pt x="3709" y="174"/>
                  </a:lnTo>
                  <a:lnTo>
                    <a:pt x="3710" y="174"/>
                  </a:lnTo>
                  <a:lnTo>
                    <a:pt x="3711" y="174"/>
                  </a:lnTo>
                  <a:lnTo>
                    <a:pt x="3712" y="174"/>
                  </a:lnTo>
                  <a:lnTo>
                    <a:pt x="3713" y="174"/>
                  </a:lnTo>
                  <a:lnTo>
                    <a:pt x="3714" y="174"/>
                  </a:lnTo>
                  <a:lnTo>
                    <a:pt x="3715" y="174"/>
                  </a:lnTo>
                  <a:lnTo>
                    <a:pt x="3716" y="174"/>
                  </a:lnTo>
                  <a:lnTo>
                    <a:pt x="3717" y="174"/>
                  </a:lnTo>
                  <a:lnTo>
                    <a:pt x="3718" y="174"/>
                  </a:lnTo>
                  <a:lnTo>
                    <a:pt x="3719" y="174"/>
                  </a:lnTo>
                  <a:lnTo>
                    <a:pt x="3720" y="174"/>
                  </a:lnTo>
                  <a:lnTo>
                    <a:pt x="3721" y="174"/>
                  </a:lnTo>
                  <a:lnTo>
                    <a:pt x="3722" y="174"/>
                  </a:lnTo>
                  <a:lnTo>
                    <a:pt x="3723" y="174"/>
                  </a:lnTo>
                  <a:lnTo>
                    <a:pt x="3724" y="174"/>
                  </a:lnTo>
                  <a:lnTo>
                    <a:pt x="3725" y="174"/>
                  </a:lnTo>
                  <a:lnTo>
                    <a:pt x="3726" y="174"/>
                  </a:lnTo>
                  <a:lnTo>
                    <a:pt x="3727" y="174"/>
                  </a:lnTo>
                  <a:lnTo>
                    <a:pt x="3728" y="174"/>
                  </a:lnTo>
                  <a:lnTo>
                    <a:pt x="3729" y="174"/>
                  </a:lnTo>
                  <a:lnTo>
                    <a:pt x="3730" y="174"/>
                  </a:lnTo>
                  <a:lnTo>
                    <a:pt x="3731" y="174"/>
                  </a:lnTo>
                  <a:lnTo>
                    <a:pt x="3732" y="174"/>
                  </a:lnTo>
                  <a:lnTo>
                    <a:pt x="3733" y="174"/>
                  </a:lnTo>
                  <a:lnTo>
                    <a:pt x="3734" y="174"/>
                  </a:lnTo>
                  <a:lnTo>
                    <a:pt x="3735" y="174"/>
                  </a:lnTo>
                  <a:lnTo>
                    <a:pt x="3736" y="174"/>
                  </a:lnTo>
                  <a:lnTo>
                    <a:pt x="3737" y="174"/>
                  </a:lnTo>
                  <a:lnTo>
                    <a:pt x="3738" y="174"/>
                  </a:lnTo>
                  <a:lnTo>
                    <a:pt x="3739" y="174"/>
                  </a:lnTo>
                  <a:lnTo>
                    <a:pt x="3740" y="174"/>
                  </a:lnTo>
                  <a:lnTo>
                    <a:pt x="3741" y="174"/>
                  </a:lnTo>
                  <a:lnTo>
                    <a:pt x="3742" y="174"/>
                  </a:lnTo>
                  <a:lnTo>
                    <a:pt x="3743" y="174"/>
                  </a:lnTo>
                  <a:lnTo>
                    <a:pt x="3744" y="174"/>
                  </a:lnTo>
                  <a:lnTo>
                    <a:pt x="3745" y="174"/>
                  </a:lnTo>
                  <a:lnTo>
                    <a:pt x="3746" y="174"/>
                  </a:lnTo>
                  <a:lnTo>
                    <a:pt x="3747" y="174"/>
                  </a:lnTo>
                  <a:lnTo>
                    <a:pt x="3748" y="174"/>
                  </a:lnTo>
                  <a:lnTo>
                    <a:pt x="3749" y="174"/>
                  </a:lnTo>
                  <a:lnTo>
                    <a:pt x="3750" y="174"/>
                  </a:lnTo>
                  <a:lnTo>
                    <a:pt x="3751" y="174"/>
                  </a:lnTo>
                  <a:lnTo>
                    <a:pt x="3752" y="174"/>
                  </a:lnTo>
                  <a:lnTo>
                    <a:pt x="3753" y="174"/>
                  </a:lnTo>
                  <a:lnTo>
                    <a:pt x="3754" y="174"/>
                  </a:lnTo>
                  <a:lnTo>
                    <a:pt x="3755" y="174"/>
                  </a:lnTo>
                  <a:lnTo>
                    <a:pt x="3756" y="174"/>
                  </a:lnTo>
                  <a:lnTo>
                    <a:pt x="3757" y="174"/>
                  </a:lnTo>
                  <a:lnTo>
                    <a:pt x="3758" y="174"/>
                  </a:lnTo>
                  <a:lnTo>
                    <a:pt x="3759" y="174"/>
                  </a:lnTo>
                  <a:lnTo>
                    <a:pt x="3760" y="174"/>
                  </a:lnTo>
                  <a:lnTo>
                    <a:pt x="3761" y="174"/>
                  </a:lnTo>
                  <a:lnTo>
                    <a:pt x="3762" y="174"/>
                  </a:lnTo>
                  <a:lnTo>
                    <a:pt x="3763" y="174"/>
                  </a:lnTo>
                  <a:lnTo>
                    <a:pt x="3764" y="174"/>
                  </a:lnTo>
                  <a:lnTo>
                    <a:pt x="3765" y="174"/>
                  </a:lnTo>
                  <a:lnTo>
                    <a:pt x="3766" y="174"/>
                  </a:lnTo>
                  <a:lnTo>
                    <a:pt x="3767" y="174"/>
                  </a:lnTo>
                  <a:lnTo>
                    <a:pt x="3768" y="174"/>
                  </a:lnTo>
                  <a:lnTo>
                    <a:pt x="3769" y="174"/>
                  </a:lnTo>
                  <a:lnTo>
                    <a:pt x="3770" y="174"/>
                  </a:lnTo>
                  <a:lnTo>
                    <a:pt x="3771" y="174"/>
                  </a:lnTo>
                  <a:lnTo>
                    <a:pt x="3772" y="174"/>
                  </a:lnTo>
                  <a:lnTo>
                    <a:pt x="3773" y="174"/>
                  </a:lnTo>
                  <a:lnTo>
                    <a:pt x="3774" y="174"/>
                  </a:lnTo>
                  <a:lnTo>
                    <a:pt x="3775" y="174"/>
                  </a:lnTo>
                  <a:lnTo>
                    <a:pt x="3776" y="174"/>
                  </a:lnTo>
                  <a:lnTo>
                    <a:pt x="3777" y="174"/>
                  </a:lnTo>
                  <a:lnTo>
                    <a:pt x="3778" y="174"/>
                  </a:lnTo>
                  <a:lnTo>
                    <a:pt x="3779" y="174"/>
                  </a:lnTo>
                  <a:lnTo>
                    <a:pt x="3780" y="174"/>
                  </a:lnTo>
                  <a:lnTo>
                    <a:pt x="3781" y="174"/>
                  </a:lnTo>
                  <a:lnTo>
                    <a:pt x="3782" y="174"/>
                  </a:lnTo>
                  <a:lnTo>
                    <a:pt x="3783" y="174"/>
                  </a:lnTo>
                  <a:lnTo>
                    <a:pt x="3784" y="174"/>
                  </a:lnTo>
                  <a:lnTo>
                    <a:pt x="3785" y="174"/>
                  </a:lnTo>
                  <a:lnTo>
                    <a:pt x="3786" y="174"/>
                  </a:lnTo>
                  <a:lnTo>
                    <a:pt x="3787" y="174"/>
                  </a:lnTo>
                  <a:lnTo>
                    <a:pt x="3788" y="174"/>
                  </a:lnTo>
                  <a:lnTo>
                    <a:pt x="3789" y="174"/>
                  </a:lnTo>
                  <a:lnTo>
                    <a:pt x="3790" y="174"/>
                  </a:lnTo>
                  <a:lnTo>
                    <a:pt x="3791" y="174"/>
                  </a:lnTo>
                  <a:lnTo>
                    <a:pt x="3792" y="174"/>
                  </a:lnTo>
                  <a:lnTo>
                    <a:pt x="3793" y="174"/>
                  </a:lnTo>
                  <a:lnTo>
                    <a:pt x="3794" y="174"/>
                  </a:lnTo>
                  <a:lnTo>
                    <a:pt x="3795" y="174"/>
                  </a:lnTo>
                  <a:lnTo>
                    <a:pt x="3796" y="174"/>
                  </a:lnTo>
                  <a:lnTo>
                    <a:pt x="3797" y="174"/>
                  </a:lnTo>
                  <a:lnTo>
                    <a:pt x="3798" y="174"/>
                  </a:lnTo>
                  <a:lnTo>
                    <a:pt x="3799" y="174"/>
                  </a:lnTo>
                  <a:lnTo>
                    <a:pt x="3800" y="174"/>
                  </a:lnTo>
                  <a:lnTo>
                    <a:pt x="3801" y="174"/>
                  </a:lnTo>
                  <a:lnTo>
                    <a:pt x="3802" y="174"/>
                  </a:lnTo>
                  <a:lnTo>
                    <a:pt x="3803" y="174"/>
                  </a:lnTo>
                  <a:lnTo>
                    <a:pt x="3804" y="174"/>
                  </a:lnTo>
                  <a:lnTo>
                    <a:pt x="3805" y="174"/>
                  </a:lnTo>
                  <a:lnTo>
                    <a:pt x="3806" y="174"/>
                  </a:lnTo>
                  <a:lnTo>
                    <a:pt x="3807" y="174"/>
                  </a:lnTo>
                  <a:lnTo>
                    <a:pt x="3808" y="174"/>
                  </a:lnTo>
                  <a:lnTo>
                    <a:pt x="3809" y="174"/>
                  </a:lnTo>
                  <a:lnTo>
                    <a:pt x="3810" y="174"/>
                  </a:lnTo>
                  <a:lnTo>
                    <a:pt x="3811" y="174"/>
                  </a:lnTo>
                  <a:lnTo>
                    <a:pt x="3812" y="174"/>
                  </a:lnTo>
                  <a:lnTo>
                    <a:pt x="3813" y="174"/>
                  </a:lnTo>
                  <a:lnTo>
                    <a:pt x="3814" y="174"/>
                  </a:lnTo>
                  <a:lnTo>
                    <a:pt x="3815" y="174"/>
                  </a:lnTo>
                  <a:lnTo>
                    <a:pt x="3816" y="174"/>
                  </a:lnTo>
                  <a:lnTo>
                    <a:pt x="3817" y="174"/>
                  </a:lnTo>
                  <a:lnTo>
                    <a:pt x="3818" y="174"/>
                  </a:lnTo>
                  <a:lnTo>
                    <a:pt x="3819" y="174"/>
                  </a:lnTo>
                  <a:lnTo>
                    <a:pt x="3820" y="174"/>
                  </a:lnTo>
                  <a:lnTo>
                    <a:pt x="3821" y="174"/>
                  </a:lnTo>
                  <a:lnTo>
                    <a:pt x="3822" y="174"/>
                  </a:lnTo>
                  <a:lnTo>
                    <a:pt x="3823" y="174"/>
                  </a:lnTo>
                  <a:lnTo>
                    <a:pt x="3824" y="174"/>
                  </a:lnTo>
                  <a:lnTo>
                    <a:pt x="3825" y="174"/>
                  </a:lnTo>
                  <a:lnTo>
                    <a:pt x="3826" y="174"/>
                  </a:lnTo>
                  <a:lnTo>
                    <a:pt x="3827" y="174"/>
                  </a:lnTo>
                  <a:lnTo>
                    <a:pt x="3828" y="174"/>
                  </a:lnTo>
                  <a:lnTo>
                    <a:pt x="3829" y="174"/>
                  </a:lnTo>
                  <a:lnTo>
                    <a:pt x="3830" y="174"/>
                  </a:lnTo>
                  <a:lnTo>
                    <a:pt x="3831" y="174"/>
                  </a:lnTo>
                  <a:lnTo>
                    <a:pt x="3832" y="174"/>
                  </a:lnTo>
                  <a:lnTo>
                    <a:pt x="3833" y="174"/>
                  </a:lnTo>
                  <a:lnTo>
                    <a:pt x="3834" y="174"/>
                  </a:lnTo>
                  <a:lnTo>
                    <a:pt x="3835" y="174"/>
                  </a:lnTo>
                  <a:lnTo>
                    <a:pt x="3836" y="174"/>
                  </a:lnTo>
                  <a:lnTo>
                    <a:pt x="3837" y="174"/>
                  </a:lnTo>
                  <a:lnTo>
                    <a:pt x="3838" y="174"/>
                  </a:lnTo>
                  <a:lnTo>
                    <a:pt x="3839" y="174"/>
                  </a:lnTo>
                  <a:lnTo>
                    <a:pt x="3840" y="174"/>
                  </a:lnTo>
                  <a:lnTo>
                    <a:pt x="3841" y="174"/>
                  </a:lnTo>
                  <a:lnTo>
                    <a:pt x="3842" y="174"/>
                  </a:lnTo>
                  <a:lnTo>
                    <a:pt x="3843" y="174"/>
                  </a:lnTo>
                  <a:lnTo>
                    <a:pt x="3844" y="174"/>
                  </a:lnTo>
                  <a:lnTo>
                    <a:pt x="3845" y="174"/>
                  </a:lnTo>
                  <a:lnTo>
                    <a:pt x="3846" y="174"/>
                  </a:lnTo>
                  <a:lnTo>
                    <a:pt x="3847" y="174"/>
                  </a:lnTo>
                  <a:lnTo>
                    <a:pt x="3848" y="174"/>
                  </a:lnTo>
                  <a:lnTo>
                    <a:pt x="3849" y="174"/>
                  </a:lnTo>
                  <a:lnTo>
                    <a:pt x="3850" y="174"/>
                  </a:lnTo>
                  <a:lnTo>
                    <a:pt x="3851" y="174"/>
                  </a:lnTo>
                  <a:lnTo>
                    <a:pt x="3852" y="174"/>
                  </a:lnTo>
                  <a:lnTo>
                    <a:pt x="3853" y="174"/>
                  </a:lnTo>
                  <a:lnTo>
                    <a:pt x="3854" y="174"/>
                  </a:lnTo>
                  <a:lnTo>
                    <a:pt x="3855" y="174"/>
                  </a:lnTo>
                  <a:lnTo>
                    <a:pt x="3856" y="174"/>
                  </a:lnTo>
                  <a:lnTo>
                    <a:pt x="3857" y="174"/>
                  </a:lnTo>
                  <a:lnTo>
                    <a:pt x="3858" y="174"/>
                  </a:lnTo>
                  <a:lnTo>
                    <a:pt x="3859" y="174"/>
                  </a:lnTo>
                  <a:lnTo>
                    <a:pt x="3860" y="174"/>
                  </a:lnTo>
                  <a:lnTo>
                    <a:pt x="3861" y="174"/>
                  </a:lnTo>
                  <a:lnTo>
                    <a:pt x="3862" y="174"/>
                  </a:lnTo>
                  <a:lnTo>
                    <a:pt x="3863" y="174"/>
                  </a:lnTo>
                  <a:lnTo>
                    <a:pt x="3864" y="174"/>
                  </a:lnTo>
                  <a:lnTo>
                    <a:pt x="3865" y="174"/>
                  </a:lnTo>
                  <a:lnTo>
                    <a:pt x="3866" y="174"/>
                  </a:lnTo>
                  <a:lnTo>
                    <a:pt x="3867" y="174"/>
                  </a:lnTo>
                  <a:lnTo>
                    <a:pt x="3868" y="174"/>
                  </a:lnTo>
                  <a:lnTo>
                    <a:pt x="3869" y="174"/>
                  </a:lnTo>
                  <a:lnTo>
                    <a:pt x="3870" y="174"/>
                  </a:lnTo>
                  <a:lnTo>
                    <a:pt x="3871" y="174"/>
                  </a:lnTo>
                  <a:lnTo>
                    <a:pt x="3872" y="174"/>
                  </a:lnTo>
                  <a:lnTo>
                    <a:pt x="3873" y="174"/>
                  </a:lnTo>
                  <a:lnTo>
                    <a:pt x="3874" y="174"/>
                  </a:lnTo>
                  <a:lnTo>
                    <a:pt x="3875" y="174"/>
                  </a:lnTo>
                  <a:lnTo>
                    <a:pt x="3876" y="174"/>
                  </a:lnTo>
                  <a:lnTo>
                    <a:pt x="3877" y="174"/>
                  </a:lnTo>
                  <a:lnTo>
                    <a:pt x="3878" y="174"/>
                  </a:lnTo>
                  <a:lnTo>
                    <a:pt x="3879" y="174"/>
                  </a:lnTo>
                  <a:lnTo>
                    <a:pt x="3880" y="174"/>
                  </a:lnTo>
                  <a:lnTo>
                    <a:pt x="3881" y="174"/>
                  </a:lnTo>
                  <a:lnTo>
                    <a:pt x="3882" y="174"/>
                  </a:lnTo>
                  <a:lnTo>
                    <a:pt x="3883" y="174"/>
                  </a:lnTo>
                  <a:lnTo>
                    <a:pt x="3884" y="174"/>
                  </a:lnTo>
                  <a:lnTo>
                    <a:pt x="3885" y="174"/>
                  </a:lnTo>
                  <a:lnTo>
                    <a:pt x="3886" y="174"/>
                  </a:lnTo>
                  <a:lnTo>
                    <a:pt x="3887" y="174"/>
                  </a:lnTo>
                  <a:lnTo>
                    <a:pt x="3888" y="174"/>
                  </a:lnTo>
                  <a:lnTo>
                    <a:pt x="3889" y="174"/>
                  </a:lnTo>
                  <a:lnTo>
                    <a:pt x="3890" y="174"/>
                  </a:lnTo>
                  <a:lnTo>
                    <a:pt x="3891" y="174"/>
                  </a:lnTo>
                  <a:lnTo>
                    <a:pt x="3892" y="174"/>
                  </a:lnTo>
                  <a:lnTo>
                    <a:pt x="3893" y="174"/>
                  </a:lnTo>
                  <a:lnTo>
                    <a:pt x="3894" y="174"/>
                  </a:lnTo>
                  <a:lnTo>
                    <a:pt x="3895" y="174"/>
                  </a:lnTo>
                  <a:lnTo>
                    <a:pt x="3896" y="174"/>
                  </a:lnTo>
                  <a:lnTo>
                    <a:pt x="3897" y="174"/>
                  </a:lnTo>
                  <a:lnTo>
                    <a:pt x="3898" y="174"/>
                  </a:lnTo>
                  <a:lnTo>
                    <a:pt x="3899" y="174"/>
                  </a:lnTo>
                  <a:lnTo>
                    <a:pt x="3900" y="174"/>
                  </a:lnTo>
                  <a:lnTo>
                    <a:pt x="3901" y="174"/>
                  </a:lnTo>
                  <a:lnTo>
                    <a:pt x="3902" y="174"/>
                  </a:lnTo>
                  <a:lnTo>
                    <a:pt x="3903" y="174"/>
                  </a:lnTo>
                  <a:lnTo>
                    <a:pt x="3904" y="174"/>
                  </a:lnTo>
                  <a:lnTo>
                    <a:pt x="3905" y="174"/>
                  </a:lnTo>
                  <a:lnTo>
                    <a:pt x="3906" y="174"/>
                  </a:lnTo>
                  <a:lnTo>
                    <a:pt x="3907" y="174"/>
                  </a:lnTo>
                  <a:lnTo>
                    <a:pt x="3908" y="174"/>
                  </a:lnTo>
                  <a:lnTo>
                    <a:pt x="3909" y="174"/>
                  </a:lnTo>
                  <a:lnTo>
                    <a:pt x="3910" y="174"/>
                  </a:lnTo>
                  <a:lnTo>
                    <a:pt x="3911" y="174"/>
                  </a:lnTo>
                  <a:lnTo>
                    <a:pt x="3912" y="174"/>
                  </a:lnTo>
                  <a:lnTo>
                    <a:pt x="3913" y="174"/>
                  </a:lnTo>
                  <a:lnTo>
                    <a:pt x="3914" y="174"/>
                  </a:lnTo>
                  <a:lnTo>
                    <a:pt x="3915" y="174"/>
                  </a:lnTo>
                  <a:lnTo>
                    <a:pt x="3916" y="174"/>
                  </a:lnTo>
                  <a:lnTo>
                    <a:pt x="3917" y="174"/>
                  </a:lnTo>
                  <a:lnTo>
                    <a:pt x="3918" y="174"/>
                  </a:lnTo>
                  <a:lnTo>
                    <a:pt x="3919" y="174"/>
                  </a:lnTo>
                  <a:lnTo>
                    <a:pt x="3920" y="174"/>
                  </a:lnTo>
                  <a:lnTo>
                    <a:pt x="3921" y="174"/>
                  </a:lnTo>
                  <a:lnTo>
                    <a:pt x="3922" y="174"/>
                  </a:lnTo>
                  <a:lnTo>
                    <a:pt x="3923" y="174"/>
                  </a:lnTo>
                  <a:lnTo>
                    <a:pt x="3924" y="174"/>
                  </a:lnTo>
                  <a:lnTo>
                    <a:pt x="3925" y="174"/>
                  </a:lnTo>
                  <a:lnTo>
                    <a:pt x="3926" y="174"/>
                  </a:lnTo>
                  <a:lnTo>
                    <a:pt x="3927" y="174"/>
                  </a:lnTo>
                  <a:lnTo>
                    <a:pt x="3928" y="174"/>
                  </a:lnTo>
                  <a:lnTo>
                    <a:pt x="3929" y="174"/>
                  </a:lnTo>
                  <a:lnTo>
                    <a:pt x="3930" y="174"/>
                  </a:lnTo>
                  <a:lnTo>
                    <a:pt x="3931" y="174"/>
                  </a:lnTo>
                  <a:lnTo>
                    <a:pt x="3932" y="174"/>
                  </a:lnTo>
                  <a:lnTo>
                    <a:pt x="3933" y="174"/>
                  </a:lnTo>
                  <a:lnTo>
                    <a:pt x="3934" y="174"/>
                  </a:lnTo>
                  <a:lnTo>
                    <a:pt x="3935" y="174"/>
                  </a:lnTo>
                  <a:lnTo>
                    <a:pt x="3936" y="174"/>
                  </a:lnTo>
                  <a:lnTo>
                    <a:pt x="3937" y="174"/>
                  </a:lnTo>
                  <a:lnTo>
                    <a:pt x="3938" y="174"/>
                  </a:lnTo>
                  <a:lnTo>
                    <a:pt x="3939" y="174"/>
                  </a:lnTo>
                  <a:lnTo>
                    <a:pt x="3940" y="174"/>
                  </a:lnTo>
                  <a:lnTo>
                    <a:pt x="3941" y="174"/>
                  </a:lnTo>
                  <a:lnTo>
                    <a:pt x="3942" y="174"/>
                  </a:lnTo>
                  <a:lnTo>
                    <a:pt x="3943" y="174"/>
                  </a:lnTo>
                  <a:lnTo>
                    <a:pt x="3944" y="174"/>
                  </a:lnTo>
                  <a:lnTo>
                    <a:pt x="3945" y="174"/>
                  </a:lnTo>
                  <a:lnTo>
                    <a:pt x="3946" y="174"/>
                  </a:lnTo>
                  <a:lnTo>
                    <a:pt x="3947" y="174"/>
                  </a:lnTo>
                  <a:lnTo>
                    <a:pt x="3948" y="174"/>
                  </a:lnTo>
                  <a:lnTo>
                    <a:pt x="3949" y="174"/>
                  </a:lnTo>
                  <a:lnTo>
                    <a:pt x="3950" y="174"/>
                  </a:lnTo>
                  <a:lnTo>
                    <a:pt x="3951" y="174"/>
                  </a:lnTo>
                  <a:lnTo>
                    <a:pt x="3952" y="174"/>
                  </a:lnTo>
                  <a:lnTo>
                    <a:pt x="3953" y="174"/>
                  </a:lnTo>
                  <a:lnTo>
                    <a:pt x="3954" y="174"/>
                  </a:lnTo>
                  <a:lnTo>
                    <a:pt x="3955" y="174"/>
                  </a:lnTo>
                  <a:lnTo>
                    <a:pt x="3956" y="174"/>
                  </a:lnTo>
                  <a:lnTo>
                    <a:pt x="3957" y="174"/>
                  </a:lnTo>
                  <a:lnTo>
                    <a:pt x="3958" y="174"/>
                  </a:lnTo>
                  <a:lnTo>
                    <a:pt x="3959" y="174"/>
                  </a:lnTo>
                  <a:lnTo>
                    <a:pt x="3960" y="174"/>
                  </a:lnTo>
                  <a:lnTo>
                    <a:pt x="3961" y="174"/>
                  </a:lnTo>
                  <a:lnTo>
                    <a:pt x="3962" y="174"/>
                  </a:lnTo>
                  <a:lnTo>
                    <a:pt x="3963" y="174"/>
                  </a:lnTo>
                  <a:lnTo>
                    <a:pt x="3964" y="174"/>
                  </a:lnTo>
                  <a:lnTo>
                    <a:pt x="3965" y="174"/>
                  </a:lnTo>
                  <a:lnTo>
                    <a:pt x="3966" y="174"/>
                  </a:lnTo>
                  <a:lnTo>
                    <a:pt x="3967" y="174"/>
                  </a:lnTo>
                  <a:lnTo>
                    <a:pt x="3968" y="174"/>
                  </a:lnTo>
                  <a:lnTo>
                    <a:pt x="3969" y="174"/>
                  </a:lnTo>
                  <a:lnTo>
                    <a:pt x="3970" y="174"/>
                  </a:lnTo>
                  <a:lnTo>
                    <a:pt x="3971" y="174"/>
                  </a:lnTo>
                  <a:lnTo>
                    <a:pt x="3972" y="174"/>
                  </a:lnTo>
                  <a:lnTo>
                    <a:pt x="3973" y="174"/>
                  </a:lnTo>
                  <a:lnTo>
                    <a:pt x="3974" y="174"/>
                  </a:lnTo>
                  <a:lnTo>
                    <a:pt x="3975" y="174"/>
                  </a:lnTo>
                  <a:lnTo>
                    <a:pt x="3976" y="174"/>
                  </a:lnTo>
                  <a:lnTo>
                    <a:pt x="3977" y="174"/>
                  </a:lnTo>
                  <a:lnTo>
                    <a:pt x="3978" y="174"/>
                  </a:lnTo>
                  <a:lnTo>
                    <a:pt x="3979" y="174"/>
                  </a:lnTo>
                  <a:lnTo>
                    <a:pt x="3980" y="174"/>
                  </a:lnTo>
                  <a:lnTo>
                    <a:pt x="3981" y="174"/>
                  </a:lnTo>
                  <a:lnTo>
                    <a:pt x="3982" y="174"/>
                  </a:lnTo>
                  <a:lnTo>
                    <a:pt x="3983" y="174"/>
                  </a:lnTo>
                  <a:lnTo>
                    <a:pt x="3984" y="174"/>
                  </a:lnTo>
                  <a:lnTo>
                    <a:pt x="3985" y="174"/>
                  </a:lnTo>
                  <a:lnTo>
                    <a:pt x="3986" y="174"/>
                  </a:lnTo>
                  <a:lnTo>
                    <a:pt x="3987" y="174"/>
                  </a:lnTo>
                  <a:lnTo>
                    <a:pt x="3988" y="174"/>
                  </a:lnTo>
                  <a:lnTo>
                    <a:pt x="3989" y="174"/>
                  </a:lnTo>
                  <a:lnTo>
                    <a:pt x="3990" y="174"/>
                  </a:lnTo>
                  <a:lnTo>
                    <a:pt x="3991" y="174"/>
                  </a:lnTo>
                  <a:lnTo>
                    <a:pt x="3992" y="174"/>
                  </a:lnTo>
                  <a:lnTo>
                    <a:pt x="3993" y="174"/>
                  </a:lnTo>
                  <a:lnTo>
                    <a:pt x="3994" y="174"/>
                  </a:lnTo>
                  <a:lnTo>
                    <a:pt x="3995" y="174"/>
                  </a:lnTo>
                  <a:lnTo>
                    <a:pt x="3996" y="174"/>
                  </a:lnTo>
                  <a:lnTo>
                    <a:pt x="3997" y="174"/>
                  </a:lnTo>
                  <a:lnTo>
                    <a:pt x="3998" y="174"/>
                  </a:lnTo>
                  <a:lnTo>
                    <a:pt x="3999" y="174"/>
                  </a:lnTo>
                  <a:lnTo>
                    <a:pt x="4000" y="174"/>
                  </a:lnTo>
                  <a:lnTo>
                    <a:pt x="4001" y="174"/>
                  </a:lnTo>
                  <a:lnTo>
                    <a:pt x="4002" y="174"/>
                  </a:lnTo>
                  <a:lnTo>
                    <a:pt x="4003" y="174"/>
                  </a:lnTo>
                  <a:lnTo>
                    <a:pt x="4004" y="174"/>
                  </a:lnTo>
                  <a:lnTo>
                    <a:pt x="4005" y="174"/>
                  </a:lnTo>
                  <a:lnTo>
                    <a:pt x="4006" y="174"/>
                  </a:lnTo>
                  <a:lnTo>
                    <a:pt x="4007" y="174"/>
                  </a:lnTo>
                  <a:lnTo>
                    <a:pt x="4008" y="174"/>
                  </a:lnTo>
                  <a:lnTo>
                    <a:pt x="4009" y="174"/>
                  </a:lnTo>
                  <a:lnTo>
                    <a:pt x="4010" y="174"/>
                  </a:lnTo>
                  <a:lnTo>
                    <a:pt x="4011" y="174"/>
                  </a:lnTo>
                  <a:lnTo>
                    <a:pt x="4012" y="174"/>
                  </a:lnTo>
                  <a:lnTo>
                    <a:pt x="4013" y="174"/>
                  </a:lnTo>
                  <a:lnTo>
                    <a:pt x="4014" y="174"/>
                  </a:lnTo>
                  <a:lnTo>
                    <a:pt x="4015" y="174"/>
                  </a:lnTo>
                  <a:lnTo>
                    <a:pt x="4016" y="174"/>
                  </a:lnTo>
                  <a:lnTo>
                    <a:pt x="4017" y="174"/>
                  </a:lnTo>
                  <a:lnTo>
                    <a:pt x="4018" y="174"/>
                  </a:lnTo>
                  <a:lnTo>
                    <a:pt x="4019" y="174"/>
                  </a:lnTo>
                  <a:lnTo>
                    <a:pt x="4020" y="174"/>
                  </a:lnTo>
                  <a:lnTo>
                    <a:pt x="4021" y="174"/>
                  </a:lnTo>
                  <a:lnTo>
                    <a:pt x="4022" y="174"/>
                  </a:lnTo>
                  <a:lnTo>
                    <a:pt x="4023" y="174"/>
                  </a:lnTo>
                  <a:lnTo>
                    <a:pt x="4024" y="174"/>
                  </a:lnTo>
                  <a:lnTo>
                    <a:pt x="4025" y="174"/>
                  </a:lnTo>
                  <a:lnTo>
                    <a:pt x="4026" y="174"/>
                  </a:lnTo>
                  <a:lnTo>
                    <a:pt x="4027" y="174"/>
                  </a:lnTo>
                  <a:lnTo>
                    <a:pt x="4028" y="174"/>
                  </a:lnTo>
                  <a:lnTo>
                    <a:pt x="4029" y="174"/>
                  </a:lnTo>
                  <a:lnTo>
                    <a:pt x="4030" y="174"/>
                  </a:lnTo>
                  <a:lnTo>
                    <a:pt x="4031" y="174"/>
                  </a:lnTo>
                  <a:lnTo>
                    <a:pt x="4032" y="174"/>
                  </a:lnTo>
                  <a:lnTo>
                    <a:pt x="4033" y="174"/>
                  </a:lnTo>
                  <a:lnTo>
                    <a:pt x="4034" y="174"/>
                  </a:lnTo>
                  <a:lnTo>
                    <a:pt x="4035" y="174"/>
                  </a:lnTo>
                  <a:lnTo>
                    <a:pt x="4036" y="174"/>
                  </a:lnTo>
                  <a:lnTo>
                    <a:pt x="4037" y="174"/>
                  </a:lnTo>
                  <a:lnTo>
                    <a:pt x="4038" y="174"/>
                  </a:lnTo>
                  <a:lnTo>
                    <a:pt x="4039" y="174"/>
                  </a:lnTo>
                  <a:lnTo>
                    <a:pt x="4040" y="174"/>
                  </a:lnTo>
                  <a:lnTo>
                    <a:pt x="4041" y="174"/>
                  </a:lnTo>
                  <a:lnTo>
                    <a:pt x="4042" y="174"/>
                  </a:lnTo>
                  <a:lnTo>
                    <a:pt x="4043" y="174"/>
                  </a:lnTo>
                  <a:lnTo>
                    <a:pt x="4044" y="174"/>
                  </a:lnTo>
                  <a:lnTo>
                    <a:pt x="4045" y="174"/>
                  </a:lnTo>
                  <a:lnTo>
                    <a:pt x="4046" y="174"/>
                  </a:lnTo>
                  <a:lnTo>
                    <a:pt x="4047" y="174"/>
                  </a:lnTo>
                  <a:lnTo>
                    <a:pt x="4048" y="174"/>
                  </a:lnTo>
                  <a:lnTo>
                    <a:pt x="4049" y="174"/>
                  </a:lnTo>
                  <a:lnTo>
                    <a:pt x="4050" y="174"/>
                  </a:lnTo>
                  <a:lnTo>
                    <a:pt x="4051" y="174"/>
                  </a:lnTo>
                  <a:lnTo>
                    <a:pt x="4052" y="174"/>
                  </a:lnTo>
                  <a:lnTo>
                    <a:pt x="4053" y="174"/>
                  </a:lnTo>
                  <a:lnTo>
                    <a:pt x="4054" y="174"/>
                  </a:lnTo>
                  <a:lnTo>
                    <a:pt x="4055" y="174"/>
                  </a:lnTo>
                  <a:lnTo>
                    <a:pt x="4056" y="174"/>
                  </a:lnTo>
                  <a:lnTo>
                    <a:pt x="4057" y="174"/>
                  </a:lnTo>
                  <a:lnTo>
                    <a:pt x="4058" y="174"/>
                  </a:lnTo>
                  <a:lnTo>
                    <a:pt x="4059" y="174"/>
                  </a:lnTo>
                  <a:lnTo>
                    <a:pt x="4060" y="174"/>
                  </a:lnTo>
                  <a:lnTo>
                    <a:pt x="4061" y="174"/>
                  </a:lnTo>
                  <a:lnTo>
                    <a:pt x="4062" y="174"/>
                  </a:lnTo>
                  <a:lnTo>
                    <a:pt x="4063" y="174"/>
                  </a:lnTo>
                  <a:lnTo>
                    <a:pt x="4064" y="174"/>
                  </a:lnTo>
                  <a:lnTo>
                    <a:pt x="4065" y="174"/>
                  </a:lnTo>
                  <a:lnTo>
                    <a:pt x="4066" y="174"/>
                  </a:lnTo>
                  <a:lnTo>
                    <a:pt x="4067" y="174"/>
                  </a:lnTo>
                  <a:lnTo>
                    <a:pt x="4068" y="174"/>
                  </a:lnTo>
                  <a:lnTo>
                    <a:pt x="4069" y="174"/>
                  </a:lnTo>
                  <a:lnTo>
                    <a:pt x="4070" y="174"/>
                  </a:lnTo>
                  <a:lnTo>
                    <a:pt x="4071" y="174"/>
                  </a:lnTo>
                  <a:lnTo>
                    <a:pt x="4072" y="174"/>
                  </a:lnTo>
                  <a:lnTo>
                    <a:pt x="4073" y="174"/>
                  </a:lnTo>
                  <a:lnTo>
                    <a:pt x="4074" y="174"/>
                  </a:lnTo>
                  <a:lnTo>
                    <a:pt x="4075" y="174"/>
                  </a:lnTo>
                  <a:lnTo>
                    <a:pt x="4076" y="174"/>
                  </a:lnTo>
                  <a:lnTo>
                    <a:pt x="4077" y="174"/>
                  </a:lnTo>
                  <a:lnTo>
                    <a:pt x="4078" y="174"/>
                  </a:lnTo>
                  <a:lnTo>
                    <a:pt x="4079" y="174"/>
                  </a:lnTo>
                  <a:lnTo>
                    <a:pt x="4080" y="174"/>
                  </a:lnTo>
                  <a:lnTo>
                    <a:pt x="4081" y="174"/>
                  </a:lnTo>
                  <a:lnTo>
                    <a:pt x="4082" y="174"/>
                  </a:lnTo>
                  <a:lnTo>
                    <a:pt x="4083" y="174"/>
                  </a:lnTo>
                  <a:lnTo>
                    <a:pt x="4084" y="174"/>
                  </a:lnTo>
                  <a:lnTo>
                    <a:pt x="4085" y="174"/>
                  </a:lnTo>
                  <a:lnTo>
                    <a:pt x="4086" y="174"/>
                  </a:lnTo>
                  <a:lnTo>
                    <a:pt x="4087" y="174"/>
                  </a:lnTo>
                  <a:lnTo>
                    <a:pt x="4088" y="174"/>
                  </a:lnTo>
                  <a:lnTo>
                    <a:pt x="4089" y="174"/>
                  </a:lnTo>
                  <a:lnTo>
                    <a:pt x="4090" y="174"/>
                  </a:lnTo>
                  <a:lnTo>
                    <a:pt x="4091" y="174"/>
                  </a:lnTo>
                  <a:lnTo>
                    <a:pt x="4092" y="174"/>
                  </a:lnTo>
                  <a:lnTo>
                    <a:pt x="4093" y="174"/>
                  </a:lnTo>
                  <a:lnTo>
                    <a:pt x="4094" y="174"/>
                  </a:lnTo>
                  <a:lnTo>
                    <a:pt x="4095" y="174"/>
                  </a:lnTo>
                  <a:lnTo>
                    <a:pt x="4096" y="174"/>
                  </a:lnTo>
                  <a:lnTo>
                    <a:pt x="4097" y="174"/>
                  </a:lnTo>
                  <a:lnTo>
                    <a:pt x="4098" y="174"/>
                  </a:lnTo>
                  <a:lnTo>
                    <a:pt x="4099" y="174"/>
                  </a:lnTo>
                  <a:lnTo>
                    <a:pt x="4100" y="174"/>
                  </a:lnTo>
                  <a:lnTo>
                    <a:pt x="4101" y="174"/>
                  </a:lnTo>
                  <a:lnTo>
                    <a:pt x="4102" y="174"/>
                  </a:lnTo>
                  <a:lnTo>
                    <a:pt x="4103" y="174"/>
                  </a:lnTo>
                  <a:lnTo>
                    <a:pt x="4104" y="174"/>
                  </a:lnTo>
                  <a:lnTo>
                    <a:pt x="4105" y="174"/>
                  </a:lnTo>
                  <a:lnTo>
                    <a:pt x="4106" y="174"/>
                  </a:lnTo>
                  <a:lnTo>
                    <a:pt x="4107" y="174"/>
                  </a:lnTo>
                  <a:lnTo>
                    <a:pt x="4108" y="174"/>
                  </a:lnTo>
                  <a:lnTo>
                    <a:pt x="4109" y="174"/>
                  </a:lnTo>
                  <a:lnTo>
                    <a:pt x="4110" y="174"/>
                  </a:lnTo>
                  <a:lnTo>
                    <a:pt x="4111" y="174"/>
                  </a:lnTo>
                  <a:lnTo>
                    <a:pt x="4112" y="174"/>
                  </a:lnTo>
                  <a:lnTo>
                    <a:pt x="4113" y="174"/>
                  </a:lnTo>
                  <a:lnTo>
                    <a:pt x="4114" y="174"/>
                  </a:lnTo>
                  <a:lnTo>
                    <a:pt x="4115" y="174"/>
                  </a:lnTo>
                  <a:lnTo>
                    <a:pt x="4116" y="174"/>
                  </a:lnTo>
                  <a:lnTo>
                    <a:pt x="4117" y="174"/>
                  </a:lnTo>
                  <a:lnTo>
                    <a:pt x="4118" y="174"/>
                  </a:lnTo>
                  <a:lnTo>
                    <a:pt x="4119" y="174"/>
                  </a:lnTo>
                  <a:lnTo>
                    <a:pt x="4120" y="174"/>
                  </a:lnTo>
                  <a:lnTo>
                    <a:pt x="4121" y="174"/>
                  </a:lnTo>
                  <a:lnTo>
                    <a:pt x="4122" y="174"/>
                  </a:lnTo>
                  <a:lnTo>
                    <a:pt x="4123" y="174"/>
                  </a:lnTo>
                  <a:lnTo>
                    <a:pt x="4124" y="174"/>
                  </a:lnTo>
                  <a:lnTo>
                    <a:pt x="4125" y="174"/>
                  </a:lnTo>
                  <a:lnTo>
                    <a:pt x="4126" y="174"/>
                  </a:lnTo>
                  <a:lnTo>
                    <a:pt x="4127" y="174"/>
                  </a:lnTo>
                  <a:lnTo>
                    <a:pt x="4128" y="174"/>
                  </a:lnTo>
                  <a:lnTo>
                    <a:pt x="4129" y="174"/>
                  </a:lnTo>
                  <a:lnTo>
                    <a:pt x="4130" y="174"/>
                  </a:lnTo>
                  <a:lnTo>
                    <a:pt x="4131" y="174"/>
                  </a:lnTo>
                  <a:lnTo>
                    <a:pt x="4132" y="174"/>
                  </a:lnTo>
                  <a:lnTo>
                    <a:pt x="4133" y="174"/>
                  </a:lnTo>
                  <a:lnTo>
                    <a:pt x="4134" y="174"/>
                  </a:lnTo>
                  <a:lnTo>
                    <a:pt x="4135" y="174"/>
                  </a:lnTo>
                  <a:lnTo>
                    <a:pt x="4136" y="174"/>
                  </a:lnTo>
                  <a:lnTo>
                    <a:pt x="4137" y="174"/>
                  </a:lnTo>
                  <a:lnTo>
                    <a:pt x="4138" y="174"/>
                  </a:lnTo>
                  <a:lnTo>
                    <a:pt x="4139" y="174"/>
                  </a:lnTo>
                  <a:lnTo>
                    <a:pt x="4140" y="174"/>
                  </a:lnTo>
                  <a:lnTo>
                    <a:pt x="4141" y="174"/>
                  </a:lnTo>
                  <a:lnTo>
                    <a:pt x="4142" y="174"/>
                  </a:lnTo>
                  <a:lnTo>
                    <a:pt x="4143" y="174"/>
                  </a:lnTo>
                  <a:lnTo>
                    <a:pt x="4144" y="174"/>
                  </a:lnTo>
                  <a:lnTo>
                    <a:pt x="4145" y="174"/>
                  </a:lnTo>
                  <a:lnTo>
                    <a:pt x="4146" y="174"/>
                  </a:lnTo>
                  <a:lnTo>
                    <a:pt x="4147" y="174"/>
                  </a:lnTo>
                  <a:lnTo>
                    <a:pt x="4148" y="174"/>
                  </a:lnTo>
                  <a:lnTo>
                    <a:pt x="4149" y="174"/>
                  </a:lnTo>
                  <a:lnTo>
                    <a:pt x="4150" y="174"/>
                  </a:lnTo>
                  <a:lnTo>
                    <a:pt x="4151" y="174"/>
                  </a:lnTo>
                  <a:lnTo>
                    <a:pt x="4152" y="174"/>
                  </a:lnTo>
                  <a:lnTo>
                    <a:pt x="4153" y="174"/>
                  </a:lnTo>
                  <a:lnTo>
                    <a:pt x="4154" y="174"/>
                  </a:lnTo>
                  <a:lnTo>
                    <a:pt x="4155" y="174"/>
                  </a:lnTo>
                  <a:lnTo>
                    <a:pt x="4156" y="174"/>
                  </a:lnTo>
                  <a:lnTo>
                    <a:pt x="4157" y="174"/>
                  </a:lnTo>
                  <a:lnTo>
                    <a:pt x="4158" y="174"/>
                  </a:lnTo>
                  <a:lnTo>
                    <a:pt x="4159" y="174"/>
                  </a:lnTo>
                  <a:lnTo>
                    <a:pt x="4160" y="174"/>
                  </a:lnTo>
                  <a:lnTo>
                    <a:pt x="4161" y="174"/>
                  </a:lnTo>
                  <a:lnTo>
                    <a:pt x="4162" y="174"/>
                  </a:lnTo>
                  <a:lnTo>
                    <a:pt x="4163" y="174"/>
                  </a:lnTo>
                  <a:lnTo>
                    <a:pt x="4164" y="174"/>
                  </a:lnTo>
                  <a:lnTo>
                    <a:pt x="4165" y="174"/>
                  </a:lnTo>
                  <a:lnTo>
                    <a:pt x="4166" y="174"/>
                  </a:lnTo>
                  <a:lnTo>
                    <a:pt x="4167" y="174"/>
                  </a:lnTo>
                  <a:lnTo>
                    <a:pt x="4168" y="174"/>
                  </a:lnTo>
                  <a:lnTo>
                    <a:pt x="4169" y="174"/>
                  </a:lnTo>
                  <a:lnTo>
                    <a:pt x="4170" y="174"/>
                  </a:lnTo>
                  <a:lnTo>
                    <a:pt x="4171" y="174"/>
                  </a:lnTo>
                  <a:lnTo>
                    <a:pt x="4172" y="174"/>
                  </a:lnTo>
                  <a:lnTo>
                    <a:pt x="4173" y="174"/>
                  </a:lnTo>
                  <a:lnTo>
                    <a:pt x="4174" y="174"/>
                  </a:lnTo>
                  <a:lnTo>
                    <a:pt x="4175" y="174"/>
                  </a:lnTo>
                  <a:lnTo>
                    <a:pt x="4176" y="174"/>
                  </a:lnTo>
                  <a:lnTo>
                    <a:pt x="4177" y="174"/>
                  </a:lnTo>
                  <a:lnTo>
                    <a:pt x="4178" y="174"/>
                  </a:lnTo>
                  <a:lnTo>
                    <a:pt x="4179" y="174"/>
                  </a:lnTo>
                  <a:lnTo>
                    <a:pt x="4180" y="174"/>
                  </a:lnTo>
                  <a:lnTo>
                    <a:pt x="4181" y="174"/>
                  </a:lnTo>
                  <a:lnTo>
                    <a:pt x="4182" y="174"/>
                  </a:lnTo>
                  <a:lnTo>
                    <a:pt x="4183" y="174"/>
                  </a:lnTo>
                  <a:lnTo>
                    <a:pt x="4184" y="174"/>
                  </a:lnTo>
                  <a:lnTo>
                    <a:pt x="4185" y="174"/>
                  </a:lnTo>
                  <a:lnTo>
                    <a:pt x="4186" y="174"/>
                  </a:lnTo>
                  <a:lnTo>
                    <a:pt x="4187" y="174"/>
                  </a:lnTo>
                  <a:lnTo>
                    <a:pt x="4188" y="174"/>
                  </a:lnTo>
                  <a:lnTo>
                    <a:pt x="4189" y="174"/>
                  </a:lnTo>
                  <a:lnTo>
                    <a:pt x="4190" y="174"/>
                  </a:lnTo>
                  <a:lnTo>
                    <a:pt x="4191" y="174"/>
                  </a:lnTo>
                  <a:lnTo>
                    <a:pt x="4192" y="174"/>
                  </a:lnTo>
                  <a:lnTo>
                    <a:pt x="4193" y="174"/>
                  </a:lnTo>
                  <a:lnTo>
                    <a:pt x="4194" y="174"/>
                  </a:lnTo>
                  <a:lnTo>
                    <a:pt x="4195" y="174"/>
                  </a:lnTo>
                  <a:lnTo>
                    <a:pt x="4196" y="174"/>
                  </a:lnTo>
                  <a:lnTo>
                    <a:pt x="4197" y="174"/>
                  </a:lnTo>
                  <a:lnTo>
                    <a:pt x="4198" y="174"/>
                  </a:lnTo>
                  <a:lnTo>
                    <a:pt x="4199" y="174"/>
                  </a:lnTo>
                  <a:lnTo>
                    <a:pt x="4200" y="174"/>
                  </a:lnTo>
                  <a:lnTo>
                    <a:pt x="4201" y="174"/>
                  </a:lnTo>
                  <a:lnTo>
                    <a:pt x="4202" y="174"/>
                  </a:lnTo>
                  <a:lnTo>
                    <a:pt x="4203" y="174"/>
                  </a:lnTo>
                  <a:lnTo>
                    <a:pt x="4204" y="174"/>
                  </a:lnTo>
                  <a:lnTo>
                    <a:pt x="4205" y="174"/>
                  </a:lnTo>
                  <a:lnTo>
                    <a:pt x="4206" y="174"/>
                  </a:lnTo>
                  <a:lnTo>
                    <a:pt x="4207" y="174"/>
                  </a:lnTo>
                  <a:lnTo>
                    <a:pt x="4208" y="174"/>
                  </a:lnTo>
                  <a:lnTo>
                    <a:pt x="4209" y="174"/>
                  </a:lnTo>
                  <a:lnTo>
                    <a:pt x="4210" y="174"/>
                  </a:lnTo>
                  <a:lnTo>
                    <a:pt x="4211" y="174"/>
                  </a:lnTo>
                  <a:lnTo>
                    <a:pt x="4212" y="174"/>
                  </a:lnTo>
                  <a:lnTo>
                    <a:pt x="4213" y="174"/>
                  </a:lnTo>
                  <a:lnTo>
                    <a:pt x="4214" y="174"/>
                  </a:lnTo>
                  <a:lnTo>
                    <a:pt x="4215" y="174"/>
                  </a:lnTo>
                  <a:lnTo>
                    <a:pt x="4216" y="174"/>
                  </a:lnTo>
                  <a:lnTo>
                    <a:pt x="4217" y="174"/>
                  </a:lnTo>
                  <a:lnTo>
                    <a:pt x="4218" y="174"/>
                  </a:lnTo>
                  <a:lnTo>
                    <a:pt x="4219" y="174"/>
                  </a:lnTo>
                  <a:lnTo>
                    <a:pt x="4220" y="174"/>
                  </a:lnTo>
                  <a:lnTo>
                    <a:pt x="4221" y="174"/>
                  </a:lnTo>
                  <a:lnTo>
                    <a:pt x="4222" y="174"/>
                  </a:lnTo>
                  <a:lnTo>
                    <a:pt x="4223" y="174"/>
                  </a:lnTo>
                  <a:lnTo>
                    <a:pt x="4224" y="174"/>
                  </a:lnTo>
                  <a:lnTo>
                    <a:pt x="4225" y="174"/>
                  </a:lnTo>
                  <a:lnTo>
                    <a:pt x="4226" y="174"/>
                  </a:lnTo>
                  <a:lnTo>
                    <a:pt x="4227" y="174"/>
                  </a:lnTo>
                  <a:lnTo>
                    <a:pt x="4228" y="174"/>
                  </a:lnTo>
                  <a:lnTo>
                    <a:pt x="4229" y="174"/>
                  </a:lnTo>
                  <a:lnTo>
                    <a:pt x="4230" y="174"/>
                  </a:lnTo>
                  <a:lnTo>
                    <a:pt x="4231" y="174"/>
                  </a:lnTo>
                  <a:lnTo>
                    <a:pt x="4232" y="174"/>
                  </a:lnTo>
                  <a:lnTo>
                    <a:pt x="4233" y="174"/>
                  </a:lnTo>
                  <a:lnTo>
                    <a:pt x="4234" y="174"/>
                  </a:lnTo>
                  <a:lnTo>
                    <a:pt x="4235" y="174"/>
                  </a:lnTo>
                  <a:lnTo>
                    <a:pt x="4236" y="174"/>
                  </a:lnTo>
                  <a:lnTo>
                    <a:pt x="4237" y="174"/>
                  </a:lnTo>
                  <a:lnTo>
                    <a:pt x="4238" y="174"/>
                  </a:lnTo>
                  <a:lnTo>
                    <a:pt x="4239" y="174"/>
                  </a:lnTo>
                  <a:lnTo>
                    <a:pt x="4240" y="174"/>
                  </a:lnTo>
                  <a:lnTo>
                    <a:pt x="4241" y="174"/>
                  </a:lnTo>
                  <a:lnTo>
                    <a:pt x="4242" y="174"/>
                  </a:lnTo>
                  <a:lnTo>
                    <a:pt x="4243" y="174"/>
                  </a:lnTo>
                  <a:lnTo>
                    <a:pt x="4244" y="174"/>
                  </a:lnTo>
                  <a:lnTo>
                    <a:pt x="4245" y="174"/>
                  </a:lnTo>
                  <a:lnTo>
                    <a:pt x="4246" y="174"/>
                  </a:lnTo>
                  <a:lnTo>
                    <a:pt x="4247" y="174"/>
                  </a:lnTo>
                  <a:lnTo>
                    <a:pt x="4248" y="174"/>
                  </a:lnTo>
                  <a:lnTo>
                    <a:pt x="4249" y="174"/>
                  </a:lnTo>
                  <a:lnTo>
                    <a:pt x="4250" y="174"/>
                  </a:lnTo>
                  <a:lnTo>
                    <a:pt x="4251" y="174"/>
                  </a:lnTo>
                  <a:lnTo>
                    <a:pt x="4252" y="174"/>
                  </a:lnTo>
                  <a:lnTo>
                    <a:pt x="4253" y="174"/>
                  </a:lnTo>
                  <a:lnTo>
                    <a:pt x="4254" y="174"/>
                  </a:lnTo>
                  <a:lnTo>
                    <a:pt x="4255" y="174"/>
                  </a:lnTo>
                  <a:lnTo>
                    <a:pt x="4256" y="174"/>
                  </a:lnTo>
                  <a:lnTo>
                    <a:pt x="4257" y="174"/>
                  </a:lnTo>
                  <a:lnTo>
                    <a:pt x="4258" y="174"/>
                  </a:lnTo>
                  <a:lnTo>
                    <a:pt x="4259" y="174"/>
                  </a:lnTo>
                  <a:lnTo>
                    <a:pt x="4260" y="174"/>
                  </a:lnTo>
                  <a:lnTo>
                    <a:pt x="4261" y="174"/>
                  </a:lnTo>
                  <a:lnTo>
                    <a:pt x="4262" y="174"/>
                  </a:lnTo>
                  <a:lnTo>
                    <a:pt x="4263" y="174"/>
                  </a:lnTo>
                  <a:lnTo>
                    <a:pt x="4264" y="174"/>
                  </a:lnTo>
                  <a:lnTo>
                    <a:pt x="4265" y="174"/>
                  </a:lnTo>
                  <a:lnTo>
                    <a:pt x="4266" y="174"/>
                  </a:lnTo>
                  <a:lnTo>
                    <a:pt x="4267" y="174"/>
                  </a:lnTo>
                  <a:lnTo>
                    <a:pt x="4268" y="174"/>
                  </a:lnTo>
                  <a:lnTo>
                    <a:pt x="4269" y="174"/>
                  </a:lnTo>
                  <a:lnTo>
                    <a:pt x="4270" y="174"/>
                  </a:lnTo>
                  <a:lnTo>
                    <a:pt x="4271" y="174"/>
                  </a:lnTo>
                  <a:lnTo>
                    <a:pt x="4272" y="174"/>
                  </a:lnTo>
                  <a:lnTo>
                    <a:pt x="4273" y="174"/>
                  </a:lnTo>
                  <a:lnTo>
                    <a:pt x="4274" y="174"/>
                  </a:lnTo>
                  <a:lnTo>
                    <a:pt x="4275" y="174"/>
                  </a:lnTo>
                  <a:lnTo>
                    <a:pt x="4276" y="174"/>
                  </a:lnTo>
                  <a:lnTo>
                    <a:pt x="4277" y="174"/>
                  </a:lnTo>
                  <a:lnTo>
                    <a:pt x="4278" y="174"/>
                  </a:lnTo>
                  <a:lnTo>
                    <a:pt x="4279" y="174"/>
                  </a:lnTo>
                  <a:lnTo>
                    <a:pt x="4280" y="174"/>
                  </a:lnTo>
                  <a:lnTo>
                    <a:pt x="4281" y="174"/>
                  </a:lnTo>
                  <a:lnTo>
                    <a:pt x="4282" y="174"/>
                  </a:lnTo>
                  <a:lnTo>
                    <a:pt x="4283" y="174"/>
                  </a:lnTo>
                  <a:lnTo>
                    <a:pt x="4284" y="174"/>
                  </a:lnTo>
                  <a:lnTo>
                    <a:pt x="4285" y="174"/>
                  </a:lnTo>
                  <a:lnTo>
                    <a:pt x="4286" y="174"/>
                  </a:lnTo>
                  <a:lnTo>
                    <a:pt x="4287" y="174"/>
                  </a:lnTo>
                  <a:lnTo>
                    <a:pt x="4288" y="174"/>
                  </a:lnTo>
                  <a:lnTo>
                    <a:pt x="4289" y="174"/>
                  </a:lnTo>
                  <a:lnTo>
                    <a:pt x="4290" y="174"/>
                  </a:lnTo>
                  <a:lnTo>
                    <a:pt x="4291" y="174"/>
                  </a:lnTo>
                  <a:lnTo>
                    <a:pt x="4292" y="174"/>
                  </a:lnTo>
                  <a:lnTo>
                    <a:pt x="4293" y="174"/>
                  </a:lnTo>
                  <a:lnTo>
                    <a:pt x="4294" y="174"/>
                  </a:lnTo>
                  <a:lnTo>
                    <a:pt x="4295" y="174"/>
                  </a:lnTo>
                  <a:lnTo>
                    <a:pt x="4296" y="174"/>
                  </a:lnTo>
                  <a:lnTo>
                    <a:pt x="4297" y="174"/>
                  </a:lnTo>
                  <a:lnTo>
                    <a:pt x="4298" y="174"/>
                  </a:lnTo>
                  <a:lnTo>
                    <a:pt x="4299" y="174"/>
                  </a:lnTo>
                  <a:lnTo>
                    <a:pt x="4300" y="174"/>
                  </a:lnTo>
                  <a:lnTo>
                    <a:pt x="4301" y="174"/>
                  </a:lnTo>
                  <a:lnTo>
                    <a:pt x="4302" y="174"/>
                  </a:lnTo>
                  <a:lnTo>
                    <a:pt x="4303" y="174"/>
                  </a:lnTo>
                  <a:lnTo>
                    <a:pt x="4304" y="174"/>
                  </a:lnTo>
                  <a:lnTo>
                    <a:pt x="4305" y="174"/>
                  </a:lnTo>
                  <a:lnTo>
                    <a:pt x="4306" y="174"/>
                  </a:lnTo>
                  <a:lnTo>
                    <a:pt x="4307" y="174"/>
                  </a:lnTo>
                  <a:lnTo>
                    <a:pt x="4308" y="174"/>
                  </a:lnTo>
                  <a:lnTo>
                    <a:pt x="4309" y="174"/>
                  </a:lnTo>
                  <a:lnTo>
                    <a:pt x="4310" y="174"/>
                  </a:lnTo>
                  <a:lnTo>
                    <a:pt x="4311" y="174"/>
                  </a:lnTo>
                  <a:lnTo>
                    <a:pt x="4312" y="174"/>
                  </a:lnTo>
                  <a:lnTo>
                    <a:pt x="4313" y="174"/>
                  </a:lnTo>
                  <a:lnTo>
                    <a:pt x="4314" y="174"/>
                  </a:lnTo>
                  <a:lnTo>
                    <a:pt x="4315" y="174"/>
                  </a:lnTo>
                  <a:lnTo>
                    <a:pt x="4316" y="174"/>
                  </a:lnTo>
                  <a:lnTo>
                    <a:pt x="4317" y="174"/>
                  </a:lnTo>
                  <a:lnTo>
                    <a:pt x="4318" y="174"/>
                  </a:lnTo>
                  <a:lnTo>
                    <a:pt x="4319" y="174"/>
                  </a:lnTo>
                  <a:lnTo>
                    <a:pt x="4320" y="174"/>
                  </a:lnTo>
                  <a:lnTo>
                    <a:pt x="4321" y="174"/>
                  </a:lnTo>
                  <a:lnTo>
                    <a:pt x="4322" y="174"/>
                  </a:lnTo>
                  <a:lnTo>
                    <a:pt x="4323" y="174"/>
                  </a:lnTo>
                  <a:lnTo>
                    <a:pt x="4324" y="174"/>
                  </a:lnTo>
                  <a:lnTo>
                    <a:pt x="4325" y="174"/>
                  </a:lnTo>
                  <a:lnTo>
                    <a:pt x="4326" y="174"/>
                  </a:lnTo>
                  <a:lnTo>
                    <a:pt x="4327" y="174"/>
                  </a:lnTo>
                  <a:lnTo>
                    <a:pt x="4328" y="174"/>
                  </a:lnTo>
                  <a:lnTo>
                    <a:pt x="4329" y="174"/>
                  </a:lnTo>
                  <a:lnTo>
                    <a:pt x="4330" y="174"/>
                  </a:lnTo>
                  <a:lnTo>
                    <a:pt x="4331" y="174"/>
                  </a:lnTo>
                  <a:lnTo>
                    <a:pt x="4332" y="174"/>
                  </a:lnTo>
                  <a:lnTo>
                    <a:pt x="4333" y="174"/>
                  </a:lnTo>
                  <a:lnTo>
                    <a:pt x="4334" y="174"/>
                  </a:lnTo>
                  <a:lnTo>
                    <a:pt x="4335" y="174"/>
                  </a:lnTo>
                  <a:lnTo>
                    <a:pt x="4336" y="174"/>
                  </a:lnTo>
                  <a:lnTo>
                    <a:pt x="4337" y="174"/>
                  </a:lnTo>
                  <a:lnTo>
                    <a:pt x="4338" y="174"/>
                  </a:lnTo>
                  <a:lnTo>
                    <a:pt x="4339" y="174"/>
                  </a:lnTo>
                  <a:lnTo>
                    <a:pt x="4340" y="174"/>
                  </a:lnTo>
                  <a:lnTo>
                    <a:pt x="4341" y="174"/>
                  </a:lnTo>
                  <a:lnTo>
                    <a:pt x="4342" y="174"/>
                  </a:lnTo>
                  <a:lnTo>
                    <a:pt x="4343" y="174"/>
                  </a:lnTo>
                  <a:lnTo>
                    <a:pt x="4344" y="174"/>
                  </a:lnTo>
                  <a:lnTo>
                    <a:pt x="4345" y="174"/>
                  </a:lnTo>
                  <a:lnTo>
                    <a:pt x="4346" y="174"/>
                  </a:lnTo>
                  <a:lnTo>
                    <a:pt x="4347" y="174"/>
                  </a:lnTo>
                  <a:lnTo>
                    <a:pt x="4348" y="174"/>
                  </a:lnTo>
                  <a:lnTo>
                    <a:pt x="4349" y="174"/>
                  </a:lnTo>
                  <a:lnTo>
                    <a:pt x="4350" y="174"/>
                  </a:lnTo>
                  <a:lnTo>
                    <a:pt x="4351" y="174"/>
                  </a:lnTo>
                  <a:lnTo>
                    <a:pt x="4352" y="174"/>
                  </a:lnTo>
                  <a:lnTo>
                    <a:pt x="4353" y="174"/>
                  </a:lnTo>
                  <a:lnTo>
                    <a:pt x="4354" y="174"/>
                  </a:lnTo>
                  <a:lnTo>
                    <a:pt x="4355" y="174"/>
                  </a:lnTo>
                  <a:lnTo>
                    <a:pt x="4356" y="174"/>
                  </a:lnTo>
                  <a:lnTo>
                    <a:pt x="4357" y="174"/>
                  </a:lnTo>
                  <a:lnTo>
                    <a:pt x="4358" y="174"/>
                  </a:lnTo>
                  <a:lnTo>
                    <a:pt x="4359" y="174"/>
                  </a:lnTo>
                  <a:lnTo>
                    <a:pt x="4360" y="174"/>
                  </a:lnTo>
                  <a:lnTo>
                    <a:pt x="4361" y="174"/>
                  </a:lnTo>
                  <a:lnTo>
                    <a:pt x="4362" y="174"/>
                  </a:lnTo>
                  <a:lnTo>
                    <a:pt x="4363" y="174"/>
                  </a:lnTo>
                  <a:lnTo>
                    <a:pt x="4364" y="174"/>
                  </a:lnTo>
                  <a:lnTo>
                    <a:pt x="4365" y="174"/>
                  </a:lnTo>
                  <a:lnTo>
                    <a:pt x="4366" y="174"/>
                  </a:lnTo>
                  <a:lnTo>
                    <a:pt x="4367" y="174"/>
                  </a:lnTo>
                  <a:lnTo>
                    <a:pt x="4368" y="174"/>
                  </a:lnTo>
                  <a:lnTo>
                    <a:pt x="4369" y="174"/>
                  </a:lnTo>
                  <a:lnTo>
                    <a:pt x="4370" y="174"/>
                  </a:lnTo>
                  <a:lnTo>
                    <a:pt x="4371" y="174"/>
                  </a:lnTo>
                  <a:lnTo>
                    <a:pt x="4372" y="174"/>
                  </a:lnTo>
                  <a:lnTo>
                    <a:pt x="4373" y="174"/>
                  </a:lnTo>
                  <a:lnTo>
                    <a:pt x="4374" y="174"/>
                  </a:lnTo>
                  <a:lnTo>
                    <a:pt x="4375" y="174"/>
                  </a:lnTo>
                  <a:lnTo>
                    <a:pt x="4376" y="174"/>
                  </a:lnTo>
                  <a:lnTo>
                    <a:pt x="4377" y="174"/>
                  </a:lnTo>
                  <a:lnTo>
                    <a:pt x="4378" y="174"/>
                  </a:lnTo>
                  <a:lnTo>
                    <a:pt x="4379" y="174"/>
                  </a:lnTo>
                  <a:lnTo>
                    <a:pt x="4380" y="174"/>
                  </a:lnTo>
                  <a:lnTo>
                    <a:pt x="4381" y="174"/>
                  </a:lnTo>
                  <a:lnTo>
                    <a:pt x="4382" y="174"/>
                  </a:lnTo>
                  <a:lnTo>
                    <a:pt x="4383" y="174"/>
                  </a:lnTo>
                  <a:lnTo>
                    <a:pt x="4384" y="174"/>
                  </a:lnTo>
                  <a:lnTo>
                    <a:pt x="4385" y="174"/>
                  </a:lnTo>
                  <a:lnTo>
                    <a:pt x="4386" y="174"/>
                  </a:lnTo>
                  <a:lnTo>
                    <a:pt x="4387" y="174"/>
                  </a:lnTo>
                  <a:lnTo>
                    <a:pt x="4388" y="174"/>
                  </a:lnTo>
                  <a:lnTo>
                    <a:pt x="4389" y="174"/>
                  </a:lnTo>
                  <a:lnTo>
                    <a:pt x="4390" y="174"/>
                  </a:lnTo>
                  <a:lnTo>
                    <a:pt x="4391" y="174"/>
                  </a:lnTo>
                  <a:lnTo>
                    <a:pt x="4392" y="174"/>
                  </a:lnTo>
                  <a:lnTo>
                    <a:pt x="4393" y="174"/>
                  </a:lnTo>
                  <a:lnTo>
                    <a:pt x="4394" y="174"/>
                  </a:lnTo>
                  <a:lnTo>
                    <a:pt x="4395" y="174"/>
                  </a:lnTo>
                  <a:lnTo>
                    <a:pt x="4396" y="174"/>
                  </a:lnTo>
                  <a:lnTo>
                    <a:pt x="4397" y="174"/>
                  </a:lnTo>
                  <a:lnTo>
                    <a:pt x="4398" y="174"/>
                  </a:lnTo>
                  <a:lnTo>
                    <a:pt x="4399" y="174"/>
                  </a:lnTo>
                  <a:lnTo>
                    <a:pt x="4400" y="174"/>
                  </a:lnTo>
                  <a:lnTo>
                    <a:pt x="4401" y="174"/>
                  </a:lnTo>
                  <a:lnTo>
                    <a:pt x="4402" y="174"/>
                  </a:lnTo>
                  <a:lnTo>
                    <a:pt x="4403" y="174"/>
                  </a:lnTo>
                  <a:lnTo>
                    <a:pt x="4404" y="174"/>
                  </a:lnTo>
                  <a:lnTo>
                    <a:pt x="4405" y="174"/>
                  </a:lnTo>
                  <a:lnTo>
                    <a:pt x="4406" y="174"/>
                  </a:lnTo>
                  <a:lnTo>
                    <a:pt x="4407" y="174"/>
                  </a:lnTo>
                  <a:lnTo>
                    <a:pt x="4408" y="174"/>
                  </a:lnTo>
                  <a:lnTo>
                    <a:pt x="4409" y="174"/>
                  </a:lnTo>
                  <a:lnTo>
                    <a:pt x="4410" y="174"/>
                  </a:lnTo>
                  <a:lnTo>
                    <a:pt x="4411" y="174"/>
                  </a:lnTo>
                  <a:lnTo>
                    <a:pt x="4412" y="174"/>
                  </a:lnTo>
                  <a:lnTo>
                    <a:pt x="4413" y="174"/>
                  </a:lnTo>
                  <a:lnTo>
                    <a:pt x="4414" y="174"/>
                  </a:lnTo>
                  <a:lnTo>
                    <a:pt x="4415" y="174"/>
                  </a:lnTo>
                  <a:lnTo>
                    <a:pt x="4416" y="174"/>
                  </a:lnTo>
                  <a:lnTo>
                    <a:pt x="4417" y="174"/>
                  </a:lnTo>
                  <a:lnTo>
                    <a:pt x="4418" y="174"/>
                  </a:lnTo>
                  <a:lnTo>
                    <a:pt x="4419" y="174"/>
                  </a:lnTo>
                  <a:lnTo>
                    <a:pt x="4420" y="174"/>
                  </a:lnTo>
                  <a:lnTo>
                    <a:pt x="4421" y="174"/>
                  </a:lnTo>
                  <a:lnTo>
                    <a:pt x="4422" y="174"/>
                  </a:lnTo>
                  <a:lnTo>
                    <a:pt x="4423" y="174"/>
                  </a:lnTo>
                  <a:lnTo>
                    <a:pt x="4424" y="174"/>
                  </a:lnTo>
                  <a:lnTo>
                    <a:pt x="4425" y="174"/>
                  </a:lnTo>
                  <a:lnTo>
                    <a:pt x="4426" y="174"/>
                  </a:lnTo>
                  <a:lnTo>
                    <a:pt x="4427" y="174"/>
                  </a:lnTo>
                  <a:lnTo>
                    <a:pt x="4428" y="174"/>
                  </a:lnTo>
                  <a:lnTo>
                    <a:pt x="4429" y="174"/>
                  </a:lnTo>
                  <a:lnTo>
                    <a:pt x="4430" y="174"/>
                  </a:lnTo>
                  <a:lnTo>
                    <a:pt x="4431" y="174"/>
                  </a:lnTo>
                  <a:lnTo>
                    <a:pt x="4432" y="174"/>
                  </a:lnTo>
                  <a:lnTo>
                    <a:pt x="4433" y="174"/>
                  </a:lnTo>
                  <a:lnTo>
                    <a:pt x="4434" y="174"/>
                  </a:lnTo>
                  <a:lnTo>
                    <a:pt x="4435" y="174"/>
                  </a:lnTo>
                  <a:lnTo>
                    <a:pt x="4436" y="174"/>
                  </a:lnTo>
                  <a:lnTo>
                    <a:pt x="4437" y="174"/>
                  </a:lnTo>
                  <a:lnTo>
                    <a:pt x="4438" y="174"/>
                  </a:lnTo>
                  <a:lnTo>
                    <a:pt x="4439" y="174"/>
                  </a:lnTo>
                  <a:lnTo>
                    <a:pt x="4440" y="174"/>
                  </a:lnTo>
                  <a:lnTo>
                    <a:pt x="4441" y="174"/>
                  </a:lnTo>
                  <a:lnTo>
                    <a:pt x="4442" y="174"/>
                  </a:lnTo>
                  <a:lnTo>
                    <a:pt x="4443" y="174"/>
                  </a:lnTo>
                  <a:lnTo>
                    <a:pt x="4444" y="174"/>
                  </a:lnTo>
                  <a:lnTo>
                    <a:pt x="4445" y="174"/>
                  </a:lnTo>
                  <a:lnTo>
                    <a:pt x="4446" y="174"/>
                  </a:lnTo>
                  <a:lnTo>
                    <a:pt x="4447" y="174"/>
                  </a:lnTo>
                  <a:lnTo>
                    <a:pt x="4448" y="174"/>
                  </a:lnTo>
                  <a:lnTo>
                    <a:pt x="4449" y="174"/>
                  </a:lnTo>
                  <a:lnTo>
                    <a:pt x="4450" y="174"/>
                  </a:lnTo>
                  <a:lnTo>
                    <a:pt x="4451" y="174"/>
                  </a:lnTo>
                  <a:lnTo>
                    <a:pt x="4452" y="174"/>
                  </a:lnTo>
                  <a:lnTo>
                    <a:pt x="4453" y="174"/>
                  </a:lnTo>
                  <a:lnTo>
                    <a:pt x="4454" y="174"/>
                  </a:lnTo>
                  <a:lnTo>
                    <a:pt x="4455" y="174"/>
                  </a:lnTo>
                  <a:lnTo>
                    <a:pt x="4456" y="174"/>
                  </a:lnTo>
                  <a:lnTo>
                    <a:pt x="4457" y="174"/>
                  </a:lnTo>
                  <a:lnTo>
                    <a:pt x="4458" y="174"/>
                  </a:lnTo>
                  <a:lnTo>
                    <a:pt x="4459" y="174"/>
                  </a:lnTo>
                  <a:lnTo>
                    <a:pt x="4460" y="174"/>
                  </a:lnTo>
                  <a:lnTo>
                    <a:pt x="4461" y="174"/>
                  </a:lnTo>
                  <a:lnTo>
                    <a:pt x="4462" y="174"/>
                  </a:lnTo>
                  <a:lnTo>
                    <a:pt x="4463" y="174"/>
                  </a:lnTo>
                  <a:lnTo>
                    <a:pt x="4464" y="174"/>
                  </a:lnTo>
                  <a:lnTo>
                    <a:pt x="4465" y="174"/>
                  </a:lnTo>
                  <a:lnTo>
                    <a:pt x="4466" y="174"/>
                  </a:lnTo>
                  <a:lnTo>
                    <a:pt x="4467" y="174"/>
                  </a:lnTo>
                  <a:lnTo>
                    <a:pt x="4468" y="174"/>
                  </a:lnTo>
                  <a:lnTo>
                    <a:pt x="4469" y="174"/>
                  </a:lnTo>
                  <a:lnTo>
                    <a:pt x="4470" y="174"/>
                  </a:lnTo>
                  <a:lnTo>
                    <a:pt x="4471" y="174"/>
                  </a:lnTo>
                  <a:lnTo>
                    <a:pt x="4472" y="174"/>
                  </a:lnTo>
                  <a:lnTo>
                    <a:pt x="4473" y="174"/>
                  </a:lnTo>
                  <a:lnTo>
                    <a:pt x="4474" y="174"/>
                  </a:lnTo>
                  <a:lnTo>
                    <a:pt x="4475" y="174"/>
                  </a:lnTo>
                  <a:lnTo>
                    <a:pt x="4476" y="174"/>
                  </a:lnTo>
                  <a:lnTo>
                    <a:pt x="4477" y="174"/>
                  </a:lnTo>
                  <a:lnTo>
                    <a:pt x="4478" y="174"/>
                  </a:lnTo>
                  <a:lnTo>
                    <a:pt x="4479" y="174"/>
                  </a:lnTo>
                  <a:lnTo>
                    <a:pt x="4480" y="174"/>
                  </a:lnTo>
                  <a:lnTo>
                    <a:pt x="4481" y="174"/>
                  </a:lnTo>
                  <a:lnTo>
                    <a:pt x="4482" y="174"/>
                  </a:lnTo>
                  <a:lnTo>
                    <a:pt x="4483" y="174"/>
                  </a:lnTo>
                  <a:lnTo>
                    <a:pt x="4484" y="174"/>
                  </a:lnTo>
                  <a:lnTo>
                    <a:pt x="4485" y="174"/>
                  </a:lnTo>
                  <a:lnTo>
                    <a:pt x="4486" y="174"/>
                  </a:lnTo>
                  <a:lnTo>
                    <a:pt x="4487" y="174"/>
                  </a:lnTo>
                  <a:lnTo>
                    <a:pt x="4488" y="174"/>
                  </a:lnTo>
                  <a:lnTo>
                    <a:pt x="4489" y="174"/>
                  </a:lnTo>
                  <a:lnTo>
                    <a:pt x="4490" y="174"/>
                  </a:lnTo>
                  <a:lnTo>
                    <a:pt x="4491" y="174"/>
                  </a:lnTo>
                  <a:lnTo>
                    <a:pt x="4492" y="174"/>
                  </a:lnTo>
                  <a:lnTo>
                    <a:pt x="4493" y="174"/>
                  </a:lnTo>
                  <a:lnTo>
                    <a:pt x="4494" y="174"/>
                  </a:lnTo>
                  <a:lnTo>
                    <a:pt x="4495" y="174"/>
                  </a:lnTo>
                  <a:lnTo>
                    <a:pt x="4496" y="174"/>
                  </a:lnTo>
                  <a:lnTo>
                    <a:pt x="4497" y="174"/>
                  </a:lnTo>
                  <a:lnTo>
                    <a:pt x="4498" y="174"/>
                  </a:lnTo>
                  <a:lnTo>
                    <a:pt x="4499" y="174"/>
                  </a:lnTo>
                  <a:lnTo>
                    <a:pt x="4500" y="174"/>
                  </a:lnTo>
                  <a:lnTo>
                    <a:pt x="4501" y="174"/>
                  </a:lnTo>
                  <a:lnTo>
                    <a:pt x="4502" y="174"/>
                  </a:lnTo>
                  <a:lnTo>
                    <a:pt x="4503" y="174"/>
                  </a:lnTo>
                  <a:lnTo>
                    <a:pt x="4504" y="174"/>
                  </a:lnTo>
                  <a:lnTo>
                    <a:pt x="4505" y="174"/>
                  </a:lnTo>
                  <a:lnTo>
                    <a:pt x="4506" y="174"/>
                  </a:lnTo>
                  <a:lnTo>
                    <a:pt x="4507" y="174"/>
                  </a:lnTo>
                  <a:lnTo>
                    <a:pt x="4508" y="174"/>
                  </a:lnTo>
                  <a:lnTo>
                    <a:pt x="4509" y="174"/>
                  </a:lnTo>
                  <a:lnTo>
                    <a:pt x="4510" y="174"/>
                  </a:lnTo>
                  <a:lnTo>
                    <a:pt x="4511" y="174"/>
                  </a:lnTo>
                  <a:lnTo>
                    <a:pt x="4512" y="174"/>
                  </a:lnTo>
                  <a:lnTo>
                    <a:pt x="4513" y="174"/>
                  </a:lnTo>
                  <a:lnTo>
                    <a:pt x="4514" y="174"/>
                  </a:lnTo>
                  <a:lnTo>
                    <a:pt x="4515" y="174"/>
                  </a:lnTo>
                  <a:lnTo>
                    <a:pt x="4516" y="174"/>
                  </a:lnTo>
                  <a:lnTo>
                    <a:pt x="4517" y="174"/>
                  </a:lnTo>
                  <a:lnTo>
                    <a:pt x="4518" y="174"/>
                  </a:lnTo>
                  <a:lnTo>
                    <a:pt x="4519" y="174"/>
                  </a:lnTo>
                  <a:lnTo>
                    <a:pt x="4520" y="174"/>
                  </a:lnTo>
                  <a:lnTo>
                    <a:pt x="4521" y="174"/>
                  </a:lnTo>
                  <a:lnTo>
                    <a:pt x="4522" y="174"/>
                  </a:lnTo>
                  <a:lnTo>
                    <a:pt x="4523" y="174"/>
                  </a:lnTo>
                  <a:lnTo>
                    <a:pt x="4524" y="174"/>
                  </a:lnTo>
                  <a:lnTo>
                    <a:pt x="4525" y="174"/>
                  </a:lnTo>
                  <a:lnTo>
                    <a:pt x="4526" y="174"/>
                  </a:lnTo>
                  <a:lnTo>
                    <a:pt x="4527" y="174"/>
                  </a:lnTo>
                  <a:lnTo>
                    <a:pt x="4528" y="174"/>
                  </a:lnTo>
                  <a:lnTo>
                    <a:pt x="4529" y="174"/>
                  </a:lnTo>
                  <a:lnTo>
                    <a:pt x="4530" y="174"/>
                  </a:lnTo>
                  <a:lnTo>
                    <a:pt x="4531" y="174"/>
                  </a:lnTo>
                  <a:lnTo>
                    <a:pt x="4532" y="174"/>
                  </a:lnTo>
                  <a:lnTo>
                    <a:pt x="4533" y="174"/>
                  </a:lnTo>
                  <a:lnTo>
                    <a:pt x="4534" y="174"/>
                  </a:lnTo>
                  <a:lnTo>
                    <a:pt x="4535" y="174"/>
                  </a:lnTo>
                  <a:lnTo>
                    <a:pt x="4536" y="174"/>
                  </a:lnTo>
                  <a:lnTo>
                    <a:pt x="4537" y="174"/>
                  </a:lnTo>
                  <a:lnTo>
                    <a:pt x="4538" y="174"/>
                  </a:lnTo>
                  <a:lnTo>
                    <a:pt x="4539" y="174"/>
                  </a:lnTo>
                  <a:lnTo>
                    <a:pt x="4540" y="174"/>
                  </a:lnTo>
                  <a:lnTo>
                    <a:pt x="4541" y="174"/>
                  </a:lnTo>
                  <a:lnTo>
                    <a:pt x="4542" y="174"/>
                  </a:lnTo>
                  <a:lnTo>
                    <a:pt x="4543" y="174"/>
                  </a:lnTo>
                  <a:lnTo>
                    <a:pt x="4544" y="174"/>
                  </a:lnTo>
                  <a:lnTo>
                    <a:pt x="4545" y="174"/>
                  </a:lnTo>
                  <a:lnTo>
                    <a:pt x="4546" y="174"/>
                  </a:lnTo>
                  <a:lnTo>
                    <a:pt x="4547" y="174"/>
                  </a:lnTo>
                  <a:lnTo>
                    <a:pt x="4548" y="174"/>
                  </a:lnTo>
                  <a:lnTo>
                    <a:pt x="4549" y="174"/>
                  </a:lnTo>
                  <a:lnTo>
                    <a:pt x="4550" y="174"/>
                  </a:lnTo>
                  <a:lnTo>
                    <a:pt x="4551" y="174"/>
                  </a:lnTo>
                  <a:lnTo>
                    <a:pt x="4552" y="174"/>
                  </a:lnTo>
                  <a:lnTo>
                    <a:pt x="4553" y="174"/>
                  </a:lnTo>
                  <a:lnTo>
                    <a:pt x="4554" y="174"/>
                  </a:lnTo>
                  <a:lnTo>
                    <a:pt x="4555" y="174"/>
                  </a:lnTo>
                  <a:lnTo>
                    <a:pt x="4556" y="174"/>
                  </a:lnTo>
                  <a:lnTo>
                    <a:pt x="4557" y="174"/>
                  </a:lnTo>
                  <a:lnTo>
                    <a:pt x="4558" y="174"/>
                  </a:lnTo>
                  <a:lnTo>
                    <a:pt x="4559" y="174"/>
                  </a:lnTo>
                  <a:lnTo>
                    <a:pt x="4560" y="174"/>
                  </a:lnTo>
                  <a:lnTo>
                    <a:pt x="4561" y="174"/>
                  </a:lnTo>
                  <a:lnTo>
                    <a:pt x="4562" y="174"/>
                  </a:lnTo>
                  <a:lnTo>
                    <a:pt x="4563" y="174"/>
                  </a:lnTo>
                  <a:lnTo>
                    <a:pt x="4564" y="174"/>
                  </a:lnTo>
                  <a:lnTo>
                    <a:pt x="4565" y="174"/>
                  </a:lnTo>
                  <a:lnTo>
                    <a:pt x="4566" y="174"/>
                  </a:lnTo>
                  <a:lnTo>
                    <a:pt x="4567" y="174"/>
                  </a:lnTo>
                  <a:lnTo>
                    <a:pt x="4568" y="174"/>
                  </a:lnTo>
                  <a:lnTo>
                    <a:pt x="4569" y="174"/>
                  </a:lnTo>
                  <a:lnTo>
                    <a:pt x="4570" y="174"/>
                  </a:lnTo>
                  <a:lnTo>
                    <a:pt x="4571" y="174"/>
                  </a:lnTo>
                  <a:lnTo>
                    <a:pt x="4572" y="174"/>
                  </a:lnTo>
                  <a:lnTo>
                    <a:pt x="4573" y="174"/>
                  </a:lnTo>
                  <a:lnTo>
                    <a:pt x="4574" y="174"/>
                  </a:lnTo>
                  <a:lnTo>
                    <a:pt x="4575" y="174"/>
                  </a:lnTo>
                  <a:lnTo>
                    <a:pt x="4576" y="174"/>
                  </a:lnTo>
                  <a:lnTo>
                    <a:pt x="4577" y="174"/>
                  </a:lnTo>
                  <a:lnTo>
                    <a:pt x="4578" y="174"/>
                  </a:lnTo>
                  <a:lnTo>
                    <a:pt x="4579" y="174"/>
                  </a:lnTo>
                  <a:lnTo>
                    <a:pt x="4580" y="174"/>
                  </a:lnTo>
                  <a:lnTo>
                    <a:pt x="4581" y="174"/>
                  </a:lnTo>
                  <a:lnTo>
                    <a:pt x="4582" y="174"/>
                  </a:lnTo>
                  <a:lnTo>
                    <a:pt x="4583" y="174"/>
                  </a:lnTo>
                  <a:lnTo>
                    <a:pt x="4584" y="174"/>
                  </a:lnTo>
                  <a:lnTo>
                    <a:pt x="4585" y="174"/>
                  </a:lnTo>
                  <a:lnTo>
                    <a:pt x="4586" y="174"/>
                  </a:lnTo>
                  <a:lnTo>
                    <a:pt x="4587" y="174"/>
                  </a:lnTo>
                  <a:lnTo>
                    <a:pt x="4588" y="174"/>
                  </a:lnTo>
                  <a:lnTo>
                    <a:pt x="4589" y="174"/>
                  </a:lnTo>
                  <a:lnTo>
                    <a:pt x="4590" y="174"/>
                  </a:lnTo>
                  <a:lnTo>
                    <a:pt x="4591" y="174"/>
                  </a:lnTo>
                  <a:lnTo>
                    <a:pt x="4592" y="174"/>
                  </a:lnTo>
                  <a:lnTo>
                    <a:pt x="4593" y="174"/>
                  </a:lnTo>
                  <a:lnTo>
                    <a:pt x="4594" y="174"/>
                  </a:lnTo>
                  <a:lnTo>
                    <a:pt x="4595" y="174"/>
                  </a:lnTo>
                  <a:lnTo>
                    <a:pt x="4596" y="174"/>
                  </a:lnTo>
                  <a:lnTo>
                    <a:pt x="4597" y="174"/>
                  </a:lnTo>
                  <a:lnTo>
                    <a:pt x="4598" y="174"/>
                  </a:lnTo>
                  <a:lnTo>
                    <a:pt x="4599" y="174"/>
                  </a:lnTo>
                  <a:lnTo>
                    <a:pt x="4600" y="174"/>
                  </a:lnTo>
                  <a:lnTo>
                    <a:pt x="4601" y="174"/>
                  </a:lnTo>
                  <a:lnTo>
                    <a:pt x="4602" y="174"/>
                  </a:lnTo>
                  <a:lnTo>
                    <a:pt x="4603" y="174"/>
                  </a:lnTo>
                  <a:lnTo>
                    <a:pt x="4604" y="174"/>
                  </a:lnTo>
                  <a:lnTo>
                    <a:pt x="4605" y="174"/>
                  </a:lnTo>
                  <a:lnTo>
                    <a:pt x="4606" y="174"/>
                  </a:lnTo>
                  <a:lnTo>
                    <a:pt x="4607" y="174"/>
                  </a:lnTo>
                  <a:lnTo>
                    <a:pt x="4608" y="174"/>
                  </a:lnTo>
                  <a:lnTo>
                    <a:pt x="4609" y="174"/>
                  </a:lnTo>
                  <a:lnTo>
                    <a:pt x="4610" y="174"/>
                  </a:lnTo>
                  <a:lnTo>
                    <a:pt x="4611" y="174"/>
                  </a:lnTo>
                  <a:lnTo>
                    <a:pt x="4612" y="174"/>
                  </a:lnTo>
                  <a:lnTo>
                    <a:pt x="4613" y="174"/>
                  </a:lnTo>
                  <a:lnTo>
                    <a:pt x="4614" y="174"/>
                  </a:lnTo>
                  <a:lnTo>
                    <a:pt x="4615" y="174"/>
                  </a:lnTo>
                  <a:lnTo>
                    <a:pt x="4616" y="174"/>
                  </a:lnTo>
                  <a:lnTo>
                    <a:pt x="4617" y="174"/>
                  </a:lnTo>
                  <a:lnTo>
                    <a:pt x="4618" y="174"/>
                  </a:lnTo>
                  <a:lnTo>
                    <a:pt x="4619" y="174"/>
                  </a:lnTo>
                  <a:lnTo>
                    <a:pt x="4620" y="174"/>
                  </a:lnTo>
                  <a:lnTo>
                    <a:pt x="4621" y="174"/>
                  </a:lnTo>
                  <a:lnTo>
                    <a:pt x="4622" y="174"/>
                  </a:lnTo>
                  <a:lnTo>
                    <a:pt x="4623" y="174"/>
                  </a:lnTo>
                  <a:lnTo>
                    <a:pt x="4624" y="174"/>
                  </a:lnTo>
                  <a:lnTo>
                    <a:pt x="4625" y="174"/>
                  </a:lnTo>
                  <a:lnTo>
                    <a:pt x="4626" y="174"/>
                  </a:lnTo>
                  <a:lnTo>
                    <a:pt x="4627" y="174"/>
                  </a:lnTo>
                  <a:lnTo>
                    <a:pt x="4628" y="174"/>
                  </a:lnTo>
                  <a:lnTo>
                    <a:pt x="4629" y="174"/>
                  </a:lnTo>
                  <a:lnTo>
                    <a:pt x="4630" y="174"/>
                  </a:lnTo>
                  <a:lnTo>
                    <a:pt x="4631" y="174"/>
                  </a:lnTo>
                  <a:lnTo>
                    <a:pt x="4632" y="174"/>
                  </a:lnTo>
                  <a:lnTo>
                    <a:pt x="4633" y="174"/>
                  </a:lnTo>
                  <a:lnTo>
                    <a:pt x="4634" y="174"/>
                  </a:lnTo>
                  <a:lnTo>
                    <a:pt x="4635" y="174"/>
                  </a:lnTo>
                  <a:lnTo>
                    <a:pt x="4636" y="174"/>
                  </a:lnTo>
                  <a:lnTo>
                    <a:pt x="4637" y="174"/>
                  </a:lnTo>
                  <a:lnTo>
                    <a:pt x="4638" y="174"/>
                  </a:lnTo>
                  <a:lnTo>
                    <a:pt x="4639" y="174"/>
                  </a:lnTo>
                  <a:lnTo>
                    <a:pt x="4640" y="174"/>
                  </a:lnTo>
                  <a:lnTo>
                    <a:pt x="4641" y="174"/>
                  </a:lnTo>
                  <a:lnTo>
                    <a:pt x="4642" y="174"/>
                  </a:lnTo>
                  <a:lnTo>
                    <a:pt x="4643" y="174"/>
                  </a:lnTo>
                  <a:lnTo>
                    <a:pt x="4644" y="174"/>
                  </a:lnTo>
                  <a:lnTo>
                    <a:pt x="4645" y="174"/>
                  </a:lnTo>
                  <a:lnTo>
                    <a:pt x="4646" y="174"/>
                  </a:lnTo>
                  <a:lnTo>
                    <a:pt x="4647" y="174"/>
                  </a:lnTo>
                  <a:lnTo>
                    <a:pt x="4648" y="174"/>
                  </a:lnTo>
                  <a:lnTo>
                    <a:pt x="4649" y="174"/>
                  </a:lnTo>
                  <a:lnTo>
                    <a:pt x="4650" y="174"/>
                  </a:lnTo>
                  <a:lnTo>
                    <a:pt x="4651" y="174"/>
                  </a:lnTo>
                  <a:lnTo>
                    <a:pt x="4652" y="174"/>
                  </a:lnTo>
                  <a:lnTo>
                    <a:pt x="4653" y="174"/>
                  </a:lnTo>
                  <a:lnTo>
                    <a:pt x="4654" y="174"/>
                  </a:lnTo>
                  <a:lnTo>
                    <a:pt x="4655" y="174"/>
                  </a:lnTo>
                  <a:lnTo>
                    <a:pt x="4656" y="174"/>
                  </a:lnTo>
                  <a:lnTo>
                    <a:pt x="4657" y="174"/>
                  </a:lnTo>
                  <a:lnTo>
                    <a:pt x="4658" y="174"/>
                  </a:lnTo>
                  <a:lnTo>
                    <a:pt x="4659" y="174"/>
                  </a:lnTo>
                  <a:lnTo>
                    <a:pt x="4660" y="174"/>
                  </a:lnTo>
                  <a:lnTo>
                    <a:pt x="4661" y="174"/>
                  </a:lnTo>
                  <a:lnTo>
                    <a:pt x="4662" y="174"/>
                  </a:lnTo>
                  <a:lnTo>
                    <a:pt x="4663" y="174"/>
                  </a:lnTo>
                  <a:lnTo>
                    <a:pt x="4664" y="174"/>
                  </a:lnTo>
                  <a:lnTo>
                    <a:pt x="4665" y="174"/>
                  </a:lnTo>
                  <a:lnTo>
                    <a:pt x="4666" y="174"/>
                  </a:lnTo>
                  <a:lnTo>
                    <a:pt x="4667" y="174"/>
                  </a:lnTo>
                  <a:lnTo>
                    <a:pt x="4668" y="174"/>
                  </a:lnTo>
                  <a:lnTo>
                    <a:pt x="4669" y="174"/>
                  </a:lnTo>
                  <a:lnTo>
                    <a:pt x="4670" y="174"/>
                  </a:lnTo>
                  <a:lnTo>
                    <a:pt x="4671" y="174"/>
                  </a:lnTo>
                  <a:lnTo>
                    <a:pt x="4672" y="174"/>
                  </a:lnTo>
                  <a:lnTo>
                    <a:pt x="4673" y="174"/>
                  </a:lnTo>
                  <a:lnTo>
                    <a:pt x="4674" y="174"/>
                  </a:lnTo>
                  <a:lnTo>
                    <a:pt x="4675" y="174"/>
                  </a:lnTo>
                  <a:lnTo>
                    <a:pt x="4676" y="174"/>
                  </a:lnTo>
                  <a:lnTo>
                    <a:pt x="4677" y="174"/>
                  </a:lnTo>
                  <a:lnTo>
                    <a:pt x="4678" y="174"/>
                  </a:lnTo>
                  <a:lnTo>
                    <a:pt x="4679" y="174"/>
                  </a:lnTo>
                  <a:lnTo>
                    <a:pt x="4680" y="174"/>
                  </a:lnTo>
                  <a:lnTo>
                    <a:pt x="4681" y="174"/>
                  </a:lnTo>
                  <a:lnTo>
                    <a:pt x="4682" y="174"/>
                  </a:lnTo>
                  <a:lnTo>
                    <a:pt x="4683" y="174"/>
                  </a:lnTo>
                  <a:lnTo>
                    <a:pt x="4684" y="174"/>
                  </a:lnTo>
                  <a:lnTo>
                    <a:pt x="4685" y="174"/>
                  </a:lnTo>
                  <a:lnTo>
                    <a:pt x="4686" y="174"/>
                  </a:lnTo>
                  <a:lnTo>
                    <a:pt x="4687" y="174"/>
                  </a:lnTo>
                  <a:lnTo>
                    <a:pt x="4688" y="174"/>
                  </a:lnTo>
                  <a:lnTo>
                    <a:pt x="4689" y="174"/>
                  </a:lnTo>
                  <a:lnTo>
                    <a:pt x="4690" y="174"/>
                  </a:lnTo>
                  <a:lnTo>
                    <a:pt x="4691" y="174"/>
                  </a:lnTo>
                  <a:lnTo>
                    <a:pt x="4692" y="174"/>
                  </a:lnTo>
                  <a:lnTo>
                    <a:pt x="4693" y="174"/>
                  </a:lnTo>
                  <a:lnTo>
                    <a:pt x="4694" y="174"/>
                  </a:lnTo>
                  <a:lnTo>
                    <a:pt x="4695" y="174"/>
                  </a:lnTo>
                  <a:lnTo>
                    <a:pt x="4696" y="174"/>
                  </a:lnTo>
                  <a:lnTo>
                    <a:pt x="4697" y="174"/>
                  </a:lnTo>
                  <a:lnTo>
                    <a:pt x="4698" y="174"/>
                  </a:lnTo>
                  <a:lnTo>
                    <a:pt x="4699" y="174"/>
                  </a:lnTo>
                  <a:lnTo>
                    <a:pt x="4700" y="174"/>
                  </a:lnTo>
                  <a:lnTo>
                    <a:pt x="4701" y="174"/>
                  </a:lnTo>
                  <a:lnTo>
                    <a:pt x="4702" y="174"/>
                  </a:lnTo>
                  <a:lnTo>
                    <a:pt x="4703" y="174"/>
                  </a:lnTo>
                  <a:lnTo>
                    <a:pt x="4704" y="174"/>
                  </a:lnTo>
                  <a:lnTo>
                    <a:pt x="4705" y="174"/>
                  </a:lnTo>
                  <a:lnTo>
                    <a:pt x="4706" y="174"/>
                  </a:lnTo>
                  <a:lnTo>
                    <a:pt x="4707" y="174"/>
                  </a:lnTo>
                  <a:lnTo>
                    <a:pt x="4708" y="174"/>
                  </a:lnTo>
                  <a:lnTo>
                    <a:pt x="4709" y="174"/>
                  </a:lnTo>
                  <a:lnTo>
                    <a:pt x="4710" y="174"/>
                  </a:lnTo>
                  <a:lnTo>
                    <a:pt x="4711" y="174"/>
                  </a:lnTo>
                  <a:lnTo>
                    <a:pt x="4712" y="174"/>
                  </a:lnTo>
                  <a:lnTo>
                    <a:pt x="4713" y="174"/>
                  </a:lnTo>
                  <a:lnTo>
                    <a:pt x="4714" y="174"/>
                  </a:lnTo>
                  <a:lnTo>
                    <a:pt x="4715" y="174"/>
                  </a:lnTo>
                  <a:lnTo>
                    <a:pt x="4716" y="174"/>
                  </a:lnTo>
                  <a:lnTo>
                    <a:pt x="4717" y="174"/>
                  </a:lnTo>
                  <a:lnTo>
                    <a:pt x="4718" y="174"/>
                  </a:lnTo>
                  <a:lnTo>
                    <a:pt x="4719" y="174"/>
                  </a:lnTo>
                  <a:lnTo>
                    <a:pt x="4720" y="174"/>
                  </a:lnTo>
                  <a:lnTo>
                    <a:pt x="4721" y="174"/>
                  </a:lnTo>
                  <a:lnTo>
                    <a:pt x="4722" y="174"/>
                  </a:lnTo>
                  <a:lnTo>
                    <a:pt x="4723" y="174"/>
                  </a:lnTo>
                  <a:lnTo>
                    <a:pt x="4724" y="174"/>
                  </a:lnTo>
                  <a:lnTo>
                    <a:pt x="4725" y="174"/>
                  </a:lnTo>
                  <a:lnTo>
                    <a:pt x="4726" y="174"/>
                  </a:lnTo>
                  <a:lnTo>
                    <a:pt x="4727" y="174"/>
                  </a:lnTo>
                  <a:lnTo>
                    <a:pt x="4728" y="174"/>
                  </a:lnTo>
                  <a:lnTo>
                    <a:pt x="4729" y="174"/>
                  </a:lnTo>
                  <a:lnTo>
                    <a:pt x="4730" y="174"/>
                  </a:lnTo>
                  <a:lnTo>
                    <a:pt x="4731" y="174"/>
                  </a:lnTo>
                  <a:lnTo>
                    <a:pt x="4732" y="174"/>
                  </a:lnTo>
                  <a:lnTo>
                    <a:pt x="4733" y="174"/>
                  </a:lnTo>
                  <a:lnTo>
                    <a:pt x="4734" y="174"/>
                  </a:lnTo>
                  <a:lnTo>
                    <a:pt x="4735" y="174"/>
                  </a:lnTo>
                  <a:lnTo>
                    <a:pt x="4736" y="174"/>
                  </a:lnTo>
                  <a:lnTo>
                    <a:pt x="4737" y="174"/>
                  </a:lnTo>
                  <a:lnTo>
                    <a:pt x="4738" y="174"/>
                  </a:lnTo>
                  <a:lnTo>
                    <a:pt x="4739" y="174"/>
                  </a:lnTo>
                  <a:lnTo>
                    <a:pt x="4740" y="174"/>
                  </a:lnTo>
                  <a:lnTo>
                    <a:pt x="4741" y="174"/>
                  </a:lnTo>
                  <a:lnTo>
                    <a:pt x="4742" y="174"/>
                  </a:lnTo>
                  <a:lnTo>
                    <a:pt x="4743" y="174"/>
                  </a:lnTo>
                  <a:lnTo>
                    <a:pt x="4744" y="174"/>
                  </a:lnTo>
                  <a:lnTo>
                    <a:pt x="4745" y="174"/>
                  </a:lnTo>
                  <a:lnTo>
                    <a:pt x="4746" y="174"/>
                  </a:lnTo>
                  <a:lnTo>
                    <a:pt x="4747" y="174"/>
                  </a:lnTo>
                  <a:lnTo>
                    <a:pt x="4748" y="174"/>
                  </a:lnTo>
                  <a:lnTo>
                    <a:pt x="4749" y="174"/>
                  </a:lnTo>
                  <a:lnTo>
                    <a:pt x="4750" y="174"/>
                  </a:lnTo>
                  <a:lnTo>
                    <a:pt x="4751" y="174"/>
                  </a:lnTo>
                  <a:lnTo>
                    <a:pt x="4752" y="174"/>
                  </a:lnTo>
                  <a:lnTo>
                    <a:pt x="4753" y="174"/>
                  </a:lnTo>
                  <a:lnTo>
                    <a:pt x="4754" y="174"/>
                  </a:lnTo>
                  <a:lnTo>
                    <a:pt x="4755" y="174"/>
                  </a:lnTo>
                  <a:lnTo>
                    <a:pt x="4756" y="174"/>
                  </a:lnTo>
                  <a:lnTo>
                    <a:pt x="4757" y="174"/>
                  </a:lnTo>
                  <a:lnTo>
                    <a:pt x="4758" y="174"/>
                  </a:lnTo>
                  <a:lnTo>
                    <a:pt x="4759" y="174"/>
                  </a:lnTo>
                  <a:lnTo>
                    <a:pt x="4760" y="174"/>
                  </a:lnTo>
                  <a:lnTo>
                    <a:pt x="4761" y="174"/>
                  </a:lnTo>
                  <a:lnTo>
                    <a:pt x="4762" y="174"/>
                  </a:lnTo>
                  <a:lnTo>
                    <a:pt x="4763" y="174"/>
                  </a:lnTo>
                  <a:lnTo>
                    <a:pt x="4764" y="174"/>
                  </a:lnTo>
                  <a:lnTo>
                    <a:pt x="4765" y="174"/>
                  </a:lnTo>
                  <a:lnTo>
                    <a:pt x="4766" y="174"/>
                  </a:lnTo>
                  <a:lnTo>
                    <a:pt x="4767" y="174"/>
                  </a:lnTo>
                  <a:lnTo>
                    <a:pt x="4768" y="174"/>
                  </a:lnTo>
                  <a:lnTo>
                    <a:pt x="4769" y="174"/>
                  </a:lnTo>
                  <a:lnTo>
                    <a:pt x="4770" y="174"/>
                  </a:lnTo>
                  <a:lnTo>
                    <a:pt x="4771" y="174"/>
                  </a:lnTo>
                  <a:lnTo>
                    <a:pt x="4772" y="174"/>
                  </a:lnTo>
                  <a:lnTo>
                    <a:pt x="4773" y="174"/>
                  </a:lnTo>
                  <a:lnTo>
                    <a:pt x="4774" y="174"/>
                  </a:lnTo>
                  <a:lnTo>
                    <a:pt x="4775" y="174"/>
                  </a:lnTo>
                  <a:lnTo>
                    <a:pt x="4776" y="174"/>
                  </a:lnTo>
                  <a:lnTo>
                    <a:pt x="4777" y="174"/>
                  </a:lnTo>
                  <a:lnTo>
                    <a:pt x="4778" y="174"/>
                  </a:lnTo>
                  <a:lnTo>
                    <a:pt x="4779" y="174"/>
                  </a:lnTo>
                  <a:lnTo>
                    <a:pt x="4780" y="174"/>
                  </a:lnTo>
                  <a:lnTo>
                    <a:pt x="4781" y="174"/>
                  </a:lnTo>
                  <a:lnTo>
                    <a:pt x="4782" y="174"/>
                  </a:lnTo>
                  <a:lnTo>
                    <a:pt x="4783" y="174"/>
                  </a:lnTo>
                  <a:lnTo>
                    <a:pt x="4784" y="174"/>
                  </a:lnTo>
                  <a:lnTo>
                    <a:pt x="4785" y="174"/>
                  </a:lnTo>
                  <a:lnTo>
                    <a:pt x="4786" y="174"/>
                  </a:lnTo>
                  <a:lnTo>
                    <a:pt x="4787" y="174"/>
                  </a:lnTo>
                  <a:lnTo>
                    <a:pt x="4788" y="174"/>
                  </a:lnTo>
                  <a:lnTo>
                    <a:pt x="4789" y="174"/>
                  </a:lnTo>
                  <a:lnTo>
                    <a:pt x="4790" y="174"/>
                  </a:lnTo>
                  <a:lnTo>
                    <a:pt x="4791" y="174"/>
                  </a:lnTo>
                  <a:lnTo>
                    <a:pt x="4792" y="174"/>
                  </a:lnTo>
                  <a:lnTo>
                    <a:pt x="4793" y="174"/>
                  </a:lnTo>
                  <a:lnTo>
                    <a:pt x="4794" y="174"/>
                  </a:lnTo>
                  <a:lnTo>
                    <a:pt x="4795" y="174"/>
                  </a:lnTo>
                  <a:lnTo>
                    <a:pt x="4796" y="174"/>
                  </a:lnTo>
                  <a:lnTo>
                    <a:pt x="4797" y="174"/>
                  </a:lnTo>
                  <a:lnTo>
                    <a:pt x="4798" y="174"/>
                  </a:lnTo>
                  <a:lnTo>
                    <a:pt x="4799" y="174"/>
                  </a:lnTo>
                  <a:lnTo>
                    <a:pt x="4800" y="174"/>
                  </a:lnTo>
                  <a:lnTo>
                    <a:pt x="4801" y="174"/>
                  </a:lnTo>
                  <a:lnTo>
                    <a:pt x="4802" y="174"/>
                  </a:lnTo>
                  <a:lnTo>
                    <a:pt x="4803" y="174"/>
                  </a:lnTo>
                  <a:lnTo>
                    <a:pt x="4804" y="174"/>
                  </a:lnTo>
                  <a:lnTo>
                    <a:pt x="4805" y="174"/>
                  </a:lnTo>
                  <a:lnTo>
                    <a:pt x="4806" y="174"/>
                  </a:lnTo>
                  <a:lnTo>
                    <a:pt x="4807" y="174"/>
                  </a:lnTo>
                  <a:lnTo>
                    <a:pt x="4808" y="174"/>
                  </a:lnTo>
                  <a:lnTo>
                    <a:pt x="4809" y="174"/>
                  </a:lnTo>
                  <a:lnTo>
                    <a:pt x="4810" y="174"/>
                  </a:lnTo>
                  <a:lnTo>
                    <a:pt x="4811" y="174"/>
                  </a:lnTo>
                  <a:lnTo>
                    <a:pt x="4812" y="174"/>
                  </a:lnTo>
                  <a:lnTo>
                    <a:pt x="4813" y="174"/>
                  </a:lnTo>
                  <a:lnTo>
                    <a:pt x="4814" y="174"/>
                  </a:lnTo>
                  <a:lnTo>
                    <a:pt x="4815" y="174"/>
                  </a:lnTo>
                  <a:lnTo>
                    <a:pt x="4816" y="174"/>
                  </a:lnTo>
                  <a:lnTo>
                    <a:pt x="4817" y="174"/>
                  </a:lnTo>
                  <a:lnTo>
                    <a:pt x="4818" y="174"/>
                  </a:lnTo>
                  <a:lnTo>
                    <a:pt x="4819" y="174"/>
                  </a:lnTo>
                  <a:lnTo>
                    <a:pt x="4820" y="174"/>
                  </a:lnTo>
                  <a:lnTo>
                    <a:pt x="4821" y="174"/>
                  </a:lnTo>
                  <a:lnTo>
                    <a:pt x="4822" y="174"/>
                  </a:lnTo>
                  <a:lnTo>
                    <a:pt x="4823" y="174"/>
                  </a:lnTo>
                  <a:lnTo>
                    <a:pt x="4824" y="174"/>
                  </a:lnTo>
                  <a:lnTo>
                    <a:pt x="4825" y="174"/>
                  </a:lnTo>
                  <a:lnTo>
                    <a:pt x="4826" y="174"/>
                  </a:lnTo>
                  <a:lnTo>
                    <a:pt x="4827" y="174"/>
                  </a:lnTo>
                  <a:lnTo>
                    <a:pt x="4828" y="174"/>
                  </a:lnTo>
                  <a:lnTo>
                    <a:pt x="4829" y="174"/>
                  </a:lnTo>
                  <a:lnTo>
                    <a:pt x="4830" y="174"/>
                  </a:lnTo>
                  <a:lnTo>
                    <a:pt x="4831" y="174"/>
                  </a:lnTo>
                  <a:lnTo>
                    <a:pt x="4832" y="174"/>
                  </a:lnTo>
                  <a:lnTo>
                    <a:pt x="4833" y="174"/>
                  </a:lnTo>
                  <a:lnTo>
                    <a:pt x="4834" y="174"/>
                  </a:lnTo>
                  <a:lnTo>
                    <a:pt x="4835" y="174"/>
                  </a:lnTo>
                  <a:lnTo>
                    <a:pt x="4836" y="174"/>
                  </a:lnTo>
                  <a:lnTo>
                    <a:pt x="4837" y="174"/>
                  </a:lnTo>
                  <a:lnTo>
                    <a:pt x="4838" y="174"/>
                  </a:lnTo>
                  <a:lnTo>
                    <a:pt x="4839" y="174"/>
                  </a:lnTo>
                  <a:lnTo>
                    <a:pt x="4840" y="174"/>
                  </a:lnTo>
                  <a:lnTo>
                    <a:pt x="4841" y="174"/>
                  </a:lnTo>
                  <a:lnTo>
                    <a:pt x="4842" y="174"/>
                  </a:lnTo>
                  <a:lnTo>
                    <a:pt x="4843" y="174"/>
                  </a:lnTo>
                  <a:lnTo>
                    <a:pt x="4844" y="174"/>
                  </a:lnTo>
                  <a:lnTo>
                    <a:pt x="4845" y="174"/>
                  </a:lnTo>
                  <a:lnTo>
                    <a:pt x="4846" y="174"/>
                  </a:lnTo>
                  <a:lnTo>
                    <a:pt x="4847" y="174"/>
                  </a:lnTo>
                  <a:lnTo>
                    <a:pt x="4848" y="174"/>
                  </a:lnTo>
                  <a:lnTo>
                    <a:pt x="4849" y="174"/>
                  </a:lnTo>
                  <a:lnTo>
                    <a:pt x="4850" y="174"/>
                  </a:lnTo>
                  <a:lnTo>
                    <a:pt x="4851" y="174"/>
                  </a:lnTo>
                  <a:lnTo>
                    <a:pt x="4852" y="174"/>
                  </a:lnTo>
                  <a:lnTo>
                    <a:pt x="4853" y="174"/>
                  </a:lnTo>
                  <a:lnTo>
                    <a:pt x="4854" y="174"/>
                  </a:lnTo>
                  <a:lnTo>
                    <a:pt x="4855" y="174"/>
                  </a:lnTo>
                  <a:lnTo>
                    <a:pt x="4856" y="174"/>
                  </a:lnTo>
                  <a:lnTo>
                    <a:pt x="4857" y="174"/>
                  </a:lnTo>
                  <a:lnTo>
                    <a:pt x="4858" y="174"/>
                  </a:lnTo>
                  <a:lnTo>
                    <a:pt x="4859" y="174"/>
                  </a:lnTo>
                  <a:lnTo>
                    <a:pt x="4860" y="174"/>
                  </a:lnTo>
                  <a:lnTo>
                    <a:pt x="4861" y="174"/>
                  </a:lnTo>
                  <a:lnTo>
                    <a:pt x="4862" y="174"/>
                  </a:lnTo>
                  <a:lnTo>
                    <a:pt x="4863" y="174"/>
                  </a:lnTo>
                  <a:lnTo>
                    <a:pt x="4864" y="174"/>
                  </a:lnTo>
                  <a:lnTo>
                    <a:pt x="4865" y="174"/>
                  </a:lnTo>
                  <a:lnTo>
                    <a:pt x="4866" y="174"/>
                  </a:lnTo>
                  <a:lnTo>
                    <a:pt x="4867" y="174"/>
                  </a:lnTo>
                  <a:lnTo>
                    <a:pt x="4868" y="174"/>
                  </a:lnTo>
                  <a:lnTo>
                    <a:pt x="4869" y="174"/>
                  </a:lnTo>
                  <a:lnTo>
                    <a:pt x="4870" y="174"/>
                  </a:lnTo>
                  <a:lnTo>
                    <a:pt x="4871" y="174"/>
                  </a:lnTo>
                  <a:lnTo>
                    <a:pt x="4872" y="174"/>
                  </a:lnTo>
                  <a:lnTo>
                    <a:pt x="4873" y="174"/>
                  </a:lnTo>
                  <a:lnTo>
                    <a:pt x="4874" y="174"/>
                  </a:lnTo>
                  <a:lnTo>
                    <a:pt x="4875" y="174"/>
                  </a:lnTo>
                  <a:lnTo>
                    <a:pt x="4876" y="174"/>
                  </a:lnTo>
                  <a:lnTo>
                    <a:pt x="4877" y="174"/>
                  </a:lnTo>
                  <a:lnTo>
                    <a:pt x="4878" y="174"/>
                  </a:lnTo>
                  <a:lnTo>
                    <a:pt x="4879" y="174"/>
                  </a:lnTo>
                  <a:lnTo>
                    <a:pt x="4880" y="174"/>
                  </a:lnTo>
                  <a:lnTo>
                    <a:pt x="4881" y="174"/>
                  </a:lnTo>
                  <a:lnTo>
                    <a:pt x="4882" y="174"/>
                  </a:lnTo>
                  <a:lnTo>
                    <a:pt x="4883" y="174"/>
                  </a:lnTo>
                  <a:lnTo>
                    <a:pt x="4884" y="174"/>
                  </a:lnTo>
                  <a:lnTo>
                    <a:pt x="4885" y="174"/>
                  </a:lnTo>
                  <a:lnTo>
                    <a:pt x="4886" y="174"/>
                  </a:lnTo>
                  <a:lnTo>
                    <a:pt x="4887" y="174"/>
                  </a:lnTo>
                  <a:lnTo>
                    <a:pt x="4888" y="174"/>
                  </a:lnTo>
                  <a:lnTo>
                    <a:pt x="4889" y="174"/>
                  </a:lnTo>
                  <a:lnTo>
                    <a:pt x="4890" y="174"/>
                  </a:lnTo>
                  <a:lnTo>
                    <a:pt x="4891" y="174"/>
                  </a:lnTo>
                  <a:lnTo>
                    <a:pt x="4892" y="174"/>
                  </a:lnTo>
                  <a:lnTo>
                    <a:pt x="4893" y="174"/>
                  </a:lnTo>
                  <a:lnTo>
                    <a:pt x="4894" y="174"/>
                  </a:lnTo>
                  <a:lnTo>
                    <a:pt x="4895" y="174"/>
                  </a:lnTo>
                  <a:lnTo>
                    <a:pt x="4896" y="174"/>
                  </a:lnTo>
                  <a:lnTo>
                    <a:pt x="4897" y="174"/>
                  </a:lnTo>
                  <a:lnTo>
                    <a:pt x="4898" y="174"/>
                  </a:lnTo>
                  <a:lnTo>
                    <a:pt x="4899" y="174"/>
                  </a:lnTo>
                  <a:lnTo>
                    <a:pt x="4900" y="174"/>
                  </a:lnTo>
                  <a:lnTo>
                    <a:pt x="4901" y="174"/>
                  </a:lnTo>
                  <a:lnTo>
                    <a:pt x="4902" y="174"/>
                  </a:lnTo>
                  <a:lnTo>
                    <a:pt x="4903" y="174"/>
                  </a:lnTo>
                  <a:lnTo>
                    <a:pt x="4904" y="174"/>
                  </a:lnTo>
                  <a:lnTo>
                    <a:pt x="4905" y="174"/>
                  </a:lnTo>
                  <a:lnTo>
                    <a:pt x="4906" y="174"/>
                  </a:lnTo>
                  <a:lnTo>
                    <a:pt x="4907" y="174"/>
                  </a:lnTo>
                  <a:lnTo>
                    <a:pt x="4908" y="174"/>
                  </a:lnTo>
                  <a:lnTo>
                    <a:pt x="4909" y="174"/>
                  </a:lnTo>
                  <a:lnTo>
                    <a:pt x="4910" y="174"/>
                  </a:lnTo>
                  <a:lnTo>
                    <a:pt x="4911" y="174"/>
                  </a:lnTo>
                  <a:lnTo>
                    <a:pt x="4912" y="174"/>
                  </a:lnTo>
                  <a:lnTo>
                    <a:pt x="4913" y="174"/>
                  </a:lnTo>
                  <a:lnTo>
                    <a:pt x="4914" y="174"/>
                  </a:lnTo>
                  <a:lnTo>
                    <a:pt x="4915" y="174"/>
                  </a:lnTo>
                  <a:lnTo>
                    <a:pt x="4916" y="174"/>
                  </a:lnTo>
                  <a:lnTo>
                    <a:pt x="4917" y="174"/>
                  </a:lnTo>
                  <a:lnTo>
                    <a:pt x="4918" y="174"/>
                  </a:lnTo>
                  <a:lnTo>
                    <a:pt x="4919" y="174"/>
                  </a:lnTo>
                  <a:lnTo>
                    <a:pt x="4920" y="174"/>
                  </a:lnTo>
                  <a:lnTo>
                    <a:pt x="4921" y="174"/>
                  </a:lnTo>
                  <a:lnTo>
                    <a:pt x="4922" y="174"/>
                  </a:lnTo>
                  <a:lnTo>
                    <a:pt x="4923" y="174"/>
                  </a:lnTo>
                  <a:lnTo>
                    <a:pt x="4924" y="174"/>
                  </a:lnTo>
                  <a:lnTo>
                    <a:pt x="4925" y="174"/>
                  </a:lnTo>
                  <a:lnTo>
                    <a:pt x="4926" y="174"/>
                  </a:lnTo>
                  <a:lnTo>
                    <a:pt x="4927" y="174"/>
                  </a:lnTo>
                  <a:lnTo>
                    <a:pt x="4928" y="174"/>
                  </a:lnTo>
                  <a:lnTo>
                    <a:pt x="4929" y="174"/>
                  </a:lnTo>
                  <a:lnTo>
                    <a:pt x="4930" y="174"/>
                  </a:lnTo>
                  <a:lnTo>
                    <a:pt x="4931" y="174"/>
                  </a:lnTo>
                  <a:lnTo>
                    <a:pt x="4932" y="174"/>
                  </a:lnTo>
                  <a:lnTo>
                    <a:pt x="4933" y="174"/>
                  </a:lnTo>
                  <a:lnTo>
                    <a:pt x="4934" y="174"/>
                  </a:lnTo>
                  <a:lnTo>
                    <a:pt x="4935" y="174"/>
                  </a:lnTo>
                  <a:lnTo>
                    <a:pt x="4936" y="174"/>
                  </a:lnTo>
                  <a:lnTo>
                    <a:pt x="4937" y="174"/>
                  </a:lnTo>
                  <a:lnTo>
                    <a:pt x="4938" y="174"/>
                  </a:lnTo>
                  <a:lnTo>
                    <a:pt x="4939" y="174"/>
                  </a:lnTo>
                  <a:lnTo>
                    <a:pt x="4940" y="174"/>
                  </a:lnTo>
                  <a:lnTo>
                    <a:pt x="4941" y="174"/>
                  </a:lnTo>
                  <a:lnTo>
                    <a:pt x="4942" y="174"/>
                  </a:lnTo>
                  <a:lnTo>
                    <a:pt x="4943" y="174"/>
                  </a:lnTo>
                  <a:lnTo>
                    <a:pt x="4944" y="174"/>
                  </a:lnTo>
                  <a:lnTo>
                    <a:pt x="4945" y="174"/>
                  </a:lnTo>
                  <a:lnTo>
                    <a:pt x="4946" y="174"/>
                  </a:lnTo>
                  <a:lnTo>
                    <a:pt x="4947" y="174"/>
                  </a:lnTo>
                  <a:lnTo>
                    <a:pt x="4948" y="174"/>
                  </a:lnTo>
                  <a:lnTo>
                    <a:pt x="4949" y="174"/>
                  </a:lnTo>
                  <a:lnTo>
                    <a:pt x="4950" y="174"/>
                  </a:lnTo>
                  <a:lnTo>
                    <a:pt x="4951" y="174"/>
                  </a:lnTo>
                  <a:lnTo>
                    <a:pt x="4952" y="174"/>
                  </a:lnTo>
                  <a:lnTo>
                    <a:pt x="4953" y="174"/>
                  </a:lnTo>
                  <a:lnTo>
                    <a:pt x="4954" y="174"/>
                  </a:lnTo>
                  <a:lnTo>
                    <a:pt x="4955" y="174"/>
                  </a:lnTo>
                  <a:lnTo>
                    <a:pt x="4956" y="174"/>
                  </a:lnTo>
                  <a:lnTo>
                    <a:pt x="4957" y="174"/>
                  </a:lnTo>
                  <a:lnTo>
                    <a:pt x="4958" y="174"/>
                  </a:lnTo>
                  <a:lnTo>
                    <a:pt x="4959" y="174"/>
                  </a:lnTo>
                  <a:lnTo>
                    <a:pt x="4960" y="174"/>
                  </a:lnTo>
                  <a:lnTo>
                    <a:pt x="4961" y="174"/>
                  </a:lnTo>
                  <a:lnTo>
                    <a:pt x="4962" y="174"/>
                  </a:lnTo>
                  <a:lnTo>
                    <a:pt x="4963" y="174"/>
                  </a:lnTo>
                  <a:lnTo>
                    <a:pt x="4964" y="174"/>
                  </a:lnTo>
                  <a:lnTo>
                    <a:pt x="4965" y="174"/>
                  </a:lnTo>
                  <a:lnTo>
                    <a:pt x="4966" y="174"/>
                  </a:lnTo>
                  <a:lnTo>
                    <a:pt x="4967" y="174"/>
                  </a:lnTo>
                  <a:lnTo>
                    <a:pt x="4968" y="174"/>
                  </a:lnTo>
                  <a:lnTo>
                    <a:pt x="4969" y="174"/>
                  </a:lnTo>
                  <a:lnTo>
                    <a:pt x="4970" y="174"/>
                  </a:lnTo>
                  <a:lnTo>
                    <a:pt x="4971" y="174"/>
                  </a:lnTo>
                  <a:lnTo>
                    <a:pt x="4972" y="174"/>
                  </a:lnTo>
                  <a:lnTo>
                    <a:pt x="4973" y="174"/>
                  </a:lnTo>
                  <a:lnTo>
                    <a:pt x="4974" y="174"/>
                  </a:lnTo>
                  <a:lnTo>
                    <a:pt x="4975" y="174"/>
                  </a:lnTo>
                  <a:lnTo>
                    <a:pt x="4976" y="174"/>
                  </a:lnTo>
                  <a:lnTo>
                    <a:pt x="4977" y="174"/>
                  </a:lnTo>
                  <a:lnTo>
                    <a:pt x="4978" y="174"/>
                  </a:lnTo>
                  <a:lnTo>
                    <a:pt x="4979" y="174"/>
                  </a:lnTo>
                  <a:lnTo>
                    <a:pt x="4980" y="174"/>
                  </a:lnTo>
                  <a:lnTo>
                    <a:pt x="4981" y="174"/>
                  </a:lnTo>
                  <a:lnTo>
                    <a:pt x="4982" y="174"/>
                  </a:lnTo>
                  <a:lnTo>
                    <a:pt x="4983" y="174"/>
                  </a:lnTo>
                  <a:lnTo>
                    <a:pt x="4984" y="174"/>
                  </a:lnTo>
                  <a:lnTo>
                    <a:pt x="4985" y="174"/>
                  </a:lnTo>
                  <a:lnTo>
                    <a:pt x="4986" y="174"/>
                  </a:lnTo>
                  <a:lnTo>
                    <a:pt x="4987" y="174"/>
                  </a:lnTo>
                  <a:lnTo>
                    <a:pt x="4988" y="174"/>
                  </a:lnTo>
                  <a:lnTo>
                    <a:pt x="4989" y="174"/>
                  </a:lnTo>
                  <a:lnTo>
                    <a:pt x="4990" y="174"/>
                  </a:lnTo>
                  <a:lnTo>
                    <a:pt x="4991" y="174"/>
                  </a:lnTo>
                  <a:lnTo>
                    <a:pt x="4992" y="174"/>
                  </a:lnTo>
                  <a:lnTo>
                    <a:pt x="4993" y="174"/>
                  </a:lnTo>
                  <a:lnTo>
                    <a:pt x="4994" y="174"/>
                  </a:lnTo>
                  <a:lnTo>
                    <a:pt x="4995" y="174"/>
                  </a:lnTo>
                  <a:lnTo>
                    <a:pt x="4996" y="174"/>
                  </a:lnTo>
                  <a:lnTo>
                    <a:pt x="4997" y="174"/>
                  </a:lnTo>
                  <a:lnTo>
                    <a:pt x="4998" y="174"/>
                  </a:lnTo>
                  <a:lnTo>
                    <a:pt x="4999" y="174"/>
                  </a:lnTo>
                  <a:lnTo>
                    <a:pt x="5000" y="174"/>
                  </a:lnTo>
                  <a:lnTo>
                    <a:pt x="5001" y="174"/>
                  </a:lnTo>
                  <a:lnTo>
                    <a:pt x="5002" y="174"/>
                  </a:lnTo>
                  <a:lnTo>
                    <a:pt x="5003" y="174"/>
                  </a:lnTo>
                  <a:lnTo>
                    <a:pt x="5004" y="174"/>
                  </a:lnTo>
                  <a:lnTo>
                    <a:pt x="5005" y="174"/>
                  </a:lnTo>
                  <a:lnTo>
                    <a:pt x="5006" y="174"/>
                  </a:lnTo>
                  <a:lnTo>
                    <a:pt x="5007" y="174"/>
                  </a:lnTo>
                  <a:lnTo>
                    <a:pt x="5008" y="174"/>
                  </a:lnTo>
                  <a:lnTo>
                    <a:pt x="5009" y="174"/>
                  </a:lnTo>
                  <a:lnTo>
                    <a:pt x="5010" y="174"/>
                  </a:lnTo>
                  <a:lnTo>
                    <a:pt x="5011" y="174"/>
                  </a:lnTo>
                  <a:lnTo>
                    <a:pt x="5012" y="174"/>
                  </a:lnTo>
                  <a:lnTo>
                    <a:pt x="5013" y="174"/>
                  </a:lnTo>
                  <a:lnTo>
                    <a:pt x="5014" y="174"/>
                  </a:lnTo>
                  <a:lnTo>
                    <a:pt x="5015" y="174"/>
                  </a:lnTo>
                  <a:lnTo>
                    <a:pt x="5016" y="174"/>
                  </a:lnTo>
                  <a:lnTo>
                    <a:pt x="5017" y="174"/>
                  </a:lnTo>
                  <a:lnTo>
                    <a:pt x="5018" y="174"/>
                  </a:lnTo>
                  <a:lnTo>
                    <a:pt x="5019" y="174"/>
                  </a:lnTo>
                  <a:lnTo>
                    <a:pt x="5020" y="174"/>
                  </a:lnTo>
                  <a:lnTo>
                    <a:pt x="5021" y="174"/>
                  </a:lnTo>
                  <a:lnTo>
                    <a:pt x="5022" y="174"/>
                  </a:lnTo>
                  <a:lnTo>
                    <a:pt x="5023" y="174"/>
                  </a:lnTo>
                  <a:lnTo>
                    <a:pt x="5024" y="174"/>
                  </a:lnTo>
                  <a:lnTo>
                    <a:pt x="5025" y="174"/>
                  </a:lnTo>
                  <a:lnTo>
                    <a:pt x="5026" y="174"/>
                  </a:lnTo>
                  <a:lnTo>
                    <a:pt x="5027" y="174"/>
                  </a:lnTo>
                  <a:lnTo>
                    <a:pt x="5028" y="174"/>
                  </a:lnTo>
                  <a:lnTo>
                    <a:pt x="5029" y="174"/>
                  </a:lnTo>
                  <a:lnTo>
                    <a:pt x="5030" y="174"/>
                  </a:lnTo>
                  <a:lnTo>
                    <a:pt x="5031" y="174"/>
                  </a:lnTo>
                  <a:lnTo>
                    <a:pt x="5032" y="174"/>
                  </a:lnTo>
                  <a:lnTo>
                    <a:pt x="5033" y="174"/>
                  </a:lnTo>
                  <a:lnTo>
                    <a:pt x="5034" y="174"/>
                  </a:lnTo>
                  <a:lnTo>
                    <a:pt x="5035" y="174"/>
                  </a:lnTo>
                  <a:lnTo>
                    <a:pt x="5036" y="174"/>
                  </a:lnTo>
                  <a:lnTo>
                    <a:pt x="5037" y="174"/>
                  </a:lnTo>
                  <a:lnTo>
                    <a:pt x="5038" y="174"/>
                  </a:lnTo>
                  <a:lnTo>
                    <a:pt x="5039" y="174"/>
                  </a:lnTo>
                  <a:lnTo>
                    <a:pt x="5040" y="174"/>
                  </a:lnTo>
                  <a:lnTo>
                    <a:pt x="5041" y="174"/>
                  </a:lnTo>
                  <a:lnTo>
                    <a:pt x="5042" y="174"/>
                  </a:lnTo>
                  <a:lnTo>
                    <a:pt x="5043" y="174"/>
                  </a:lnTo>
                  <a:lnTo>
                    <a:pt x="5044" y="174"/>
                  </a:lnTo>
                  <a:lnTo>
                    <a:pt x="5045" y="174"/>
                  </a:lnTo>
                  <a:lnTo>
                    <a:pt x="5046" y="17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7" name="Rectangle 217"/>
            <p:cNvSpPr>
              <a:spLocks noChangeArrowheads="1"/>
            </p:cNvSpPr>
            <p:nvPr/>
          </p:nvSpPr>
          <p:spPr bwMode="auto">
            <a:xfrm rot="-5400000">
              <a:off x="944" y="2584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832.4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8" name="Line 218"/>
            <p:cNvSpPr>
              <a:spLocks noChangeShapeType="1"/>
            </p:cNvSpPr>
            <p:nvPr/>
          </p:nvSpPr>
          <p:spPr bwMode="auto">
            <a:xfrm flipV="1">
              <a:off x="1010" y="2744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9" name="Rectangle 219"/>
            <p:cNvSpPr>
              <a:spLocks noChangeArrowheads="1"/>
            </p:cNvSpPr>
            <p:nvPr/>
          </p:nvSpPr>
          <p:spPr bwMode="auto">
            <a:xfrm rot="-5400000">
              <a:off x="2009" y="2657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1466.4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0" name="Line 220"/>
            <p:cNvSpPr>
              <a:spLocks noChangeShapeType="1"/>
            </p:cNvSpPr>
            <p:nvPr/>
          </p:nvSpPr>
          <p:spPr bwMode="auto">
            <a:xfrm flipV="1">
              <a:off x="2088" y="2834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1" name="Rectangle 221"/>
            <p:cNvSpPr>
              <a:spLocks noChangeArrowheads="1"/>
            </p:cNvSpPr>
            <p:nvPr/>
          </p:nvSpPr>
          <p:spPr bwMode="auto">
            <a:xfrm rot="-5400000">
              <a:off x="2398" y="2723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1695.5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2" name="Line 222"/>
            <p:cNvSpPr>
              <a:spLocks noChangeShapeType="1"/>
            </p:cNvSpPr>
            <p:nvPr/>
          </p:nvSpPr>
          <p:spPr bwMode="auto">
            <a:xfrm flipV="1">
              <a:off x="2477" y="2899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3" name="Rectangle 223"/>
            <p:cNvSpPr>
              <a:spLocks noChangeArrowheads="1"/>
            </p:cNvSpPr>
            <p:nvPr/>
          </p:nvSpPr>
          <p:spPr bwMode="auto">
            <a:xfrm rot="-5400000">
              <a:off x="999" y="2746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864.4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4" name="Line 224"/>
            <p:cNvSpPr>
              <a:spLocks noChangeShapeType="1"/>
            </p:cNvSpPr>
            <p:nvPr/>
          </p:nvSpPr>
          <p:spPr bwMode="auto">
            <a:xfrm flipV="1">
              <a:off x="1064" y="2905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5" name="Rectangle 225"/>
            <p:cNvSpPr>
              <a:spLocks noChangeArrowheads="1"/>
            </p:cNvSpPr>
            <p:nvPr/>
          </p:nvSpPr>
          <p:spPr bwMode="auto">
            <a:xfrm rot="-5400000">
              <a:off x="1803" y="2735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1345.5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6" name="Line 226"/>
            <p:cNvSpPr>
              <a:spLocks noChangeShapeType="1"/>
            </p:cNvSpPr>
            <p:nvPr/>
          </p:nvSpPr>
          <p:spPr bwMode="auto">
            <a:xfrm flipV="1">
              <a:off x="1882" y="2911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7" name="Rectangle 227"/>
            <p:cNvSpPr>
              <a:spLocks noChangeArrowheads="1"/>
            </p:cNvSpPr>
            <p:nvPr/>
          </p:nvSpPr>
          <p:spPr bwMode="auto">
            <a:xfrm rot="-5400000">
              <a:off x="2531" y="2734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1773.6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8" name="Line 228"/>
            <p:cNvSpPr>
              <a:spLocks noChangeShapeType="1"/>
            </p:cNvSpPr>
            <p:nvPr/>
          </p:nvSpPr>
          <p:spPr bwMode="auto">
            <a:xfrm flipV="1">
              <a:off x="2610" y="2910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9" name="Rectangle 229"/>
            <p:cNvSpPr>
              <a:spLocks noChangeArrowheads="1"/>
            </p:cNvSpPr>
            <p:nvPr/>
          </p:nvSpPr>
          <p:spPr bwMode="auto">
            <a:xfrm rot="-5400000">
              <a:off x="1085" y="2753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915.3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0" name="Line 230"/>
            <p:cNvSpPr>
              <a:spLocks noChangeShapeType="1"/>
            </p:cNvSpPr>
            <p:nvPr/>
          </p:nvSpPr>
          <p:spPr bwMode="auto">
            <a:xfrm flipV="1">
              <a:off x="1150" y="2912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1" name="Rectangle 231"/>
            <p:cNvSpPr>
              <a:spLocks noChangeArrowheads="1"/>
            </p:cNvSpPr>
            <p:nvPr/>
          </p:nvSpPr>
          <p:spPr bwMode="auto">
            <a:xfrm rot="-5400000">
              <a:off x="2305" y="2737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1640.6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2" name="Line 232"/>
            <p:cNvSpPr>
              <a:spLocks noChangeShapeType="1"/>
            </p:cNvSpPr>
            <p:nvPr/>
          </p:nvSpPr>
          <p:spPr bwMode="auto">
            <a:xfrm flipV="1">
              <a:off x="2384" y="2913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3" name="Rectangle 233"/>
            <p:cNvSpPr>
              <a:spLocks noChangeArrowheads="1"/>
            </p:cNvSpPr>
            <p:nvPr/>
          </p:nvSpPr>
          <p:spPr bwMode="auto">
            <a:xfrm rot="-5400000">
              <a:off x="3582" y="2735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2391.8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4" name="Line 234"/>
            <p:cNvSpPr>
              <a:spLocks noChangeShapeType="1"/>
            </p:cNvSpPr>
            <p:nvPr/>
          </p:nvSpPr>
          <p:spPr bwMode="auto">
            <a:xfrm flipV="1">
              <a:off x="3661" y="2911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5" name="Rectangle 235"/>
            <p:cNvSpPr>
              <a:spLocks noChangeArrowheads="1"/>
            </p:cNvSpPr>
            <p:nvPr/>
          </p:nvSpPr>
          <p:spPr bwMode="auto">
            <a:xfrm rot="-5400000">
              <a:off x="897" y="2756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804.6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6" name="Line 236"/>
            <p:cNvSpPr>
              <a:spLocks noChangeShapeType="1"/>
            </p:cNvSpPr>
            <p:nvPr/>
          </p:nvSpPr>
          <p:spPr bwMode="auto">
            <a:xfrm flipV="1">
              <a:off x="962" y="2915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7" name="Rectangle 237"/>
            <p:cNvSpPr>
              <a:spLocks noChangeArrowheads="1"/>
            </p:cNvSpPr>
            <p:nvPr/>
          </p:nvSpPr>
          <p:spPr bwMode="auto">
            <a:xfrm rot="-5400000">
              <a:off x="2675" y="2739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1858.7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8" name="Line 238"/>
            <p:cNvSpPr>
              <a:spLocks noChangeShapeType="1"/>
            </p:cNvSpPr>
            <p:nvPr/>
          </p:nvSpPr>
          <p:spPr bwMode="auto">
            <a:xfrm flipV="1">
              <a:off x="2754" y="2915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9" name="Rectangle 239"/>
            <p:cNvSpPr>
              <a:spLocks noChangeArrowheads="1"/>
            </p:cNvSpPr>
            <p:nvPr/>
          </p:nvSpPr>
          <p:spPr bwMode="auto">
            <a:xfrm rot="-5400000">
              <a:off x="2187" y="2739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1571.4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0" name="Line 240"/>
            <p:cNvSpPr>
              <a:spLocks noChangeShapeType="1"/>
            </p:cNvSpPr>
            <p:nvPr/>
          </p:nvSpPr>
          <p:spPr bwMode="auto">
            <a:xfrm flipV="1">
              <a:off x="2266" y="2915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1" name="Rectangle 241"/>
            <p:cNvSpPr>
              <a:spLocks noChangeArrowheads="1"/>
            </p:cNvSpPr>
            <p:nvPr/>
          </p:nvSpPr>
          <p:spPr bwMode="auto">
            <a:xfrm rot="-5400000">
              <a:off x="784" y="2757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737.9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2" name="Line 242"/>
            <p:cNvSpPr>
              <a:spLocks noChangeShapeType="1"/>
            </p:cNvSpPr>
            <p:nvPr/>
          </p:nvSpPr>
          <p:spPr bwMode="auto">
            <a:xfrm flipV="1">
              <a:off x="849" y="2916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3" name="Rectangle 243"/>
            <p:cNvSpPr>
              <a:spLocks noChangeArrowheads="1"/>
            </p:cNvSpPr>
            <p:nvPr/>
          </p:nvSpPr>
          <p:spPr bwMode="auto">
            <a:xfrm rot="-5400000">
              <a:off x="3274" y="2740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2210.8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4" name="Line 244"/>
            <p:cNvSpPr>
              <a:spLocks noChangeShapeType="1"/>
            </p:cNvSpPr>
            <p:nvPr/>
          </p:nvSpPr>
          <p:spPr bwMode="auto">
            <a:xfrm flipV="1">
              <a:off x="3353" y="2916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5" name="Rectangle 245"/>
            <p:cNvSpPr>
              <a:spLocks noChangeArrowheads="1"/>
            </p:cNvSpPr>
            <p:nvPr/>
          </p:nvSpPr>
          <p:spPr bwMode="auto">
            <a:xfrm>
              <a:off x="5121" y="2466"/>
              <a:ext cx="164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Spot 9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6" name="Line 246"/>
            <p:cNvSpPr>
              <a:spLocks noChangeShapeType="1"/>
            </p:cNvSpPr>
            <p:nvPr/>
          </p:nvSpPr>
          <p:spPr bwMode="auto">
            <a:xfrm>
              <a:off x="415" y="2929"/>
              <a:ext cx="27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7" name="Rectangle 247"/>
            <p:cNvSpPr>
              <a:spLocks noChangeArrowheads="1"/>
            </p:cNvSpPr>
            <p:nvPr/>
          </p:nvSpPr>
          <p:spPr bwMode="auto">
            <a:xfrm>
              <a:off x="313" y="288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8" name="Line 248"/>
            <p:cNvSpPr>
              <a:spLocks noChangeShapeType="1"/>
            </p:cNvSpPr>
            <p:nvPr/>
          </p:nvSpPr>
          <p:spPr bwMode="auto">
            <a:xfrm>
              <a:off x="424" y="2846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9" name="Line 249"/>
            <p:cNvSpPr>
              <a:spLocks noChangeShapeType="1"/>
            </p:cNvSpPr>
            <p:nvPr/>
          </p:nvSpPr>
          <p:spPr bwMode="auto">
            <a:xfrm>
              <a:off x="415" y="2762"/>
              <a:ext cx="27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0" name="Rectangle 250"/>
            <p:cNvSpPr>
              <a:spLocks noChangeArrowheads="1"/>
            </p:cNvSpPr>
            <p:nvPr/>
          </p:nvSpPr>
          <p:spPr bwMode="auto">
            <a:xfrm>
              <a:off x="313" y="2721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1" name="Line 251"/>
            <p:cNvSpPr>
              <a:spLocks noChangeShapeType="1"/>
            </p:cNvSpPr>
            <p:nvPr/>
          </p:nvSpPr>
          <p:spPr bwMode="auto">
            <a:xfrm>
              <a:off x="424" y="2679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2" name="Line 252"/>
            <p:cNvSpPr>
              <a:spLocks noChangeShapeType="1"/>
            </p:cNvSpPr>
            <p:nvPr/>
          </p:nvSpPr>
          <p:spPr bwMode="auto">
            <a:xfrm>
              <a:off x="415" y="2594"/>
              <a:ext cx="27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3" name="Rectangle 253"/>
            <p:cNvSpPr>
              <a:spLocks noChangeArrowheads="1"/>
            </p:cNvSpPr>
            <p:nvPr/>
          </p:nvSpPr>
          <p:spPr bwMode="auto">
            <a:xfrm>
              <a:off x="313" y="2553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4" name="Line 254"/>
            <p:cNvSpPr>
              <a:spLocks noChangeShapeType="1"/>
            </p:cNvSpPr>
            <p:nvPr/>
          </p:nvSpPr>
          <p:spPr bwMode="auto">
            <a:xfrm>
              <a:off x="424" y="2510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5" name="Rectangle 256"/>
            <p:cNvSpPr>
              <a:spLocks noChangeArrowheads="1"/>
            </p:cNvSpPr>
            <p:nvPr/>
          </p:nvSpPr>
          <p:spPr bwMode="auto">
            <a:xfrm>
              <a:off x="113" y="2461"/>
              <a:ext cx="14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x10</a:t>
              </a:r>
              <a:r>
                <a:rPr lang="de-DE" sz="900" baseline="300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de-DE" sz="900" baseline="30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6" name="Rectangle 258"/>
            <p:cNvSpPr>
              <a:spLocks noChangeArrowheads="1"/>
            </p:cNvSpPr>
            <p:nvPr/>
          </p:nvSpPr>
          <p:spPr bwMode="auto">
            <a:xfrm>
              <a:off x="442" y="2446"/>
              <a:ext cx="5063" cy="48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7" name="Freeform 259"/>
            <p:cNvSpPr>
              <a:spLocks/>
            </p:cNvSpPr>
            <p:nvPr/>
          </p:nvSpPr>
          <p:spPr bwMode="auto">
            <a:xfrm>
              <a:off x="445" y="3246"/>
              <a:ext cx="5062" cy="173"/>
            </a:xfrm>
            <a:custGeom>
              <a:avLst/>
              <a:gdLst>
                <a:gd name="T0" fmla="*/ 82 w 5046"/>
                <a:gd name="T1" fmla="*/ 173 h 173"/>
                <a:gd name="T2" fmla="*/ 167 w 5046"/>
                <a:gd name="T3" fmla="*/ 173 h 173"/>
                <a:gd name="T4" fmla="*/ 250 w 5046"/>
                <a:gd name="T5" fmla="*/ 173 h 173"/>
                <a:gd name="T6" fmla="*/ 328 w 5046"/>
                <a:gd name="T7" fmla="*/ 172 h 173"/>
                <a:gd name="T8" fmla="*/ 389 w 5046"/>
                <a:gd name="T9" fmla="*/ 173 h 173"/>
                <a:gd name="T10" fmla="*/ 445 w 5046"/>
                <a:gd name="T11" fmla="*/ 172 h 173"/>
                <a:gd name="T12" fmla="*/ 502 w 5046"/>
                <a:gd name="T13" fmla="*/ 173 h 173"/>
                <a:gd name="T14" fmla="*/ 558 w 5046"/>
                <a:gd name="T15" fmla="*/ 172 h 173"/>
                <a:gd name="T16" fmla="*/ 614 w 5046"/>
                <a:gd name="T17" fmla="*/ 173 h 173"/>
                <a:gd name="T18" fmla="*/ 672 w 5046"/>
                <a:gd name="T19" fmla="*/ 172 h 173"/>
                <a:gd name="T20" fmla="*/ 729 w 5046"/>
                <a:gd name="T21" fmla="*/ 172 h 173"/>
                <a:gd name="T22" fmla="*/ 796 w 5046"/>
                <a:gd name="T23" fmla="*/ 173 h 173"/>
                <a:gd name="T24" fmla="*/ 867 w 5046"/>
                <a:gd name="T25" fmla="*/ 172 h 173"/>
                <a:gd name="T26" fmla="*/ 942 w 5046"/>
                <a:gd name="T27" fmla="*/ 173 h 173"/>
                <a:gd name="T28" fmla="*/ 1022 w 5046"/>
                <a:gd name="T29" fmla="*/ 173 h 173"/>
                <a:gd name="T30" fmla="*/ 1103 w 5046"/>
                <a:gd name="T31" fmla="*/ 172 h 173"/>
                <a:gd name="T32" fmla="*/ 1188 w 5046"/>
                <a:gd name="T33" fmla="*/ 173 h 173"/>
                <a:gd name="T34" fmla="*/ 1270 w 5046"/>
                <a:gd name="T35" fmla="*/ 173 h 173"/>
                <a:gd name="T36" fmla="*/ 1350 w 5046"/>
                <a:gd name="T37" fmla="*/ 173 h 173"/>
                <a:gd name="T38" fmla="*/ 1433 w 5046"/>
                <a:gd name="T39" fmla="*/ 173 h 173"/>
                <a:gd name="T40" fmla="*/ 1517 w 5046"/>
                <a:gd name="T41" fmla="*/ 173 h 173"/>
                <a:gd name="T42" fmla="*/ 1598 w 5046"/>
                <a:gd name="T43" fmla="*/ 173 h 173"/>
                <a:gd name="T44" fmla="*/ 1679 w 5046"/>
                <a:gd name="T45" fmla="*/ 173 h 173"/>
                <a:gd name="T46" fmla="*/ 1764 w 5046"/>
                <a:gd name="T47" fmla="*/ 173 h 173"/>
                <a:gd name="T48" fmla="*/ 1847 w 5046"/>
                <a:gd name="T49" fmla="*/ 173 h 173"/>
                <a:gd name="T50" fmla="*/ 1929 w 5046"/>
                <a:gd name="T51" fmla="*/ 173 h 173"/>
                <a:gd name="T52" fmla="*/ 2006 w 5046"/>
                <a:gd name="T53" fmla="*/ 173 h 173"/>
                <a:gd name="T54" fmla="*/ 2085 w 5046"/>
                <a:gd name="T55" fmla="*/ 173 h 173"/>
                <a:gd name="T56" fmla="*/ 2165 w 5046"/>
                <a:gd name="T57" fmla="*/ 172 h 173"/>
                <a:gd name="T58" fmla="*/ 2246 w 5046"/>
                <a:gd name="T59" fmla="*/ 173 h 173"/>
                <a:gd name="T60" fmla="*/ 2329 w 5046"/>
                <a:gd name="T61" fmla="*/ 173 h 173"/>
                <a:gd name="T62" fmla="*/ 2413 w 5046"/>
                <a:gd name="T63" fmla="*/ 173 h 173"/>
                <a:gd name="T64" fmla="*/ 2496 w 5046"/>
                <a:gd name="T65" fmla="*/ 173 h 173"/>
                <a:gd name="T66" fmla="*/ 2579 w 5046"/>
                <a:gd name="T67" fmla="*/ 173 h 173"/>
                <a:gd name="T68" fmla="*/ 2663 w 5046"/>
                <a:gd name="T69" fmla="*/ 173 h 173"/>
                <a:gd name="T70" fmla="*/ 2747 w 5046"/>
                <a:gd name="T71" fmla="*/ 173 h 173"/>
                <a:gd name="T72" fmla="*/ 2831 w 5046"/>
                <a:gd name="T73" fmla="*/ 173 h 173"/>
                <a:gd name="T74" fmla="*/ 2913 w 5046"/>
                <a:gd name="T75" fmla="*/ 173 h 173"/>
                <a:gd name="T76" fmla="*/ 2996 w 5046"/>
                <a:gd name="T77" fmla="*/ 173 h 173"/>
                <a:gd name="T78" fmla="*/ 3081 w 5046"/>
                <a:gd name="T79" fmla="*/ 173 h 173"/>
                <a:gd name="T80" fmla="*/ 3164 w 5046"/>
                <a:gd name="T81" fmla="*/ 173 h 173"/>
                <a:gd name="T82" fmla="*/ 3248 w 5046"/>
                <a:gd name="T83" fmla="*/ 173 h 173"/>
                <a:gd name="T84" fmla="*/ 3332 w 5046"/>
                <a:gd name="T85" fmla="*/ 173 h 173"/>
                <a:gd name="T86" fmla="*/ 3416 w 5046"/>
                <a:gd name="T87" fmla="*/ 173 h 173"/>
                <a:gd name="T88" fmla="*/ 3499 w 5046"/>
                <a:gd name="T89" fmla="*/ 173 h 173"/>
                <a:gd name="T90" fmla="*/ 3583 w 5046"/>
                <a:gd name="T91" fmla="*/ 173 h 173"/>
                <a:gd name="T92" fmla="*/ 3667 w 5046"/>
                <a:gd name="T93" fmla="*/ 173 h 173"/>
                <a:gd name="T94" fmla="*/ 3751 w 5046"/>
                <a:gd name="T95" fmla="*/ 173 h 173"/>
                <a:gd name="T96" fmla="*/ 3834 w 5046"/>
                <a:gd name="T97" fmla="*/ 173 h 173"/>
                <a:gd name="T98" fmla="*/ 3918 w 5046"/>
                <a:gd name="T99" fmla="*/ 173 h 173"/>
                <a:gd name="T100" fmla="*/ 4002 w 5046"/>
                <a:gd name="T101" fmla="*/ 173 h 173"/>
                <a:gd name="T102" fmla="*/ 4086 w 5046"/>
                <a:gd name="T103" fmla="*/ 173 h 173"/>
                <a:gd name="T104" fmla="*/ 4169 w 5046"/>
                <a:gd name="T105" fmla="*/ 173 h 173"/>
                <a:gd name="T106" fmla="*/ 4253 w 5046"/>
                <a:gd name="T107" fmla="*/ 173 h 173"/>
                <a:gd name="T108" fmla="*/ 4337 w 5046"/>
                <a:gd name="T109" fmla="*/ 173 h 173"/>
                <a:gd name="T110" fmla="*/ 4421 w 5046"/>
                <a:gd name="T111" fmla="*/ 173 h 173"/>
                <a:gd name="T112" fmla="*/ 4504 w 5046"/>
                <a:gd name="T113" fmla="*/ 173 h 173"/>
                <a:gd name="T114" fmla="*/ 4589 w 5046"/>
                <a:gd name="T115" fmla="*/ 173 h 173"/>
                <a:gd name="T116" fmla="*/ 4672 w 5046"/>
                <a:gd name="T117" fmla="*/ 173 h 173"/>
                <a:gd name="T118" fmla="*/ 4756 w 5046"/>
                <a:gd name="T119" fmla="*/ 173 h 173"/>
                <a:gd name="T120" fmla="*/ 4839 w 5046"/>
                <a:gd name="T121" fmla="*/ 173 h 173"/>
                <a:gd name="T122" fmla="*/ 4924 w 5046"/>
                <a:gd name="T123" fmla="*/ 173 h 173"/>
                <a:gd name="T124" fmla="*/ 5007 w 5046"/>
                <a:gd name="T125" fmla="*/ 173 h 17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046"/>
                <a:gd name="T190" fmla="*/ 0 h 173"/>
                <a:gd name="T191" fmla="*/ 5046 w 5046"/>
                <a:gd name="T192" fmla="*/ 173 h 17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046" h="173">
                  <a:moveTo>
                    <a:pt x="0" y="173"/>
                  </a:moveTo>
                  <a:lnTo>
                    <a:pt x="0" y="173"/>
                  </a:lnTo>
                  <a:lnTo>
                    <a:pt x="1" y="173"/>
                  </a:lnTo>
                  <a:lnTo>
                    <a:pt x="2" y="173"/>
                  </a:lnTo>
                  <a:lnTo>
                    <a:pt x="3" y="173"/>
                  </a:lnTo>
                  <a:lnTo>
                    <a:pt x="4" y="173"/>
                  </a:lnTo>
                  <a:lnTo>
                    <a:pt x="5" y="173"/>
                  </a:lnTo>
                  <a:lnTo>
                    <a:pt x="6" y="173"/>
                  </a:lnTo>
                  <a:lnTo>
                    <a:pt x="7" y="173"/>
                  </a:lnTo>
                  <a:lnTo>
                    <a:pt x="8" y="173"/>
                  </a:lnTo>
                  <a:lnTo>
                    <a:pt x="9" y="173"/>
                  </a:lnTo>
                  <a:lnTo>
                    <a:pt x="10" y="173"/>
                  </a:lnTo>
                  <a:lnTo>
                    <a:pt x="11" y="173"/>
                  </a:lnTo>
                  <a:lnTo>
                    <a:pt x="12" y="173"/>
                  </a:lnTo>
                  <a:lnTo>
                    <a:pt x="13" y="173"/>
                  </a:lnTo>
                  <a:lnTo>
                    <a:pt x="14" y="173"/>
                  </a:lnTo>
                  <a:lnTo>
                    <a:pt x="15" y="173"/>
                  </a:lnTo>
                  <a:lnTo>
                    <a:pt x="16" y="173"/>
                  </a:lnTo>
                  <a:lnTo>
                    <a:pt x="17" y="173"/>
                  </a:lnTo>
                  <a:lnTo>
                    <a:pt x="18" y="173"/>
                  </a:lnTo>
                  <a:lnTo>
                    <a:pt x="19" y="173"/>
                  </a:lnTo>
                  <a:lnTo>
                    <a:pt x="20" y="173"/>
                  </a:lnTo>
                  <a:lnTo>
                    <a:pt x="21" y="173"/>
                  </a:lnTo>
                  <a:lnTo>
                    <a:pt x="22" y="173"/>
                  </a:lnTo>
                  <a:lnTo>
                    <a:pt x="23" y="173"/>
                  </a:lnTo>
                  <a:lnTo>
                    <a:pt x="24" y="173"/>
                  </a:lnTo>
                  <a:lnTo>
                    <a:pt x="25" y="173"/>
                  </a:lnTo>
                  <a:lnTo>
                    <a:pt x="26" y="173"/>
                  </a:lnTo>
                  <a:lnTo>
                    <a:pt x="27" y="173"/>
                  </a:lnTo>
                  <a:lnTo>
                    <a:pt x="28" y="173"/>
                  </a:lnTo>
                  <a:lnTo>
                    <a:pt x="29" y="173"/>
                  </a:lnTo>
                  <a:lnTo>
                    <a:pt x="30" y="173"/>
                  </a:lnTo>
                  <a:lnTo>
                    <a:pt x="31" y="173"/>
                  </a:lnTo>
                  <a:lnTo>
                    <a:pt x="32" y="173"/>
                  </a:lnTo>
                  <a:lnTo>
                    <a:pt x="33" y="173"/>
                  </a:lnTo>
                  <a:lnTo>
                    <a:pt x="34" y="173"/>
                  </a:lnTo>
                  <a:lnTo>
                    <a:pt x="35" y="173"/>
                  </a:lnTo>
                  <a:lnTo>
                    <a:pt x="36" y="173"/>
                  </a:lnTo>
                  <a:lnTo>
                    <a:pt x="37" y="173"/>
                  </a:lnTo>
                  <a:lnTo>
                    <a:pt x="38" y="173"/>
                  </a:lnTo>
                  <a:lnTo>
                    <a:pt x="39" y="173"/>
                  </a:lnTo>
                  <a:lnTo>
                    <a:pt x="40" y="173"/>
                  </a:lnTo>
                  <a:lnTo>
                    <a:pt x="41" y="173"/>
                  </a:lnTo>
                  <a:lnTo>
                    <a:pt x="42" y="173"/>
                  </a:lnTo>
                  <a:lnTo>
                    <a:pt x="43" y="173"/>
                  </a:lnTo>
                  <a:lnTo>
                    <a:pt x="44" y="173"/>
                  </a:lnTo>
                  <a:lnTo>
                    <a:pt x="45" y="173"/>
                  </a:lnTo>
                  <a:lnTo>
                    <a:pt x="46" y="173"/>
                  </a:lnTo>
                  <a:lnTo>
                    <a:pt x="47" y="173"/>
                  </a:lnTo>
                  <a:lnTo>
                    <a:pt x="48" y="173"/>
                  </a:lnTo>
                  <a:lnTo>
                    <a:pt x="49" y="173"/>
                  </a:lnTo>
                  <a:lnTo>
                    <a:pt x="50" y="173"/>
                  </a:lnTo>
                  <a:lnTo>
                    <a:pt x="51" y="173"/>
                  </a:lnTo>
                  <a:lnTo>
                    <a:pt x="52" y="173"/>
                  </a:lnTo>
                  <a:lnTo>
                    <a:pt x="53" y="173"/>
                  </a:lnTo>
                  <a:lnTo>
                    <a:pt x="54" y="173"/>
                  </a:lnTo>
                  <a:lnTo>
                    <a:pt x="55" y="173"/>
                  </a:lnTo>
                  <a:lnTo>
                    <a:pt x="56" y="173"/>
                  </a:lnTo>
                  <a:lnTo>
                    <a:pt x="57" y="173"/>
                  </a:lnTo>
                  <a:lnTo>
                    <a:pt x="58" y="173"/>
                  </a:lnTo>
                  <a:lnTo>
                    <a:pt x="59" y="173"/>
                  </a:lnTo>
                  <a:lnTo>
                    <a:pt x="60" y="173"/>
                  </a:lnTo>
                  <a:lnTo>
                    <a:pt x="61" y="173"/>
                  </a:lnTo>
                  <a:lnTo>
                    <a:pt x="62" y="173"/>
                  </a:lnTo>
                  <a:lnTo>
                    <a:pt x="63" y="173"/>
                  </a:lnTo>
                  <a:lnTo>
                    <a:pt x="64" y="173"/>
                  </a:lnTo>
                  <a:lnTo>
                    <a:pt x="65" y="173"/>
                  </a:lnTo>
                  <a:lnTo>
                    <a:pt x="66" y="173"/>
                  </a:lnTo>
                  <a:lnTo>
                    <a:pt x="67" y="173"/>
                  </a:lnTo>
                  <a:lnTo>
                    <a:pt x="68" y="173"/>
                  </a:lnTo>
                  <a:lnTo>
                    <a:pt x="69" y="173"/>
                  </a:lnTo>
                  <a:lnTo>
                    <a:pt x="70" y="173"/>
                  </a:lnTo>
                  <a:lnTo>
                    <a:pt x="71" y="173"/>
                  </a:lnTo>
                  <a:lnTo>
                    <a:pt x="72" y="173"/>
                  </a:lnTo>
                  <a:lnTo>
                    <a:pt x="73" y="173"/>
                  </a:lnTo>
                  <a:lnTo>
                    <a:pt x="74" y="173"/>
                  </a:lnTo>
                  <a:lnTo>
                    <a:pt x="75" y="173"/>
                  </a:lnTo>
                  <a:lnTo>
                    <a:pt x="76" y="173"/>
                  </a:lnTo>
                  <a:lnTo>
                    <a:pt x="77" y="173"/>
                  </a:lnTo>
                  <a:lnTo>
                    <a:pt x="78" y="173"/>
                  </a:lnTo>
                  <a:lnTo>
                    <a:pt x="79" y="173"/>
                  </a:lnTo>
                  <a:lnTo>
                    <a:pt x="80" y="173"/>
                  </a:lnTo>
                  <a:lnTo>
                    <a:pt x="81" y="173"/>
                  </a:lnTo>
                  <a:lnTo>
                    <a:pt x="82" y="173"/>
                  </a:lnTo>
                  <a:lnTo>
                    <a:pt x="83" y="173"/>
                  </a:lnTo>
                  <a:lnTo>
                    <a:pt x="84" y="173"/>
                  </a:lnTo>
                  <a:lnTo>
                    <a:pt x="85" y="173"/>
                  </a:lnTo>
                  <a:lnTo>
                    <a:pt x="86" y="173"/>
                  </a:lnTo>
                  <a:lnTo>
                    <a:pt x="87" y="173"/>
                  </a:lnTo>
                  <a:lnTo>
                    <a:pt x="88" y="173"/>
                  </a:lnTo>
                  <a:lnTo>
                    <a:pt x="89" y="173"/>
                  </a:lnTo>
                  <a:lnTo>
                    <a:pt x="90" y="173"/>
                  </a:lnTo>
                  <a:lnTo>
                    <a:pt x="91" y="173"/>
                  </a:lnTo>
                  <a:lnTo>
                    <a:pt x="92" y="173"/>
                  </a:lnTo>
                  <a:lnTo>
                    <a:pt x="93" y="173"/>
                  </a:lnTo>
                  <a:lnTo>
                    <a:pt x="94" y="173"/>
                  </a:lnTo>
                  <a:lnTo>
                    <a:pt x="95" y="173"/>
                  </a:lnTo>
                  <a:lnTo>
                    <a:pt x="96" y="173"/>
                  </a:lnTo>
                  <a:lnTo>
                    <a:pt x="97" y="173"/>
                  </a:lnTo>
                  <a:lnTo>
                    <a:pt x="98" y="173"/>
                  </a:lnTo>
                  <a:lnTo>
                    <a:pt x="99" y="173"/>
                  </a:lnTo>
                  <a:lnTo>
                    <a:pt x="100" y="173"/>
                  </a:lnTo>
                  <a:lnTo>
                    <a:pt x="101" y="173"/>
                  </a:lnTo>
                  <a:lnTo>
                    <a:pt x="102" y="173"/>
                  </a:lnTo>
                  <a:lnTo>
                    <a:pt x="103" y="173"/>
                  </a:lnTo>
                  <a:lnTo>
                    <a:pt x="104" y="173"/>
                  </a:lnTo>
                  <a:lnTo>
                    <a:pt x="105" y="173"/>
                  </a:lnTo>
                  <a:lnTo>
                    <a:pt x="106" y="173"/>
                  </a:lnTo>
                  <a:lnTo>
                    <a:pt x="107" y="173"/>
                  </a:lnTo>
                  <a:lnTo>
                    <a:pt x="108" y="173"/>
                  </a:lnTo>
                  <a:lnTo>
                    <a:pt x="109" y="173"/>
                  </a:lnTo>
                  <a:lnTo>
                    <a:pt x="110" y="173"/>
                  </a:lnTo>
                  <a:lnTo>
                    <a:pt x="111" y="173"/>
                  </a:lnTo>
                  <a:lnTo>
                    <a:pt x="112" y="173"/>
                  </a:lnTo>
                  <a:lnTo>
                    <a:pt x="113" y="173"/>
                  </a:lnTo>
                  <a:lnTo>
                    <a:pt x="114" y="173"/>
                  </a:lnTo>
                  <a:lnTo>
                    <a:pt x="115" y="173"/>
                  </a:lnTo>
                  <a:lnTo>
                    <a:pt x="116" y="173"/>
                  </a:lnTo>
                  <a:lnTo>
                    <a:pt x="117" y="173"/>
                  </a:lnTo>
                  <a:lnTo>
                    <a:pt x="118" y="173"/>
                  </a:lnTo>
                  <a:lnTo>
                    <a:pt x="119" y="173"/>
                  </a:lnTo>
                  <a:lnTo>
                    <a:pt x="120" y="173"/>
                  </a:lnTo>
                  <a:lnTo>
                    <a:pt x="121" y="173"/>
                  </a:lnTo>
                  <a:lnTo>
                    <a:pt x="122" y="173"/>
                  </a:lnTo>
                  <a:lnTo>
                    <a:pt x="123" y="173"/>
                  </a:lnTo>
                  <a:lnTo>
                    <a:pt x="124" y="173"/>
                  </a:lnTo>
                  <a:lnTo>
                    <a:pt x="125" y="173"/>
                  </a:lnTo>
                  <a:lnTo>
                    <a:pt x="126" y="173"/>
                  </a:lnTo>
                  <a:lnTo>
                    <a:pt x="127" y="173"/>
                  </a:lnTo>
                  <a:lnTo>
                    <a:pt x="128" y="173"/>
                  </a:lnTo>
                  <a:lnTo>
                    <a:pt x="129" y="173"/>
                  </a:lnTo>
                  <a:lnTo>
                    <a:pt x="130" y="173"/>
                  </a:lnTo>
                  <a:lnTo>
                    <a:pt x="131" y="173"/>
                  </a:lnTo>
                  <a:lnTo>
                    <a:pt x="132" y="173"/>
                  </a:lnTo>
                  <a:lnTo>
                    <a:pt x="133" y="173"/>
                  </a:lnTo>
                  <a:lnTo>
                    <a:pt x="134" y="173"/>
                  </a:lnTo>
                  <a:lnTo>
                    <a:pt x="135" y="173"/>
                  </a:lnTo>
                  <a:lnTo>
                    <a:pt x="136" y="173"/>
                  </a:lnTo>
                  <a:lnTo>
                    <a:pt x="137" y="173"/>
                  </a:lnTo>
                  <a:lnTo>
                    <a:pt x="138" y="173"/>
                  </a:lnTo>
                  <a:lnTo>
                    <a:pt x="139" y="173"/>
                  </a:lnTo>
                  <a:lnTo>
                    <a:pt x="140" y="173"/>
                  </a:lnTo>
                  <a:lnTo>
                    <a:pt x="141" y="173"/>
                  </a:lnTo>
                  <a:lnTo>
                    <a:pt x="142" y="173"/>
                  </a:lnTo>
                  <a:lnTo>
                    <a:pt x="143" y="173"/>
                  </a:lnTo>
                  <a:lnTo>
                    <a:pt x="144" y="173"/>
                  </a:lnTo>
                  <a:lnTo>
                    <a:pt x="145" y="173"/>
                  </a:lnTo>
                  <a:lnTo>
                    <a:pt x="146" y="173"/>
                  </a:lnTo>
                  <a:lnTo>
                    <a:pt x="147" y="173"/>
                  </a:lnTo>
                  <a:lnTo>
                    <a:pt x="148" y="173"/>
                  </a:lnTo>
                  <a:lnTo>
                    <a:pt x="149" y="173"/>
                  </a:lnTo>
                  <a:lnTo>
                    <a:pt x="150" y="173"/>
                  </a:lnTo>
                  <a:lnTo>
                    <a:pt x="151" y="173"/>
                  </a:lnTo>
                  <a:lnTo>
                    <a:pt x="152" y="173"/>
                  </a:lnTo>
                  <a:lnTo>
                    <a:pt x="153" y="173"/>
                  </a:lnTo>
                  <a:lnTo>
                    <a:pt x="154" y="173"/>
                  </a:lnTo>
                  <a:lnTo>
                    <a:pt x="155" y="173"/>
                  </a:lnTo>
                  <a:lnTo>
                    <a:pt x="156" y="173"/>
                  </a:lnTo>
                  <a:lnTo>
                    <a:pt x="157" y="173"/>
                  </a:lnTo>
                  <a:lnTo>
                    <a:pt x="158" y="173"/>
                  </a:lnTo>
                  <a:lnTo>
                    <a:pt x="159" y="173"/>
                  </a:lnTo>
                  <a:lnTo>
                    <a:pt x="160" y="173"/>
                  </a:lnTo>
                  <a:lnTo>
                    <a:pt x="161" y="173"/>
                  </a:lnTo>
                  <a:lnTo>
                    <a:pt x="162" y="173"/>
                  </a:lnTo>
                  <a:lnTo>
                    <a:pt x="163" y="173"/>
                  </a:lnTo>
                  <a:lnTo>
                    <a:pt x="164" y="173"/>
                  </a:lnTo>
                  <a:lnTo>
                    <a:pt x="165" y="173"/>
                  </a:lnTo>
                  <a:lnTo>
                    <a:pt x="166" y="173"/>
                  </a:lnTo>
                  <a:lnTo>
                    <a:pt x="167" y="173"/>
                  </a:lnTo>
                  <a:lnTo>
                    <a:pt x="168" y="173"/>
                  </a:lnTo>
                  <a:lnTo>
                    <a:pt x="169" y="173"/>
                  </a:lnTo>
                  <a:lnTo>
                    <a:pt x="170" y="173"/>
                  </a:lnTo>
                  <a:lnTo>
                    <a:pt x="171" y="173"/>
                  </a:lnTo>
                  <a:lnTo>
                    <a:pt x="172" y="173"/>
                  </a:lnTo>
                  <a:lnTo>
                    <a:pt x="173" y="173"/>
                  </a:lnTo>
                  <a:lnTo>
                    <a:pt x="174" y="173"/>
                  </a:lnTo>
                  <a:lnTo>
                    <a:pt x="175" y="173"/>
                  </a:lnTo>
                  <a:lnTo>
                    <a:pt x="176" y="173"/>
                  </a:lnTo>
                  <a:lnTo>
                    <a:pt x="177" y="173"/>
                  </a:lnTo>
                  <a:lnTo>
                    <a:pt x="178" y="173"/>
                  </a:lnTo>
                  <a:lnTo>
                    <a:pt x="179" y="173"/>
                  </a:lnTo>
                  <a:lnTo>
                    <a:pt x="180" y="173"/>
                  </a:lnTo>
                  <a:lnTo>
                    <a:pt x="181" y="173"/>
                  </a:lnTo>
                  <a:lnTo>
                    <a:pt x="182" y="173"/>
                  </a:lnTo>
                  <a:lnTo>
                    <a:pt x="183" y="173"/>
                  </a:lnTo>
                  <a:lnTo>
                    <a:pt x="184" y="173"/>
                  </a:lnTo>
                  <a:lnTo>
                    <a:pt x="185" y="173"/>
                  </a:lnTo>
                  <a:lnTo>
                    <a:pt x="186" y="173"/>
                  </a:lnTo>
                  <a:lnTo>
                    <a:pt x="187" y="173"/>
                  </a:lnTo>
                  <a:lnTo>
                    <a:pt x="188" y="173"/>
                  </a:lnTo>
                  <a:lnTo>
                    <a:pt x="189" y="173"/>
                  </a:lnTo>
                  <a:lnTo>
                    <a:pt x="190" y="173"/>
                  </a:lnTo>
                  <a:lnTo>
                    <a:pt x="191" y="173"/>
                  </a:lnTo>
                  <a:lnTo>
                    <a:pt x="192" y="173"/>
                  </a:lnTo>
                  <a:lnTo>
                    <a:pt x="193" y="173"/>
                  </a:lnTo>
                  <a:lnTo>
                    <a:pt x="194" y="173"/>
                  </a:lnTo>
                  <a:lnTo>
                    <a:pt x="195" y="173"/>
                  </a:lnTo>
                  <a:lnTo>
                    <a:pt x="196" y="173"/>
                  </a:lnTo>
                  <a:lnTo>
                    <a:pt x="197" y="173"/>
                  </a:lnTo>
                  <a:lnTo>
                    <a:pt x="198" y="173"/>
                  </a:lnTo>
                  <a:lnTo>
                    <a:pt x="199" y="173"/>
                  </a:lnTo>
                  <a:lnTo>
                    <a:pt x="200" y="173"/>
                  </a:lnTo>
                  <a:lnTo>
                    <a:pt x="201" y="173"/>
                  </a:lnTo>
                  <a:lnTo>
                    <a:pt x="202" y="173"/>
                  </a:lnTo>
                  <a:lnTo>
                    <a:pt x="203" y="173"/>
                  </a:lnTo>
                  <a:lnTo>
                    <a:pt x="204" y="173"/>
                  </a:lnTo>
                  <a:lnTo>
                    <a:pt x="205" y="173"/>
                  </a:lnTo>
                  <a:lnTo>
                    <a:pt x="206" y="173"/>
                  </a:lnTo>
                  <a:lnTo>
                    <a:pt x="207" y="173"/>
                  </a:lnTo>
                  <a:lnTo>
                    <a:pt x="208" y="173"/>
                  </a:lnTo>
                  <a:lnTo>
                    <a:pt x="209" y="173"/>
                  </a:lnTo>
                  <a:lnTo>
                    <a:pt x="210" y="173"/>
                  </a:lnTo>
                  <a:lnTo>
                    <a:pt x="211" y="173"/>
                  </a:lnTo>
                  <a:lnTo>
                    <a:pt x="212" y="173"/>
                  </a:lnTo>
                  <a:lnTo>
                    <a:pt x="213" y="173"/>
                  </a:lnTo>
                  <a:lnTo>
                    <a:pt x="214" y="173"/>
                  </a:lnTo>
                  <a:lnTo>
                    <a:pt x="215" y="173"/>
                  </a:lnTo>
                  <a:lnTo>
                    <a:pt x="216" y="173"/>
                  </a:lnTo>
                  <a:lnTo>
                    <a:pt x="217" y="173"/>
                  </a:lnTo>
                  <a:lnTo>
                    <a:pt x="218" y="173"/>
                  </a:lnTo>
                  <a:lnTo>
                    <a:pt x="219" y="173"/>
                  </a:lnTo>
                  <a:lnTo>
                    <a:pt x="220" y="173"/>
                  </a:lnTo>
                  <a:lnTo>
                    <a:pt x="221" y="173"/>
                  </a:lnTo>
                  <a:lnTo>
                    <a:pt x="222" y="173"/>
                  </a:lnTo>
                  <a:lnTo>
                    <a:pt x="223" y="173"/>
                  </a:lnTo>
                  <a:lnTo>
                    <a:pt x="224" y="173"/>
                  </a:lnTo>
                  <a:lnTo>
                    <a:pt x="225" y="173"/>
                  </a:lnTo>
                  <a:lnTo>
                    <a:pt x="226" y="173"/>
                  </a:lnTo>
                  <a:lnTo>
                    <a:pt x="227" y="173"/>
                  </a:lnTo>
                  <a:lnTo>
                    <a:pt x="228" y="173"/>
                  </a:lnTo>
                  <a:lnTo>
                    <a:pt x="229" y="173"/>
                  </a:lnTo>
                  <a:lnTo>
                    <a:pt x="230" y="173"/>
                  </a:lnTo>
                  <a:lnTo>
                    <a:pt x="231" y="173"/>
                  </a:lnTo>
                  <a:lnTo>
                    <a:pt x="232" y="173"/>
                  </a:lnTo>
                  <a:lnTo>
                    <a:pt x="233" y="173"/>
                  </a:lnTo>
                  <a:lnTo>
                    <a:pt x="234" y="173"/>
                  </a:lnTo>
                  <a:lnTo>
                    <a:pt x="235" y="173"/>
                  </a:lnTo>
                  <a:lnTo>
                    <a:pt x="236" y="173"/>
                  </a:lnTo>
                  <a:lnTo>
                    <a:pt x="237" y="173"/>
                  </a:lnTo>
                  <a:lnTo>
                    <a:pt x="238" y="173"/>
                  </a:lnTo>
                  <a:lnTo>
                    <a:pt x="239" y="173"/>
                  </a:lnTo>
                  <a:lnTo>
                    <a:pt x="240" y="173"/>
                  </a:lnTo>
                  <a:lnTo>
                    <a:pt x="241" y="173"/>
                  </a:lnTo>
                  <a:lnTo>
                    <a:pt x="242" y="173"/>
                  </a:lnTo>
                  <a:lnTo>
                    <a:pt x="243" y="173"/>
                  </a:lnTo>
                  <a:lnTo>
                    <a:pt x="244" y="173"/>
                  </a:lnTo>
                  <a:lnTo>
                    <a:pt x="245" y="173"/>
                  </a:lnTo>
                  <a:lnTo>
                    <a:pt x="246" y="173"/>
                  </a:lnTo>
                  <a:lnTo>
                    <a:pt x="247" y="173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51" y="173"/>
                  </a:lnTo>
                  <a:lnTo>
                    <a:pt x="252" y="173"/>
                  </a:lnTo>
                  <a:lnTo>
                    <a:pt x="253" y="173"/>
                  </a:lnTo>
                  <a:lnTo>
                    <a:pt x="254" y="173"/>
                  </a:lnTo>
                  <a:lnTo>
                    <a:pt x="255" y="173"/>
                  </a:lnTo>
                  <a:lnTo>
                    <a:pt x="256" y="173"/>
                  </a:lnTo>
                  <a:lnTo>
                    <a:pt x="257" y="173"/>
                  </a:lnTo>
                  <a:lnTo>
                    <a:pt x="258" y="173"/>
                  </a:lnTo>
                  <a:lnTo>
                    <a:pt x="259" y="173"/>
                  </a:lnTo>
                  <a:lnTo>
                    <a:pt x="260" y="173"/>
                  </a:lnTo>
                  <a:lnTo>
                    <a:pt x="261" y="173"/>
                  </a:lnTo>
                  <a:lnTo>
                    <a:pt x="262" y="173"/>
                  </a:lnTo>
                  <a:lnTo>
                    <a:pt x="263" y="173"/>
                  </a:lnTo>
                  <a:lnTo>
                    <a:pt x="264" y="173"/>
                  </a:lnTo>
                  <a:lnTo>
                    <a:pt x="265" y="173"/>
                  </a:lnTo>
                  <a:lnTo>
                    <a:pt x="266" y="173"/>
                  </a:lnTo>
                  <a:lnTo>
                    <a:pt x="267" y="173"/>
                  </a:lnTo>
                  <a:lnTo>
                    <a:pt x="268" y="173"/>
                  </a:lnTo>
                  <a:lnTo>
                    <a:pt x="269" y="173"/>
                  </a:lnTo>
                  <a:lnTo>
                    <a:pt x="270" y="173"/>
                  </a:lnTo>
                  <a:lnTo>
                    <a:pt x="271" y="173"/>
                  </a:lnTo>
                  <a:lnTo>
                    <a:pt x="272" y="173"/>
                  </a:lnTo>
                  <a:lnTo>
                    <a:pt x="273" y="173"/>
                  </a:lnTo>
                  <a:lnTo>
                    <a:pt x="274" y="173"/>
                  </a:lnTo>
                  <a:lnTo>
                    <a:pt x="275" y="173"/>
                  </a:lnTo>
                  <a:lnTo>
                    <a:pt x="276" y="173"/>
                  </a:lnTo>
                  <a:lnTo>
                    <a:pt x="277" y="173"/>
                  </a:lnTo>
                  <a:lnTo>
                    <a:pt x="278" y="173"/>
                  </a:lnTo>
                  <a:lnTo>
                    <a:pt x="279" y="173"/>
                  </a:lnTo>
                  <a:lnTo>
                    <a:pt x="280" y="173"/>
                  </a:lnTo>
                  <a:lnTo>
                    <a:pt x="281" y="173"/>
                  </a:lnTo>
                  <a:lnTo>
                    <a:pt x="282" y="173"/>
                  </a:lnTo>
                  <a:lnTo>
                    <a:pt x="282" y="172"/>
                  </a:lnTo>
                  <a:lnTo>
                    <a:pt x="282" y="173"/>
                  </a:lnTo>
                  <a:lnTo>
                    <a:pt x="283" y="173"/>
                  </a:lnTo>
                  <a:lnTo>
                    <a:pt x="284" y="173"/>
                  </a:lnTo>
                  <a:lnTo>
                    <a:pt x="285" y="173"/>
                  </a:lnTo>
                  <a:lnTo>
                    <a:pt x="285" y="172"/>
                  </a:lnTo>
                  <a:lnTo>
                    <a:pt x="285" y="173"/>
                  </a:lnTo>
                  <a:lnTo>
                    <a:pt x="286" y="173"/>
                  </a:lnTo>
                  <a:lnTo>
                    <a:pt x="287" y="173"/>
                  </a:lnTo>
                  <a:lnTo>
                    <a:pt x="288" y="173"/>
                  </a:lnTo>
                  <a:lnTo>
                    <a:pt x="289" y="173"/>
                  </a:lnTo>
                  <a:lnTo>
                    <a:pt x="290" y="173"/>
                  </a:lnTo>
                  <a:lnTo>
                    <a:pt x="291" y="173"/>
                  </a:lnTo>
                  <a:lnTo>
                    <a:pt x="292" y="173"/>
                  </a:lnTo>
                  <a:lnTo>
                    <a:pt x="293" y="173"/>
                  </a:lnTo>
                  <a:lnTo>
                    <a:pt x="294" y="173"/>
                  </a:lnTo>
                  <a:lnTo>
                    <a:pt x="295" y="173"/>
                  </a:lnTo>
                  <a:lnTo>
                    <a:pt x="296" y="173"/>
                  </a:lnTo>
                  <a:lnTo>
                    <a:pt x="297" y="173"/>
                  </a:lnTo>
                  <a:lnTo>
                    <a:pt x="298" y="173"/>
                  </a:lnTo>
                  <a:lnTo>
                    <a:pt x="299" y="173"/>
                  </a:lnTo>
                  <a:lnTo>
                    <a:pt x="300" y="173"/>
                  </a:lnTo>
                  <a:lnTo>
                    <a:pt x="301" y="173"/>
                  </a:lnTo>
                  <a:lnTo>
                    <a:pt x="302" y="173"/>
                  </a:lnTo>
                  <a:lnTo>
                    <a:pt x="303" y="173"/>
                  </a:lnTo>
                  <a:lnTo>
                    <a:pt x="304" y="173"/>
                  </a:lnTo>
                  <a:lnTo>
                    <a:pt x="305" y="173"/>
                  </a:lnTo>
                  <a:lnTo>
                    <a:pt x="306" y="173"/>
                  </a:lnTo>
                  <a:lnTo>
                    <a:pt x="306" y="172"/>
                  </a:lnTo>
                  <a:lnTo>
                    <a:pt x="307" y="172"/>
                  </a:lnTo>
                  <a:lnTo>
                    <a:pt x="307" y="173"/>
                  </a:lnTo>
                  <a:lnTo>
                    <a:pt x="307" y="172"/>
                  </a:lnTo>
                  <a:lnTo>
                    <a:pt x="308" y="172"/>
                  </a:lnTo>
                  <a:lnTo>
                    <a:pt x="308" y="173"/>
                  </a:lnTo>
                  <a:lnTo>
                    <a:pt x="309" y="172"/>
                  </a:lnTo>
                  <a:lnTo>
                    <a:pt x="310" y="172"/>
                  </a:lnTo>
                  <a:lnTo>
                    <a:pt x="310" y="173"/>
                  </a:lnTo>
                  <a:lnTo>
                    <a:pt x="310" y="172"/>
                  </a:lnTo>
                  <a:lnTo>
                    <a:pt x="311" y="172"/>
                  </a:lnTo>
                  <a:lnTo>
                    <a:pt x="311" y="173"/>
                  </a:lnTo>
                  <a:lnTo>
                    <a:pt x="311" y="172"/>
                  </a:lnTo>
                  <a:lnTo>
                    <a:pt x="312" y="172"/>
                  </a:lnTo>
                  <a:lnTo>
                    <a:pt x="312" y="173"/>
                  </a:lnTo>
                  <a:lnTo>
                    <a:pt x="312" y="172"/>
                  </a:lnTo>
                  <a:lnTo>
                    <a:pt x="313" y="172"/>
                  </a:lnTo>
                  <a:lnTo>
                    <a:pt x="313" y="173"/>
                  </a:lnTo>
                  <a:lnTo>
                    <a:pt x="313" y="172"/>
                  </a:lnTo>
                  <a:lnTo>
                    <a:pt x="314" y="172"/>
                  </a:lnTo>
                  <a:lnTo>
                    <a:pt x="314" y="173"/>
                  </a:lnTo>
                  <a:lnTo>
                    <a:pt x="315" y="173"/>
                  </a:lnTo>
                  <a:lnTo>
                    <a:pt x="316" y="173"/>
                  </a:lnTo>
                  <a:lnTo>
                    <a:pt x="316" y="172"/>
                  </a:lnTo>
                  <a:lnTo>
                    <a:pt x="316" y="173"/>
                  </a:lnTo>
                  <a:lnTo>
                    <a:pt x="317" y="173"/>
                  </a:lnTo>
                  <a:lnTo>
                    <a:pt x="318" y="173"/>
                  </a:lnTo>
                  <a:lnTo>
                    <a:pt x="318" y="172"/>
                  </a:lnTo>
                  <a:lnTo>
                    <a:pt x="318" y="173"/>
                  </a:lnTo>
                  <a:lnTo>
                    <a:pt x="319" y="173"/>
                  </a:lnTo>
                  <a:lnTo>
                    <a:pt x="320" y="173"/>
                  </a:lnTo>
                  <a:lnTo>
                    <a:pt x="321" y="173"/>
                  </a:lnTo>
                  <a:lnTo>
                    <a:pt x="322" y="173"/>
                  </a:lnTo>
                  <a:lnTo>
                    <a:pt x="323" y="173"/>
                  </a:lnTo>
                  <a:lnTo>
                    <a:pt x="324" y="173"/>
                  </a:lnTo>
                  <a:lnTo>
                    <a:pt x="324" y="172"/>
                  </a:lnTo>
                  <a:lnTo>
                    <a:pt x="325" y="172"/>
                  </a:lnTo>
                  <a:lnTo>
                    <a:pt x="325" y="173"/>
                  </a:lnTo>
                  <a:lnTo>
                    <a:pt x="325" y="172"/>
                  </a:lnTo>
                  <a:lnTo>
                    <a:pt x="326" y="172"/>
                  </a:lnTo>
                  <a:lnTo>
                    <a:pt x="326" y="173"/>
                  </a:lnTo>
                  <a:lnTo>
                    <a:pt x="326" y="172"/>
                  </a:lnTo>
                  <a:lnTo>
                    <a:pt x="327" y="172"/>
                  </a:lnTo>
                  <a:lnTo>
                    <a:pt x="327" y="173"/>
                  </a:lnTo>
                  <a:lnTo>
                    <a:pt x="327" y="172"/>
                  </a:lnTo>
                  <a:lnTo>
                    <a:pt x="328" y="172"/>
                  </a:lnTo>
                  <a:lnTo>
                    <a:pt x="328" y="173"/>
                  </a:lnTo>
                  <a:lnTo>
                    <a:pt x="329" y="172"/>
                  </a:lnTo>
                  <a:lnTo>
                    <a:pt x="330" y="172"/>
                  </a:lnTo>
                  <a:lnTo>
                    <a:pt x="331" y="172"/>
                  </a:lnTo>
                  <a:lnTo>
                    <a:pt x="331" y="173"/>
                  </a:lnTo>
                  <a:lnTo>
                    <a:pt x="331" y="172"/>
                  </a:lnTo>
                  <a:lnTo>
                    <a:pt x="332" y="172"/>
                  </a:lnTo>
                  <a:lnTo>
                    <a:pt x="332" y="173"/>
                  </a:lnTo>
                  <a:lnTo>
                    <a:pt x="332" y="172"/>
                  </a:lnTo>
                  <a:lnTo>
                    <a:pt x="333" y="172"/>
                  </a:lnTo>
                  <a:lnTo>
                    <a:pt x="333" y="173"/>
                  </a:lnTo>
                  <a:lnTo>
                    <a:pt x="333" y="172"/>
                  </a:lnTo>
                  <a:lnTo>
                    <a:pt x="334" y="172"/>
                  </a:lnTo>
                  <a:lnTo>
                    <a:pt x="334" y="173"/>
                  </a:lnTo>
                  <a:lnTo>
                    <a:pt x="334" y="172"/>
                  </a:lnTo>
                  <a:lnTo>
                    <a:pt x="335" y="172"/>
                  </a:lnTo>
                  <a:lnTo>
                    <a:pt x="335" y="173"/>
                  </a:lnTo>
                  <a:lnTo>
                    <a:pt x="335" y="172"/>
                  </a:lnTo>
                  <a:lnTo>
                    <a:pt x="336" y="172"/>
                  </a:lnTo>
                  <a:lnTo>
                    <a:pt x="336" y="173"/>
                  </a:lnTo>
                  <a:lnTo>
                    <a:pt x="337" y="173"/>
                  </a:lnTo>
                  <a:lnTo>
                    <a:pt x="338" y="173"/>
                  </a:lnTo>
                  <a:lnTo>
                    <a:pt x="338" y="172"/>
                  </a:lnTo>
                  <a:lnTo>
                    <a:pt x="338" y="173"/>
                  </a:lnTo>
                  <a:lnTo>
                    <a:pt x="339" y="173"/>
                  </a:lnTo>
                  <a:lnTo>
                    <a:pt x="340" y="173"/>
                  </a:lnTo>
                  <a:lnTo>
                    <a:pt x="341" y="173"/>
                  </a:lnTo>
                  <a:lnTo>
                    <a:pt x="341" y="172"/>
                  </a:lnTo>
                  <a:lnTo>
                    <a:pt x="342" y="172"/>
                  </a:lnTo>
                  <a:lnTo>
                    <a:pt x="342" y="173"/>
                  </a:lnTo>
                  <a:lnTo>
                    <a:pt x="342" y="172"/>
                  </a:lnTo>
                  <a:lnTo>
                    <a:pt x="343" y="172"/>
                  </a:lnTo>
                  <a:lnTo>
                    <a:pt x="343" y="173"/>
                  </a:lnTo>
                  <a:lnTo>
                    <a:pt x="343" y="172"/>
                  </a:lnTo>
                  <a:lnTo>
                    <a:pt x="344" y="172"/>
                  </a:lnTo>
                  <a:lnTo>
                    <a:pt x="344" y="173"/>
                  </a:lnTo>
                  <a:lnTo>
                    <a:pt x="345" y="173"/>
                  </a:lnTo>
                  <a:lnTo>
                    <a:pt x="346" y="173"/>
                  </a:lnTo>
                  <a:lnTo>
                    <a:pt x="346" y="172"/>
                  </a:lnTo>
                  <a:lnTo>
                    <a:pt x="347" y="172"/>
                  </a:lnTo>
                  <a:lnTo>
                    <a:pt x="347" y="173"/>
                  </a:lnTo>
                  <a:lnTo>
                    <a:pt x="348" y="173"/>
                  </a:lnTo>
                  <a:lnTo>
                    <a:pt x="349" y="173"/>
                  </a:lnTo>
                  <a:lnTo>
                    <a:pt x="349" y="172"/>
                  </a:lnTo>
                  <a:lnTo>
                    <a:pt x="349" y="173"/>
                  </a:lnTo>
                  <a:lnTo>
                    <a:pt x="350" y="173"/>
                  </a:lnTo>
                  <a:lnTo>
                    <a:pt x="351" y="173"/>
                  </a:lnTo>
                  <a:lnTo>
                    <a:pt x="351" y="172"/>
                  </a:lnTo>
                  <a:lnTo>
                    <a:pt x="352" y="172"/>
                  </a:lnTo>
                  <a:lnTo>
                    <a:pt x="352" y="173"/>
                  </a:lnTo>
                  <a:lnTo>
                    <a:pt x="352" y="172"/>
                  </a:lnTo>
                  <a:lnTo>
                    <a:pt x="353" y="172"/>
                  </a:lnTo>
                  <a:lnTo>
                    <a:pt x="353" y="173"/>
                  </a:lnTo>
                  <a:lnTo>
                    <a:pt x="353" y="172"/>
                  </a:lnTo>
                  <a:lnTo>
                    <a:pt x="354" y="172"/>
                  </a:lnTo>
                  <a:lnTo>
                    <a:pt x="354" y="173"/>
                  </a:lnTo>
                  <a:lnTo>
                    <a:pt x="354" y="172"/>
                  </a:lnTo>
                  <a:lnTo>
                    <a:pt x="355" y="172"/>
                  </a:lnTo>
                  <a:lnTo>
                    <a:pt x="355" y="173"/>
                  </a:lnTo>
                  <a:lnTo>
                    <a:pt x="356" y="173"/>
                  </a:lnTo>
                  <a:lnTo>
                    <a:pt x="357" y="173"/>
                  </a:lnTo>
                  <a:lnTo>
                    <a:pt x="357" y="172"/>
                  </a:lnTo>
                  <a:lnTo>
                    <a:pt x="358" y="172"/>
                  </a:lnTo>
                  <a:lnTo>
                    <a:pt x="358" y="173"/>
                  </a:lnTo>
                  <a:lnTo>
                    <a:pt x="358" y="172"/>
                  </a:lnTo>
                  <a:lnTo>
                    <a:pt x="359" y="172"/>
                  </a:lnTo>
                  <a:lnTo>
                    <a:pt x="359" y="173"/>
                  </a:lnTo>
                  <a:lnTo>
                    <a:pt x="359" y="172"/>
                  </a:lnTo>
                  <a:lnTo>
                    <a:pt x="360" y="172"/>
                  </a:lnTo>
                  <a:lnTo>
                    <a:pt x="360" y="173"/>
                  </a:lnTo>
                  <a:lnTo>
                    <a:pt x="360" y="172"/>
                  </a:lnTo>
                  <a:lnTo>
                    <a:pt x="361" y="172"/>
                  </a:lnTo>
                  <a:lnTo>
                    <a:pt x="361" y="173"/>
                  </a:lnTo>
                  <a:lnTo>
                    <a:pt x="362" y="173"/>
                  </a:lnTo>
                  <a:lnTo>
                    <a:pt x="362" y="163"/>
                  </a:lnTo>
                  <a:lnTo>
                    <a:pt x="362" y="166"/>
                  </a:lnTo>
                  <a:lnTo>
                    <a:pt x="363" y="166"/>
                  </a:lnTo>
                  <a:lnTo>
                    <a:pt x="363" y="172"/>
                  </a:lnTo>
                  <a:lnTo>
                    <a:pt x="363" y="167"/>
                  </a:lnTo>
                  <a:lnTo>
                    <a:pt x="364" y="167"/>
                  </a:lnTo>
                  <a:lnTo>
                    <a:pt x="364" y="172"/>
                  </a:lnTo>
                  <a:lnTo>
                    <a:pt x="364" y="168"/>
                  </a:lnTo>
                  <a:lnTo>
                    <a:pt x="365" y="168"/>
                  </a:lnTo>
                  <a:lnTo>
                    <a:pt x="365" y="172"/>
                  </a:lnTo>
                  <a:lnTo>
                    <a:pt x="365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7" y="172"/>
                  </a:lnTo>
                  <a:lnTo>
                    <a:pt x="367" y="173"/>
                  </a:lnTo>
                  <a:lnTo>
                    <a:pt x="368" y="173"/>
                  </a:lnTo>
                  <a:lnTo>
                    <a:pt x="368" y="171"/>
                  </a:lnTo>
                  <a:lnTo>
                    <a:pt x="368" y="172"/>
                  </a:lnTo>
                  <a:lnTo>
                    <a:pt x="369" y="172"/>
                  </a:lnTo>
                  <a:lnTo>
                    <a:pt x="369" y="173"/>
                  </a:lnTo>
                  <a:lnTo>
                    <a:pt x="369" y="172"/>
                  </a:lnTo>
                  <a:lnTo>
                    <a:pt x="370" y="172"/>
                  </a:lnTo>
                  <a:lnTo>
                    <a:pt x="370" y="173"/>
                  </a:lnTo>
                  <a:lnTo>
                    <a:pt x="370" y="172"/>
                  </a:lnTo>
                  <a:lnTo>
                    <a:pt x="371" y="172"/>
                  </a:lnTo>
                  <a:lnTo>
                    <a:pt x="371" y="173"/>
                  </a:lnTo>
                  <a:lnTo>
                    <a:pt x="371" y="172"/>
                  </a:lnTo>
                  <a:lnTo>
                    <a:pt x="372" y="172"/>
                  </a:lnTo>
                  <a:lnTo>
                    <a:pt x="372" y="173"/>
                  </a:lnTo>
                  <a:lnTo>
                    <a:pt x="372" y="172"/>
                  </a:lnTo>
                  <a:lnTo>
                    <a:pt x="373" y="172"/>
                  </a:lnTo>
                  <a:lnTo>
                    <a:pt x="373" y="173"/>
                  </a:lnTo>
                  <a:lnTo>
                    <a:pt x="373" y="172"/>
                  </a:lnTo>
                  <a:lnTo>
                    <a:pt x="374" y="172"/>
                  </a:lnTo>
                  <a:lnTo>
                    <a:pt x="374" y="173"/>
                  </a:lnTo>
                  <a:lnTo>
                    <a:pt x="374" y="172"/>
                  </a:lnTo>
                  <a:lnTo>
                    <a:pt x="375" y="172"/>
                  </a:lnTo>
                  <a:lnTo>
                    <a:pt x="375" y="173"/>
                  </a:lnTo>
                  <a:lnTo>
                    <a:pt x="375" y="172"/>
                  </a:lnTo>
                  <a:lnTo>
                    <a:pt x="376" y="172"/>
                  </a:lnTo>
                  <a:lnTo>
                    <a:pt x="376" y="173"/>
                  </a:lnTo>
                  <a:lnTo>
                    <a:pt x="376" y="172"/>
                  </a:lnTo>
                  <a:lnTo>
                    <a:pt x="377" y="172"/>
                  </a:lnTo>
                  <a:lnTo>
                    <a:pt x="377" y="173"/>
                  </a:lnTo>
                  <a:lnTo>
                    <a:pt x="377" y="172"/>
                  </a:lnTo>
                  <a:lnTo>
                    <a:pt x="378" y="172"/>
                  </a:lnTo>
                  <a:lnTo>
                    <a:pt x="378" y="173"/>
                  </a:lnTo>
                  <a:lnTo>
                    <a:pt x="378" y="172"/>
                  </a:lnTo>
                  <a:lnTo>
                    <a:pt x="379" y="172"/>
                  </a:lnTo>
                  <a:lnTo>
                    <a:pt x="379" y="173"/>
                  </a:lnTo>
                  <a:lnTo>
                    <a:pt x="379" y="172"/>
                  </a:lnTo>
                  <a:lnTo>
                    <a:pt x="380" y="172"/>
                  </a:lnTo>
                  <a:lnTo>
                    <a:pt x="380" y="173"/>
                  </a:lnTo>
                  <a:lnTo>
                    <a:pt x="380" y="172"/>
                  </a:lnTo>
                  <a:lnTo>
                    <a:pt x="381" y="172"/>
                  </a:lnTo>
                  <a:lnTo>
                    <a:pt x="381" y="173"/>
                  </a:lnTo>
                  <a:lnTo>
                    <a:pt x="381" y="172"/>
                  </a:lnTo>
                  <a:lnTo>
                    <a:pt x="382" y="172"/>
                  </a:lnTo>
                  <a:lnTo>
                    <a:pt x="382" y="173"/>
                  </a:lnTo>
                  <a:lnTo>
                    <a:pt x="382" y="172"/>
                  </a:lnTo>
                  <a:lnTo>
                    <a:pt x="383" y="172"/>
                  </a:lnTo>
                  <a:lnTo>
                    <a:pt x="383" y="173"/>
                  </a:lnTo>
                  <a:lnTo>
                    <a:pt x="383" y="172"/>
                  </a:lnTo>
                  <a:lnTo>
                    <a:pt x="384" y="172"/>
                  </a:lnTo>
                  <a:lnTo>
                    <a:pt x="384" y="173"/>
                  </a:lnTo>
                  <a:lnTo>
                    <a:pt x="384" y="172"/>
                  </a:lnTo>
                  <a:lnTo>
                    <a:pt x="385" y="172"/>
                  </a:lnTo>
                  <a:lnTo>
                    <a:pt x="385" y="173"/>
                  </a:lnTo>
                  <a:lnTo>
                    <a:pt x="385" y="172"/>
                  </a:lnTo>
                  <a:lnTo>
                    <a:pt x="386" y="172"/>
                  </a:lnTo>
                  <a:lnTo>
                    <a:pt x="386" y="173"/>
                  </a:lnTo>
                  <a:lnTo>
                    <a:pt x="386" y="172"/>
                  </a:lnTo>
                  <a:lnTo>
                    <a:pt x="387" y="172"/>
                  </a:lnTo>
                  <a:lnTo>
                    <a:pt x="387" y="173"/>
                  </a:lnTo>
                  <a:lnTo>
                    <a:pt x="387" y="172"/>
                  </a:lnTo>
                  <a:lnTo>
                    <a:pt x="388" y="172"/>
                  </a:lnTo>
                  <a:lnTo>
                    <a:pt x="388" y="173"/>
                  </a:lnTo>
                  <a:lnTo>
                    <a:pt x="388" y="172"/>
                  </a:lnTo>
                  <a:lnTo>
                    <a:pt x="389" y="172"/>
                  </a:lnTo>
                  <a:lnTo>
                    <a:pt x="389" y="173"/>
                  </a:lnTo>
                  <a:lnTo>
                    <a:pt x="389" y="172"/>
                  </a:lnTo>
                  <a:lnTo>
                    <a:pt x="390" y="172"/>
                  </a:lnTo>
                  <a:lnTo>
                    <a:pt x="390" y="173"/>
                  </a:lnTo>
                  <a:lnTo>
                    <a:pt x="390" y="172"/>
                  </a:lnTo>
                  <a:lnTo>
                    <a:pt x="391" y="172"/>
                  </a:lnTo>
                  <a:lnTo>
                    <a:pt x="391" y="173"/>
                  </a:lnTo>
                  <a:lnTo>
                    <a:pt x="391" y="172"/>
                  </a:lnTo>
                  <a:lnTo>
                    <a:pt x="392" y="172"/>
                  </a:lnTo>
                  <a:lnTo>
                    <a:pt x="392" y="173"/>
                  </a:lnTo>
                  <a:lnTo>
                    <a:pt x="392" y="172"/>
                  </a:lnTo>
                  <a:lnTo>
                    <a:pt x="393" y="172"/>
                  </a:lnTo>
                  <a:lnTo>
                    <a:pt x="393" y="173"/>
                  </a:lnTo>
                  <a:lnTo>
                    <a:pt x="393" y="172"/>
                  </a:lnTo>
                  <a:lnTo>
                    <a:pt x="394" y="172"/>
                  </a:lnTo>
                  <a:lnTo>
                    <a:pt x="394" y="173"/>
                  </a:lnTo>
                  <a:lnTo>
                    <a:pt x="394" y="172"/>
                  </a:lnTo>
                  <a:lnTo>
                    <a:pt x="395" y="172"/>
                  </a:lnTo>
                  <a:lnTo>
                    <a:pt x="395" y="173"/>
                  </a:lnTo>
                  <a:lnTo>
                    <a:pt x="395" y="172"/>
                  </a:lnTo>
                  <a:lnTo>
                    <a:pt x="396" y="172"/>
                  </a:lnTo>
                  <a:lnTo>
                    <a:pt x="396" y="173"/>
                  </a:lnTo>
                  <a:lnTo>
                    <a:pt x="396" y="172"/>
                  </a:lnTo>
                  <a:lnTo>
                    <a:pt x="397" y="172"/>
                  </a:lnTo>
                  <a:lnTo>
                    <a:pt x="397" y="173"/>
                  </a:lnTo>
                  <a:lnTo>
                    <a:pt x="397" y="172"/>
                  </a:lnTo>
                  <a:lnTo>
                    <a:pt x="398" y="172"/>
                  </a:lnTo>
                  <a:lnTo>
                    <a:pt x="398" y="173"/>
                  </a:lnTo>
                  <a:lnTo>
                    <a:pt x="399" y="172"/>
                  </a:lnTo>
                  <a:lnTo>
                    <a:pt x="400" y="172"/>
                  </a:lnTo>
                  <a:lnTo>
                    <a:pt x="400" y="173"/>
                  </a:lnTo>
                  <a:lnTo>
                    <a:pt x="400" y="172"/>
                  </a:lnTo>
                  <a:lnTo>
                    <a:pt x="401" y="172"/>
                  </a:lnTo>
                  <a:lnTo>
                    <a:pt x="401" y="173"/>
                  </a:lnTo>
                  <a:lnTo>
                    <a:pt x="401" y="172"/>
                  </a:lnTo>
                  <a:lnTo>
                    <a:pt x="402" y="172"/>
                  </a:lnTo>
                  <a:lnTo>
                    <a:pt x="402" y="173"/>
                  </a:lnTo>
                  <a:lnTo>
                    <a:pt x="402" y="172"/>
                  </a:lnTo>
                  <a:lnTo>
                    <a:pt x="403" y="172"/>
                  </a:lnTo>
                  <a:lnTo>
                    <a:pt x="403" y="173"/>
                  </a:lnTo>
                  <a:lnTo>
                    <a:pt x="403" y="172"/>
                  </a:lnTo>
                  <a:lnTo>
                    <a:pt x="404" y="172"/>
                  </a:lnTo>
                  <a:lnTo>
                    <a:pt x="404" y="173"/>
                  </a:lnTo>
                  <a:lnTo>
                    <a:pt x="404" y="172"/>
                  </a:lnTo>
                  <a:lnTo>
                    <a:pt x="405" y="172"/>
                  </a:lnTo>
                  <a:lnTo>
                    <a:pt x="405" y="173"/>
                  </a:lnTo>
                  <a:lnTo>
                    <a:pt x="405" y="172"/>
                  </a:lnTo>
                  <a:lnTo>
                    <a:pt x="406" y="172"/>
                  </a:lnTo>
                  <a:lnTo>
                    <a:pt x="406" y="173"/>
                  </a:lnTo>
                  <a:lnTo>
                    <a:pt x="406" y="172"/>
                  </a:lnTo>
                  <a:lnTo>
                    <a:pt x="407" y="172"/>
                  </a:lnTo>
                  <a:lnTo>
                    <a:pt x="407" y="173"/>
                  </a:lnTo>
                  <a:lnTo>
                    <a:pt x="407" y="172"/>
                  </a:lnTo>
                  <a:lnTo>
                    <a:pt x="408" y="172"/>
                  </a:lnTo>
                  <a:lnTo>
                    <a:pt x="408" y="173"/>
                  </a:lnTo>
                  <a:lnTo>
                    <a:pt x="408" y="172"/>
                  </a:lnTo>
                  <a:lnTo>
                    <a:pt x="409" y="172"/>
                  </a:lnTo>
                  <a:lnTo>
                    <a:pt x="409" y="173"/>
                  </a:lnTo>
                  <a:lnTo>
                    <a:pt x="409" y="172"/>
                  </a:lnTo>
                  <a:lnTo>
                    <a:pt x="410" y="172"/>
                  </a:lnTo>
                  <a:lnTo>
                    <a:pt x="410" y="173"/>
                  </a:lnTo>
                  <a:lnTo>
                    <a:pt x="410" y="172"/>
                  </a:lnTo>
                  <a:lnTo>
                    <a:pt x="411" y="172"/>
                  </a:lnTo>
                  <a:lnTo>
                    <a:pt x="411" y="173"/>
                  </a:lnTo>
                  <a:lnTo>
                    <a:pt x="411" y="172"/>
                  </a:lnTo>
                  <a:lnTo>
                    <a:pt x="412" y="172"/>
                  </a:lnTo>
                  <a:lnTo>
                    <a:pt x="412" y="173"/>
                  </a:lnTo>
                  <a:lnTo>
                    <a:pt x="412" y="172"/>
                  </a:lnTo>
                  <a:lnTo>
                    <a:pt x="413" y="172"/>
                  </a:lnTo>
                  <a:lnTo>
                    <a:pt x="413" y="173"/>
                  </a:lnTo>
                  <a:lnTo>
                    <a:pt x="413" y="172"/>
                  </a:lnTo>
                  <a:lnTo>
                    <a:pt x="414" y="172"/>
                  </a:lnTo>
                  <a:lnTo>
                    <a:pt x="414" y="173"/>
                  </a:lnTo>
                  <a:lnTo>
                    <a:pt x="414" y="172"/>
                  </a:lnTo>
                  <a:lnTo>
                    <a:pt x="415" y="172"/>
                  </a:lnTo>
                  <a:lnTo>
                    <a:pt x="415" y="173"/>
                  </a:lnTo>
                  <a:lnTo>
                    <a:pt x="415" y="172"/>
                  </a:lnTo>
                  <a:lnTo>
                    <a:pt x="416" y="172"/>
                  </a:lnTo>
                  <a:lnTo>
                    <a:pt x="416" y="173"/>
                  </a:lnTo>
                  <a:lnTo>
                    <a:pt x="416" y="172"/>
                  </a:lnTo>
                  <a:lnTo>
                    <a:pt x="417" y="172"/>
                  </a:lnTo>
                  <a:lnTo>
                    <a:pt x="417" y="173"/>
                  </a:lnTo>
                  <a:lnTo>
                    <a:pt x="417" y="172"/>
                  </a:lnTo>
                  <a:lnTo>
                    <a:pt x="418" y="172"/>
                  </a:lnTo>
                  <a:lnTo>
                    <a:pt x="418" y="173"/>
                  </a:lnTo>
                  <a:lnTo>
                    <a:pt x="418" y="172"/>
                  </a:lnTo>
                  <a:lnTo>
                    <a:pt x="419" y="172"/>
                  </a:lnTo>
                  <a:lnTo>
                    <a:pt x="419" y="173"/>
                  </a:lnTo>
                  <a:lnTo>
                    <a:pt x="419" y="172"/>
                  </a:lnTo>
                  <a:lnTo>
                    <a:pt x="420" y="172"/>
                  </a:lnTo>
                  <a:lnTo>
                    <a:pt x="420" y="173"/>
                  </a:lnTo>
                  <a:lnTo>
                    <a:pt x="420" y="172"/>
                  </a:lnTo>
                  <a:lnTo>
                    <a:pt x="421" y="172"/>
                  </a:lnTo>
                  <a:lnTo>
                    <a:pt x="421" y="173"/>
                  </a:lnTo>
                  <a:lnTo>
                    <a:pt x="421" y="172"/>
                  </a:lnTo>
                  <a:lnTo>
                    <a:pt x="422" y="172"/>
                  </a:lnTo>
                  <a:lnTo>
                    <a:pt x="422" y="173"/>
                  </a:lnTo>
                  <a:lnTo>
                    <a:pt x="422" y="172"/>
                  </a:lnTo>
                  <a:lnTo>
                    <a:pt x="423" y="172"/>
                  </a:lnTo>
                  <a:lnTo>
                    <a:pt x="423" y="173"/>
                  </a:lnTo>
                  <a:lnTo>
                    <a:pt x="423" y="172"/>
                  </a:lnTo>
                  <a:lnTo>
                    <a:pt x="424" y="172"/>
                  </a:lnTo>
                  <a:lnTo>
                    <a:pt x="424" y="173"/>
                  </a:lnTo>
                  <a:lnTo>
                    <a:pt x="424" y="172"/>
                  </a:lnTo>
                  <a:lnTo>
                    <a:pt x="425" y="172"/>
                  </a:lnTo>
                  <a:lnTo>
                    <a:pt x="425" y="173"/>
                  </a:lnTo>
                  <a:lnTo>
                    <a:pt x="425" y="172"/>
                  </a:lnTo>
                  <a:lnTo>
                    <a:pt x="426" y="172"/>
                  </a:lnTo>
                  <a:lnTo>
                    <a:pt x="426" y="173"/>
                  </a:lnTo>
                  <a:lnTo>
                    <a:pt x="427" y="173"/>
                  </a:lnTo>
                  <a:lnTo>
                    <a:pt x="427" y="171"/>
                  </a:lnTo>
                  <a:lnTo>
                    <a:pt x="427" y="172"/>
                  </a:lnTo>
                  <a:lnTo>
                    <a:pt x="428" y="172"/>
                  </a:lnTo>
                  <a:lnTo>
                    <a:pt x="429" y="172"/>
                  </a:lnTo>
                  <a:lnTo>
                    <a:pt x="429" y="173"/>
                  </a:lnTo>
                  <a:lnTo>
                    <a:pt x="429" y="172"/>
                  </a:lnTo>
                  <a:lnTo>
                    <a:pt x="430" y="172"/>
                  </a:lnTo>
                  <a:lnTo>
                    <a:pt x="430" y="173"/>
                  </a:lnTo>
                  <a:lnTo>
                    <a:pt x="430" y="172"/>
                  </a:lnTo>
                  <a:lnTo>
                    <a:pt x="431" y="172"/>
                  </a:lnTo>
                  <a:lnTo>
                    <a:pt x="431" y="173"/>
                  </a:lnTo>
                  <a:lnTo>
                    <a:pt x="431" y="172"/>
                  </a:lnTo>
                  <a:lnTo>
                    <a:pt x="432" y="172"/>
                  </a:lnTo>
                  <a:lnTo>
                    <a:pt x="432" y="173"/>
                  </a:lnTo>
                  <a:lnTo>
                    <a:pt x="432" y="172"/>
                  </a:lnTo>
                  <a:lnTo>
                    <a:pt x="433" y="172"/>
                  </a:lnTo>
                  <a:lnTo>
                    <a:pt x="433" y="173"/>
                  </a:lnTo>
                  <a:lnTo>
                    <a:pt x="433" y="172"/>
                  </a:lnTo>
                  <a:lnTo>
                    <a:pt x="434" y="172"/>
                  </a:lnTo>
                  <a:lnTo>
                    <a:pt x="434" y="173"/>
                  </a:lnTo>
                  <a:lnTo>
                    <a:pt x="434" y="172"/>
                  </a:lnTo>
                  <a:lnTo>
                    <a:pt x="435" y="172"/>
                  </a:lnTo>
                  <a:lnTo>
                    <a:pt x="435" y="173"/>
                  </a:lnTo>
                  <a:lnTo>
                    <a:pt x="435" y="172"/>
                  </a:lnTo>
                  <a:lnTo>
                    <a:pt x="436" y="172"/>
                  </a:lnTo>
                  <a:lnTo>
                    <a:pt x="436" y="173"/>
                  </a:lnTo>
                  <a:lnTo>
                    <a:pt x="436" y="172"/>
                  </a:lnTo>
                  <a:lnTo>
                    <a:pt x="437" y="172"/>
                  </a:lnTo>
                  <a:lnTo>
                    <a:pt x="437" y="173"/>
                  </a:lnTo>
                  <a:lnTo>
                    <a:pt x="437" y="172"/>
                  </a:lnTo>
                  <a:lnTo>
                    <a:pt x="438" y="172"/>
                  </a:lnTo>
                  <a:lnTo>
                    <a:pt x="438" y="173"/>
                  </a:lnTo>
                  <a:lnTo>
                    <a:pt x="438" y="172"/>
                  </a:lnTo>
                  <a:lnTo>
                    <a:pt x="439" y="172"/>
                  </a:lnTo>
                  <a:lnTo>
                    <a:pt x="439" y="173"/>
                  </a:lnTo>
                  <a:lnTo>
                    <a:pt x="439" y="172"/>
                  </a:lnTo>
                  <a:lnTo>
                    <a:pt x="440" y="172"/>
                  </a:lnTo>
                  <a:lnTo>
                    <a:pt x="440" y="173"/>
                  </a:lnTo>
                  <a:lnTo>
                    <a:pt x="440" y="172"/>
                  </a:lnTo>
                  <a:lnTo>
                    <a:pt x="441" y="172"/>
                  </a:lnTo>
                  <a:lnTo>
                    <a:pt x="441" y="173"/>
                  </a:lnTo>
                  <a:lnTo>
                    <a:pt x="441" y="172"/>
                  </a:lnTo>
                  <a:lnTo>
                    <a:pt x="442" y="172"/>
                  </a:lnTo>
                  <a:lnTo>
                    <a:pt x="442" y="173"/>
                  </a:lnTo>
                  <a:lnTo>
                    <a:pt x="442" y="172"/>
                  </a:lnTo>
                  <a:lnTo>
                    <a:pt x="443" y="172"/>
                  </a:lnTo>
                  <a:lnTo>
                    <a:pt x="443" y="173"/>
                  </a:lnTo>
                  <a:lnTo>
                    <a:pt x="443" y="172"/>
                  </a:lnTo>
                  <a:lnTo>
                    <a:pt x="444" y="172"/>
                  </a:lnTo>
                  <a:lnTo>
                    <a:pt x="444" y="173"/>
                  </a:lnTo>
                  <a:lnTo>
                    <a:pt x="444" y="172"/>
                  </a:lnTo>
                  <a:lnTo>
                    <a:pt x="445" y="172"/>
                  </a:lnTo>
                  <a:lnTo>
                    <a:pt x="445" y="173"/>
                  </a:lnTo>
                  <a:lnTo>
                    <a:pt x="445" y="172"/>
                  </a:lnTo>
                  <a:lnTo>
                    <a:pt x="446" y="172"/>
                  </a:lnTo>
                  <a:lnTo>
                    <a:pt x="446" y="173"/>
                  </a:lnTo>
                  <a:lnTo>
                    <a:pt x="446" y="172"/>
                  </a:lnTo>
                  <a:lnTo>
                    <a:pt x="447" y="172"/>
                  </a:lnTo>
                  <a:lnTo>
                    <a:pt x="447" y="173"/>
                  </a:lnTo>
                  <a:lnTo>
                    <a:pt x="447" y="172"/>
                  </a:lnTo>
                  <a:lnTo>
                    <a:pt x="448" y="172"/>
                  </a:lnTo>
                  <a:lnTo>
                    <a:pt x="448" y="173"/>
                  </a:lnTo>
                  <a:lnTo>
                    <a:pt x="448" y="172"/>
                  </a:lnTo>
                  <a:lnTo>
                    <a:pt x="449" y="172"/>
                  </a:lnTo>
                  <a:lnTo>
                    <a:pt x="449" y="173"/>
                  </a:lnTo>
                  <a:lnTo>
                    <a:pt x="449" y="172"/>
                  </a:lnTo>
                  <a:lnTo>
                    <a:pt x="450" y="172"/>
                  </a:lnTo>
                  <a:lnTo>
                    <a:pt x="450" y="173"/>
                  </a:lnTo>
                  <a:lnTo>
                    <a:pt x="450" y="172"/>
                  </a:lnTo>
                  <a:lnTo>
                    <a:pt x="451" y="172"/>
                  </a:lnTo>
                  <a:lnTo>
                    <a:pt x="451" y="173"/>
                  </a:lnTo>
                  <a:lnTo>
                    <a:pt x="451" y="172"/>
                  </a:lnTo>
                  <a:lnTo>
                    <a:pt x="452" y="172"/>
                  </a:lnTo>
                  <a:lnTo>
                    <a:pt x="452" y="173"/>
                  </a:lnTo>
                  <a:lnTo>
                    <a:pt x="452" y="172"/>
                  </a:lnTo>
                  <a:lnTo>
                    <a:pt x="453" y="172"/>
                  </a:lnTo>
                  <a:lnTo>
                    <a:pt x="453" y="173"/>
                  </a:lnTo>
                  <a:lnTo>
                    <a:pt x="453" y="172"/>
                  </a:lnTo>
                  <a:lnTo>
                    <a:pt x="454" y="172"/>
                  </a:lnTo>
                  <a:lnTo>
                    <a:pt x="454" y="173"/>
                  </a:lnTo>
                  <a:lnTo>
                    <a:pt x="454" y="172"/>
                  </a:lnTo>
                  <a:lnTo>
                    <a:pt x="455" y="172"/>
                  </a:lnTo>
                  <a:lnTo>
                    <a:pt x="455" y="173"/>
                  </a:lnTo>
                  <a:lnTo>
                    <a:pt x="455" y="172"/>
                  </a:lnTo>
                  <a:lnTo>
                    <a:pt x="456" y="172"/>
                  </a:lnTo>
                  <a:lnTo>
                    <a:pt x="456" y="173"/>
                  </a:lnTo>
                  <a:lnTo>
                    <a:pt x="456" y="172"/>
                  </a:lnTo>
                  <a:lnTo>
                    <a:pt x="457" y="172"/>
                  </a:lnTo>
                  <a:lnTo>
                    <a:pt x="457" y="173"/>
                  </a:lnTo>
                  <a:lnTo>
                    <a:pt x="457" y="172"/>
                  </a:lnTo>
                  <a:lnTo>
                    <a:pt x="458" y="172"/>
                  </a:lnTo>
                  <a:lnTo>
                    <a:pt x="458" y="173"/>
                  </a:lnTo>
                  <a:lnTo>
                    <a:pt x="458" y="172"/>
                  </a:lnTo>
                  <a:lnTo>
                    <a:pt x="459" y="172"/>
                  </a:lnTo>
                  <a:lnTo>
                    <a:pt x="459" y="173"/>
                  </a:lnTo>
                  <a:lnTo>
                    <a:pt x="459" y="172"/>
                  </a:lnTo>
                  <a:lnTo>
                    <a:pt x="460" y="172"/>
                  </a:lnTo>
                  <a:lnTo>
                    <a:pt x="460" y="173"/>
                  </a:lnTo>
                  <a:lnTo>
                    <a:pt x="460" y="172"/>
                  </a:lnTo>
                  <a:lnTo>
                    <a:pt x="461" y="172"/>
                  </a:lnTo>
                  <a:lnTo>
                    <a:pt x="461" y="173"/>
                  </a:lnTo>
                  <a:lnTo>
                    <a:pt x="461" y="172"/>
                  </a:lnTo>
                  <a:lnTo>
                    <a:pt x="462" y="172"/>
                  </a:lnTo>
                  <a:lnTo>
                    <a:pt x="462" y="173"/>
                  </a:lnTo>
                  <a:lnTo>
                    <a:pt x="462" y="172"/>
                  </a:lnTo>
                  <a:lnTo>
                    <a:pt x="463" y="172"/>
                  </a:lnTo>
                  <a:lnTo>
                    <a:pt x="463" y="173"/>
                  </a:lnTo>
                  <a:lnTo>
                    <a:pt x="463" y="172"/>
                  </a:lnTo>
                  <a:lnTo>
                    <a:pt x="464" y="172"/>
                  </a:lnTo>
                  <a:lnTo>
                    <a:pt x="464" y="173"/>
                  </a:lnTo>
                  <a:lnTo>
                    <a:pt x="464" y="172"/>
                  </a:lnTo>
                  <a:lnTo>
                    <a:pt x="465" y="172"/>
                  </a:lnTo>
                  <a:lnTo>
                    <a:pt x="465" y="173"/>
                  </a:lnTo>
                  <a:lnTo>
                    <a:pt x="465" y="172"/>
                  </a:lnTo>
                  <a:lnTo>
                    <a:pt x="466" y="172"/>
                  </a:lnTo>
                  <a:lnTo>
                    <a:pt x="466" y="173"/>
                  </a:lnTo>
                  <a:lnTo>
                    <a:pt x="466" y="172"/>
                  </a:lnTo>
                  <a:lnTo>
                    <a:pt x="467" y="172"/>
                  </a:lnTo>
                  <a:lnTo>
                    <a:pt x="467" y="173"/>
                  </a:lnTo>
                  <a:lnTo>
                    <a:pt x="467" y="172"/>
                  </a:lnTo>
                  <a:lnTo>
                    <a:pt x="468" y="172"/>
                  </a:lnTo>
                  <a:lnTo>
                    <a:pt x="468" y="173"/>
                  </a:lnTo>
                  <a:lnTo>
                    <a:pt x="468" y="172"/>
                  </a:lnTo>
                  <a:lnTo>
                    <a:pt x="469" y="172"/>
                  </a:lnTo>
                  <a:lnTo>
                    <a:pt x="469" y="173"/>
                  </a:lnTo>
                  <a:lnTo>
                    <a:pt x="469" y="172"/>
                  </a:lnTo>
                  <a:lnTo>
                    <a:pt x="470" y="172"/>
                  </a:lnTo>
                  <a:lnTo>
                    <a:pt x="470" y="173"/>
                  </a:lnTo>
                  <a:lnTo>
                    <a:pt x="470" y="172"/>
                  </a:lnTo>
                  <a:lnTo>
                    <a:pt x="471" y="172"/>
                  </a:lnTo>
                  <a:lnTo>
                    <a:pt x="471" y="173"/>
                  </a:lnTo>
                  <a:lnTo>
                    <a:pt x="471" y="172"/>
                  </a:lnTo>
                  <a:lnTo>
                    <a:pt x="472" y="172"/>
                  </a:lnTo>
                  <a:lnTo>
                    <a:pt x="472" y="173"/>
                  </a:lnTo>
                  <a:lnTo>
                    <a:pt x="472" y="172"/>
                  </a:lnTo>
                  <a:lnTo>
                    <a:pt x="473" y="172"/>
                  </a:lnTo>
                  <a:lnTo>
                    <a:pt x="473" y="173"/>
                  </a:lnTo>
                  <a:lnTo>
                    <a:pt x="473" y="172"/>
                  </a:lnTo>
                  <a:lnTo>
                    <a:pt x="474" y="172"/>
                  </a:lnTo>
                  <a:lnTo>
                    <a:pt x="474" y="173"/>
                  </a:lnTo>
                  <a:lnTo>
                    <a:pt x="474" y="172"/>
                  </a:lnTo>
                  <a:lnTo>
                    <a:pt x="475" y="172"/>
                  </a:lnTo>
                  <a:lnTo>
                    <a:pt x="475" y="173"/>
                  </a:lnTo>
                  <a:lnTo>
                    <a:pt x="475" y="172"/>
                  </a:lnTo>
                  <a:lnTo>
                    <a:pt x="476" y="172"/>
                  </a:lnTo>
                  <a:lnTo>
                    <a:pt x="476" y="173"/>
                  </a:lnTo>
                  <a:lnTo>
                    <a:pt x="476" y="172"/>
                  </a:lnTo>
                  <a:lnTo>
                    <a:pt x="477" y="172"/>
                  </a:lnTo>
                  <a:lnTo>
                    <a:pt x="477" y="173"/>
                  </a:lnTo>
                  <a:lnTo>
                    <a:pt x="477" y="172"/>
                  </a:lnTo>
                  <a:lnTo>
                    <a:pt x="478" y="172"/>
                  </a:lnTo>
                  <a:lnTo>
                    <a:pt x="478" y="173"/>
                  </a:lnTo>
                  <a:lnTo>
                    <a:pt x="478" y="172"/>
                  </a:lnTo>
                  <a:lnTo>
                    <a:pt x="479" y="172"/>
                  </a:lnTo>
                  <a:lnTo>
                    <a:pt x="479" y="173"/>
                  </a:lnTo>
                  <a:lnTo>
                    <a:pt x="479" y="172"/>
                  </a:lnTo>
                  <a:lnTo>
                    <a:pt x="480" y="172"/>
                  </a:lnTo>
                  <a:lnTo>
                    <a:pt x="480" y="173"/>
                  </a:lnTo>
                  <a:lnTo>
                    <a:pt x="480" y="172"/>
                  </a:lnTo>
                  <a:lnTo>
                    <a:pt x="481" y="172"/>
                  </a:lnTo>
                  <a:lnTo>
                    <a:pt x="481" y="173"/>
                  </a:lnTo>
                  <a:lnTo>
                    <a:pt x="481" y="172"/>
                  </a:lnTo>
                  <a:lnTo>
                    <a:pt x="482" y="172"/>
                  </a:lnTo>
                  <a:lnTo>
                    <a:pt x="482" y="173"/>
                  </a:lnTo>
                  <a:lnTo>
                    <a:pt x="482" y="172"/>
                  </a:lnTo>
                  <a:lnTo>
                    <a:pt x="483" y="172"/>
                  </a:lnTo>
                  <a:lnTo>
                    <a:pt x="483" y="173"/>
                  </a:lnTo>
                  <a:lnTo>
                    <a:pt x="483" y="172"/>
                  </a:lnTo>
                  <a:lnTo>
                    <a:pt x="484" y="172"/>
                  </a:lnTo>
                  <a:lnTo>
                    <a:pt x="484" y="173"/>
                  </a:lnTo>
                  <a:lnTo>
                    <a:pt x="484" y="172"/>
                  </a:lnTo>
                  <a:lnTo>
                    <a:pt x="485" y="172"/>
                  </a:lnTo>
                  <a:lnTo>
                    <a:pt x="485" y="173"/>
                  </a:lnTo>
                  <a:lnTo>
                    <a:pt x="485" y="172"/>
                  </a:lnTo>
                  <a:lnTo>
                    <a:pt x="486" y="172"/>
                  </a:lnTo>
                  <a:lnTo>
                    <a:pt x="486" y="173"/>
                  </a:lnTo>
                  <a:lnTo>
                    <a:pt x="486" y="172"/>
                  </a:lnTo>
                  <a:lnTo>
                    <a:pt x="487" y="172"/>
                  </a:lnTo>
                  <a:lnTo>
                    <a:pt x="487" y="173"/>
                  </a:lnTo>
                  <a:lnTo>
                    <a:pt x="487" y="172"/>
                  </a:lnTo>
                  <a:lnTo>
                    <a:pt x="488" y="172"/>
                  </a:lnTo>
                  <a:lnTo>
                    <a:pt x="488" y="173"/>
                  </a:lnTo>
                  <a:lnTo>
                    <a:pt x="488" y="172"/>
                  </a:lnTo>
                  <a:lnTo>
                    <a:pt x="489" y="172"/>
                  </a:lnTo>
                  <a:lnTo>
                    <a:pt x="489" y="173"/>
                  </a:lnTo>
                  <a:lnTo>
                    <a:pt x="489" y="172"/>
                  </a:lnTo>
                  <a:lnTo>
                    <a:pt x="490" y="172"/>
                  </a:lnTo>
                  <a:lnTo>
                    <a:pt x="490" y="173"/>
                  </a:lnTo>
                  <a:lnTo>
                    <a:pt x="490" y="172"/>
                  </a:lnTo>
                  <a:lnTo>
                    <a:pt x="491" y="172"/>
                  </a:lnTo>
                  <a:lnTo>
                    <a:pt x="491" y="173"/>
                  </a:lnTo>
                  <a:lnTo>
                    <a:pt x="491" y="172"/>
                  </a:lnTo>
                  <a:lnTo>
                    <a:pt x="492" y="172"/>
                  </a:lnTo>
                  <a:lnTo>
                    <a:pt x="492" y="173"/>
                  </a:lnTo>
                  <a:lnTo>
                    <a:pt x="492" y="172"/>
                  </a:lnTo>
                  <a:lnTo>
                    <a:pt x="493" y="172"/>
                  </a:lnTo>
                  <a:lnTo>
                    <a:pt x="493" y="173"/>
                  </a:lnTo>
                  <a:lnTo>
                    <a:pt x="493" y="172"/>
                  </a:lnTo>
                  <a:lnTo>
                    <a:pt x="494" y="172"/>
                  </a:lnTo>
                  <a:lnTo>
                    <a:pt x="494" y="173"/>
                  </a:lnTo>
                  <a:lnTo>
                    <a:pt x="494" y="172"/>
                  </a:lnTo>
                  <a:lnTo>
                    <a:pt x="495" y="172"/>
                  </a:lnTo>
                  <a:lnTo>
                    <a:pt x="495" y="173"/>
                  </a:lnTo>
                  <a:lnTo>
                    <a:pt x="495" y="172"/>
                  </a:lnTo>
                  <a:lnTo>
                    <a:pt x="496" y="172"/>
                  </a:lnTo>
                  <a:lnTo>
                    <a:pt x="496" y="173"/>
                  </a:lnTo>
                  <a:lnTo>
                    <a:pt x="496" y="172"/>
                  </a:lnTo>
                  <a:lnTo>
                    <a:pt x="497" y="172"/>
                  </a:lnTo>
                  <a:lnTo>
                    <a:pt x="497" y="173"/>
                  </a:lnTo>
                  <a:lnTo>
                    <a:pt x="497" y="172"/>
                  </a:lnTo>
                  <a:lnTo>
                    <a:pt x="498" y="172"/>
                  </a:lnTo>
                  <a:lnTo>
                    <a:pt x="498" y="173"/>
                  </a:lnTo>
                  <a:lnTo>
                    <a:pt x="498" y="172"/>
                  </a:lnTo>
                  <a:lnTo>
                    <a:pt x="499" y="172"/>
                  </a:lnTo>
                  <a:lnTo>
                    <a:pt x="499" y="173"/>
                  </a:lnTo>
                  <a:lnTo>
                    <a:pt x="499" y="172"/>
                  </a:lnTo>
                  <a:lnTo>
                    <a:pt x="500" y="172"/>
                  </a:lnTo>
                  <a:lnTo>
                    <a:pt x="500" y="173"/>
                  </a:lnTo>
                  <a:lnTo>
                    <a:pt x="500" y="172"/>
                  </a:lnTo>
                  <a:lnTo>
                    <a:pt x="501" y="172"/>
                  </a:lnTo>
                  <a:lnTo>
                    <a:pt x="501" y="173"/>
                  </a:lnTo>
                  <a:lnTo>
                    <a:pt x="501" y="172"/>
                  </a:lnTo>
                  <a:lnTo>
                    <a:pt x="502" y="172"/>
                  </a:lnTo>
                  <a:lnTo>
                    <a:pt x="502" y="173"/>
                  </a:lnTo>
                  <a:lnTo>
                    <a:pt x="502" y="172"/>
                  </a:lnTo>
                  <a:lnTo>
                    <a:pt x="503" y="172"/>
                  </a:lnTo>
                  <a:lnTo>
                    <a:pt x="503" y="173"/>
                  </a:lnTo>
                  <a:lnTo>
                    <a:pt x="503" y="172"/>
                  </a:lnTo>
                  <a:lnTo>
                    <a:pt x="504" y="172"/>
                  </a:lnTo>
                  <a:lnTo>
                    <a:pt x="504" y="173"/>
                  </a:lnTo>
                  <a:lnTo>
                    <a:pt x="504" y="172"/>
                  </a:lnTo>
                  <a:lnTo>
                    <a:pt x="505" y="172"/>
                  </a:lnTo>
                  <a:lnTo>
                    <a:pt x="505" y="173"/>
                  </a:lnTo>
                  <a:lnTo>
                    <a:pt x="505" y="172"/>
                  </a:lnTo>
                  <a:lnTo>
                    <a:pt x="506" y="172"/>
                  </a:lnTo>
                  <a:lnTo>
                    <a:pt x="506" y="173"/>
                  </a:lnTo>
                  <a:lnTo>
                    <a:pt x="506" y="172"/>
                  </a:lnTo>
                  <a:lnTo>
                    <a:pt x="507" y="172"/>
                  </a:lnTo>
                  <a:lnTo>
                    <a:pt x="507" y="173"/>
                  </a:lnTo>
                  <a:lnTo>
                    <a:pt x="507" y="172"/>
                  </a:lnTo>
                  <a:lnTo>
                    <a:pt x="508" y="172"/>
                  </a:lnTo>
                  <a:lnTo>
                    <a:pt x="508" y="173"/>
                  </a:lnTo>
                  <a:lnTo>
                    <a:pt x="508" y="172"/>
                  </a:lnTo>
                  <a:lnTo>
                    <a:pt x="509" y="172"/>
                  </a:lnTo>
                  <a:lnTo>
                    <a:pt x="509" y="173"/>
                  </a:lnTo>
                  <a:lnTo>
                    <a:pt x="509" y="172"/>
                  </a:lnTo>
                  <a:lnTo>
                    <a:pt x="510" y="172"/>
                  </a:lnTo>
                  <a:lnTo>
                    <a:pt x="510" y="173"/>
                  </a:lnTo>
                  <a:lnTo>
                    <a:pt x="510" y="172"/>
                  </a:lnTo>
                  <a:lnTo>
                    <a:pt x="511" y="172"/>
                  </a:lnTo>
                  <a:lnTo>
                    <a:pt x="511" y="173"/>
                  </a:lnTo>
                  <a:lnTo>
                    <a:pt x="512" y="173"/>
                  </a:lnTo>
                  <a:lnTo>
                    <a:pt x="512" y="171"/>
                  </a:lnTo>
                  <a:lnTo>
                    <a:pt x="513" y="171"/>
                  </a:lnTo>
                  <a:lnTo>
                    <a:pt x="513" y="173"/>
                  </a:lnTo>
                  <a:lnTo>
                    <a:pt x="513" y="171"/>
                  </a:lnTo>
                  <a:lnTo>
                    <a:pt x="514" y="171"/>
                  </a:lnTo>
                  <a:lnTo>
                    <a:pt x="514" y="173"/>
                  </a:lnTo>
                  <a:lnTo>
                    <a:pt x="514" y="171"/>
                  </a:lnTo>
                  <a:lnTo>
                    <a:pt x="515" y="171"/>
                  </a:lnTo>
                  <a:lnTo>
                    <a:pt x="515" y="173"/>
                  </a:lnTo>
                  <a:lnTo>
                    <a:pt x="515" y="172"/>
                  </a:lnTo>
                  <a:lnTo>
                    <a:pt x="516" y="172"/>
                  </a:lnTo>
                  <a:lnTo>
                    <a:pt x="516" y="170"/>
                  </a:lnTo>
                  <a:lnTo>
                    <a:pt x="516" y="171"/>
                  </a:lnTo>
                  <a:lnTo>
                    <a:pt x="517" y="171"/>
                  </a:lnTo>
                  <a:lnTo>
                    <a:pt x="517" y="173"/>
                  </a:lnTo>
                  <a:lnTo>
                    <a:pt x="517" y="171"/>
                  </a:lnTo>
                  <a:lnTo>
                    <a:pt x="518" y="171"/>
                  </a:lnTo>
                  <a:lnTo>
                    <a:pt x="518" y="173"/>
                  </a:lnTo>
                  <a:lnTo>
                    <a:pt x="518" y="171"/>
                  </a:lnTo>
                  <a:lnTo>
                    <a:pt x="519" y="171"/>
                  </a:lnTo>
                  <a:lnTo>
                    <a:pt x="519" y="173"/>
                  </a:lnTo>
                  <a:lnTo>
                    <a:pt x="519" y="172"/>
                  </a:lnTo>
                  <a:lnTo>
                    <a:pt x="520" y="172"/>
                  </a:lnTo>
                  <a:lnTo>
                    <a:pt x="520" y="173"/>
                  </a:lnTo>
                  <a:lnTo>
                    <a:pt x="521" y="173"/>
                  </a:lnTo>
                  <a:lnTo>
                    <a:pt x="521" y="171"/>
                  </a:lnTo>
                  <a:lnTo>
                    <a:pt x="521" y="172"/>
                  </a:lnTo>
                  <a:lnTo>
                    <a:pt x="522" y="172"/>
                  </a:lnTo>
                  <a:lnTo>
                    <a:pt x="522" y="173"/>
                  </a:lnTo>
                  <a:lnTo>
                    <a:pt x="522" y="172"/>
                  </a:lnTo>
                  <a:lnTo>
                    <a:pt x="523" y="172"/>
                  </a:lnTo>
                  <a:lnTo>
                    <a:pt x="523" y="173"/>
                  </a:lnTo>
                  <a:lnTo>
                    <a:pt x="523" y="172"/>
                  </a:lnTo>
                  <a:lnTo>
                    <a:pt x="524" y="172"/>
                  </a:lnTo>
                  <a:lnTo>
                    <a:pt x="524" y="173"/>
                  </a:lnTo>
                  <a:lnTo>
                    <a:pt x="524" y="172"/>
                  </a:lnTo>
                  <a:lnTo>
                    <a:pt x="525" y="172"/>
                  </a:lnTo>
                  <a:lnTo>
                    <a:pt x="525" y="173"/>
                  </a:lnTo>
                  <a:lnTo>
                    <a:pt x="525" y="172"/>
                  </a:lnTo>
                  <a:lnTo>
                    <a:pt x="526" y="172"/>
                  </a:lnTo>
                  <a:lnTo>
                    <a:pt x="526" y="173"/>
                  </a:lnTo>
                  <a:lnTo>
                    <a:pt x="526" y="172"/>
                  </a:lnTo>
                  <a:lnTo>
                    <a:pt x="527" y="172"/>
                  </a:lnTo>
                  <a:lnTo>
                    <a:pt x="527" y="173"/>
                  </a:lnTo>
                  <a:lnTo>
                    <a:pt x="527" y="172"/>
                  </a:lnTo>
                  <a:lnTo>
                    <a:pt x="528" y="172"/>
                  </a:lnTo>
                  <a:lnTo>
                    <a:pt x="528" y="173"/>
                  </a:lnTo>
                  <a:lnTo>
                    <a:pt x="528" y="172"/>
                  </a:lnTo>
                  <a:lnTo>
                    <a:pt x="529" y="172"/>
                  </a:lnTo>
                  <a:lnTo>
                    <a:pt x="529" y="173"/>
                  </a:lnTo>
                  <a:lnTo>
                    <a:pt x="529" y="172"/>
                  </a:lnTo>
                  <a:lnTo>
                    <a:pt x="530" y="172"/>
                  </a:lnTo>
                  <a:lnTo>
                    <a:pt x="530" y="173"/>
                  </a:lnTo>
                  <a:lnTo>
                    <a:pt x="530" y="172"/>
                  </a:lnTo>
                  <a:lnTo>
                    <a:pt x="531" y="172"/>
                  </a:lnTo>
                  <a:lnTo>
                    <a:pt x="531" y="173"/>
                  </a:lnTo>
                  <a:lnTo>
                    <a:pt x="531" y="172"/>
                  </a:lnTo>
                  <a:lnTo>
                    <a:pt x="532" y="172"/>
                  </a:lnTo>
                  <a:lnTo>
                    <a:pt x="532" y="173"/>
                  </a:lnTo>
                  <a:lnTo>
                    <a:pt x="532" y="172"/>
                  </a:lnTo>
                  <a:lnTo>
                    <a:pt x="533" y="172"/>
                  </a:lnTo>
                  <a:lnTo>
                    <a:pt x="533" y="173"/>
                  </a:lnTo>
                  <a:lnTo>
                    <a:pt x="533" y="172"/>
                  </a:lnTo>
                  <a:lnTo>
                    <a:pt x="534" y="172"/>
                  </a:lnTo>
                  <a:lnTo>
                    <a:pt x="534" y="173"/>
                  </a:lnTo>
                  <a:lnTo>
                    <a:pt x="534" y="172"/>
                  </a:lnTo>
                  <a:lnTo>
                    <a:pt x="535" y="172"/>
                  </a:lnTo>
                  <a:lnTo>
                    <a:pt x="535" y="173"/>
                  </a:lnTo>
                  <a:lnTo>
                    <a:pt x="535" y="172"/>
                  </a:lnTo>
                  <a:lnTo>
                    <a:pt x="536" y="172"/>
                  </a:lnTo>
                  <a:lnTo>
                    <a:pt x="536" y="173"/>
                  </a:lnTo>
                  <a:lnTo>
                    <a:pt x="537" y="173"/>
                  </a:lnTo>
                  <a:lnTo>
                    <a:pt x="537" y="171"/>
                  </a:lnTo>
                  <a:lnTo>
                    <a:pt x="537" y="173"/>
                  </a:lnTo>
                  <a:lnTo>
                    <a:pt x="538" y="173"/>
                  </a:lnTo>
                  <a:lnTo>
                    <a:pt x="538" y="169"/>
                  </a:lnTo>
                  <a:lnTo>
                    <a:pt x="538" y="171"/>
                  </a:lnTo>
                  <a:lnTo>
                    <a:pt x="539" y="171"/>
                  </a:lnTo>
                  <a:lnTo>
                    <a:pt x="539" y="173"/>
                  </a:lnTo>
                  <a:lnTo>
                    <a:pt x="539" y="171"/>
                  </a:lnTo>
                  <a:lnTo>
                    <a:pt x="540" y="171"/>
                  </a:lnTo>
                  <a:lnTo>
                    <a:pt x="540" y="173"/>
                  </a:lnTo>
                  <a:lnTo>
                    <a:pt x="540" y="172"/>
                  </a:lnTo>
                  <a:lnTo>
                    <a:pt x="541" y="172"/>
                  </a:lnTo>
                  <a:lnTo>
                    <a:pt x="541" y="173"/>
                  </a:lnTo>
                  <a:lnTo>
                    <a:pt x="541" y="172"/>
                  </a:lnTo>
                  <a:lnTo>
                    <a:pt x="542" y="172"/>
                  </a:lnTo>
                  <a:lnTo>
                    <a:pt x="542" y="173"/>
                  </a:lnTo>
                  <a:lnTo>
                    <a:pt x="542" y="172"/>
                  </a:lnTo>
                  <a:lnTo>
                    <a:pt x="543" y="172"/>
                  </a:lnTo>
                  <a:lnTo>
                    <a:pt x="543" y="173"/>
                  </a:lnTo>
                  <a:lnTo>
                    <a:pt x="543" y="172"/>
                  </a:lnTo>
                  <a:lnTo>
                    <a:pt x="544" y="172"/>
                  </a:lnTo>
                  <a:lnTo>
                    <a:pt x="544" y="173"/>
                  </a:lnTo>
                  <a:lnTo>
                    <a:pt x="544" y="172"/>
                  </a:lnTo>
                  <a:lnTo>
                    <a:pt x="545" y="172"/>
                  </a:lnTo>
                  <a:lnTo>
                    <a:pt x="545" y="173"/>
                  </a:lnTo>
                  <a:lnTo>
                    <a:pt x="545" y="172"/>
                  </a:lnTo>
                  <a:lnTo>
                    <a:pt x="546" y="172"/>
                  </a:lnTo>
                  <a:lnTo>
                    <a:pt x="546" y="173"/>
                  </a:lnTo>
                  <a:lnTo>
                    <a:pt x="546" y="172"/>
                  </a:lnTo>
                  <a:lnTo>
                    <a:pt x="547" y="172"/>
                  </a:lnTo>
                  <a:lnTo>
                    <a:pt x="547" y="173"/>
                  </a:lnTo>
                  <a:lnTo>
                    <a:pt x="547" y="172"/>
                  </a:lnTo>
                  <a:lnTo>
                    <a:pt x="548" y="172"/>
                  </a:lnTo>
                  <a:lnTo>
                    <a:pt x="548" y="173"/>
                  </a:lnTo>
                  <a:lnTo>
                    <a:pt x="548" y="172"/>
                  </a:lnTo>
                  <a:lnTo>
                    <a:pt x="549" y="172"/>
                  </a:lnTo>
                  <a:lnTo>
                    <a:pt x="549" y="173"/>
                  </a:lnTo>
                  <a:lnTo>
                    <a:pt x="549" y="172"/>
                  </a:lnTo>
                  <a:lnTo>
                    <a:pt x="550" y="172"/>
                  </a:lnTo>
                  <a:lnTo>
                    <a:pt x="550" y="173"/>
                  </a:lnTo>
                  <a:lnTo>
                    <a:pt x="550" y="172"/>
                  </a:lnTo>
                  <a:lnTo>
                    <a:pt x="551" y="172"/>
                  </a:lnTo>
                  <a:lnTo>
                    <a:pt x="551" y="173"/>
                  </a:lnTo>
                  <a:lnTo>
                    <a:pt x="551" y="172"/>
                  </a:lnTo>
                  <a:lnTo>
                    <a:pt x="552" y="172"/>
                  </a:lnTo>
                  <a:lnTo>
                    <a:pt x="552" y="173"/>
                  </a:lnTo>
                  <a:lnTo>
                    <a:pt x="552" y="172"/>
                  </a:lnTo>
                  <a:lnTo>
                    <a:pt x="553" y="172"/>
                  </a:lnTo>
                  <a:lnTo>
                    <a:pt x="553" y="173"/>
                  </a:lnTo>
                  <a:lnTo>
                    <a:pt x="553" y="172"/>
                  </a:lnTo>
                  <a:lnTo>
                    <a:pt x="554" y="172"/>
                  </a:lnTo>
                  <a:lnTo>
                    <a:pt x="554" y="173"/>
                  </a:lnTo>
                  <a:lnTo>
                    <a:pt x="554" y="172"/>
                  </a:lnTo>
                  <a:lnTo>
                    <a:pt x="555" y="172"/>
                  </a:lnTo>
                  <a:lnTo>
                    <a:pt x="555" y="173"/>
                  </a:lnTo>
                  <a:lnTo>
                    <a:pt x="555" y="172"/>
                  </a:lnTo>
                  <a:lnTo>
                    <a:pt x="556" y="172"/>
                  </a:lnTo>
                  <a:lnTo>
                    <a:pt x="556" y="173"/>
                  </a:lnTo>
                  <a:lnTo>
                    <a:pt x="556" y="172"/>
                  </a:lnTo>
                  <a:lnTo>
                    <a:pt x="557" y="172"/>
                  </a:lnTo>
                  <a:lnTo>
                    <a:pt x="557" y="173"/>
                  </a:lnTo>
                  <a:lnTo>
                    <a:pt x="557" y="172"/>
                  </a:lnTo>
                  <a:lnTo>
                    <a:pt x="558" y="172"/>
                  </a:lnTo>
                  <a:lnTo>
                    <a:pt x="558" y="173"/>
                  </a:lnTo>
                  <a:lnTo>
                    <a:pt x="558" y="172"/>
                  </a:lnTo>
                  <a:lnTo>
                    <a:pt x="559" y="172"/>
                  </a:lnTo>
                  <a:lnTo>
                    <a:pt x="559" y="173"/>
                  </a:lnTo>
                  <a:lnTo>
                    <a:pt x="560" y="173"/>
                  </a:lnTo>
                  <a:lnTo>
                    <a:pt x="560" y="171"/>
                  </a:lnTo>
                  <a:lnTo>
                    <a:pt x="561" y="171"/>
                  </a:lnTo>
                  <a:lnTo>
                    <a:pt x="561" y="173"/>
                  </a:lnTo>
                  <a:lnTo>
                    <a:pt x="561" y="171"/>
                  </a:lnTo>
                  <a:lnTo>
                    <a:pt x="562" y="171"/>
                  </a:lnTo>
                  <a:lnTo>
                    <a:pt x="562" y="173"/>
                  </a:lnTo>
                  <a:lnTo>
                    <a:pt x="563" y="171"/>
                  </a:lnTo>
                  <a:lnTo>
                    <a:pt x="563" y="0"/>
                  </a:lnTo>
                  <a:lnTo>
                    <a:pt x="563" y="79"/>
                  </a:lnTo>
                  <a:lnTo>
                    <a:pt x="564" y="79"/>
                  </a:lnTo>
                  <a:lnTo>
                    <a:pt x="564" y="171"/>
                  </a:lnTo>
                  <a:lnTo>
                    <a:pt x="564" y="84"/>
                  </a:lnTo>
                  <a:lnTo>
                    <a:pt x="565" y="84"/>
                  </a:lnTo>
                  <a:lnTo>
                    <a:pt x="565" y="171"/>
                  </a:lnTo>
                  <a:lnTo>
                    <a:pt x="565" y="134"/>
                  </a:lnTo>
                  <a:lnTo>
                    <a:pt x="566" y="134"/>
                  </a:lnTo>
                  <a:lnTo>
                    <a:pt x="566" y="172"/>
                  </a:lnTo>
                  <a:lnTo>
                    <a:pt x="566" y="164"/>
                  </a:lnTo>
                  <a:lnTo>
                    <a:pt x="567" y="164"/>
                  </a:lnTo>
                  <a:lnTo>
                    <a:pt x="567" y="172"/>
                  </a:lnTo>
                  <a:lnTo>
                    <a:pt x="567" y="169"/>
                  </a:lnTo>
                  <a:lnTo>
                    <a:pt x="568" y="169"/>
                  </a:lnTo>
                  <a:lnTo>
                    <a:pt x="568" y="161"/>
                  </a:lnTo>
                  <a:lnTo>
                    <a:pt x="568" y="169"/>
                  </a:lnTo>
                  <a:lnTo>
                    <a:pt x="569" y="169"/>
                  </a:lnTo>
                  <a:lnTo>
                    <a:pt x="569" y="173"/>
                  </a:lnTo>
                  <a:lnTo>
                    <a:pt x="569" y="169"/>
                  </a:lnTo>
                  <a:lnTo>
                    <a:pt x="570" y="169"/>
                  </a:lnTo>
                  <a:lnTo>
                    <a:pt x="570" y="173"/>
                  </a:lnTo>
                  <a:lnTo>
                    <a:pt x="570" y="172"/>
                  </a:lnTo>
                  <a:lnTo>
                    <a:pt x="571" y="172"/>
                  </a:lnTo>
                  <a:lnTo>
                    <a:pt x="571" y="173"/>
                  </a:lnTo>
                  <a:lnTo>
                    <a:pt x="571" y="172"/>
                  </a:lnTo>
                  <a:lnTo>
                    <a:pt x="572" y="172"/>
                  </a:lnTo>
                  <a:lnTo>
                    <a:pt x="572" y="173"/>
                  </a:lnTo>
                  <a:lnTo>
                    <a:pt x="572" y="172"/>
                  </a:lnTo>
                  <a:lnTo>
                    <a:pt x="573" y="172"/>
                  </a:lnTo>
                  <a:lnTo>
                    <a:pt x="573" y="173"/>
                  </a:lnTo>
                  <a:lnTo>
                    <a:pt x="573" y="172"/>
                  </a:lnTo>
                  <a:lnTo>
                    <a:pt x="574" y="172"/>
                  </a:lnTo>
                  <a:lnTo>
                    <a:pt x="574" y="173"/>
                  </a:lnTo>
                  <a:lnTo>
                    <a:pt x="574" y="172"/>
                  </a:lnTo>
                  <a:lnTo>
                    <a:pt x="575" y="172"/>
                  </a:lnTo>
                  <a:lnTo>
                    <a:pt x="575" y="173"/>
                  </a:lnTo>
                  <a:lnTo>
                    <a:pt x="575" y="172"/>
                  </a:lnTo>
                  <a:lnTo>
                    <a:pt x="576" y="172"/>
                  </a:lnTo>
                  <a:lnTo>
                    <a:pt x="576" y="173"/>
                  </a:lnTo>
                  <a:lnTo>
                    <a:pt x="576" y="172"/>
                  </a:lnTo>
                  <a:lnTo>
                    <a:pt x="577" y="172"/>
                  </a:lnTo>
                  <a:lnTo>
                    <a:pt x="577" y="173"/>
                  </a:lnTo>
                  <a:lnTo>
                    <a:pt x="577" y="172"/>
                  </a:lnTo>
                  <a:lnTo>
                    <a:pt x="578" y="172"/>
                  </a:lnTo>
                  <a:lnTo>
                    <a:pt x="578" y="173"/>
                  </a:lnTo>
                  <a:lnTo>
                    <a:pt x="578" y="172"/>
                  </a:lnTo>
                  <a:lnTo>
                    <a:pt x="579" y="172"/>
                  </a:lnTo>
                  <a:lnTo>
                    <a:pt x="579" y="173"/>
                  </a:lnTo>
                  <a:lnTo>
                    <a:pt x="580" y="173"/>
                  </a:lnTo>
                  <a:lnTo>
                    <a:pt x="580" y="162"/>
                  </a:lnTo>
                  <a:lnTo>
                    <a:pt x="580" y="171"/>
                  </a:lnTo>
                  <a:lnTo>
                    <a:pt x="581" y="171"/>
                  </a:lnTo>
                  <a:lnTo>
                    <a:pt x="581" y="173"/>
                  </a:lnTo>
                  <a:lnTo>
                    <a:pt x="582" y="173"/>
                  </a:lnTo>
                  <a:lnTo>
                    <a:pt x="582" y="167"/>
                  </a:lnTo>
                  <a:lnTo>
                    <a:pt x="582" y="171"/>
                  </a:lnTo>
                  <a:lnTo>
                    <a:pt x="583" y="171"/>
                  </a:lnTo>
                  <a:lnTo>
                    <a:pt x="583" y="173"/>
                  </a:lnTo>
                  <a:lnTo>
                    <a:pt x="583" y="172"/>
                  </a:lnTo>
                  <a:lnTo>
                    <a:pt x="584" y="172"/>
                  </a:lnTo>
                  <a:lnTo>
                    <a:pt x="584" y="173"/>
                  </a:lnTo>
                  <a:lnTo>
                    <a:pt x="585" y="173"/>
                  </a:lnTo>
                  <a:lnTo>
                    <a:pt x="585" y="171"/>
                  </a:lnTo>
                  <a:lnTo>
                    <a:pt x="585" y="172"/>
                  </a:lnTo>
                  <a:lnTo>
                    <a:pt x="586" y="172"/>
                  </a:lnTo>
                  <a:lnTo>
                    <a:pt x="586" y="173"/>
                  </a:lnTo>
                  <a:lnTo>
                    <a:pt x="587" y="173"/>
                  </a:lnTo>
                  <a:lnTo>
                    <a:pt x="587" y="171"/>
                  </a:lnTo>
                  <a:lnTo>
                    <a:pt x="587" y="172"/>
                  </a:lnTo>
                  <a:lnTo>
                    <a:pt x="588" y="172"/>
                  </a:lnTo>
                  <a:lnTo>
                    <a:pt x="588" y="173"/>
                  </a:lnTo>
                  <a:lnTo>
                    <a:pt x="588" y="172"/>
                  </a:lnTo>
                  <a:lnTo>
                    <a:pt x="589" y="172"/>
                  </a:lnTo>
                  <a:lnTo>
                    <a:pt x="589" y="173"/>
                  </a:lnTo>
                  <a:lnTo>
                    <a:pt x="590" y="173"/>
                  </a:lnTo>
                  <a:lnTo>
                    <a:pt x="590" y="171"/>
                  </a:lnTo>
                  <a:lnTo>
                    <a:pt x="591" y="171"/>
                  </a:lnTo>
                  <a:lnTo>
                    <a:pt x="591" y="173"/>
                  </a:lnTo>
                  <a:lnTo>
                    <a:pt x="591" y="171"/>
                  </a:lnTo>
                  <a:lnTo>
                    <a:pt x="592" y="171"/>
                  </a:lnTo>
                  <a:lnTo>
                    <a:pt x="592" y="173"/>
                  </a:lnTo>
                  <a:lnTo>
                    <a:pt x="593" y="173"/>
                  </a:lnTo>
                  <a:lnTo>
                    <a:pt x="593" y="170"/>
                  </a:lnTo>
                  <a:lnTo>
                    <a:pt x="593" y="172"/>
                  </a:lnTo>
                  <a:lnTo>
                    <a:pt x="594" y="172"/>
                  </a:lnTo>
                  <a:lnTo>
                    <a:pt x="594" y="173"/>
                  </a:lnTo>
                  <a:lnTo>
                    <a:pt x="595" y="172"/>
                  </a:lnTo>
                  <a:lnTo>
                    <a:pt x="595" y="171"/>
                  </a:lnTo>
                  <a:lnTo>
                    <a:pt x="595" y="172"/>
                  </a:lnTo>
                  <a:lnTo>
                    <a:pt x="596" y="172"/>
                  </a:lnTo>
                  <a:lnTo>
                    <a:pt x="596" y="173"/>
                  </a:lnTo>
                  <a:lnTo>
                    <a:pt x="596" y="172"/>
                  </a:lnTo>
                  <a:lnTo>
                    <a:pt x="597" y="172"/>
                  </a:lnTo>
                  <a:lnTo>
                    <a:pt x="597" y="173"/>
                  </a:lnTo>
                  <a:lnTo>
                    <a:pt x="597" y="172"/>
                  </a:lnTo>
                  <a:lnTo>
                    <a:pt x="598" y="172"/>
                  </a:lnTo>
                  <a:lnTo>
                    <a:pt x="598" y="173"/>
                  </a:lnTo>
                  <a:lnTo>
                    <a:pt x="598" y="172"/>
                  </a:lnTo>
                  <a:lnTo>
                    <a:pt x="599" y="172"/>
                  </a:lnTo>
                  <a:lnTo>
                    <a:pt x="599" y="173"/>
                  </a:lnTo>
                  <a:lnTo>
                    <a:pt x="600" y="173"/>
                  </a:lnTo>
                  <a:lnTo>
                    <a:pt x="600" y="170"/>
                  </a:lnTo>
                  <a:lnTo>
                    <a:pt x="600" y="171"/>
                  </a:lnTo>
                  <a:lnTo>
                    <a:pt x="601" y="171"/>
                  </a:lnTo>
                  <a:lnTo>
                    <a:pt x="601" y="173"/>
                  </a:lnTo>
                  <a:lnTo>
                    <a:pt x="601" y="171"/>
                  </a:lnTo>
                  <a:lnTo>
                    <a:pt x="602" y="171"/>
                  </a:lnTo>
                  <a:lnTo>
                    <a:pt x="602" y="173"/>
                  </a:lnTo>
                  <a:lnTo>
                    <a:pt x="602" y="172"/>
                  </a:lnTo>
                  <a:lnTo>
                    <a:pt x="603" y="172"/>
                  </a:lnTo>
                  <a:lnTo>
                    <a:pt x="603" y="173"/>
                  </a:lnTo>
                  <a:lnTo>
                    <a:pt x="604" y="173"/>
                  </a:lnTo>
                  <a:lnTo>
                    <a:pt x="604" y="171"/>
                  </a:lnTo>
                  <a:lnTo>
                    <a:pt x="605" y="171"/>
                  </a:lnTo>
                  <a:lnTo>
                    <a:pt x="605" y="173"/>
                  </a:lnTo>
                  <a:lnTo>
                    <a:pt x="605" y="172"/>
                  </a:lnTo>
                  <a:lnTo>
                    <a:pt x="606" y="172"/>
                  </a:lnTo>
                  <a:lnTo>
                    <a:pt x="606" y="173"/>
                  </a:lnTo>
                  <a:lnTo>
                    <a:pt x="606" y="172"/>
                  </a:lnTo>
                  <a:lnTo>
                    <a:pt x="607" y="172"/>
                  </a:lnTo>
                  <a:lnTo>
                    <a:pt x="607" y="173"/>
                  </a:lnTo>
                  <a:lnTo>
                    <a:pt x="607" y="172"/>
                  </a:lnTo>
                  <a:lnTo>
                    <a:pt x="608" y="172"/>
                  </a:lnTo>
                  <a:lnTo>
                    <a:pt x="608" y="173"/>
                  </a:lnTo>
                  <a:lnTo>
                    <a:pt x="608" y="172"/>
                  </a:lnTo>
                  <a:lnTo>
                    <a:pt x="609" y="172"/>
                  </a:lnTo>
                  <a:lnTo>
                    <a:pt x="609" y="173"/>
                  </a:lnTo>
                  <a:lnTo>
                    <a:pt x="609" y="172"/>
                  </a:lnTo>
                  <a:lnTo>
                    <a:pt x="610" y="172"/>
                  </a:lnTo>
                  <a:lnTo>
                    <a:pt x="610" y="173"/>
                  </a:lnTo>
                  <a:lnTo>
                    <a:pt x="611" y="173"/>
                  </a:lnTo>
                  <a:lnTo>
                    <a:pt x="611" y="171"/>
                  </a:lnTo>
                  <a:lnTo>
                    <a:pt x="612" y="171"/>
                  </a:lnTo>
                  <a:lnTo>
                    <a:pt x="612" y="173"/>
                  </a:lnTo>
                  <a:lnTo>
                    <a:pt x="612" y="172"/>
                  </a:lnTo>
                  <a:lnTo>
                    <a:pt x="613" y="172"/>
                  </a:lnTo>
                  <a:lnTo>
                    <a:pt x="613" y="173"/>
                  </a:lnTo>
                  <a:lnTo>
                    <a:pt x="614" y="173"/>
                  </a:lnTo>
                  <a:lnTo>
                    <a:pt x="614" y="171"/>
                  </a:lnTo>
                  <a:lnTo>
                    <a:pt x="615" y="171"/>
                  </a:lnTo>
                  <a:lnTo>
                    <a:pt x="615" y="173"/>
                  </a:lnTo>
                  <a:lnTo>
                    <a:pt x="615" y="172"/>
                  </a:lnTo>
                  <a:lnTo>
                    <a:pt x="616" y="172"/>
                  </a:lnTo>
                  <a:lnTo>
                    <a:pt x="616" y="173"/>
                  </a:lnTo>
                  <a:lnTo>
                    <a:pt x="617" y="173"/>
                  </a:lnTo>
                  <a:lnTo>
                    <a:pt x="617" y="169"/>
                  </a:lnTo>
                  <a:lnTo>
                    <a:pt x="617" y="171"/>
                  </a:lnTo>
                  <a:lnTo>
                    <a:pt x="618" y="171"/>
                  </a:lnTo>
                  <a:lnTo>
                    <a:pt x="618" y="173"/>
                  </a:lnTo>
                  <a:lnTo>
                    <a:pt x="618" y="172"/>
                  </a:lnTo>
                  <a:lnTo>
                    <a:pt x="619" y="172"/>
                  </a:lnTo>
                  <a:lnTo>
                    <a:pt x="619" y="173"/>
                  </a:lnTo>
                  <a:lnTo>
                    <a:pt x="620" y="173"/>
                  </a:lnTo>
                  <a:lnTo>
                    <a:pt x="620" y="164"/>
                  </a:lnTo>
                  <a:lnTo>
                    <a:pt x="621" y="164"/>
                  </a:lnTo>
                  <a:lnTo>
                    <a:pt x="621" y="173"/>
                  </a:lnTo>
                  <a:lnTo>
                    <a:pt x="621" y="167"/>
                  </a:lnTo>
                  <a:lnTo>
                    <a:pt x="622" y="167"/>
                  </a:lnTo>
                  <a:lnTo>
                    <a:pt x="622" y="173"/>
                  </a:lnTo>
                  <a:lnTo>
                    <a:pt x="622" y="172"/>
                  </a:lnTo>
                  <a:lnTo>
                    <a:pt x="623" y="172"/>
                  </a:lnTo>
                  <a:lnTo>
                    <a:pt x="623" y="173"/>
                  </a:lnTo>
                  <a:lnTo>
                    <a:pt x="624" y="173"/>
                  </a:lnTo>
                  <a:lnTo>
                    <a:pt x="624" y="171"/>
                  </a:lnTo>
                  <a:lnTo>
                    <a:pt x="624" y="172"/>
                  </a:lnTo>
                  <a:lnTo>
                    <a:pt x="625" y="172"/>
                  </a:lnTo>
                  <a:lnTo>
                    <a:pt x="625" y="173"/>
                  </a:lnTo>
                  <a:lnTo>
                    <a:pt x="626" y="173"/>
                  </a:lnTo>
                  <a:lnTo>
                    <a:pt x="627" y="173"/>
                  </a:lnTo>
                  <a:lnTo>
                    <a:pt x="627" y="170"/>
                  </a:lnTo>
                  <a:lnTo>
                    <a:pt x="627" y="171"/>
                  </a:lnTo>
                  <a:lnTo>
                    <a:pt x="628" y="171"/>
                  </a:lnTo>
                  <a:lnTo>
                    <a:pt x="628" y="173"/>
                  </a:lnTo>
                  <a:lnTo>
                    <a:pt x="628" y="171"/>
                  </a:lnTo>
                  <a:lnTo>
                    <a:pt x="629" y="171"/>
                  </a:lnTo>
                  <a:lnTo>
                    <a:pt x="629" y="173"/>
                  </a:lnTo>
                  <a:lnTo>
                    <a:pt x="629" y="172"/>
                  </a:lnTo>
                  <a:lnTo>
                    <a:pt x="630" y="172"/>
                  </a:lnTo>
                  <a:lnTo>
                    <a:pt x="630" y="173"/>
                  </a:lnTo>
                  <a:lnTo>
                    <a:pt x="630" y="172"/>
                  </a:lnTo>
                  <a:lnTo>
                    <a:pt x="631" y="172"/>
                  </a:lnTo>
                  <a:lnTo>
                    <a:pt x="631" y="173"/>
                  </a:lnTo>
                  <a:lnTo>
                    <a:pt x="631" y="172"/>
                  </a:lnTo>
                  <a:lnTo>
                    <a:pt x="632" y="172"/>
                  </a:lnTo>
                  <a:lnTo>
                    <a:pt x="632" y="173"/>
                  </a:lnTo>
                  <a:lnTo>
                    <a:pt x="633" y="173"/>
                  </a:lnTo>
                  <a:lnTo>
                    <a:pt x="634" y="173"/>
                  </a:lnTo>
                  <a:lnTo>
                    <a:pt x="634" y="172"/>
                  </a:lnTo>
                  <a:lnTo>
                    <a:pt x="635" y="172"/>
                  </a:lnTo>
                  <a:lnTo>
                    <a:pt x="635" y="173"/>
                  </a:lnTo>
                  <a:lnTo>
                    <a:pt x="635" y="172"/>
                  </a:lnTo>
                  <a:lnTo>
                    <a:pt x="636" y="172"/>
                  </a:lnTo>
                  <a:lnTo>
                    <a:pt x="636" y="173"/>
                  </a:lnTo>
                  <a:lnTo>
                    <a:pt x="637" y="173"/>
                  </a:lnTo>
                  <a:lnTo>
                    <a:pt x="637" y="171"/>
                  </a:lnTo>
                  <a:lnTo>
                    <a:pt x="637" y="173"/>
                  </a:lnTo>
                  <a:lnTo>
                    <a:pt x="638" y="173"/>
                  </a:lnTo>
                  <a:lnTo>
                    <a:pt x="638" y="170"/>
                  </a:lnTo>
                  <a:lnTo>
                    <a:pt x="638" y="173"/>
                  </a:lnTo>
                  <a:lnTo>
                    <a:pt x="639" y="173"/>
                  </a:lnTo>
                  <a:lnTo>
                    <a:pt x="639" y="168"/>
                  </a:lnTo>
                  <a:lnTo>
                    <a:pt x="639" y="172"/>
                  </a:lnTo>
                  <a:lnTo>
                    <a:pt x="640" y="172"/>
                  </a:lnTo>
                  <a:lnTo>
                    <a:pt x="640" y="173"/>
                  </a:lnTo>
                  <a:lnTo>
                    <a:pt x="641" y="173"/>
                  </a:lnTo>
                  <a:lnTo>
                    <a:pt x="641" y="170"/>
                  </a:lnTo>
                  <a:lnTo>
                    <a:pt x="641" y="171"/>
                  </a:lnTo>
                  <a:lnTo>
                    <a:pt x="642" y="171"/>
                  </a:lnTo>
                  <a:lnTo>
                    <a:pt x="642" y="173"/>
                  </a:lnTo>
                  <a:lnTo>
                    <a:pt x="642" y="171"/>
                  </a:lnTo>
                  <a:lnTo>
                    <a:pt x="643" y="171"/>
                  </a:lnTo>
                  <a:lnTo>
                    <a:pt x="643" y="173"/>
                  </a:lnTo>
                  <a:lnTo>
                    <a:pt x="644" y="173"/>
                  </a:lnTo>
                  <a:lnTo>
                    <a:pt x="644" y="170"/>
                  </a:lnTo>
                  <a:lnTo>
                    <a:pt x="644" y="172"/>
                  </a:lnTo>
                  <a:lnTo>
                    <a:pt x="645" y="172"/>
                  </a:lnTo>
                  <a:lnTo>
                    <a:pt x="645" y="173"/>
                  </a:lnTo>
                  <a:lnTo>
                    <a:pt x="646" y="173"/>
                  </a:lnTo>
                  <a:lnTo>
                    <a:pt x="646" y="171"/>
                  </a:lnTo>
                  <a:lnTo>
                    <a:pt x="646" y="172"/>
                  </a:lnTo>
                  <a:lnTo>
                    <a:pt x="647" y="172"/>
                  </a:lnTo>
                  <a:lnTo>
                    <a:pt x="647" y="173"/>
                  </a:lnTo>
                  <a:lnTo>
                    <a:pt x="648" y="173"/>
                  </a:lnTo>
                  <a:lnTo>
                    <a:pt x="648" y="171"/>
                  </a:lnTo>
                  <a:lnTo>
                    <a:pt x="649" y="171"/>
                  </a:lnTo>
                  <a:lnTo>
                    <a:pt x="649" y="173"/>
                  </a:lnTo>
                  <a:lnTo>
                    <a:pt x="649" y="172"/>
                  </a:lnTo>
                  <a:lnTo>
                    <a:pt x="650" y="172"/>
                  </a:lnTo>
                  <a:lnTo>
                    <a:pt x="650" y="173"/>
                  </a:lnTo>
                  <a:lnTo>
                    <a:pt x="650" y="172"/>
                  </a:lnTo>
                  <a:lnTo>
                    <a:pt x="651" y="172"/>
                  </a:lnTo>
                  <a:lnTo>
                    <a:pt x="651" y="173"/>
                  </a:lnTo>
                  <a:lnTo>
                    <a:pt x="651" y="172"/>
                  </a:lnTo>
                  <a:lnTo>
                    <a:pt x="652" y="172"/>
                  </a:lnTo>
                  <a:lnTo>
                    <a:pt x="652" y="173"/>
                  </a:lnTo>
                  <a:lnTo>
                    <a:pt x="652" y="172"/>
                  </a:lnTo>
                  <a:lnTo>
                    <a:pt x="653" y="172"/>
                  </a:lnTo>
                  <a:lnTo>
                    <a:pt x="653" y="173"/>
                  </a:lnTo>
                  <a:lnTo>
                    <a:pt x="653" y="172"/>
                  </a:lnTo>
                  <a:lnTo>
                    <a:pt x="654" y="172"/>
                  </a:lnTo>
                  <a:lnTo>
                    <a:pt x="654" y="173"/>
                  </a:lnTo>
                  <a:lnTo>
                    <a:pt x="654" y="172"/>
                  </a:lnTo>
                  <a:lnTo>
                    <a:pt x="655" y="172"/>
                  </a:lnTo>
                  <a:lnTo>
                    <a:pt x="655" y="173"/>
                  </a:lnTo>
                  <a:lnTo>
                    <a:pt x="655" y="172"/>
                  </a:lnTo>
                  <a:lnTo>
                    <a:pt x="656" y="172"/>
                  </a:lnTo>
                  <a:lnTo>
                    <a:pt x="656" y="173"/>
                  </a:lnTo>
                  <a:lnTo>
                    <a:pt x="656" y="172"/>
                  </a:lnTo>
                  <a:lnTo>
                    <a:pt x="657" y="172"/>
                  </a:lnTo>
                  <a:lnTo>
                    <a:pt x="657" y="173"/>
                  </a:lnTo>
                  <a:lnTo>
                    <a:pt x="657" y="172"/>
                  </a:lnTo>
                  <a:lnTo>
                    <a:pt x="658" y="172"/>
                  </a:lnTo>
                  <a:lnTo>
                    <a:pt x="658" y="173"/>
                  </a:lnTo>
                  <a:lnTo>
                    <a:pt x="658" y="172"/>
                  </a:lnTo>
                  <a:lnTo>
                    <a:pt x="659" y="172"/>
                  </a:lnTo>
                  <a:lnTo>
                    <a:pt x="659" y="173"/>
                  </a:lnTo>
                  <a:lnTo>
                    <a:pt x="660" y="173"/>
                  </a:lnTo>
                  <a:lnTo>
                    <a:pt x="661" y="173"/>
                  </a:lnTo>
                  <a:lnTo>
                    <a:pt x="661" y="172"/>
                  </a:lnTo>
                  <a:lnTo>
                    <a:pt x="661" y="173"/>
                  </a:lnTo>
                  <a:lnTo>
                    <a:pt x="662" y="173"/>
                  </a:lnTo>
                  <a:lnTo>
                    <a:pt x="663" y="173"/>
                  </a:lnTo>
                  <a:lnTo>
                    <a:pt x="663" y="172"/>
                  </a:lnTo>
                  <a:lnTo>
                    <a:pt x="663" y="173"/>
                  </a:lnTo>
                  <a:lnTo>
                    <a:pt x="664" y="173"/>
                  </a:lnTo>
                  <a:lnTo>
                    <a:pt x="664" y="171"/>
                  </a:lnTo>
                  <a:lnTo>
                    <a:pt x="664" y="172"/>
                  </a:lnTo>
                  <a:lnTo>
                    <a:pt x="665" y="172"/>
                  </a:lnTo>
                  <a:lnTo>
                    <a:pt x="665" y="173"/>
                  </a:lnTo>
                  <a:lnTo>
                    <a:pt x="665" y="172"/>
                  </a:lnTo>
                  <a:lnTo>
                    <a:pt x="666" y="172"/>
                  </a:lnTo>
                  <a:lnTo>
                    <a:pt x="666" y="173"/>
                  </a:lnTo>
                  <a:lnTo>
                    <a:pt x="666" y="172"/>
                  </a:lnTo>
                  <a:lnTo>
                    <a:pt x="667" y="172"/>
                  </a:lnTo>
                  <a:lnTo>
                    <a:pt x="667" y="173"/>
                  </a:lnTo>
                  <a:lnTo>
                    <a:pt x="667" y="172"/>
                  </a:lnTo>
                  <a:lnTo>
                    <a:pt x="668" y="172"/>
                  </a:lnTo>
                  <a:lnTo>
                    <a:pt x="668" y="173"/>
                  </a:lnTo>
                  <a:lnTo>
                    <a:pt x="668" y="172"/>
                  </a:lnTo>
                  <a:lnTo>
                    <a:pt x="669" y="172"/>
                  </a:lnTo>
                  <a:lnTo>
                    <a:pt x="669" y="173"/>
                  </a:lnTo>
                  <a:lnTo>
                    <a:pt x="669" y="172"/>
                  </a:lnTo>
                  <a:lnTo>
                    <a:pt x="670" y="172"/>
                  </a:lnTo>
                  <a:lnTo>
                    <a:pt x="670" y="173"/>
                  </a:lnTo>
                  <a:lnTo>
                    <a:pt x="670" y="172"/>
                  </a:lnTo>
                  <a:lnTo>
                    <a:pt x="671" y="172"/>
                  </a:lnTo>
                  <a:lnTo>
                    <a:pt x="671" y="173"/>
                  </a:lnTo>
                  <a:lnTo>
                    <a:pt x="671" y="172"/>
                  </a:lnTo>
                  <a:lnTo>
                    <a:pt x="672" y="172"/>
                  </a:lnTo>
                  <a:lnTo>
                    <a:pt x="672" y="173"/>
                  </a:lnTo>
                  <a:lnTo>
                    <a:pt x="672" y="172"/>
                  </a:lnTo>
                  <a:lnTo>
                    <a:pt x="673" y="172"/>
                  </a:lnTo>
                  <a:lnTo>
                    <a:pt x="673" y="173"/>
                  </a:lnTo>
                  <a:lnTo>
                    <a:pt x="673" y="172"/>
                  </a:lnTo>
                  <a:lnTo>
                    <a:pt x="674" y="172"/>
                  </a:lnTo>
                  <a:lnTo>
                    <a:pt x="674" y="173"/>
                  </a:lnTo>
                  <a:lnTo>
                    <a:pt x="674" y="172"/>
                  </a:lnTo>
                  <a:lnTo>
                    <a:pt x="675" y="172"/>
                  </a:lnTo>
                  <a:lnTo>
                    <a:pt x="675" y="173"/>
                  </a:lnTo>
                  <a:lnTo>
                    <a:pt x="675" y="172"/>
                  </a:lnTo>
                  <a:lnTo>
                    <a:pt x="676" y="172"/>
                  </a:lnTo>
                  <a:lnTo>
                    <a:pt x="676" y="173"/>
                  </a:lnTo>
                  <a:lnTo>
                    <a:pt x="676" y="172"/>
                  </a:lnTo>
                  <a:lnTo>
                    <a:pt x="677" y="172"/>
                  </a:lnTo>
                  <a:lnTo>
                    <a:pt x="677" y="173"/>
                  </a:lnTo>
                  <a:lnTo>
                    <a:pt x="677" y="172"/>
                  </a:lnTo>
                  <a:lnTo>
                    <a:pt x="678" y="172"/>
                  </a:lnTo>
                  <a:lnTo>
                    <a:pt x="678" y="173"/>
                  </a:lnTo>
                  <a:lnTo>
                    <a:pt x="678" y="172"/>
                  </a:lnTo>
                  <a:lnTo>
                    <a:pt x="679" y="172"/>
                  </a:lnTo>
                  <a:lnTo>
                    <a:pt x="679" y="173"/>
                  </a:lnTo>
                  <a:lnTo>
                    <a:pt x="679" y="172"/>
                  </a:lnTo>
                  <a:lnTo>
                    <a:pt x="680" y="172"/>
                  </a:lnTo>
                  <a:lnTo>
                    <a:pt x="680" y="173"/>
                  </a:lnTo>
                  <a:lnTo>
                    <a:pt x="680" y="172"/>
                  </a:lnTo>
                  <a:lnTo>
                    <a:pt x="681" y="172"/>
                  </a:lnTo>
                  <a:lnTo>
                    <a:pt x="681" y="173"/>
                  </a:lnTo>
                  <a:lnTo>
                    <a:pt x="681" y="172"/>
                  </a:lnTo>
                  <a:lnTo>
                    <a:pt x="682" y="172"/>
                  </a:lnTo>
                  <a:lnTo>
                    <a:pt x="682" y="173"/>
                  </a:lnTo>
                  <a:lnTo>
                    <a:pt x="682" y="172"/>
                  </a:lnTo>
                  <a:lnTo>
                    <a:pt x="683" y="172"/>
                  </a:lnTo>
                  <a:lnTo>
                    <a:pt x="683" y="173"/>
                  </a:lnTo>
                  <a:lnTo>
                    <a:pt x="683" y="172"/>
                  </a:lnTo>
                  <a:lnTo>
                    <a:pt x="684" y="172"/>
                  </a:lnTo>
                  <a:lnTo>
                    <a:pt x="684" y="173"/>
                  </a:lnTo>
                  <a:lnTo>
                    <a:pt x="684" y="172"/>
                  </a:lnTo>
                  <a:lnTo>
                    <a:pt x="685" y="172"/>
                  </a:lnTo>
                  <a:lnTo>
                    <a:pt x="685" y="173"/>
                  </a:lnTo>
                  <a:lnTo>
                    <a:pt x="685" y="172"/>
                  </a:lnTo>
                  <a:lnTo>
                    <a:pt x="686" y="172"/>
                  </a:lnTo>
                  <a:lnTo>
                    <a:pt x="686" y="173"/>
                  </a:lnTo>
                  <a:lnTo>
                    <a:pt x="686" y="172"/>
                  </a:lnTo>
                  <a:lnTo>
                    <a:pt x="687" y="172"/>
                  </a:lnTo>
                  <a:lnTo>
                    <a:pt x="687" y="173"/>
                  </a:lnTo>
                  <a:lnTo>
                    <a:pt x="687" y="172"/>
                  </a:lnTo>
                  <a:lnTo>
                    <a:pt x="688" y="172"/>
                  </a:lnTo>
                  <a:lnTo>
                    <a:pt x="688" y="173"/>
                  </a:lnTo>
                  <a:lnTo>
                    <a:pt x="688" y="172"/>
                  </a:lnTo>
                  <a:lnTo>
                    <a:pt x="689" y="172"/>
                  </a:lnTo>
                  <a:lnTo>
                    <a:pt x="689" y="173"/>
                  </a:lnTo>
                  <a:lnTo>
                    <a:pt x="689" y="172"/>
                  </a:lnTo>
                  <a:lnTo>
                    <a:pt x="690" y="172"/>
                  </a:lnTo>
                  <a:lnTo>
                    <a:pt x="690" y="173"/>
                  </a:lnTo>
                  <a:lnTo>
                    <a:pt x="690" y="172"/>
                  </a:lnTo>
                  <a:lnTo>
                    <a:pt x="691" y="172"/>
                  </a:lnTo>
                  <a:lnTo>
                    <a:pt x="691" y="173"/>
                  </a:lnTo>
                  <a:lnTo>
                    <a:pt x="691" y="172"/>
                  </a:lnTo>
                  <a:lnTo>
                    <a:pt x="692" y="172"/>
                  </a:lnTo>
                  <a:lnTo>
                    <a:pt x="692" y="173"/>
                  </a:lnTo>
                  <a:lnTo>
                    <a:pt x="692" y="172"/>
                  </a:lnTo>
                  <a:lnTo>
                    <a:pt x="693" y="172"/>
                  </a:lnTo>
                  <a:lnTo>
                    <a:pt x="693" y="173"/>
                  </a:lnTo>
                  <a:lnTo>
                    <a:pt x="693" y="172"/>
                  </a:lnTo>
                  <a:lnTo>
                    <a:pt x="694" y="172"/>
                  </a:lnTo>
                  <a:lnTo>
                    <a:pt x="694" y="173"/>
                  </a:lnTo>
                  <a:lnTo>
                    <a:pt x="694" y="172"/>
                  </a:lnTo>
                  <a:lnTo>
                    <a:pt x="695" y="172"/>
                  </a:lnTo>
                  <a:lnTo>
                    <a:pt x="695" y="173"/>
                  </a:lnTo>
                  <a:lnTo>
                    <a:pt x="695" y="172"/>
                  </a:lnTo>
                  <a:lnTo>
                    <a:pt x="696" y="172"/>
                  </a:lnTo>
                  <a:lnTo>
                    <a:pt x="696" y="173"/>
                  </a:lnTo>
                  <a:lnTo>
                    <a:pt x="696" y="172"/>
                  </a:lnTo>
                  <a:lnTo>
                    <a:pt x="697" y="172"/>
                  </a:lnTo>
                  <a:lnTo>
                    <a:pt x="697" y="173"/>
                  </a:lnTo>
                  <a:lnTo>
                    <a:pt x="698" y="173"/>
                  </a:lnTo>
                  <a:lnTo>
                    <a:pt x="698" y="171"/>
                  </a:lnTo>
                  <a:lnTo>
                    <a:pt x="698" y="172"/>
                  </a:lnTo>
                  <a:lnTo>
                    <a:pt x="699" y="172"/>
                  </a:lnTo>
                  <a:lnTo>
                    <a:pt x="699" y="173"/>
                  </a:lnTo>
                  <a:lnTo>
                    <a:pt x="699" y="172"/>
                  </a:lnTo>
                  <a:lnTo>
                    <a:pt x="700" y="172"/>
                  </a:lnTo>
                  <a:lnTo>
                    <a:pt x="700" y="173"/>
                  </a:lnTo>
                  <a:lnTo>
                    <a:pt x="700" y="172"/>
                  </a:lnTo>
                  <a:lnTo>
                    <a:pt x="701" y="172"/>
                  </a:lnTo>
                  <a:lnTo>
                    <a:pt x="701" y="173"/>
                  </a:lnTo>
                  <a:lnTo>
                    <a:pt x="701" y="172"/>
                  </a:lnTo>
                  <a:lnTo>
                    <a:pt x="702" y="172"/>
                  </a:lnTo>
                  <a:lnTo>
                    <a:pt x="702" y="173"/>
                  </a:lnTo>
                  <a:lnTo>
                    <a:pt x="702" y="172"/>
                  </a:lnTo>
                  <a:lnTo>
                    <a:pt x="703" y="172"/>
                  </a:lnTo>
                  <a:lnTo>
                    <a:pt x="703" y="173"/>
                  </a:lnTo>
                  <a:lnTo>
                    <a:pt x="703" y="172"/>
                  </a:lnTo>
                  <a:lnTo>
                    <a:pt x="704" y="172"/>
                  </a:lnTo>
                  <a:lnTo>
                    <a:pt x="704" y="173"/>
                  </a:lnTo>
                  <a:lnTo>
                    <a:pt x="704" y="172"/>
                  </a:lnTo>
                  <a:lnTo>
                    <a:pt x="705" y="172"/>
                  </a:lnTo>
                  <a:lnTo>
                    <a:pt x="705" y="173"/>
                  </a:lnTo>
                  <a:lnTo>
                    <a:pt x="705" y="172"/>
                  </a:lnTo>
                  <a:lnTo>
                    <a:pt x="706" y="172"/>
                  </a:lnTo>
                  <a:lnTo>
                    <a:pt x="706" y="173"/>
                  </a:lnTo>
                  <a:lnTo>
                    <a:pt x="706" y="172"/>
                  </a:lnTo>
                  <a:lnTo>
                    <a:pt x="707" y="172"/>
                  </a:lnTo>
                  <a:lnTo>
                    <a:pt x="707" y="173"/>
                  </a:lnTo>
                  <a:lnTo>
                    <a:pt x="707" y="172"/>
                  </a:lnTo>
                  <a:lnTo>
                    <a:pt x="708" y="172"/>
                  </a:lnTo>
                  <a:lnTo>
                    <a:pt x="708" y="173"/>
                  </a:lnTo>
                  <a:lnTo>
                    <a:pt x="708" y="172"/>
                  </a:lnTo>
                  <a:lnTo>
                    <a:pt x="709" y="172"/>
                  </a:lnTo>
                  <a:lnTo>
                    <a:pt x="709" y="173"/>
                  </a:lnTo>
                  <a:lnTo>
                    <a:pt x="709" y="172"/>
                  </a:lnTo>
                  <a:lnTo>
                    <a:pt x="710" y="172"/>
                  </a:lnTo>
                  <a:lnTo>
                    <a:pt x="710" y="173"/>
                  </a:lnTo>
                  <a:lnTo>
                    <a:pt x="710" y="172"/>
                  </a:lnTo>
                  <a:lnTo>
                    <a:pt x="711" y="172"/>
                  </a:lnTo>
                  <a:lnTo>
                    <a:pt x="711" y="173"/>
                  </a:lnTo>
                  <a:lnTo>
                    <a:pt x="711" y="172"/>
                  </a:lnTo>
                  <a:lnTo>
                    <a:pt x="712" y="172"/>
                  </a:lnTo>
                  <a:lnTo>
                    <a:pt x="712" y="173"/>
                  </a:lnTo>
                  <a:lnTo>
                    <a:pt x="712" y="172"/>
                  </a:lnTo>
                  <a:lnTo>
                    <a:pt x="713" y="172"/>
                  </a:lnTo>
                  <a:lnTo>
                    <a:pt x="713" y="173"/>
                  </a:lnTo>
                  <a:lnTo>
                    <a:pt x="713" y="172"/>
                  </a:lnTo>
                  <a:lnTo>
                    <a:pt x="714" y="172"/>
                  </a:lnTo>
                  <a:lnTo>
                    <a:pt x="714" y="173"/>
                  </a:lnTo>
                  <a:lnTo>
                    <a:pt x="714" y="172"/>
                  </a:lnTo>
                  <a:lnTo>
                    <a:pt x="715" y="172"/>
                  </a:lnTo>
                  <a:lnTo>
                    <a:pt x="715" y="173"/>
                  </a:lnTo>
                  <a:lnTo>
                    <a:pt x="715" y="172"/>
                  </a:lnTo>
                  <a:lnTo>
                    <a:pt x="716" y="172"/>
                  </a:lnTo>
                  <a:lnTo>
                    <a:pt x="716" y="173"/>
                  </a:lnTo>
                  <a:lnTo>
                    <a:pt x="717" y="173"/>
                  </a:lnTo>
                  <a:lnTo>
                    <a:pt x="717" y="171"/>
                  </a:lnTo>
                  <a:lnTo>
                    <a:pt x="717" y="172"/>
                  </a:lnTo>
                  <a:lnTo>
                    <a:pt x="718" y="172"/>
                  </a:lnTo>
                  <a:lnTo>
                    <a:pt x="718" y="173"/>
                  </a:lnTo>
                  <a:lnTo>
                    <a:pt x="718" y="172"/>
                  </a:lnTo>
                  <a:lnTo>
                    <a:pt x="719" y="172"/>
                  </a:lnTo>
                  <a:lnTo>
                    <a:pt x="719" y="173"/>
                  </a:lnTo>
                  <a:lnTo>
                    <a:pt x="719" y="172"/>
                  </a:lnTo>
                  <a:lnTo>
                    <a:pt x="720" y="172"/>
                  </a:lnTo>
                  <a:lnTo>
                    <a:pt x="720" y="173"/>
                  </a:lnTo>
                  <a:lnTo>
                    <a:pt x="721" y="173"/>
                  </a:lnTo>
                  <a:lnTo>
                    <a:pt x="722" y="173"/>
                  </a:lnTo>
                  <a:lnTo>
                    <a:pt x="722" y="172"/>
                  </a:lnTo>
                  <a:lnTo>
                    <a:pt x="723" y="172"/>
                  </a:lnTo>
                  <a:lnTo>
                    <a:pt x="723" y="173"/>
                  </a:lnTo>
                  <a:lnTo>
                    <a:pt x="723" y="172"/>
                  </a:lnTo>
                  <a:lnTo>
                    <a:pt x="724" y="172"/>
                  </a:lnTo>
                  <a:lnTo>
                    <a:pt x="724" y="173"/>
                  </a:lnTo>
                  <a:lnTo>
                    <a:pt x="724" y="172"/>
                  </a:lnTo>
                  <a:lnTo>
                    <a:pt x="725" y="172"/>
                  </a:lnTo>
                  <a:lnTo>
                    <a:pt x="725" y="173"/>
                  </a:lnTo>
                  <a:lnTo>
                    <a:pt x="725" y="172"/>
                  </a:lnTo>
                  <a:lnTo>
                    <a:pt x="726" y="172"/>
                  </a:lnTo>
                  <a:lnTo>
                    <a:pt x="726" y="173"/>
                  </a:lnTo>
                  <a:lnTo>
                    <a:pt x="726" y="172"/>
                  </a:lnTo>
                  <a:lnTo>
                    <a:pt x="727" y="172"/>
                  </a:lnTo>
                  <a:lnTo>
                    <a:pt x="727" y="173"/>
                  </a:lnTo>
                  <a:lnTo>
                    <a:pt x="728" y="173"/>
                  </a:lnTo>
                  <a:lnTo>
                    <a:pt x="729" y="173"/>
                  </a:lnTo>
                  <a:lnTo>
                    <a:pt x="729" y="172"/>
                  </a:lnTo>
                  <a:lnTo>
                    <a:pt x="730" y="172"/>
                  </a:lnTo>
                  <a:lnTo>
                    <a:pt x="730" y="173"/>
                  </a:lnTo>
                  <a:lnTo>
                    <a:pt x="730" y="172"/>
                  </a:lnTo>
                  <a:lnTo>
                    <a:pt x="731" y="172"/>
                  </a:lnTo>
                  <a:lnTo>
                    <a:pt x="731" y="173"/>
                  </a:lnTo>
                  <a:lnTo>
                    <a:pt x="731" y="172"/>
                  </a:lnTo>
                  <a:lnTo>
                    <a:pt x="732" y="172"/>
                  </a:lnTo>
                  <a:lnTo>
                    <a:pt x="732" y="173"/>
                  </a:lnTo>
                  <a:lnTo>
                    <a:pt x="733" y="173"/>
                  </a:lnTo>
                  <a:lnTo>
                    <a:pt x="734" y="173"/>
                  </a:lnTo>
                  <a:lnTo>
                    <a:pt x="734" y="172"/>
                  </a:lnTo>
                  <a:lnTo>
                    <a:pt x="735" y="172"/>
                  </a:lnTo>
                  <a:lnTo>
                    <a:pt x="735" y="173"/>
                  </a:lnTo>
                  <a:lnTo>
                    <a:pt x="736" y="173"/>
                  </a:lnTo>
                  <a:lnTo>
                    <a:pt x="737" y="173"/>
                  </a:lnTo>
                  <a:lnTo>
                    <a:pt x="737" y="172"/>
                  </a:lnTo>
                  <a:lnTo>
                    <a:pt x="737" y="173"/>
                  </a:lnTo>
                  <a:lnTo>
                    <a:pt x="738" y="173"/>
                  </a:lnTo>
                  <a:lnTo>
                    <a:pt x="739" y="173"/>
                  </a:lnTo>
                  <a:lnTo>
                    <a:pt x="739" y="172"/>
                  </a:lnTo>
                  <a:lnTo>
                    <a:pt x="740" y="172"/>
                  </a:lnTo>
                  <a:lnTo>
                    <a:pt x="740" y="173"/>
                  </a:lnTo>
                  <a:lnTo>
                    <a:pt x="740" y="172"/>
                  </a:lnTo>
                  <a:lnTo>
                    <a:pt x="741" y="172"/>
                  </a:lnTo>
                  <a:lnTo>
                    <a:pt x="741" y="173"/>
                  </a:lnTo>
                  <a:lnTo>
                    <a:pt x="741" y="172"/>
                  </a:lnTo>
                  <a:lnTo>
                    <a:pt x="742" y="172"/>
                  </a:lnTo>
                  <a:lnTo>
                    <a:pt x="742" y="173"/>
                  </a:lnTo>
                  <a:lnTo>
                    <a:pt x="742" y="172"/>
                  </a:lnTo>
                  <a:lnTo>
                    <a:pt x="743" y="172"/>
                  </a:lnTo>
                  <a:lnTo>
                    <a:pt x="743" y="173"/>
                  </a:lnTo>
                  <a:lnTo>
                    <a:pt x="743" y="172"/>
                  </a:lnTo>
                  <a:lnTo>
                    <a:pt x="744" y="172"/>
                  </a:lnTo>
                  <a:lnTo>
                    <a:pt x="744" y="173"/>
                  </a:lnTo>
                  <a:lnTo>
                    <a:pt x="744" y="172"/>
                  </a:lnTo>
                  <a:lnTo>
                    <a:pt x="745" y="172"/>
                  </a:lnTo>
                  <a:lnTo>
                    <a:pt x="745" y="173"/>
                  </a:lnTo>
                  <a:lnTo>
                    <a:pt x="745" y="172"/>
                  </a:lnTo>
                  <a:lnTo>
                    <a:pt x="746" y="172"/>
                  </a:lnTo>
                  <a:lnTo>
                    <a:pt x="746" y="173"/>
                  </a:lnTo>
                  <a:lnTo>
                    <a:pt x="746" y="172"/>
                  </a:lnTo>
                  <a:lnTo>
                    <a:pt x="747" y="172"/>
                  </a:lnTo>
                  <a:lnTo>
                    <a:pt x="747" y="173"/>
                  </a:lnTo>
                  <a:lnTo>
                    <a:pt x="748" y="173"/>
                  </a:lnTo>
                  <a:lnTo>
                    <a:pt x="749" y="173"/>
                  </a:lnTo>
                  <a:lnTo>
                    <a:pt x="749" y="172"/>
                  </a:lnTo>
                  <a:lnTo>
                    <a:pt x="749" y="173"/>
                  </a:lnTo>
                  <a:lnTo>
                    <a:pt x="750" y="173"/>
                  </a:lnTo>
                  <a:lnTo>
                    <a:pt x="751" y="173"/>
                  </a:lnTo>
                  <a:lnTo>
                    <a:pt x="751" y="172"/>
                  </a:lnTo>
                  <a:lnTo>
                    <a:pt x="752" y="172"/>
                  </a:lnTo>
                  <a:lnTo>
                    <a:pt x="752" y="173"/>
                  </a:lnTo>
                  <a:lnTo>
                    <a:pt x="752" y="172"/>
                  </a:lnTo>
                  <a:lnTo>
                    <a:pt x="753" y="172"/>
                  </a:lnTo>
                  <a:lnTo>
                    <a:pt x="753" y="173"/>
                  </a:lnTo>
                  <a:lnTo>
                    <a:pt x="753" y="172"/>
                  </a:lnTo>
                  <a:lnTo>
                    <a:pt x="754" y="172"/>
                  </a:lnTo>
                  <a:lnTo>
                    <a:pt x="754" y="173"/>
                  </a:lnTo>
                  <a:lnTo>
                    <a:pt x="755" y="173"/>
                  </a:lnTo>
                  <a:lnTo>
                    <a:pt x="756" y="173"/>
                  </a:lnTo>
                  <a:lnTo>
                    <a:pt x="756" y="172"/>
                  </a:lnTo>
                  <a:lnTo>
                    <a:pt x="757" y="172"/>
                  </a:lnTo>
                  <a:lnTo>
                    <a:pt x="757" y="173"/>
                  </a:lnTo>
                  <a:lnTo>
                    <a:pt x="757" y="172"/>
                  </a:lnTo>
                  <a:lnTo>
                    <a:pt x="758" y="172"/>
                  </a:lnTo>
                  <a:lnTo>
                    <a:pt x="758" y="173"/>
                  </a:lnTo>
                  <a:lnTo>
                    <a:pt x="758" y="172"/>
                  </a:lnTo>
                  <a:lnTo>
                    <a:pt x="759" y="172"/>
                  </a:lnTo>
                  <a:lnTo>
                    <a:pt x="759" y="173"/>
                  </a:lnTo>
                  <a:lnTo>
                    <a:pt x="760" y="173"/>
                  </a:lnTo>
                  <a:lnTo>
                    <a:pt x="761" y="173"/>
                  </a:lnTo>
                  <a:lnTo>
                    <a:pt x="761" y="172"/>
                  </a:lnTo>
                  <a:lnTo>
                    <a:pt x="762" y="172"/>
                  </a:lnTo>
                  <a:lnTo>
                    <a:pt x="762" y="173"/>
                  </a:lnTo>
                  <a:lnTo>
                    <a:pt x="762" y="172"/>
                  </a:lnTo>
                  <a:lnTo>
                    <a:pt x="763" y="172"/>
                  </a:lnTo>
                  <a:lnTo>
                    <a:pt x="763" y="173"/>
                  </a:lnTo>
                  <a:lnTo>
                    <a:pt x="763" y="172"/>
                  </a:lnTo>
                  <a:lnTo>
                    <a:pt x="764" y="172"/>
                  </a:lnTo>
                  <a:lnTo>
                    <a:pt x="764" y="173"/>
                  </a:lnTo>
                  <a:lnTo>
                    <a:pt x="764" y="172"/>
                  </a:lnTo>
                  <a:lnTo>
                    <a:pt x="765" y="172"/>
                  </a:lnTo>
                  <a:lnTo>
                    <a:pt x="765" y="173"/>
                  </a:lnTo>
                  <a:lnTo>
                    <a:pt x="765" y="172"/>
                  </a:lnTo>
                  <a:lnTo>
                    <a:pt x="766" y="172"/>
                  </a:lnTo>
                  <a:lnTo>
                    <a:pt x="766" y="173"/>
                  </a:lnTo>
                  <a:lnTo>
                    <a:pt x="766" y="172"/>
                  </a:lnTo>
                  <a:lnTo>
                    <a:pt x="767" y="172"/>
                  </a:lnTo>
                  <a:lnTo>
                    <a:pt x="767" y="173"/>
                  </a:lnTo>
                  <a:lnTo>
                    <a:pt x="767" y="172"/>
                  </a:lnTo>
                  <a:lnTo>
                    <a:pt x="768" y="172"/>
                  </a:lnTo>
                  <a:lnTo>
                    <a:pt x="768" y="173"/>
                  </a:lnTo>
                  <a:lnTo>
                    <a:pt x="768" y="172"/>
                  </a:lnTo>
                  <a:lnTo>
                    <a:pt x="769" y="172"/>
                  </a:lnTo>
                  <a:lnTo>
                    <a:pt x="769" y="173"/>
                  </a:lnTo>
                  <a:lnTo>
                    <a:pt x="770" y="173"/>
                  </a:lnTo>
                  <a:lnTo>
                    <a:pt x="771" y="173"/>
                  </a:lnTo>
                  <a:lnTo>
                    <a:pt x="771" y="172"/>
                  </a:lnTo>
                  <a:lnTo>
                    <a:pt x="772" y="172"/>
                  </a:lnTo>
                  <a:lnTo>
                    <a:pt x="772" y="173"/>
                  </a:lnTo>
                  <a:lnTo>
                    <a:pt x="772" y="172"/>
                  </a:lnTo>
                  <a:lnTo>
                    <a:pt x="773" y="172"/>
                  </a:lnTo>
                  <a:lnTo>
                    <a:pt x="773" y="173"/>
                  </a:lnTo>
                  <a:lnTo>
                    <a:pt x="774" y="173"/>
                  </a:lnTo>
                  <a:lnTo>
                    <a:pt x="775" y="173"/>
                  </a:lnTo>
                  <a:lnTo>
                    <a:pt x="776" y="173"/>
                  </a:lnTo>
                  <a:lnTo>
                    <a:pt x="776" y="172"/>
                  </a:lnTo>
                  <a:lnTo>
                    <a:pt x="777" y="172"/>
                  </a:lnTo>
                  <a:lnTo>
                    <a:pt x="777" y="173"/>
                  </a:lnTo>
                  <a:lnTo>
                    <a:pt x="777" y="172"/>
                  </a:lnTo>
                  <a:lnTo>
                    <a:pt x="778" y="172"/>
                  </a:lnTo>
                  <a:lnTo>
                    <a:pt x="778" y="173"/>
                  </a:lnTo>
                  <a:lnTo>
                    <a:pt x="779" y="173"/>
                  </a:lnTo>
                  <a:lnTo>
                    <a:pt x="780" y="173"/>
                  </a:lnTo>
                  <a:lnTo>
                    <a:pt x="780" y="172"/>
                  </a:lnTo>
                  <a:lnTo>
                    <a:pt x="781" y="172"/>
                  </a:lnTo>
                  <a:lnTo>
                    <a:pt x="781" y="173"/>
                  </a:lnTo>
                  <a:lnTo>
                    <a:pt x="782" y="173"/>
                  </a:lnTo>
                  <a:lnTo>
                    <a:pt x="783" y="173"/>
                  </a:lnTo>
                  <a:lnTo>
                    <a:pt x="783" y="172"/>
                  </a:lnTo>
                  <a:lnTo>
                    <a:pt x="784" y="172"/>
                  </a:lnTo>
                  <a:lnTo>
                    <a:pt x="784" y="173"/>
                  </a:lnTo>
                  <a:lnTo>
                    <a:pt x="784" y="172"/>
                  </a:lnTo>
                  <a:lnTo>
                    <a:pt x="785" y="172"/>
                  </a:lnTo>
                  <a:lnTo>
                    <a:pt x="785" y="173"/>
                  </a:lnTo>
                  <a:lnTo>
                    <a:pt x="785" y="172"/>
                  </a:lnTo>
                  <a:lnTo>
                    <a:pt x="786" y="172"/>
                  </a:lnTo>
                  <a:lnTo>
                    <a:pt x="786" y="173"/>
                  </a:lnTo>
                  <a:lnTo>
                    <a:pt x="787" y="173"/>
                  </a:lnTo>
                  <a:lnTo>
                    <a:pt x="788" y="173"/>
                  </a:lnTo>
                  <a:lnTo>
                    <a:pt x="788" y="172"/>
                  </a:lnTo>
                  <a:lnTo>
                    <a:pt x="788" y="173"/>
                  </a:lnTo>
                  <a:lnTo>
                    <a:pt x="789" y="173"/>
                  </a:lnTo>
                  <a:lnTo>
                    <a:pt x="790" y="173"/>
                  </a:lnTo>
                  <a:lnTo>
                    <a:pt x="790" y="172"/>
                  </a:lnTo>
                  <a:lnTo>
                    <a:pt x="791" y="172"/>
                  </a:lnTo>
                  <a:lnTo>
                    <a:pt x="791" y="173"/>
                  </a:lnTo>
                  <a:lnTo>
                    <a:pt x="792" y="173"/>
                  </a:lnTo>
                  <a:lnTo>
                    <a:pt x="793" y="173"/>
                  </a:lnTo>
                  <a:lnTo>
                    <a:pt x="793" y="172"/>
                  </a:lnTo>
                  <a:lnTo>
                    <a:pt x="794" y="172"/>
                  </a:lnTo>
                  <a:lnTo>
                    <a:pt x="794" y="173"/>
                  </a:lnTo>
                  <a:lnTo>
                    <a:pt x="794" y="172"/>
                  </a:lnTo>
                  <a:lnTo>
                    <a:pt x="795" y="172"/>
                  </a:lnTo>
                  <a:lnTo>
                    <a:pt x="795" y="173"/>
                  </a:lnTo>
                  <a:lnTo>
                    <a:pt x="796" y="173"/>
                  </a:lnTo>
                  <a:lnTo>
                    <a:pt x="797" y="173"/>
                  </a:lnTo>
                  <a:lnTo>
                    <a:pt x="797" y="172"/>
                  </a:lnTo>
                  <a:lnTo>
                    <a:pt x="798" y="172"/>
                  </a:lnTo>
                  <a:lnTo>
                    <a:pt x="798" y="173"/>
                  </a:lnTo>
                  <a:lnTo>
                    <a:pt x="799" y="173"/>
                  </a:lnTo>
                  <a:lnTo>
                    <a:pt x="800" y="173"/>
                  </a:lnTo>
                  <a:lnTo>
                    <a:pt x="800" y="172"/>
                  </a:lnTo>
                  <a:lnTo>
                    <a:pt x="800" y="173"/>
                  </a:lnTo>
                  <a:lnTo>
                    <a:pt x="801" y="173"/>
                  </a:lnTo>
                  <a:lnTo>
                    <a:pt x="802" y="173"/>
                  </a:lnTo>
                  <a:lnTo>
                    <a:pt x="802" y="172"/>
                  </a:lnTo>
                  <a:lnTo>
                    <a:pt x="803" y="172"/>
                  </a:lnTo>
                  <a:lnTo>
                    <a:pt x="803" y="173"/>
                  </a:lnTo>
                  <a:lnTo>
                    <a:pt x="804" y="173"/>
                  </a:lnTo>
                  <a:lnTo>
                    <a:pt x="805" y="173"/>
                  </a:lnTo>
                  <a:lnTo>
                    <a:pt x="805" y="172"/>
                  </a:lnTo>
                  <a:lnTo>
                    <a:pt x="805" y="173"/>
                  </a:lnTo>
                  <a:lnTo>
                    <a:pt x="806" y="173"/>
                  </a:lnTo>
                  <a:lnTo>
                    <a:pt x="807" y="173"/>
                  </a:lnTo>
                  <a:lnTo>
                    <a:pt x="807" y="172"/>
                  </a:lnTo>
                  <a:lnTo>
                    <a:pt x="808" y="172"/>
                  </a:lnTo>
                  <a:lnTo>
                    <a:pt x="808" y="173"/>
                  </a:lnTo>
                  <a:lnTo>
                    <a:pt x="808" y="172"/>
                  </a:lnTo>
                  <a:lnTo>
                    <a:pt x="809" y="172"/>
                  </a:lnTo>
                  <a:lnTo>
                    <a:pt x="809" y="173"/>
                  </a:lnTo>
                  <a:lnTo>
                    <a:pt x="809" y="172"/>
                  </a:lnTo>
                  <a:lnTo>
                    <a:pt x="810" y="172"/>
                  </a:lnTo>
                  <a:lnTo>
                    <a:pt x="810" y="173"/>
                  </a:lnTo>
                  <a:lnTo>
                    <a:pt x="810" y="172"/>
                  </a:lnTo>
                  <a:lnTo>
                    <a:pt x="811" y="172"/>
                  </a:lnTo>
                  <a:lnTo>
                    <a:pt x="811" y="173"/>
                  </a:lnTo>
                  <a:lnTo>
                    <a:pt x="811" y="172"/>
                  </a:lnTo>
                  <a:lnTo>
                    <a:pt x="812" y="172"/>
                  </a:lnTo>
                  <a:lnTo>
                    <a:pt x="812" y="173"/>
                  </a:lnTo>
                  <a:lnTo>
                    <a:pt x="813" y="173"/>
                  </a:lnTo>
                  <a:lnTo>
                    <a:pt x="814" y="173"/>
                  </a:lnTo>
                  <a:lnTo>
                    <a:pt x="814" y="172"/>
                  </a:lnTo>
                  <a:lnTo>
                    <a:pt x="815" y="172"/>
                  </a:lnTo>
                  <a:lnTo>
                    <a:pt x="815" y="173"/>
                  </a:lnTo>
                  <a:lnTo>
                    <a:pt x="816" y="173"/>
                  </a:lnTo>
                  <a:lnTo>
                    <a:pt x="817" y="173"/>
                  </a:lnTo>
                  <a:lnTo>
                    <a:pt x="817" y="172"/>
                  </a:lnTo>
                  <a:lnTo>
                    <a:pt x="818" y="172"/>
                  </a:lnTo>
                  <a:lnTo>
                    <a:pt x="818" y="173"/>
                  </a:lnTo>
                  <a:lnTo>
                    <a:pt x="819" y="173"/>
                  </a:lnTo>
                  <a:lnTo>
                    <a:pt x="820" y="173"/>
                  </a:lnTo>
                  <a:lnTo>
                    <a:pt x="820" y="172"/>
                  </a:lnTo>
                  <a:lnTo>
                    <a:pt x="821" y="172"/>
                  </a:lnTo>
                  <a:lnTo>
                    <a:pt x="821" y="173"/>
                  </a:lnTo>
                  <a:lnTo>
                    <a:pt x="821" y="172"/>
                  </a:lnTo>
                  <a:lnTo>
                    <a:pt x="822" y="172"/>
                  </a:lnTo>
                  <a:lnTo>
                    <a:pt x="822" y="173"/>
                  </a:lnTo>
                  <a:lnTo>
                    <a:pt x="823" y="173"/>
                  </a:lnTo>
                  <a:lnTo>
                    <a:pt x="824" y="173"/>
                  </a:lnTo>
                  <a:lnTo>
                    <a:pt x="824" y="172"/>
                  </a:lnTo>
                  <a:lnTo>
                    <a:pt x="825" y="172"/>
                  </a:lnTo>
                  <a:lnTo>
                    <a:pt x="825" y="173"/>
                  </a:lnTo>
                  <a:lnTo>
                    <a:pt x="826" y="173"/>
                  </a:lnTo>
                  <a:lnTo>
                    <a:pt x="827" y="173"/>
                  </a:lnTo>
                  <a:lnTo>
                    <a:pt x="828" y="173"/>
                  </a:lnTo>
                  <a:lnTo>
                    <a:pt x="829" y="173"/>
                  </a:lnTo>
                  <a:lnTo>
                    <a:pt x="830" y="173"/>
                  </a:lnTo>
                  <a:lnTo>
                    <a:pt x="830" y="172"/>
                  </a:lnTo>
                  <a:lnTo>
                    <a:pt x="830" y="173"/>
                  </a:lnTo>
                  <a:lnTo>
                    <a:pt x="831" y="173"/>
                  </a:lnTo>
                  <a:lnTo>
                    <a:pt x="832" y="173"/>
                  </a:lnTo>
                  <a:lnTo>
                    <a:pt x="832" y="172"/>
                  </a:lnTo>
                  <a:lnTo>
                    <a:pt x="833" y="172"/>
                  </a:lnTo>
                  <a:lnTo>
                    <a:pt x="833" y="173"/>
                  </a:lnTo>
                  <a:lnTo>
                    <a:pt x="833" y="172"/>
                  </a:lnTo>
                  <a:lnTo>
                    <a:pt x="834" y="172"/>
                  </a:lnTo>
                  <a:lnTo>
                    <a:pt x="834" y="173"/>
                  </a:lnTo>
                  <a:lnTo>
                    <a:pt x="835" y="173"/>
                  </a:lnTo>
                  <a:lnTo>
                    <a:pt x="836" y="173"/>
                  </a:lnTo>
                  <a:lnTo>
                    <a:pt x="837" y="173"/>
                  </a:lnTo>
                  <a:lnTo>
                    <a:pt x="837" y="172"/>
                  </a:lnTo>
                  <a:lnTo>
                    <a:pt x="837" y="173"/>
                  </a:lnTo>
                  <a:lnTo>
                    <a:pt x="838" y="173"/>
                  </a:lnTo>
                  <a:lnTo>
                    <a:pt x="839" y="173"/>
                  </a:lnTo>
                  <a:lnTo>
                    <a:pt x="839" y="172"/>
                  </a:lnTo>
                  <a:lnTo>
                    <a:pt x="840" y="172"/>
                  </a:lnTo>
                  <a:lnTo>
                    <a:pt x="840" y="173"/>
                  </a:lnTo>
                  <a:lnTo>
                    <a:pt x="841" y="173"/>
                  </a:lnTo>
                  <a:lnTo>
                    <a:pt x="842" y="173"/>
                  </a:lnTo>
                  <a:lnTo>
                    <a:pt x="843" y="173"/>
                  </a:lnTo>
                  <a:lnTo>
                    <a:pt x="844" y="173"/>
                  </a:lnTo>
                  <a:lnTo>
                    <a:pt x="845" y="173"/>
                  </a:lnTo>
                  <a:lnTo>
                    <a:pt x="846" y="173"/>
                  </a:lnTo>
                  <a:lnTo>
                    <a:pt x="847" y="173"/>
                  </a:lnTo>
                  <a:lnTo>
                    <a:pt x="847" y="172"/>
                  </a:lnTo>
                  <a:lnTo>
                    <a:pt x="847" y="173"/>
                  </a:lnTo>
                  <a:lnTo>
                    <a:pt x="848" y="173"/>
                  </a:lnTo>
                  <a:lnTo>
                    <a:pt x="849" y="173"/>
                  </a:lnTo>
                  <a:lnTo>
                    <a:pt x="849" y="172"/>
                  </a:lnTo>
                  <a:lnTo>
                    <a:pt x="849" y="173"/>
                  </a:lnTo>
                  <a:lnTo>
                    <a:pt x="850" y="173"/>
                  </a:lnTo>
                  <a:lnTo>
                    <a:pt x="851" y="173"/>
                  </a:lnTo>
                  <a:lnTo>
                    <a:pt x="852" y="173"/>
                  </a:lnTo>
                  <a:lnTo>
                    <a:pt x="852" y="172"/>
                  </a:lnTo>
                  <a:lnTo>
                    <a:pt x="853" y="172"/>
                  </a:lnTo>
                  <a:lnTo>
                    <a:pt x="853" y="173"/>
                  </a:lnTo>
                  <a:lnTo>
                    <a:pt x="853" y="172"/>
                  </a:lnTo>
                  <a:lnTo>
                    <a:pt x="854" y="172"/>
                  </a:lnTo>
                  <a:lnTo>
                    <a:pt x="854" y="173"/>
                  </a:lnTo>
                  <a:lnTo>
                    <a:pt x="855" y="173"/>
                  </a:lnTo>
                  <a:lnTo>
                    <a:pt x="856" y="173"/>
                  </a:lnTo>
                  <a:lnTo>
                    <a:pt x="856" y="172"/>
                  </a:lnTo>
                  <a:lnTo>
                    <a:pt x="857" y="172"/>
                  </a:lnTo>
                  <a:lnTo>
                    <a:pt x="857" y="173"/>
                  </a:lnTo>
                  <a:lnTo>
                    <a:pt x="857" y="172"/>
                  </a:lnTo>
                  <a:lnTo>
                    <a:pt x="858" y="172"/>
                  </a:lnTo>
                  <a:lnTo>
                    <a:pt x="858" y="173"/>
                  </a:lnTo>
                  <a:lnTo>
                    <a:pt x="858" y="172"/>
                  </a:lnTo>
                  <a:lnTo>
                    <a:pt x="859" y="172"/>
                  </a:lnTo>
                  <a:lnTo>
                    <a:pt x="859" y="173"/>
                  </a:lnTo>
                  <a:lnTo>
                    <a:pt x="859" y="172"/>
                  </a:lnTo>
                  <a:lnTo>
                    <a:pt x="860" y="172"/>
                  </a:lnTo>
                  <a:lnTo>
                    <a:pt x="860" y="173"/>
                  </a:lnTo>
                  <a:lnTo>
                    <a:pt x="860" y="172"/>
                  </a:lnTo>
                  <a:lnTo>
                    <a:pt x="861" y="172"/>
                  </a:lnTo>
                  <a:lnTo>
                    <a:pt x="861" y="173"/>
                  </a:lnTo>
                  <a:lnTo>
                    <a:pt x="862" y="173"/>
                  </a:lnTo>
                  <a:lnTo>
                    <a:pt x="863" y="173"/>
                  </a:lnTo>
                  <a:lnTo>
                    <a:pt x="863" y="172"/>
                  </a:lnTo>
                  <a:lnTo>
                    <a:pt x="864" y="172"/>
                  </a:lnTo>
                  <a:lnTo>
                    <a:pt x="864" y="173"/>
                  </a:lnTo>
                  <a:lnTo>
                    <a:pt x="865" y="173"/>
                  </a:lnTo>
                  <a:lnTo>
                    <a:pt x="866" y="173"/>
                  </a:lnTo>
                  <a:lnTo>
                    <a:pt x="866" y="172"/>
                  </a:lnTo>
                  <a:lnTo>
                    <a:pt x="866" y="173"/>
                  </a:lnTo>
                  <a:lnTo>
                    <a:pt x="867" y="173"/>
                  </a:lnTo>
                  <a:lnTo>
                    <a:pt x="868" y="173"/>
                  </a:lnTo>
                  <a:lnTo>
                    <a:pt x="868" y="172"/>
                  </a:lnTo>
                  <a:lnTo>
                    <a:pt x="869" y="172"/>
                  </a:lnTo>
                  <a:lnTo>
                    <a:pt x="869" y="173"/>
                  </a:lnTo>
                  <a:lnTo>
                    <a:pt x="869" y="172"/>
                  </a:lnTo>
                  <a:lnTo>
                    <a:pt x="870" y="172"/>
                  </a:lnTo>
                  <a:lnTo>
                    <a:pt x="870" y="173"/>
                  </a:lnTo>
                  <a:lnTo>
                    <a:pt x="871" y="173"/>
                  </a:lnTo>
                  <a:lnTo>
                    <a:pt x="872" y="173"/>
                  </a:lnTo>
                  <a:lnTo>
                    <a:pt x="873" y="173"/>
                  </a:lnTo>
                  <a:lnTo>
                    <a:pt x="874" y="173"/>
                  </a:lnTo>
                  <a:lnTo>
                    <a:pt x="875" y="173"/>
                  </a:lnTo>
                  <a:lnTo>
                    <a:pt x="875" y="172"/>
                  </a:lnTo>
                  <a:lnTo>
                    <a:pt x="875" y="173"/>
                  </a:lnTo>
                  <a:lnTo>
                    <a:pt x="876" y="173"/>
                  </a:lnTo>
                  <a:lnTo>
                    <a:pt x="877" y="173"/>
                  </a:lnTo>
                  <a:lnTo>
                    <a:pt x="878" y="173"/>
                  </a:lnTo>
                  <a:lnTo>
                    <a:pt x="878" y="172"/>
                  </a:lnTo>
                  <a:lnTo>
                    <a:pt x="879" y="172"/>
                  </a:lnTo>
                  <a:lnTo>
                    <a:pt x="879" y="173"/>
                  </a:lnTo>
                  <a:lnTo>
                    <a:pt x="880" y="173"/>
                  </a:lnTo>
                  <a:lnTo>
                    <a:pt x="881" y="173"/>
                  </a:lnTo>
                  <a:lnTo>
                    <a:pt x="882" y="173"/>
                  </a:lnTo>
                  <a:lnTo>
                    <a:pt x="883" y="173"/>
                  </a:lnTo>
                  <a:lnTo>
                    <a:pt x="883" y="172"/>
                  </a:lnTo>
                  <a:lnTo>
                    <a:pt x="883" y="173"/>
                  </a:lnTo>
                  <a:lnTo>
                    <a:pt x="884" y="173"/>
                  </a:lnTo>
                  <a:lnTo>
                    <a:pt x="885" y="173"/>
                  </a:lnTo>
                  <a:lnTo>
                    <a:pt x="885" y="172"/>
                  </a:lnTo>
                  <a:lnTo>
                    <a:pt x="885" y="173"/>
                  </a:lnTo>
                  <a:lnTo>
                    <a:pt x="886" y="173"/>
                  </a:lnTo>
                  <a:lnTo>
                    <a:pt x="887" y="173"/>
                  </a:lnTo>
                  <a:lnTo>
                    <a:pt x="888" y="173"/>
                  </a:lnTo>
                  <a:lnTo>
                    <a:pt x="889" y="173"/>
                  </a:lnTo>
                  <a:lnTo>
                    <a:pt x="889" y="172"/>
                  </a:lnTo>
                  <a:lnTo>
                    <a:pt x="890" y="172"/>
                  </a:lnTo>
                  <a:lnTo>
                    <a:pt x="890" y="173"/>
                  </a:lnTo>
                  <a:lnTo>
                    <a:pt x="890" y="172"/>
                  </a:lnTo>
                  <a:lnTo>
                    <a:pt x="891" y="172"/>
                  </a:lnTo>
                  <a:lnTo>
                    <a:pt x="891" y="173"/>
                  </a:lnTo>
                  <a:lnTo>
                    <a:pt x="892" y="173"/>
                  </a:lnTo>
                  <a:lnTo>
                    <a:pt x="893" y="173"/>
                  </a:lnTo>
                  <a:lnTo>
                    <a:pt x="893" y="172"/>
                  </a:lnTo>
                  <a:lnTo>
                    <a:pt x="893" y="173"/>
                  </a:lnTo>
                  <a:lnTo>
                    <a:pt x="894" y="173"/>
                  </a:lnTo>
                  <a:lnTo>
                    <a:pt x="895" y="173"/>
                  </a:lnTo>
                  <a:lnTo>
                    <a:pt x="896" y="173"/>
                  </a:lnTo>
                  <a:lnTo>
                    <a:pt x="897" y="173"/>
                  </a:lnTo>
                  <a:lnTo>
                    <a:pt x="897" y="172"/>
                  </a:lnTo>
                  <a:lnTo>
                    <a:pt x="898" y="172"/>
                  </a:lnTo>
                  <a:lnTo>
                    <a:pt x="898" y="173"/>
                  </a:lnTo>
                  <a:lnTo>
                    <a:pt x="899" y="173"/>
                  </a:lnTo>
                  <a:lnTo>
                    <a:pt x="900" y="173"/>
                  </a:lnTo>
                  <a:lnTo>
                    <a:pt x="901" y="173"/>
                  </a:lnTo>
                  <a:lnTo>
                    <a:pt x="902" y="173"/>
                  </a:lnTo>
                  <a:lnTo>
                    <a:pt x="903" y="173"/>
                  </a:lnTo>
                  <a:lnTo>
                    <a:pt x="903" y="172"/>
                  </a:lnTo>
                  <a:lnTo>
                    <a:pt x="903" y="173"/>
                  </a:lnTo>
                  <a:lnTo>
                    <a:pt x="904" y="173"/>
                  </a:lnTo>
                  <a:lnTo>
                    <a:pt x="905" y="173"/>
                  </a:lnTo>
                  <a:lnTo>
                    <a:pt x="905" y="172"/>
                  </a:lnTo>
                  <a:lnTo>
                    <a:pt x="905" y="173"/>
                  </a:lnTo>
                  <a:lnTo>
                    <a:pt x="906" y="173"/>
                  </a:lnTo>
                  <a:lnTo>
                    <a:pt x="907" y="173"/>
                  </a:lnTo>
                  <a:lnTo>
                    <a:pt x="907" y="172"/>
                  </a:lnTo>
                  <a:lnTo>
                    <a:pt x="908" y="172"/>
                  </a:lnTo>
                  <a:lnTo>
                    <a:pt x="908" y="173"/>
                  </a:lnTo>
                  <a:lnTo>
                    <a:pt x="908" y="172"/>
                  </a:lnTo>
                  <a:lnTo>
                    <a:pt x="909" y="172"/>
                  </a:lnTo>
                  <a:lnTo>
                    <a:pt x="909" y="173"/>
                  </a:lnTo>
                  <a:lnTo>
                    <a:pt x="909" y="172"/>
                  </a:lnTo>
                  <a:lnTo>
                    <a:pt x="910" y="172"/>
                  </a:lnTo>
                  <a:lnTo>
                    <a:pt x="910" y="173"/>
                  </a:lnTo>
                  <a:lnTo>
                    <a:pt x="910" y="172"/>
                  </a:lnTo>
                  <a:lnTo>
                    <a:pt x="911" y="172"/>
                  </a:lnTo>
                  <a:lnTo>
                    <a:pt x="911" y="173"/>
                  </a:lnTo>
                  <a:lnTo>
                    <a:pt x="911" y="172"/>
                  </a:lnTo>
                  <a:lnTo>
                    <a:pt x="912" y="172"/>
                  </a:lnTo>
                  <a:lnTo>
                    <a:pt x="912" y="173"/>
                  </a:lnTo>
                  <a:lnTo>
                    <a:pt x="912" y="172"/>
                  </a:lnTo>
                  <a:lnTo>
                    <a:pt x="913" y="172"/>
                  </a:lnTo>
                  <a:lnTo>
                    <a:pt x="913" y="173"/>
                  </a:lnTo>
                  <a:lnTo>
                    <a:pt x="914" y="173"/>
                  </a:lnTo>
                  <a:lnTo>
                    <a:pt x="915" y="173"/>
                  </a:lnTo>
                  <a:lnTo>
                    <a:pt x="916" y="173"/>
                  </a:lnTo>
                  <a:lnTo>
                    <a:pt x="917" y="173"/>
                  </a:lnTo>
                  <a:lnTo>
                    <a:pt x="917" y="172"/>
                  </a:lnTo>
                  <a:lnTo>
                    <a:pt x="917" y="173"/>
                  </a:lnTo>
                  <a:lnTo>
                    <a:pt x="918" y="173"/>
                  </a:lnTo>
                  <a:lnTo>
                    <a:pt x="919" y="173"/>
                  </a:lnTo>
                  <a:lnTo>
                    <a:pt x="920" y="173"/>
                  </a:lnTo>
                  <a:lnTo>
                    <a:pt x="920" y="172"/>
                  </a:lnTo>
                  <a:lnTo>
                    <a:pt x="920" y="173"/>
                  </a:lnTo>
                  <a:lnTo>
                    <a:pt x="921" y="173"/>
                  </a:lnTo>
                  <a:lnTo>
                    <a:pt x="922" y="173"/>
                  </a:lnTo>
                  <a:lnTo>
                    <a:pt x="922" y="172"/>
                  </a:lnTo>
                  <a:lnTo>
                    <a:pt x="922" y="173"/>
                  </a:lnTo>
                  <a:lnTo>
                    <a:pt x="923" y="173"/>
                  </a:lnTo>
                  <a:lnTo>
                    <a:pt x="924" y="173"/>
                  </a:lnTo>
                  <a:lnTo>
                    <a:pt x="924" y="172"/>
                  </a:lnTo>
                  <a:lnTo>
                    <a:pt x="925" y="172"/>
                  </a:lnTo>
                  <a:lnTo>
                    <a:pt x="925" y="173"/>
                  </a:lnTo>
                  <a:lnTo>
                    <a:pt x="925" y="172"/>
                  </a:lnTo>
                  <a:lnTo>
                    <a:pt x="926" y="172"/>
                  </a:lnTo>
                  <a:lnTo>
                    <a:pt x="926" y="173"/>
                  </a:lnTo>
                  <a:lnTo>
                    <a:pt x="926" y="172"/>
                  </a:lnTo>
                  <a:lnTo>
                    <a:pt x="927" y="172"/>
                  </a:lnTo>
                  <a:lnTo>
                    <a:pt x="927" y="173"/>
                  </a:lnTo>
                  <a:lnTo>
                    <a:pt x="927" y="172"/>
                  </a:lnTo>
                  <a:lnTo>
                    <a:pt x="928" y="172"/>
                  </a:lnTo>
                  <a:lnTo>
                    <a:pt x="928" y="173"/>
                  </a:lnTo>
                  <a:lnTo>
                    <a:pt x="928" y="172"/>
                  </a:lnTo>
                  <a:lnTo>
                    <a:pt x="929" y="172"/>
                  </a:lnTo>
                  <a:lnTo>
                    <a:pt x="929" y="173"/>
                  </a:lnTo>
                  <a:lnTo>
                    <a:pt x="930" y="173"/>
                  </a:lnTo>
                  <a:lnTo>
                    <a:pt x="931" y="173"/>
                  </a:lnTo>
                  <a:lnTo>
                    <a:pt x="931" y="172"/>
                  </a:lnTo>
                  <a:lnTo>
                    <a:pt x="931" y="173"/>
                  </a:lnTo>
                  <a:lnTo>
                    <a:pt x="932" y="173"/>
                  </a:lnTo>
                  <a:lnTo>
                    <a:pt x="933" y="173"/>
                  </a:lnTo>
                  <a:lnTo>
                    <a:pt x="934" y="173"/>
                  </a:lnTo>
                  <a:lnTo>
                    <a:pt x="935" y="173"/>
                  </a:lnTo>
                  <a:lnTo>
                    <a:pt x="936" y="173"/>
                  </a:lnTo>
                  <a:lnTo>
                    <a:pt x="937" y="173"/>
                  </a:lnTo>
                  <a:lnTo>
                    <a:pt x="937" y="172"/>
                  </a:lnTo>
                  <a:lnTo>
                    <a:pt x="937" y="173"/>
                  </a:lnTo>
                  <a:lnTo>
                    <a:pt x="938" y="173"/>
                  </a:lnTo>
                  <a:lnTo>
                    <a:pt x="939" y="173"/>
                  </a:lnTo>
                  <a:lnTo>
                    <a:pt x="939" y="172"/>
                  </a:lnTo>
                  <a:lnTo>
                    <a:pt x="939" y="173"/>
                  </a:lnTo>
                  <a:lnTo>
                    <a:pt x="940" y="173"/>
                  </a:lnTo>
                  <a:lnTo>
                    <a:pt x="941" y="173"/>
                  </a:lnTo>
                  <a:lnTo>
                    <a:pt x="941" y="172"/>
                  </a:lnTo>
                  <a:lnTo>
                    <a:pt x="941" y="173"/>
                  </a:lnTo>
                  <a:lnTo>
                    <a:pt x="942" y="173"/>
                  </a:lnTo>
                  <a:lnTo>
                    <a:pt x="943" y="173"/>
                  </a:lnTo>
                  <a:lnTo>
                    <a:pt x="944" y="173"/>
                  </a:lnTo>
                  <a:lnTo>
                    <a:pt x="944" y="172"/>
                  </a:lnTo>
                  <a:lnTo>
                    <a:pt x="944" y="173"/>
                  </a:lnTo>
                  <a:lnTo>
                    <a:pt x="945" y="173"/>
                  </a:lnTo>
                  <a:lnTo>
                    <a:pt x="946" y="173"/>
                  </a:lnTo>
                  <a:lnTo>
                    <a:pt x="947" y="173"/>
                  </a:lnTo>
                  <a:lnTo>
                    <a:pt x="948" y="173"/>
                  </a:lnTo>
                  <a:lnTo>
                    <a:pt x="948" y="172"/>
                  </a:lnTo>
                  <a:lnTo>
                    <a:pt x="948" y="173"/>
                  </a:lnTo>
                  <a:lnTo>
                    <a:pt x="949" y="173"/>
                  </a:lnTo>
                  <a:lnTo>
                    <a:pt x="950" y="173"/>
                  </a:lnTo>
                  <a:lnTo>
                    <a:pt x="951" y="173"/>
                  </a:lnTo>
                  <a:lnTo>
                    <a:pt x="951" y="172"/>
                  </a:lnTo>
                  <a:lnTo>
                    <a:pt x="951" y="173"/>
                  </a:lnTo>
                  <a:lnTo>
                    <a:pt x="952" y="173"/>
                  </a:lnTo>
                  <a:lnTo>
                    <a:pt x="953" y="173"/>
                  </a:lnTo>
                  <a:lnTo>
                    <a:pt x="954" y="173"/>
                  </a:lnTo>
                  <a:lnTo>
                    <a:pt x="955" y="173"/>
                  </a:lnTo>
                  <a:lnTo>
                    <a:pt x="956" y="173"/>
                  </a:lnTo>
                  <a:lnTo>
                    <a:pt x="957" y="173"/>
                  </a:lnTo>
                  <a:lnTo>
                    <a:pt x="958" y="173"/>
                  </a:lnTo>
                  <a:lnTo>
                    <a:pt x="959" y="173"/>
                  </a:lnTo>
                  <a:lnTo>
                    <a:pt x="959" y="172"/>
                  </a:lnTo>
                  <a:lnTo>
                    <a:pt x="960" y="172"/>
                  </a:lnTo>
                  <a:lnTo>
                    <a:pt x="960" y="173"/>
                  </a:lnTo>
                  <a:lnTo>
                    <a:pt x="960" y="172"/>
                  </a:lnTo>
                  <a:lnTo>
                    <a:pt x="961" y="172"/>
                  </a:lnTo>
                  <a:lnTo>
                    <a:pt x="961" y="173"/>
                  </a:lnTo>
                  <a:lnTo>
                    <a:pt x="962" y="173"/>
                  </a:lnTo>
                  <a:lnTo>
                    <a:pt x="963" y="173"/>
                  </a:lnTo>
                  <a:lnTo>
                    <a:pt x="964" y="173"/>
                  </a:lnTo>
                  <a:lnTo>
                    <a:pt x="965" y="173"/>
                  </a:lnTo>
                  <a:lnTo>
                    <a:pt x="966" y="173"/>
                  </a:lnTo>
                  <a:lnTo>
                    <a:pt x="967" y="173"/>
                  </a:lnTo>
                  <a:lnTo>
                    <a:pt x="968" y="173"/>
                  </a:lnTo>
                  <a:lnTo>
                    <a:pt x="969" y="173"/>
                  </a:lnTo>
                  <a:lnTo>
                    <a:pt x="970" y="173"/>
                  </a:lnTo>
                  <a:lnTo>
                    <a:pt x="971" y="173"/>
                  </a:lnTo>
                  <a:lnTo>
                    <a:pt x="972" y="173"/>
                  </a:lnTo>
                  <a:lnTo>
                    <a:pt x="973" y="173"/>
                  </a:lnTo>
                  <a:lnTo>
                    <a:pt x="973" y="172"/>
                  </a:lnTo>
                  <a:lnTo>
                    <a:pt x="973" y="173"/>
                  </a:lnTo>
                  <a:lnTo>
                    <a:pt x="974" y="173"/>
                  </a:lnTo>
                  <a:lnTo>
                    <a:pt x="975" y="173"/>
                  </a:lnTo>
                  <a:lnTo>
                    <a:pt x="975" y="172"/>
                  </a:lnTo>
                  <a:lnTo>
                    <a:pt x="975" y="173"/>
                  </a:lnTo>
                  <a:lnTo>
                    <a:pt x="976" y="173"/>
                  </a:lnTo>
                  <a:lnTo>
                    <a:pt x="977" y="173"/>
                  </a:lnTo>
                  <a:lnTo>
                    <a:pt x="978" y="173"/>
                  </a:lnTo>
                  <a:lnTo>
                    <a:pt x="979" y="173"/>
                  </a:lnTo>
                  <a:lnTo>
                    <a:pt x="980" y="173"/>
                  </a:lnTo>
                  <a:lnTo>
                    <a:pt x="981" y="173"/>
                  </a:lnTo>
                  <a:lnTo>
                    <a:pt x="981" y="172"/>
                  </a:lnTo>
                  <a:lnTo>
                    <a:pt x="981" y="173"/>
                  </a:lnTo>
                  <a:lnTo>
                    <a:pt x="982" y="173"/>
                  </a:lnTo>
                  <a:lnTo>
                    <a:pt x="983" y="173"/>
                  </a:lnTo>
                  <a:lnTo>
                    <a:pt x="983" y="172"/>
                  </a:lnTo>
                  <a:lnTo>
                    <a:pt x="983" y="173"/>
                  </a:lnTo>
                  <a:lnTo>
                    <a:pt x="984" y="173"/>
                  </a:lnTo>
                  <a:lnTo>
                    <a:pt x="985" y="173"/>
                  </a:lnTo>
                  <a:lnTo>
                    <a:pt x="985" y="172"/>
                  </a:lnTo>
                  <a:lnTo>
                    <a:pt x="986" y="172"/>
                  </a:lnTo>
                  <a:lnTo>
                    <a:pt x="986" y="173"/>
                  </a:lnTo>
                  <a:lnTo>
                    <a:pt x="986" y="172"/>
                  </a:lnTo>
                  <a:lnTo>
                    <a:pt x="987" y="172"/>
                  </a:lnTo>
                  <a:lnTo>
                    <a:pt x="987" y="173"/>
                  </a:lnTo>
                  <a:lnTo>
                    <a:pt x="987" y="172"/>
                  </a:lnTo>
                  <a:lnTo>
                    <a:pt x="988" y="172"/>
                  </a:lnTo>
                  <a:lnTo>
                    <a:pt x="988" y="173"/>
                  </a:lnTo>
                  <a:lnTo>
                    <a:pt x="989" y="173"/>
                  </a:lnTo>
                  <a:lnTo>
                    <a:pt x="990" y="173"/>
                  </a:lnTo>
                  <a:lnTo>
                    <a:pt x="990" y="172"/>
                  </a:lnTo>
                  <a:lnTo>
                    <a:pt x="990" y="173"/>
                  </a:lnTo>
                  <a:lnTo>
                    <a:pt x="991" y="173"/>
                  </a:lnTo>
                  <a:lnTo>
                    <a:pt x="992" y="173"/>
                  </a:lnTo>
                  <a:lnTo>
                    <a:pt x="993" y="173"/>
                  </a:lnTo>
                  <a:lnTo>
                    <a:pt x="994" y="173"/>
                  </a:lnTo>
                  <a:lnTo>
                    <a:pt x="995" y="173"/>
                  </a:lnTo>
                  <a:lnTo>
                    <a:pt x="996" y="173"/>
                  </a:lnTo>
                  <a:lnTo>
                    <a:pt x="997" y="173"/>
                  </a:lnTo>
                  <a:lnTo>
                    <a:pt x="997" y="172"/>
                  </a:lnTo>
                  <a:lnTo>
                    <a:pt x="997" y="173"/>
                  </a:lnTo>
                  <a:lnTo>
                    <a:pt x="998" y="173"/>
                  </a:lnTo>
                  <a:lnTo>
                    <a:pt x="999" y="173"/>
                  </a:lnTo>
                  <a:lnTo>
                    <a:pt x="1000" y="173"/>
                  </a:lnTo>
                  <a:lnTo>
                    <a:pt x="1001" y="173"/>
                  </a:lnTo>
                  <a:lnTo>
                    <a:pt x="1001" y="172"/>
                  </a:lnTo>
                  <a:lnTo>
                    <a:pt x="1001" y="173"/>
                  </a:lnTo>
                  <a:lnTo>
                    <a:pt x="1002" y="173"/>
                  </a:lnTo>
                  <a:lnTo>
                    <a:pt x="1003" y="173"/>
                  </a:lnTo>
                  <a:lnTo>
                    <a:pt x="1004" y="173"/>
                  </a:lnTo>
                  <a:lnTo>
                    <a:pt x="1005" y="173"/>
                  </a:lnTo>
                  <a:lnTo>
                    <a:pt x="1005" y="172"/>
                  </a:lnTo>
                  <a:lnTo>
                    <a:pt x="1005" y="173"/>
                  </a:lnTo>
                  <a:lnTo>
                    <a:pt x="1006" y="173"/>
                  </a:lnTo>
                  <a:lnTo>
                    <a:pt x="1007" y="173"/>
                  </a:lnTo>
                  <a:lnTo>
                    <a:pt x="1008" y="173"/>
                  </a:lnTo>
                  <a:lnTo>
                    <a:pt x="1009" y="173"/>
                  </a:lnTo>
                  <a:lnTo>
                    <a:pt x="1010" y="173"/>
                  </a:lnTo>
                  <a:lnTo>
                    <a:pt x="1011" y="173"/>
                  </a:lnTo>
                  <a:lnTo>
                    <a:pt x="1012" y="173"/>
                  </a:lnTo>
                  <a:lnTo>
                    <a:pt x="1013" y="173"/>
                  </a:lnTo>
                  <a:lnTo>
                    <a:pt x="1014" y="173"/>
                  </a:lnTo>
                  <a:lnTo>
                    <a:pt x="1014" y="172"/>
                  </a:lnTo>
                  <a:lnTo>
                    <a:pt x="1015" y="172"/>
                  </a:lnTo>
                  <a:lnTo>
                    <a:pt x="1015" y="173"/>
                  </a:lnTo>
                  <a:lnTo>
                    <a:pt x="1016" y="173"/>
                  </a:lnTo>
                  <a:lnTo>
                    <a:pt x="1017" y="173"/>
                  </a:lnTo>
                  <a:lnTo>
                    <a:pt x="1018" y="173"/>
                  </a:lnTo>
                  <a:lnTo>
                    <a:pt x="1019" y="173"/>
                  </a:lnTo>
                  <a:lnTo>
                    <a:pt x="1020" y="173"/>
                  </a:lnTo>
                  <a:lnTo>
                    <a:pt x="1021" y="173"/>
                  </a:lnTo>
                  <a:lnTo>
                    <a:pt x="1022" y="173"/>
                  </a:lnTo>
                  <a:lnTo>
                    <a:pt x="1023" y="173"/>
                  </a:lnTo>
                  <a:lnTo>
                    <a:pt x="1024" y="173"/>
                  </a:lnTo>
                  <a:lnTo>
                    <a:pt x="1024" y="172"/>
                  </a:lnTo>
                  <a:lnTo>
                    <a:pt x="1025" y="172"/>
                  </a:lnTo>
                  <a:lnTo>
                    <a:pt x="1025" y="173"/>
                  </a:lnTo>
                  <a:lnTo>
                    <a:pt x="1026" y="173"/>
                  </a:lnTo>
                  <a:lnTo>
                    <a:pt x="1027" y="173"/>
                  </a:lnTo>
                  <a:lnTo>
                    <a:pt x="1027" y="172"/>
                  </a:lnTo>
                  <a:lnTo>
                    <a:pt x="1027" y="173"/>
                  </a:lnTo>
                  <a:lnTo>
                    <a:pt x="1028" y="173"/>
                  </a:lnTo>
                  <a:lnTo>
                    <a:pt x="1029" y="173"/>
                  </a:lnTo>
                  <a:lnTo>
                    <a:pt x="1030" y="173"/>
                  </a:lnTo>
                  <a:lnTo>
                    <a:pt x="1031" y="173"/>
                  </a:lnTo>
                  <a:lnTo>
                    <a:pt x="1032" y="173"/>
                  </a:lnTo>
                  <a:lnTo>
                    <a:pt x="1033" y="173"/>
                  </a:lnTo>
                  <a:lnTo>
                    <a:pt x="1034" y="173"/>
                  </a:lnTo>
                  <a:lnTo>
                    <a:pt x="1035" y="173"/>
                  </a:lnTo>
                  <a:lnTo>
                    <a:pt x="1036" y="173"/>
                  </a:lnTo>
                  <a:lnTo>
                    <a:pt x="1037" y="173"/>
                  </a:lnTo>
                  <a:lnTo>
                    <a:pt x="1038" y="173"/>
                  </a:lnTo>
                  <a:lnTo>
                    <a:pt x="1039" y="173"/>
                  </a:lnTo>
                  <a:lnTo>
                    <a:pt x="1040" y="173"/>
                  </a:lnTo>
                  <a:lnTo>
                    <a:pt x="1041" y="173"/>
                  </a:lnTo>
                  <a:lnTo>
                    <a:pt x="1042" y="173"/>
                  </a:lnTo>
                  <a:lnTo>
                    <a:pt x="1043" y="173"/>
                  </a:lnTo>
                  <a:lnTo>
                    <a:pt x="1044" y="173"/>
                  </a:lnTo>
                  <a:lnTo>
                    <a:pt x="1045" y="173"/>
                  </a:lnTo>
                  <a:lnTo>
                    <a:pt x="1046" y="173"/>
                  </a:lnTo>
                  <a:lnTo>
                    <a:pt x="1046" y="172"/>
                  </a:lnTo>
                  <a:lnTo>
                    <a:pt x="1046" y="173"/>
                  </a:lnTo>
                  <a:lnTo>
                    <a:pt x="1047" y="173"/>
                  </a:lnTo>
                  <a:lnTo>
                    <a:pt x="1048" y="173"/>
                  </a:lnTo>
                  <a:lnTo>
                    <a:pt x="1049" y="173"/>
                  </a:lnTo>
                  <a:lnTo>
                    <a:pt x="1050" y="173"/>
                  </a:lnTo>
                  <a:lnTo>
                    <a:pt x="1051" y="173"/>
                  </a:lnTo>
                  <a:lnTo>
                    <a:pt x="1052" y="173"/>
                  </a:lnTo>
                  <a:lnTo>
                    <a:pt x="1053" y="173"/>
                  </a:lnTo>
                  <a:lnTo>
                    <a:pt x="1054" y="173"/>
                  </a:lnTo>
                  <a:lnTo>
                    <a:pt x="1055" y="173"/>
                  </a:lnTo>
                  <a:lnTo>
                    <a:pt x="1056" y="173"/>
                  </a:lnTo>
                  <a:lnTo>
                    <a:pt x="1057" y="173"/>
                  </a:lnTo>
                  <a:lnTo>
                    <a:pt x="1057" y="172"/>
                  </a:lnTo>
                  <a:lnTo>
                    <a:pt x="1058" y="172"/>
                  </a:lnTo>
                  <a:lnTo>
                    <a:pt x="1058" y="173"/>
                  </a:lnTo>
                  <a:lnTo>
                    <a:pt x="1059" y="173"/>
                  </a:lnTo>
                  <a:lnTo>
                    <a:pt x="1059" y="171"/>
                  </a:lnTo>
                  <a:lnTo>
                    <a:pt x="1059" y="172"/>
                  </a:lnTo>
                  <a:lnTo>
                    <a:pt x="1060" y="172"/>
                  </a:lnTo>
                  <a:lnTo>
                    <a:pt x="1060" y="173"/>
                  </a:lnTo>
                  <a:lnTo>
                    <a:pt x="1060" y="172"/>
                  </a:lnTo>
                  <a:lnTo>
                    <a:pt x="1061" y="172"/>
                  </a:lnTo>
                  <a:lnTo>
                    <a:pt x="1061" y="173"/>
                  </a:lnTo>
                  <a:lnTo>
                    <a:pt x="1062" y="173"/>
                  </a:lnTo>
                  <a:lnTo>
                    <a:pt x="1063" y="173"/>
                  </a:lnTo>
                  <a:lnTo>
                    <a:pt x="1063" y="172"/>
                  </a:lnTo>
                  <a:lnTo>
                    <a:pt x="1063" y="173"/>
                  </a:lnTo>
                  <a:lnTo>
                    <a:pt x="1064" y="173"/>
                  </a:lnTo>
                  <a:lnTo>
                    <a:pt x="1065" y="173"/>
                  </a:lnTo>
                  <a:lnTo>
                    <a:pt x="1066" y="173"/>
                  </a:lnTo>
                  <a:lnTo>
                    <a:pt x="1067" y="173"/>
                  </a:lnTo>
                  <a:lnTo>
                    <a:pt x="1068" y="173"/>
                  </a:lnTo>
                  <a:lnTo>
                    <a:pt x="1069" y="173"/>
                  </a:lnTo>
                  <a:lnTo>
                    <a:pt x="1070" y="173"/>
                  </a:lnTo>
                  <a:lnTo>
                    <a:pt x="1071" y="173"/>
                  </a:lnTo>
                  <a:lnTo>
                    <a:pt x="1072" y="173"/>
                  </a:lnTo>
                  <a:lnTo>
                    <a:pt x="1073" y="173"/>
                  </a:lnTo>
                  <a:lnTo>
                    <a:pt x="1073" y="172"/>
                  </a:lnTo>
                  <a:lnTo>
                    <a:pt x="1073" y="173"/>
                  </a:lnTo>
                  <a:lnTo>
                    <a:pt x="1074" y="173"/>
                  </a:lnTo>
                  <a:lnTo>
                    <a:pt x="1075" y="173"/>
                  </a:lnTo>
                  <a:lnTo>
                    <a:pt x="1076" y="173"/>
                  </a:lnTo>
                  <a:lnTo>
                    <a:pt x="1077" y="173"/>
                  </a:lnTo>
                  <a:lnTo>
                    <a:pt x="1078" y="173"/>
                  </a:lnTo>
                  <a:lnTo>
                    <a:pt x="1079" y="173"/>
                  </a:lnTo>
                  <a:lnTo>
                    <a:pt x="1080" y="173"/>
                  </a:lnTo>
                  <a:lnTo>
                    <a:pt x="1081" y="173"/>
                  </a:lnTo>
                  <a:lnTo>
                    <a:pt x="1082" y="173"/>
                  </a:lnTo>
                  <a:lnTo>
                    <a:pt x="1083" y="173"/>
                  </a:lnTo>
                  <a:lnTo>
                    <a:pt x="1084" y="173"/>
                  </a:lnTo>
                  <a:lnTo>
                    <a:pt x="1085" y="173"/>
                  </a:lnTo>
                  <a:lnTo>
                    <a:pt x="1086" y="173"/>
                  </a:lnTo>
                  <a:lnTo>
                    <a:pt x="1087" y="173"/>
                  </a:lnTo>
                  <a:lnTo>
                    <a:pt x="1088" y="173"/>
                  </a:lnTo>
                  <a:lnTo>
                    <a:pt x="1089" y="173"/>
                  </a:lnTo>
                  <a:lnTo>
                    <a:pt x="1090" y="173"/>
                  </a:lnTo>
                  <a:lnTo>
                    <a:pt x="1091" y="173"/>
                  </a:lnTo>
                  <a:lnTo>
                    <a:pt x="1092" y="173"/>
                  </a:lnTo>
                  <a:lnTo>
                    <a:pt x="1093" y="173"/>
                  </a:lnTo>
                  <a:lnTo>
                    <a:pt x="1094" y="173"/>
                  </a:lnTo>
                  <a:lnTo>
                    <a:pt x="1095" y="173"/>
                  </a:lnTo>
                  <a:lnTo>
                    <a:pt x="1096" y="173"/>
                  </a:lnTo>
                  <a:lnTo>
                    <a:pt x="1096" y="172"/>
                  </a:lnTo>
                  <a:lnTo>
                    <a:pt x="1096" y="173"/>
                  </a:lnTo>
                  <a:lnTo>
                    <a:pt x="1097" y="173"/>
                  </a:lnTo>
                  <a:lnTo>
                    <a:pt x="1098" y="173"/>
                  </a:lnTo>
                  <a:lnTo>
                    <a:pt x="1098" y="172"/>
                  </a:lnTo>
                  <a:lnTo>
                    <a:pt x="1098" y="173"/>
                  </a:lnTo>
                  <a:lnTo>
                    <a:pt x="1099" y="173"/>
                  </a:lnTo>
                  <a:lnTo>
                    <a:pt x="1100" y="173"/>
                  </a:lnTo>
                  <a:lnTo>
                    <a:pt x="1100" y="172"/>
                  </a:lnTo>
                  <a:lnTo>
                    <a:pt x="1100" y="173"/>
                  </a:lnTo>
                  <a:lnTo>
                    <a:pt x="1101" y="173"/>
                  </a:lnTo>
                  <a:lnTo>
                    <a:pt x="1102" y="173"/>
                  </a:lnTo>
                  <a:lnTo>
                    <a:pt x="1103" y="173"/>
                  </a:lnTo>
                  <a:lnTo>
                    <a:pt x="1104" y="173"/>
                  </a:lnTo>
                  <a:lnTo>
                    <a:pt x="1105" y="173"/>
                  </a:lnTo>
                  <a:lnTo>
                    <a:pt x="1106" y="173"/>
                  </a:lnTo>
                  <a:lnTo>
                    <a:pt x="1107" y="173"/>
                  </a:lnTo>
                  <a:lnTo>
                    <a:pt x="1108" y="173"/>
                  </a:lnTo>
                  <a:lnTo>
                    <a:pt x="1109" y="173"/>
                  </a:lnTo>
                  <a:lnTo>
                    <a:pt x="1110" y="173"/>
                  </a:lnTo>
                  <a:lnTo>
                    <a:pt x="1110" y="172"/>
                  </a:lnTo>
                  <a:lnTo>
                    <a:pt x="1110" y="173"/>
                  </a:lnTo>
                  <a:lnTo>
                    <a:pt x="1111" y="173"/>
                  </a:lnTo>
                  <a:lnTo>
                    <a:pt x="1112" y="173"/>
                  </a:lnTo>
                  <a:lnTo>
                    <a:pt x="1112" y="172"/>
                  </a:lnTo>
                  <a:lnTo>
                    <a:pt x="1112" y="173"/>
                  </a:lnTo>
                  <a:lnTo>
                    <a:pt x="1113" y="173"/>
                  </a:lnTo>
                  <a:lnTo>
                    <a:pt x="1114" y="173"/>
                  </a:lnTo>
                  <a:lnTo>
                    <a:pt x="1115" y="173"/>
                  </a:lnTo>
                  <a:lnTo>
                    <a:pt x="1116" y="173"/>
                  </a:lnTo>
                  <a:lnTo>
                    <a:pt x="1117" y="173"/>
                  </a:lnTo>
                  <a:lnTo>
                    <a:pt x="1118" y="173"/>
                  </a:lnTo>
                  <a:lnTo>
                    <a:pt x="1119" y="173"/>
                  </a:lnTo>
                  <a:lnTo>
                    <a:pt x="1120" y="173"/>
                  </a:lnTo>
                  <a:lnTo>
                    <a:pt x="1121" y="173"/>
                  </a:lnTo>
                  <a:lnTo>
                    <a:pt x="1122" y="173"/>
                  </a:lnTo>
                  <a:lnTo>
                    <a:pt x="1123" y="173"/>
                  </a:lnTo>
                  <a:lnTo>
                    <a:pt x="1124" y="173"/>
                  </a:lnTo>
                  <a:lnTo>
                    <a:pt x="1125" y="173"/>
                  </a:lnTo>
                  <a:lnTo>
                    <a:pt x="1126" y="173"/>
                  </a:lnTo>
                  <a:lnTo>
                    <a:pt x="1127" y="173"/>
                  </a:lnTo>
                  <a:lnTo>
                    <a:pt x="1128" y="173"/>
                  </a:lnTo>
                  <a:lnTo>
                    <a:pt x="1129" y="173"/>
                  </a:lnTo>
                  <a:lnTo>
                    <a:pt x="1130" y="173"/>
                  </a:lnTo>
                  <a:lnTo>
                    <a:pt x="1131" y="173"/>
                  </a:lnTo>
                  <a:lnTo>
                    <a:pt x="1132" y="173"/>
                  </a:lnTo>
                  <a:lnTo>
                    <a:pt x="1133" y="173"/>
                  </a:lnTo>
                  <a:lnTo>
                    <a:pt x="1134" y="173"/>
                  </a:lnTo>
                  <a:lnTo>
                    <a:pt x="1135" y="173"/>
                  </a:lnTo>
                  <a:lnTo>
                    <a:pt x="1136" y="173"/>
                  </a:lnTo>
                  <a:lnTo>
                    <a:pt x="1137" y="173"/>
                  </a:lnTo>
                  <a:lnTo>
                    <a:pt x="1138" y="173"/>
                  </a:lnTo>
                  <a:lnTo>
                    <a:pt x="1139" y="173"/>
                  </a:lnTo>
                  <a:lnTo>
                    <a:pt x="1140" y="173"/>
                  </a:lnTo>
                  <a:lnTo>
                    <a:pt x="1141" y="173"/>
                  </a:lnTo>
                  <a:lnTo>
                    <a:pt x="1142" y="173"/>
                  </a:lnTo>
                  <a:lnTo>
                    <a:pt x="1143" y="173"/>
                  </a:lnTo>
                  <a:lnTo>
                    <a:pt x="1144" y="173"/>
                  </a:lnTo>
                  <a:lnTo>
                    <a:pt x="1145" y="173"/>
                  </a:lnTo>
                  <a:lnTo>
                    <a:pt x="1146" y="173"/>
                  </a:lnTo>
                  <a:lnTo>
                    <a:pt x="1147" y="173"/>
                  </a:lnTo>
                  <a:lnTo>
                    <a:pt x="1148" y="173"/>
                  </a:lnTo>
                  <a:lnTo>
                    <a:pt x="1149" y="173"/>
                  </a:lnTo>
                  <a:lnTo>
                    <a:pt x="1149" y="172"/>
                  </a:lnTo>
                  <a:lnTo>
                    <a:pt x="1149" y="173"/>
                  </a:lnTo>
                  <a:lnTo>
                    <a:pt x="1150" y="173"/>
                  </a:lnTo>
                  <a:lnTo>
                    <a:pt x="1151" y="173"/>
                  </a:lnTo>
                  <a:lnTo>
                    <a:pt x="1152" y="173"/>
                  </a:lnTo>
                  <a:lnTo>
                    <a:pt x="1153" y="173"/>
                  </a:lnTo>
                  <a:lnTo>
                    <a:pt x="1154" y="173"/>
                  </a:lnTo>
                  <a:lnTo>
                    <a:pt x="1155" y="173"/>
                  </a:lnTo>
                  <a:lnTo>
                    <a:pt x="1156" y="173"/>
                  </a:lnTo>
                  <a:lnTo>
                    <a:pt x="1157" y="173"/>
                  </a:lnTo>
                  <a:lnTo>
                    <a:pt x="1158" y="173"/>
                  </a:lnTo>
                  <a:lnTo>
                    <a:pt x="1159" y="173"/>
                  </a:lnTo>
                  <a:lnTo>
                    <a:pt x="1160" y="173"/>
                  </a:lnTo>
                  <a:lnTo>
                    <a:pt x="1161" y="173"/>
                  </a:lnTo>
                  <a:lnTo>
                    <a:pt x="1162" y="173"/>
                  </a:lnTo>
                  <a:lnTo>
                    <a:pt x="1163" y="173"/>
                  </a:lnTo>
                  <a:lnTo>
                    <a:pt x="1164" y="173"/>
                  </a:lnTo>
                  <a:lnTo>
                    <a:pt x="1165" y="173"/>
                  </a:lnTo>
                  <a:lnTo>
                    <a:pt x="1166" y="173"/>
                  </a:lnTo>
                  <a:lnTo>
                    <a:pt x="1167" y="173"/>
                  </a:lnTo>
                  <a:lnTo>
                    <a:pt x="1168" y="173"/>
                  </a:lnTo>
                  <a:lnTo>
                    <a:pt x="1169" y="173"/>
                  </a:lnTo>
                  <a:lnTo>
                    <a:pt x="1170" y="173"/>
                  </a:lnTo>
                  <a:lnTo>
                    <a:pt x="1171" y="173"/>
                  </a:lnTo>
                  <a:lnTo>
                    <a:pt x="1172" y="173"/>
                  </a:lnTo>
                  <a:lnTo>
                    <a:pt x="1173" y="173"/>
                  </a:lnTo>
                  <a:lnTo>
                    <a:pt x="1174" y="173"/>
                  </a:lnTo>
                  <a:lnTo>
                    <a:pt x="1175" y="173"/>
                  </a:lnTo>
                  <a:lnTo>
                    <a:pt x="1176" y="173"/>
                  </a:lnTo>
                  <a:lnTo>
                    <a:pt x="1177" y="173"/>
                  </a:lnTo>
                  <a:lnTo>
                    <a:pt x="1178" y="173"/>
                  </a:lnTo>
                  <a:lnTo>
                    <a:pt x="1179" y="173"/>
                  </a:lnTo>
                  <a:lnTo>
                    <a:pt x="1180" y="173"/>
                  </a:lnTo>
                  <a:lnTo>
                    <a:pt x="1181" y="173"/>
                  </a:lnTo>
                  <a:lnTo>
                    <a:pt x="1182" y="173"/>
                  </a:lnTo>
                  <a:lnTo>
                    <a:pt x="1183" y="173"/>
                  </a:lnTo>
                  <a:lnTo>
                    <a:pt x="1184" y="173"/>
                  </a:lnTo>
                  <a:lnTo>
                    <a:pt x="1185" y="173"/>
                  </a:lnTo>
                  <a:lnTo>
                    <a:pt x="1186" y="173"/>
                  </a:lnTo>
                  <a:lnTo>
                    <a:pt x="1187" y="173"/>
                  </a:lnTo>
                  <a:lnTo>
                    <a:pt x="1188" y="173"/>
                  </a:lnTo>
                  <a:lnTo>
                    <a:pt x="1189" y="173"/>
                  </a:lnTo>
                  <a:lnTo>
                    <a:pt x="1190" y="173"/>
                  </a:lnTo>
                  <a:lnTo>
                    <a:pt x="1191" y="173"/>
                  </a:lnTo>
                  <a:lnTo>
                    <a:pt x="1192" y="173"/>
                  </a:lnTo>
                  <a:lnTo>
                    <a:pt x="1192" y="172"/>
                  </a:lnTo>
                  <a:lnTo>
                    <a:pt x="1192" y="173"/>
                  </a:lnTo>
                  <a:lnTo>
                    <a:pt x="1193" y="173"/>
                  </a:lnTo>
                  <a:lnTo>
                    <a:pt x="1194" y="173"/>
                  </a:lnTo>
                  <a:lnTo>
                    <a:pt x="1195" y="173"/>
                  </a:lnTo>
                  <a:lnTo>
                    <a:pt x="1196" y="173"/>
                  </a:lnTo>
                  <a:lnTo>
                    <a:pt x="1197" y="173"/>
                  </a:lnTo>
                  <a:lnTo>
                    <a:pt x="1198" y="173"/>
                  </a:lnTo>
                  <a:lnTo>
                    <a:pt x="1199" y="173"/>
                  </a:lnTo>
                  <a:lnTo>
                    <a:pt x="1200" y="173"/>
                  </a:lnTo>
                  <a:lnTo>
                    <a:pt x="1201" y="173"/>
                  </a:lnTo>
                  <a:lnTo>
                    <a:pt x="1202" y="173"/>
                  </a:lnTo>
                  <a:lnTo>
                    <a:pt x="1203" y="173"/>
                  </a:lnTo>
                  <a:lnTo>
                    <a:pt x="1204" y="173"/>
                  </a:lnTo>
                  <a:lnTo>
                    <a:pt x="1205" y="173"/>
                  </a:lnTo>
                  <a:lnTo>
                    <a:pt x="1206" y="173"/>
                  </a:lnTo>
                  <a:lnTo>
                    <a:pt x="1207" y="173"/>
                  </a:lnTo>
                  <a:lnTo>
                    <a:pt x="1208" y="173"/>
                  </a:lnTo>
                  <a:lnTo>
                    <a:pt x="1209" y="173"/>
                  </a:lnTo>
                  <a:lnTo>
                    <a:pt x="1210" y="173"/>
                  </a:lnTo>
                  <a:lnTo>
                    <a:pt x="1211" y="173"/>
                  </a:lnTo>
                  <a:lnTo>
                    <a:pt x="1212" y="173"/>
                  </a:lnTo>
                  <a:lnTo>
                    <a:pt x="1213" y="173"/>
                  </a:lnTo>
                  <a:lnTo>
                    <a:pt x="1214" y="173"/>
                  </a:lnTo>
                  <a:lnTo>
                    <a:pt x="1215" y="173"/>
                  </a:lnTo>
                  <a:lnTo>
                    <a:pt x="1216" y="173"/>
                  </a:lnTo>
                  <a:lnTo>
                    <a:pt x="1217" y="173"/>
                  </a:lnTo>
                  <a:lnTo>
                    <a:pt x="1218" y="173"/>
                  </a:lnTo>
                  <a:lnTo>
                    <a:pt x="1219" y="173"/>
                  </a:lnTo>
                  <a:lnTo>
                    <a:pt x="1219" y="172"/>
                  </a:lnTo>
                  <a:lnTo>
                    <a:pt x="1220" y="172"/>
                  </a:lnTo>
                  <a:lnTo>
                    <a:pt x="1220" y="173"/>
                  </a:lnTo>
                  <a:lnTo>
                    <a:pt x="1220" y="172"/>
                  </a:lnTo>
                  <a:lnTo>
                    <a:pt x="1221" y="172"/>
                  </a:lnTo>
                  <a:lnTo>
                    <a:pt x="1221" y="173"/>
                  </a:lnTo>
                  <a:lnTo>
                    <a:pt x="1222" y="173"/>
                  </a:lnTo>
                  <a:lnTo>
                    <a:pt x="1223" y="173"/>
                  </a:lnTo>
                  <a:lnTo>
                    <a:pt x="1224" y="173"/>
                  </a:lnTo>
                  <a:lnTo>
                    <a:pt x="1225" y="173"/>
                  </a:lnTo>
                  <a:lnTo>
                    <a:pt x="1226" y="173"/>
                  </a:lnTo>
                  <a:lnTo>
                    <a:pt x="1227" y="173"/>
                  </a:lnTo>
                  <a:lnTo>
                    <a:pt x="1228" y="173"/>
                  </a:lnTo>
                  <a:lnTo>
                    <a:pt x="1229" y="173"/>
                  </a:lnTo>
                  <a:lnTo>
                    <a:pt x="1230" y="173"/>
                  </a:lnTo>
                  <a:lnTo>
                    <a:pt x="1231" y="173"/>
                  </a:lnTo>
                  <a:lnTo>
                    <a:pt x="1232" y="173"/>
                  </a:lnTo>
                  <a:lnTo>
                    <a:pt x="1233" y="173"/>
                  </a:lnTo>
                  <a:lnTo>
                    <a:pt x="1234" y="173"/>
                  </a:lnTo>
                  <a:lnTo>
                    <a:pt x="1235" y="173"/>
                  </a:lnTo>
                  <a:lnTo>
                    <a:pt x="1236" y="173"/>
                  </a:lnTo>
                  <a:lnTo>
                    <a:pt x="1237" y="173"/>
                  </a:lnTo>
                  <a:lnTo>
                    <a:pt x="1238" y="173"/>
                  </a:lnTo>
                  <a:lnTo>
                    <a:pt x="1239" y="173"/>
                  </a:lnTo>
                  <a:lnTo>
                    <a:pt x="1240" y="173"/>
                  </a:lnTo>
                  <a:lnTo>
                    <a:pt x="1241" y="173"/>
                  </a:lnTo>
                  <a:lnTo>
                    <a:pt x="1242" y="173"/>
                  </a:lnTo>
                  <a:lnTo>
                    <a:pt x="1243" y="173"/>
                  </a:lnTo>
                  <a:lnTo>
                    <a:pt x="1244" y="173"/>
                  </a:lnTo>
                  <a:lnTo>
                    <a:pt x="1245" y="173"/>
                  </a:lnTo>
                  <a:lnTo>
                    <a:pt x="1246" y="173"/>
                  </a:lnTo>
                  <a:lnTo>
                    <a:pt x="1247" y="173"/>
                  </a:lnTo>
                  <a:lnTo>
                    <a:pt x="1248" y="173"/>
                  </a:lnTo>
                  <a:lnTo>
                    <a:pt x="1249" y="173"/>
                  </a:lnTo>
                  <a:lnTo>
                    <a:pt x="1250" y="173"/>
                  </a:lnTo>
                  <a:lnTo>
                    <a:pt x="1251" y="173"/>
                  </a:lnTo>
                  <a:lnTo>
                    <a:pt x="1252" y="173"/>
                  </a:lnTo>
                  <a:lnTo>
                    <a:pt x="1253" y="173"/>
                  </a:lnTo>
                  <a:lnTo>
                    <a:pt x="1254" y="173"/>
                  </a:lnTo>
                  <a:lnTo>
                    <a:pt x="1255" y="173"/>
                  </a:lnTo>
                  <a:lnTo>
                    <a:pt x="1256" y="173"/>
                  </a:lnTo>
                  <a:lnTo>
                    <a:pt x="1257" y="173"/>
                  </a:lnTo>
                  <a:lnTo>
                    <a:pt x="1258" y="173"/>
                  </a:lnTo>
                  <a:lnTo>
                    <a:pt x="1259" y="173"/>
                  </a:lnTo>
                  <a:lnTo>
                    <a:pt x="1260" y="173"/>
                  </a:lnTo>
                  <a:lnTo>
                    <a:pt x="1261" y="173"/>
                  </a:lnTo>
                  <a:lnTo>
                    <a:pt x="1262" y="173"/>
                  </a:lnTo>
                  <a:lnTo>
                    <a:pt x="1263" y="173"/>
                  </a:lnTo>
                  <a:lnTo>
                    <a:pt x="1264" y="173"/>
                  </a:lnTo>
                  <a:lnTo>
                    <a:pt x="1265" y="173"/>
                  </a:lnTo>
                  <a:lnTo>
                    <a:pt x="1266" y="173"/>
                  </a:lnTo>
                  <a:lnTo>
                    <a:pt x="1267" y="173"/>
                  </a:lnTo>
                  <a:lnTo>
                    <a:pt x="1268" y="173"/>
                  </a:lnTo>
                  <a:lnTo>
                    <a:pt x="1269" y="173"/>
                  </a:lnTo>
                  <a:lnTo>
                    <a:pt x="1270" y="173"/>
                  </a:lnTo>
                  <a:lnTo>
                    <a:pt x="1271" y="173"/>
                  </a:lnTo>
                  <a:lnTo>
                    <a:pt x="1272" y="173"/>
                  </a:lnTo>
                  <a:lnTo>
                    <a:pt x="1273" y="173"/>
                  </a:lnTo>
                  <a:lnTo>
                    <a:pt x="1274" y="173"/>
                  </a:lnTo>
                  <a:lnTo>
                    <a:pt x="1275" y="173"/>
                  </a:lnTo>
                  <a:lnTo>
                    <a:pt x="1276" y="173"/>
                  </a:lnTo>
                  <a:lnTo>
                    <a:pt x="1277" y="173"/>
                  </a:lnTo>
                  <a:lnTo>
                    <a:pt x="1278" y="173"/>
                  </a:lnTo>
                  <a:lnTo>
                    <a:pt x="1279" y="173"/>
                  </a:lnTo>
                  <a:lnTo>
                    <a:pt x="1280" y="173"/>
                  </a:lnTo>
                  <a:lnTo>
                    <a:pt x="1281" y="173"/>
                  </a:lnTo>
                  <a:lnTo>
                    <a:pt x="1282" y="173"/>
                  </a:lnTo>
                  <a:lnTo>
                    <a:pt x="1283" y="173"/>
                  </a:lnTo>
                  <a:lnTo>
                    <a:pt x="1284" y="173"/>
                  </a:lnTo>
                  <a:lnTo>
                    <a:pt x="1285" y="173"/>
                  </a:lnTo>
                  <a:lnTo>
                    <a:pt x="1286" y="173"/>
                  </a:lnTo>
                  <a:lnTo>
                    <a:pt x="1287" y="173"/>
                  </a:lnTo>
                  <a:lnTo>
                    <a:pt x="1288" y="173"/>
                  </a:lnTo>
                  <a:lnTo>
                    <a:pt x="1289" y="173"/>
                  </a:lnTo>
                  <a:lnTo>
                    <a:pt x="1290" y="173"/>
                  </a:lnTo>
                  <a:lnTo>
                    <a:pt x="1291" y="173"/>
                  </a:lnTo>
                  <a:lnTo>
                    <a:pt x="1292" y="173"/>
                  </a:lnTo>
                  <a:lnTo>
                    <a:pt x="1293" y="173"/>
                  </a:lnTo>
                  <a:lnTo>
                    <a:pt x="1294" y="173"/>
                  </a:lnTo>
                  <a:lnTo>
                    <a:pt x="1295" y="173"/>
                  </a:lnTo>
                  <a:lnTo>
                    <a:pt x="1296" y="173"/>
                  </a:lnTo>
                  <a:lnTo>
                    <a:pt x="1297" y="173"/>
                  </a:lnTo>
                  <a:lnTo>
                    <a:pt x="1298" y="173"/>
                  </a:lnTo>
                  <a:lnTo>
                    <a:pt x="1299" y="173"/>
                  </a:lnTo>
                  <a:lnTo>
                    <a:pt x="1300" y="173"/>
                  </a:lnTo>
                  <a:lnTo>
                    <a:pt x="1301" y="173"/>
                  </a:lnTo>
                  <a:lnTo>
                    <a:pt x="1302" y="173"/>
                  </a:lnTo>
                  <a:lnTo>
                    <a:pt x="1303" y="173"/>
                  </a:lnTo>
                  <a:lnTo>
                    <a:pt x="1303" y="172"/>
                  </a:lnTo>
                  <a:lnTo>
                    <a:pt x="1304" y="172"/>
                  </a:lnTo>
                  <a:lnTo>
                    <a:pt x="1304" y="173"/>
                  </a:lnTo>
                  <a:lnTo>
                    <a:pt x="1305" y="173"/>
                  </a:lnTo>
                  <a:lnTo>
                    <a:pt x="1306" y="173"/>
                  </a:lnTo>
                  <a:lnTo>
                    <a:pt x="1307" y="173"/>
                  </a:lnTo>
                  <a:lnTo>
                    <a:pt x="1308" y="173"/>
                  </a:lnTo>
                  <a:lnTo>
                    <a:pt x="1309" y="173"/>
                  </a:lnTo>
                  <a:lnTo>
                    <a:pt x="1310" y="173"/>
                  </a:lnTo>
                  <a:lnTo>
                    <a:pt x="1311" y="173"/>
                  </a:lnTo>
                  <a:lnTo>
                    <a:pt x="1312" y="173"/>
                  </a:lnTo>
                  <a:lnTo>
                    <a:pt x="1313" y="173"/>
                  </a:lnTo>
                  <a:lnTo>
                    <a:pt x="1314" y="173"/>
                  </a:lnTo>
                  <a:lnTo>
                    <a:pt x="1315" y="173"/>
                  </a:lnTo>
                  <a:lnTo>
                    <a:pt x="1316" y="173"/>
                  </a:lnTo>
                  <a:lnTo>
                    <a:pt x="1317" y="173"/>
                  </a:lnTo>
                  <a:lnTo>
                    <a:pt x="1318" y="173"/>
                  </a:lnTo>
                  <a:lnTo>
                    <a:pt x="1319" y="173"/>
                  </a:lnTo>
                  <a:lnTo>
                    <a:pt x="1320" y="173"/>
                  </a:lnTo>
                  <a:lnTo>
                    <a:pt x="1321" y="173"/>
                  </a:lnTo>
                  <a:lnTo>
                    <a:pt x="1322" y="173"/>
                  </a:lnTo>
                  <a:lnTo>
                    <a:pt x="1323" y="173"/>
                  </a:lnTo>
                  <a:lnTo>
                    <a:pt x="1324" y="173"/>
                  </a:lnTo>
                  <a:lnTo>
                    <a:pt x="1325" y="173"/>
                  </a:lnTo>
                  <a:lnTo>
                    <a:pt x="1326" y="173"/>
                  </a:lnTo>
                  <a:lnTo>
                    <a:pt x="1327" y="173"/>
                  </a:lnTo>
                  <a:lnTo>
                    <a:pt x="1328" y="173"/>
                  </a:lnTo>
                  <a:lnTo>
                    <a:pt x="1329" y="173"/>
                  </a:lnTo>
                  <a:lnTo>
                    <a:pt x="1329" y="172"/>
                  </a:lnTo>
                  <a:lnTo>
                    <a:pt x="1329" y="173"/>
                  </a:lnTo>
                  <a:lnTo>
                    <a:pt x="1330" y="173"/>
                  </a:lnTo>
                  <a:lnTo>
                    <a:pt x="1331" y="173"/>
                  </a:lnTo>
                  <a:lnTo>
                    <a:pt x="1331" y="172"/>
                  </a:lnTo>
                  <a:lnTo>
                    <a:pt x="1331" y="173"/>
                  </a:lnTo>
                  <a:lnTo>
                    <a:pt x="1332" y="173"/>
                  </a:lnTo>
                  <a:lnTo>
                    <a:pt x="1332" y="167"/>
                  </a:lnTo>
                  <a:lnTo>
                    <a:pt x="1332" y="172"/>
                  </a:lnTo>
                  <a:lnTo>
                    <a:pt x="1333" y="172"/>
                  </a:lnTo>
                  <a:lnTo>
                    <a:pt x="1333" y="173"/>
                  </a:lnTo>
                  <a:lnTo>
                    <a:pt x="1334" y="173"/>
                  </a:lnTo>
                  <a:lnTo>
                    <a:pt x="1334" y="167"/>
                  </a:lnTo>
                  <a:lnTo>
                    <a:pt x="1334" y="171"/>
                  </a:lnTo>
                  <a:lnTo>
                    <a:pt x="1335" y="171"/>
                  </a:lnTo>
                  <a:lnTo>
                    <a:pt x="1335" y="173"/>
                  </a:lnTo>
                  <a:lnTo>
                    <a:pt x="1335" y="171"/>
                  </a:lnTo>
                  <a:lnTo>
                    <a:pt x="1336" y="171"/>
                  </a:lnTo>
                  <a:lnTo>
                    <a:pt x="1336" y="173"/>
                  </a:lnTo>
                  <a:lnTo>
                    <a:pt x="1336" y="172"/>
                  </a:lnTo>
                  <a:lnTo>
                    <a:pt x="1337" y="172"/>
                  </a:lnTo>
                  <a:lnTo>
                    <a:pt x="1337" y="173"/>
                  </a:lnTo>
                  <a:lnTo>
                    <a:pt x="1337" y="172"/>
                  </a:lnTo>
                  <a:lnTo>
                    <a:pt x="1338" y="172"/>
                  </a:lnTo>
                  <a:lnTo>
                    <a:pt x="1338" y="173"/>
                  </a:lnTo>
                  <a:lnTo>
                    <a:pt x="1339" y="173"/>
                  </a:lnTo>
                  <a:lnTo>
                    <a:pt x="1340" y="173"/>
                  </a:lnTo>
                  <a:lnTo>
                    <a:pt x="1341" y="173"/>
                  </a:lnTo>
                  <a:lnTo>
                    <a:pt x="1342" y="173"/>
                  </a:lnTo>
                  <a:lnTo>
                    <a:pt x="1343" y="173"/>
                  </a:lnTo>
                  <a:lnTo>
                    <a:pt x="1344" y="173"/>
                  </a:lnTo>
                  <a:lnTo>
                    <a:pt x="1345" y="173"/>
                  </a:lnTo>
                  <a:lnTo>
                    <a:pt x="1346" y="173"/>
                  </a:lnTo>
                  <a:lnTo>
                    <a:pt x="1347" y="173"/>
                  </a:lnTo>
                  <a:lnTo>
                    <a:pt x="1348" y="173"/>
                  </a:lnTo>
                  <a:lnTo>
                    <a:pt x="1349" y="173"/>
                  </a:lnTo>
                  <a:lnTo>
                    <a:pt x="1350" y="173"/>
                  </a:lnTo>
                  <a:lnTo>
                    <a:pt x="1351" y="173"/>
                  </a:lnTo>
                  <a:lnTo>
                    <a:pt x="1352" y="173"/>
                  </a:lnTo>
                  <a:lnTo>
                    <a:pt x="1353" y="173"/>
                  </a:lnTo>
                  <a:lnTo>
                    <a:pt x="1354" y="173"/>
                  </a:lnTo>
                  <a:lnTo>
                    <a:pt x="1355" y="173"/>
                  </a:lnTo>
                  <a:lnTo>
                    <a:pt x="1356" y="173"/>
                  </a:lnTo>
                  <a:lnTo>
                    <a:pt x="1357" y="173"/>
                  </a:lnTo>
                  <a:lnTo>
                    <a:pt x="1358" y="173"/>
                  </a:lnTo>
                  <a:lnTo>
                    <a:pt x="1359" y="173"/>
                  </a:lnTo>
                  <a:lnTo>
                    <a:pt x="1360" y="173"/>
                  </a:lnTo>
                  <a:lnTo>
                    <a:pt x="1361" y="173"/>
                  </a:lnTo>
                  <a:lnTo>
                    <a:pt x="1362" y="173"/>
                  </a:lnTo>
                  <a:lnTo>
                    <a:pt x="1363" y="173"/>
                  </a:lnTo>
                  <a:lnTo>
                    <a:pt x="1364" y="173"/>
                  </a:lnTo>
                  <a:lnTo>
                    <a:pt x="1365" y="173"/>
                  </a:lnTo>
                  <a:lnTo>
                    <a:pt x="1366" y="173"/>
                  </a:lnTo>
                  <a:lnTo>
                    <a:pt x="1367" y="173"/>
                  </a:lnTo>
                  <a:lnTo>
                    <a:pt x="1368" y="173"/>
                  </a:lnTo>
                  <a:lnTo>
                    <a:pt x="1369" y="173"/>
                  </a:lnTo>
                  <a:lnTo>
                    <a:pt x="1370" y="173"/>
                  </a:lnTo>
                  <a:lnTo>
                    <a:pt x="1371" y="173"/>
                  </a:lnTo>
                  <a:lnTo>
                    <a:pt x="1372" y="173"/>
                  </a:lnTo>
                  <a:lnTo>
                    <a:pt x="1373" y="173"/>
                  </a:lnTo>
                  <a:lnTo>
                    <a:pt x="1374" y="173"/>
                  </a:lnTo>
                  <a:lnTo>
                    <a:pt x="1375" y="173"/>
                  </a:lnTo>
                  <a:lnTo>
                    <a:pt x="1376" y="173"/>
                  </a:lnTo>
                  <a:lnTo>
                    <a:pt x="1377" y="173"/>
                  </a:lnTo>
                  <a:lnTo>
                    <a:pt x="1378" y="173"/>
                  </a:lnTo>
                  <a:lnTo>
                    <a:pt x="1379" y="173"/>
                  </a:lnTo>
                  <a:lnTo>
                    <a:pt x="1380" y="173"/>
                  </a:lnTo>
                  <a:lnTo>
                    <a:pt x="1381" y="173"/>
                  </a:lnTo>
                  <a:lnTo>
                    <a:pt x="1381" y="172"/>
                  </a:lnTo>
                  <a:lnTo>
                    <a:pt x="1381" y="173"/>
                  </a:lnTo>
                  <a:lnTo>
                    <a:pt x="1382" y="173"/>
                  </a:lnTo>
                  <a:lnTo>
                    <a:pt x="1383" y="173"/>
                  </a:lnTo>
                  <a:lnTo>
                    <a:pt x="1384" y="173"/>
                  </a:lnTo>
                  <a:lnTo>
                    <a:pt x="1385" y="173"/>
                  </a:lnTo>
                  <a:lnTo>
                    <a:pt x="1386" y="173"/>
                  </a:lnTo>
                  <a:lnTo>
                    <a:pt x="1386" y="172"/>
                  </a:lnTo>
                  <a:lnTo>
                    <a:pt x="1387" y="172"/>
                  </a:lnTo>
                  <a:lnTo>
                    <a:pt x="1387" y="173"/>
                  </a:lnTo>
                  <a:lnTo>
                    <a:pt x="1387" y="172"/>
                  </a:lnTo>
                  <a:lnTo>
                    <a:pt x="1388" y="172"/>
                  </a:lnTo>
                  <a:lnTo>
                    <a:pt x="1388" y="173"/>
                  </a:lnTo>
                  <a:lnTo>
                    <a:pt x="1389" y="173"/>
                  </a:lnTo>
                  <a:lnTo>
                    <a:pt x="1390" y="173"/>
                  </a:lnTo>
                  <a:lnTo>
                    <a:pt x="1390" y="172"/>
                  </a:lnTo>
                  <a:lnTo>
                    <a:pt x="1390" y="173"/>
                  </a:lnTo>
                  <a:lnTo>
                    <a:pt x="1391" y="173"/>
                  </a:lnTo>
                  <a:lnTo>
                    <a:pt x="1392" y="173"/>
                  </a:lnTo>
                  <a:lnTo>
                    <a:pt x="1393" y="173"/>
                  </a:lnTo>
                  <a:lnTo>
                    <a:pt x="1394" y="173"/>
                  </a:lnTo>
                  <a:lnTo>
                    <a:pt x="1395" y="173"/>
                  </a:lnTo>
                  <a:lnTo>
                    <a:pt x="1396" y="173"/>
                  </a:lnTo>
                  <a:lnTo>
                    <a:pt x="1397" y="173"/>
                  </a:lnTo>
                  <a:lnTo>
                    <a:pt x="1398" y="173"/>
                  </a:lnTo>
                  <a:lnTo>
                    <a:pt x="1399" y="173"/>
                  </a:lnTo>
                  <a:lnTo>
                    <a:pt x="1400" y="173"/>
                  </a:lnTo>
                  <a:lnTo>
                    <a:pt x="1401" y="173"/>
                  </a:lnTo>
                  <a:lnTo>
                    <a:pt x="1402" y="173"/>
                  </a:lnTo>
                  <a:lnTo>
                    <a:pt x="1403" y="173"/>
                  </a:lnTo>
                  <a:lnTo>
                    <a:pt x="1404" y="173"/>
                  </a:lnTo>
                  <a:lnTo>
                    <a:pt x="1405" y="173"/>
                  </a:lnTo>
                  <a:lnTo>
                    <a:pt x="1406" y="173"/>
                  </a:lnTo>
                  <a:lnTo>
                    <a:pt x="1407" y="173"/>
                  </a:lnTo>
                  <a:lnTo>
                    <a:pt x="1408" y="173"/>
                  </a:lnTo>
                  <a:lnTo>
                    <a:pt x="1409" y="173"/>
                  </a:lnTo>
                  <a:lnTo>
                    <a:pt x="1410" y="173"/>
                  </a:lnTo>
                  <a:lnTo>
                    <a:pt x="1411" y="173"/>
                  </a:lnTo>
                  <a:lnTo>
                    <a:pt x="1412" y="173"/>
                  </a:lnTo>
                  <a:lnTo>
                    <a:pt x="1413" y="173"/>
                  </a:lnTo>
                  <a:lnTo>
                    <a:pt x="1414" y="173"/>
                  </a:lnTo>
                  <a:lnTo>
                    <a:pt x="1415" y="173"/>
                  </a:lnTo>
                  <a:lnTo>
                    <a:pt x="1416" y="173"/>
                  </a:lnTo>
                  <a:lnTo>
                    <a:pt x="1417" y="173"/>
                  </a:lnTo>
                  <a:lnTo>
                    <a:pt x="1418" y="173"/>
                  </a:lnTo>
                  <a:lnTo>
                    <a:pt x="1419" y="173"/>
                  </a:lnTo>
                  <a:lnTo>
                    <a:pt x="1420" y="173"/>
                  </a:lnTo>
                  <a:lnTo>
                    <a:pt x="1421" y="173"/>
                  </a:lnTo>
                  <a:lnTo>
                    <a:pt x="1422" y="173"/>
                  </a:lnTo>
                  <a:lnTo>
                    <a:pt x="1423" y="173"/>
                  </a:lnTo>
                  <a:lnTo>
                    <a:pt x="1424" y="173"/>
                  </a:lnTo>
                  <a:lnTo>
                    <a:pt x="1425" y="173"/>
                  </a:lnTo>
                  <a:lnTo>
                    <a:pt x="1426" y="173"/>
                  </a:lnTo>
                  <a:lnTo>
                    <a:pt x="1427" y="173"/>
                  </a:lnTo>
                  <a:lnTo>
                    <a:pt x="1428" y="173"/>
                  </a:lnTo>
                  <a:lnTo>
                    <a:pt x="1429" y="173"/>
                  </a:lnTo>
                  <a:lnTo>
                    <a:pt x="1430" y="173"/>
                  </a:lnTo>
                  <a:lnTo>
                    <a:pt x="1431" y="173"/>
                  </a:lnTo>
                  <a:lnTo>
                    <a:pt x="1432" y="173"/>
                  </a:lnTo>
                  <a:lnTo>
                    <a:pt x="1433" y="173"/>
                  </a:lnTo>
                  <a:lnTo>
                    <a:pt x="1434" y="173"/>
                  </a:lnTo>
                  <a:lnTo>
                    <a:pt x="1435" y="173"/>
                  </a:lnTo>
                  <a:lnTo>
                    <a:pt x="1436" y="173"/>
                  </a:lnTo>
                  <a:lnTo>
                    <a:pt x="1437" y="173"/>
                  </a:lnTo>
                  <a:lnTo>
                    <a:pt x="1438" y="173"/>
                  </a:lnTo>
                  <a:lnTo>
                    <a:pt x="1439" y="173"/>
                  </a:lnTo>
                  <a:lnTo>
                    <a:pt x="1440" y="173"/>
                  </a:lnTo>
                  <a:lnTo>
                    <a:pt x="1441" y="173"/>
                  </a:lnTo>
                  <a:lnTo>
                    <a:pt x="1442" y="173"/>
                  </a:lnTo>
                  <a:lnTo>
                    <a:pt x="1443" y="173"/>
                  </a:lnTo>
                  <a:lnTo>
                    <a:pt x="1444" y="173"/>
                  </a:lnTo>
                  <a:lnTo>
                    <a:pt x="1445" y="173"/>
                  </a:lnTo>
                  <a:lnTo>
                    <a:pt x="1446" y="173"/>
                  </a:lnTo>
                  <a:lnTo>
                    <a:pt x="1447" y="173"/>
                  </a:lnTo>
                  <a:lnTo>
                    <a:pt x="1448" y="173"/>
                  </a:lnTo>
                  <a:lnTo>
                    <a:pt x="1449" y="173"/>
                  </a:lnTo>
                  <a:lnTo>
                    <a:pt x="1450" y="173"/>
                  </a:lnTo>
                  <a:lnTo>
                    <a:pt x="1451" y="173"/>
                  </a:lnTo>
                  <a:lnTo>
                    <a:pt x="1452" y="173"/>
                  </a:lnTo>
                  <a:lnTo>
                    <a:pt x="1453" y="173"/>
                  </a:lnTo>
                  <a:lnTo>
                    <a:pt x="1454" y="173"/>
                  </a:lnTo>
                  <a:lnTo>
                    <a:pt x="1455" y="173"/>
                  </a:lnTo>
                  <a:lnTo>
                    <a:pt x="1456" y="173"/>
                  </a:lnTo>
                  <a:lnTo>
                    <a:pt x="1457" y="173"/>
                  </a:lnTo>
                  <a:lnTo>
                    <a:pt x="1458" y="173"/>
                  </a:lnTo>
                  <a:lnTo>
                    <a:pt x="1459" y="173"/>
                  </a:lnTo>
                  <a:lnTo>
                    <a:pt x="1460" y="173"/>
                  </a:lnTo>
                  <a:lnTo>
                    <a:pt x="1461" y="173"/>
                  </a:lnTo>
                  <a:lnTo>
                    <a:pt x="1462" y="173"/>
                  </a:lnTo>
                  <a:lnTo>
                    <a:pt x="1463" y="173"/>
                  </a:lnTo>
                  <a:lnTo>
                    <a:pt x="1464" y="173"/>
                  </a:lnTo>
                  <a:lnTo>
                    <a:pt x="1465" y="173"/>
                  </a:lnTo>
                  <a:lnTo>
                    <a:pt x="1466" y="173"/>
                  </a:lnTo>
                  <a:lnTo>
                    <a:pt x="1467" y="173"/>
                  </a:lnTo>
                  <a:lnTo>
                    <a:pt x="1468" y="173"/>
                  </a:lnTo>
                  <a:lnTo>
                    <a:pt x="1469" y="173"/>
                  </a:lnTo>
                  <a:lnTo>
                    <a:pt x="1470" y="173"/>
                  </a:lnTo>
                  <a:lnTo>
                    <a:pt x="1471" y="173"/>
                  </a:lnTo>
                  <a:lnTo>
                    <a:pt x="1472" y="173"/>
                  </a:lnTo>
                  <a:lnTo>
                    <a:pt x="1473" y="173"/>
                  </a:lnTo>
                  <a:lnTo>
                    <a:pt x="1474" y="173"/>
                  </a:lnTo>
                  <a:lnTo>
                    <a:pt x="1475" y="173"/>
                  </a:lnTo>
                  <a:lnTo>
                    <a:pt x="1476" y="173"/>
                  </a:lnTo>
                  <a:lnTo>
                    <a:pt x="1477" y="173"/>
                  </a:lnTo>
                  <a:lnTo>
                    <a:pt x="1478" y="173"/>
                  </a:lnTo>
                  <a:lnTo>
                    <a:pt x="1479" y="173"/>
                  </a:lnTo>
                  <a:lnTo>
                    <a:pt x="1480" y="173"/>
                  </a:lnTo>
                  <a:lnTo>
                    <a:pt x="1481" y="173"/>
                  </a:lnTo>
                  <a:lnTo>
                    <a:pt x="1482" y="173"/>
                  </a:lnTo>
                  <a:lnTo>
                    <a:pt x="1483" y="173"/>
                  </a:lnTo>
                  <a:lnTo>
                    <a:pt x="1484" y="173"/>
                  </a:lnTo>
                  <a:lnTo>
                    <a:pt x="1485" y="173"/>
                  </a:lnTo>
                  <a:lnTo>
                    <a:pt x="1486" y="173"/>
                  </a:lnTo>
                  <a:lnTo>
                    <a:pt x="1487" y="173"/>
                  </a:lnTo>
                  <a:lnTo>
                    <a:pt x="1488" y="173"/>
                  </a:lnTo>
                  <a:lnTo>
                    <a:pt x="1489" y="173"/>
                  </a:lnTo>
                  <a:lnTo>
                    <a:pt x="1490" y="173"/>
                  </a:lnTo>
                  <a:lnTo>
                    <a:pt x="1491" y="173"/>
                  </a:lnTo>
                  <a:lnTo>
                    <a:pt x="1492" y="173"/>
                  </a:lnTo>
                  <a:lnTo>
                    <a:pt x="1493" y="173"/>
                  </a:lnTo>
                  <a:lnTo>
                    <a:pt x="1494" y="173"/>
                  </a:lnTo>
                  <a:lnTo>
                    <a:pt x="1495" y="173"/>
                  </a:lnTo>
                  <a:lnTo>
                    <a:pt x="1496" y="173"/>
                  </a:lnTo>
                  <a:lnTo>
                    <a:pt x="1497" y="173"/>
                  </a:lnTo>
                  <a:lnTo>
                    <a:pt x="1498" y="173"/>
                  </a:lnTo>
                  <a:lnTo>
                    <a:pt x="1499" y="173"/>
                  </a:lnTo>
                  <a:lnTo>
                    <a:pt x="1500" y="173"/>
                  </a:lnTo>
                  <a:lnTo>
                    <a:pt x="1501" y="173"/>
                  </a:lnTo>
                  <a:lnTo>
                    <a:pt x="1502" y="173"/>
                  </a:lnTo>
                  <a:lnTo>
                    <a:pt x="1503" y="173"/>
                  </a:lnTo>
                  <a:lnTo>
                    <a:pt x="1504" y="173"/>
                  </a:lnTo>
                  <a:lnTo>
                    <a:pt x="1505" y="173"/>
                  </a:lnTo>
                  <a:lnTo>
                    <a:pt x="1506" y="173"/>
                  </a:lnTo>
                  <a:lnTo>
                    <a:pt x="1507" y="173"/>
                  </a:lnTo>
                  <a:lnTo>
                    <a:pt x="1508" y="173"/>
                  </a:lnTo>
                  <a:lnTo>
                    <a:pt x="1509" y="173"/>
                  </a:lnTo>
                  <a:lnTo>
                    <a:pt x="1510" y="173"/>
                  </a:lnTo>
                  <a:lnTo>
                    <a:pt x="1511" y="173"/>
                  </a:lnTo>
                  <a:lnTo>
                    <a:pt x="1512" y="173"/>
                  </a:lnTo>
                  <a:lnTo>
                    <a:pt x="1513" y="173"/>
                  </a:lnTo>
                  <a:lnTo>
                    <a:pt x="1514" y="173"/>
                  </a:lnTo>
                  <a:lnTo>
                    <a:pt x="1515" y="173"/>
                  </a:lnTo>
                  <a:lnTo>
                    <a:pt x="1516" y="173"/>
                  </a:lnTo>
                  <a:lnTo>
                    <a:pt x="1517" y="173"/>
                  </a:lnTo>
                  <a:lnTo>
                    <a:pt x="1518" y="173"/>
                  </a:lnTo>
                  <a:lnTo>
                    <a:pt x="1519" y="173"/>
                  </a:lnTo>
                  <a:lnTo>
                    <a:pt x="1520" y="173"/>
                  </a:lnTo>
                  <a:lnTo>
                    <a:pt x="1521" y="173"/>
                  </a:lnTo>
                  <a:lnTo>
                    <a:pt x="1522" y="173"/>
                  </a:lnTo>
                  <a:lnTo>
                    <a:pt x="1523" y="173"/>
                  </a:lnTo>
                  <a:lnTo>
                    <a:pt x="1524" y="173"/>
                  </a:lnTo>
                  <a:lnTo>
                    <a:pt x="1525" y="173"/>
                  </a:lnTo>
                  <a:lnTo>
                    <a:pt x="1526" y="173"/>
                  </a:lnTo>
                  <a:lnTo>
                    <a:pt x="1527" y="173"/>
                  </a:lnTo>
                  <a:lnTo>
                    <a:pt x="1528" y="173"/>
                  </a:lnTo>
                  <a:lnTo>
                    <a:pt x="1529" y="173"/>
                  </a:lnTo>
                  <a:lnTo>
                    <a:pt x="1530" y="173"/>
                  </a:lnTo>
                  <a:lnTo>
                    <a:pt x="1531" y="173"/>
                  </a:lnTo>
                  <a:lnTo>
                    <a:pt x="1532" y="173"/>
                  </a:lnTo>
                  <a:lnTo>
                    <a:pt x="1533" y="173"/>
                  </a:lnTo>
                  <a:lnTo>
                    <a:pt x="1534" y="173"/>
                  </a:lnTo>
                  <a:lnTo>
                    <a:pt x="1535" y="173"/>
                  </a:lnTo>
                  <a:lnTo>
                    <a:pt x="1536" y="173"/>
                  </a:lnTo>
                  <a:lnTo>
                    <a:pt x="1537" y="173"/>
                  </a:lnTo>
                  <a:lnTo>
                    <a:pt x="1538" y="173"/>
                  </a:lnTo>
                  <a:lnTo>
                    <a:pt x="1539" y="173"/>
                  </a:lnTo>
                  <a:lnTo>
                    <a:pt x="1540" y="173"/>
                  </a:lnTo>
                  <a:lnTo>
                    <a:pt x="1541" y="173"/>
                  </a:lnTo>
                  <a:lnTo>
                    <a:pt x="1542" y="173"/>
                  </a:lnTo>
                  <a:lnTo>
                    <a:pt x="1543" y="173"/>
                  </a:lnTo>
                  <a:lnTo>
                    <a:pt x="1544" y="173"/>
                  </a:lnTo>
                  <a:lnTo>
                    <a:pt x="1545" y="173"/>
                  </a:lnTo>
                  <a:lnTo>
                    <a:pt x="1546" y="173"/>
                  </a:lnTo>
                  <a:lnTo>
                    <a:pt x="1547" y="173"/>
                  </a:lnTo>
                  <a:lnTo>
                    <a:pt x="1548" y="173"/>
                  </a:lnTo>
                  <a:lnTo>
                    <a:pt x="1549" y="173"/>
                  </a:lnTo>
                  <a:lnTo>
                    <a:pt x="1549" y="164"/>
                  </a:lnTo>
                  <a:lnTo>
                    <a:pt x="1549" y="165"/>
                  </a:lnTo>
                  <a:lnTo>
                    <a:pt x="1550" y="165"/>
                  </a:lnTo>
                  <a:lnTo>
                    <a:pt x="1550" y="173"/>
                  </a:lnTo>
                  <a:lnTo>
                    <a:pt x="1551" y="173"/>
                  </a:lnTo>
                  <a:lnTo>
                    <a:pt x="1551" y="163"/>
                  </a:lnTo>
                  <a:lnTo>
                    <a:pt x="1551" y="173"/>
                  </a:lnTo>
                  <a:lnTo>
                    <a:pt x="1552" y="173"/>
                  </a:lnTo>
                  <a:lnTo>
                    <a:pt x="1553" y="173"/>
                  </a:lnTo>
                  <a:lnTo>
                    <a:pt x="1553" y="168"/>
                  </a:lnTo>
                  <a:lnTo>
                    <a:pt x="1553" y="172"/>
                  </a:lnTo>
                  <a:lnTo>
                    <a:pt x="1554" y="172"/>
                  </a:lnTo>
                  <a:lnTo>
                    <a:pt x="1554" y="173"/>
                  </a:lnTo>
                  <a:lnTo>
                    <a:pt x="1554" y="172"/>
                  </a:lnTo>
                  <a:lnTo>
                    <a:pt x="1555" y="172"/>
                  </a:lnTo>
                  <a:lnTo>
                    <a:pt x="1555" y="173"/>
                  </a:lnTo>
                  <a:lnTo>
                    <a:pt x="1556" y="173"/>
                  </a:lnTo>
                  <a:lnTo>
                    <a:pt x="1557" y="173"/>
                  </a:lnTo>
                  <a:lnTo>
                    <a:pt x="1558" y="173"/>
                  </a:lnTo>
                  <a:lnTo>
                    <a:pt x="1559" y="173"/>
                  </a:lnTo>
                  <a:lnTo>
                    <a:pt x="1560" y="173"/>
                  </a:lnTo>
                  <a:lnTo>
                    <a:pt x="1561" y="173"/>
                  </a:lnTo>
                  <a:lnTo>
                    <a:pt x="1562" y="173"/>
                  </a:lnTo>
                  <a:lnTo>
                    <a:pt x="1563" y="173"/>
                  </a:lnTo>
                  <a:lnTo>
                    <a:pt x="1564" y="173"/>
                  </a:lnTo>
                  <a:lnTo>
                    <a:pt x="1565" y="173"/>
                  </a:lnTo>
                  <a:lnTo>
                    <a:pt x="1566" y="173"/>
                  </a:lnTo>
                  <a:lnTo>
                    <a:pt x="1567" y="173"/>
                  </a:lnTo>
                  <a:lnTo>
                    <a:pt x="1568" y="173"/>
                  </a:lnTo>
                  <a:lnTo>
                    <a:pt x="1569" y="173"/>
                  </a:lnTo>
                  <a:lnTo>
                    <a:pt x="1570" y="173"/>
                  </a:lnTo>
                  <a:lnTo>
                    <a:pt x="1571" y="173"/>
                  </a:lnTo>
                  <a:lnTo>
                    <a:pt x="1571" y="172"/>
                  </a:lnTo>
                  <a:lnTo>
                    <a:pt x="1571" y="173"/>
                  </a:lnTo>
                  <a:lnTo>
                    <a:pt x="1572" y="173"/>
                  </a:lnTo>
                  <a:lnTo>
                    <a:pt x="1573" y="173"/>
                  </a:lnTo>
                  <a:lnTo>
                    <a:pt x="1573" y="172"/>
                  </a:lnTo>
                  <a:lnTo>
                    <a:pt x="1573" y="173"/>
                  </a:lnTo>
                  <a:lnTo>
                    <a:pt x="1574" y="173"/>
                  </a:lnTo>
                  <a:lnTo>
                    <a:pt x="1575" y="173"/>
                  </a:lnTo>
                  <a:lnTo>
                    <a:pt x="1576" y="173"/>
                  </a:lnTo>
                  <a:lnTo>
                    <a:pt x="1577" y="173"/>
                  </a:lnTo>
                  <a:lnTo>
                    <a:pt x="1578" y="173"/>
                  </a:lnTo>
                  <a:lnTo>
                    <a:pt x="1579" y="173"/>
                  </a:lnTo>
                  <a:lnTo>
                    <a:pt x="1580" y="173"/>
                  </a:lnTo>
                  <a:lnTo>
                    <a:pt x="1581" y="173"/>
                  </a:lnTo>
                  <a:lnTo>
                    <a:pt x="1582" y="173"/>
                  </a:lnTo>
                  <a:lnTo>
                    <a:pt x="1583" y="173"/>
                  </a:lnTo>
                  <a:lnTo>
                    <a:pt x="1584" y="173"/>
                  </a:lnTo>
                  <a:lnTo>
                    <a:pt x="1585" y="173"/>
                  </a:lnTo>
                  <a:lnTo>
                    <a:pt x="1586" y="173"/>
                  </a:lnTo>
                  <a:lnTo>
                    <a:pt x="1587" y="173"/>
                  </a:lnTo>
                  <a:lnTo>
                    <a:pt x="1588" y="173"/>
                  </a:lnTo>
                  <a:lnTo>
                    <a:pt x="1589" y="173"/>
                  </a:lnTo>
                  <a:lnTo>
                    <a:pt x="1590" y="173"/>
                  </a:lnTo>
                  <a:lnTo>
                    <a:pt x="1591" y="173"/>
                  </a:lnTo>
                  <a:lnTo>
                    <a:pt x="1592" y="173"/>
                  </a:lnTo>
                  <a:lnTo>
                    <a:pt x="1593" y="173"/>
                  </a:lnTo>
                  <a:lnTo>
                    <a:pt x="1594" y="173"/>
                  </a:lnTo>
                  <a:lnTo>
                    <a:pt x="1595" y="173"/>
                  </a:lnTo>
                  <a:lnTo>
                    <a:pt x="1596" y="173"/>
                  </a:lnTo>
                  <a:lnTo>
                    <a:pt x="1597" y="173"/>
                  </a:lnTo>
                  <a:lnTo>
                    <a:pt x="1598" y="173"/>
                  </a:lnTo>
                  <a:lnTo>
                    <a:pt x="1599" y="173"/>
                  </a:lnTo>
                  <a:lnTo>
                    <a:pt x="1600" y="173"/>
                  </a:lnTo>
                  <a:lnTo>
                    <a:pt x="1601" y="173"/>
                  </a:lnTo>
                  <a:lnTo>
                    <a:pt x="1602" y="173"/>
                  </a:lnTo>
                  <a:lnTo>
                    <a:pt x="1603" y="173"/>
                  </a:lnTo>
                  <a:lnTo>
                    <a:pt x="1604" y="173"/>
                  </a:lnTo>
                  <a:lnTo>
                    <a:pt x="1605" y="173"/>
                  </a:lnTo>
                  <a:lnTo>
                    <a:pt x="1606" y="173"/>
                  </a:lnTo>
                  <a:lnTo>
                    <a:pt x="1607" y="173"/>
                  </a:lnTo>
                  <a:lnTo>
                    <a:pt x="1608" y="173"/>
                  </a:lnTo>
                  <a:lnTo>
                    <a:pt x="1609" y="173"/>
                  </a:lnTo>
                  <a:lnTo>
                    <a:pt x="1610" y="173"/>
                  </a:lnTo>
                  <a:lnTo>
                    <a:pt x="1611" y="173"/>
                  </a:lnTo>
                  <a:lnTo>
                    <a:pt x="1612" y="173"/>
                  </a:lnTo>
                  <a:lnTo>
                    <a:pt x="1613" y="173"/>
                  </a:lnTo>
                  <a:lnTo>
                    <a:pt x="1614" y="173"/>
                  </a:lnTo>
                  <a:lnTo>
                    <a:pt x="1615" y="173"/>
                  </a:lnTo>
                  <a:lnTo>
                    <a:pt x="1616" y="173"/>
                  </a:lnTo>
                  <a:lnTo>
                    <a:pt x="1617" y="173"/>
                  </a:lnTo>
                  <a:lnTo>
                    <a:pt x="1618" y="173"/>
                  </a:lnTo>
                  <a:lnTo>
                    <a:pt x="1619" y="173"/>
                  </a:lnTo>
                  <a:lnTo>
                    <a:pt x="1620" y="173"/>
                  </a:lnTo>
                  <a:lnTo>
                    <a:pt x="1621" y="173"/>
                  </a:lnTo>
                  <a:lnTo>
                    <a:pt x="1622" y="173"/>
                  </a:lnTo>
                  <a:lnTo>
                    <a:pt x="1623" y="173"/>
                  </a:lnTo>
                  <a:lnTo>
                    <a:pt x="1624" y="173"/>
                  </a:lnTo>
                  <a:lnTo>
                    <a:pt x="1625" y="173"/>
                  </a:lnTo>
                  <a:lnTo>
                    <a:pt x="1626" y="173"/>
                  </a:lnTo>
                  <a:lnTo>
                    <a:pt x="1627" y="173"/>
                  </a:lnTo>
                  <a:lnTo>
                    <a:pt x="1628" y="173"/>
                  </a:lnTo>
                  <a:lnTo>
                    <a:pt x="1629" y="173"/>
                  </a:lnTo>
                  <a:lnTo>
                    <a:pt x="1630" y="173"/>
                  </a:lnTo>
                  <a:lnTo>
                    <a:pt x="1631" y="173"/>
                  </a:lnTo>
                  <a:lnTo>
                    <a:pt x="1632" y="173"/>
                  </a:lnTo>
                  <a:lnTo>
                    <a:pt x="1633" y="173"/>
                  </a:lnTo>
                  <a:lnTo>
                    <a:pt x="1634" y="173"/>
                  </a:lnTo>
                  <a:lnTo>
                    <a:pt x="1635" y="173"/>
                  </a:lnTo>
                  <a:lnTo>
                    <a:pt x="1636" y="173"/>
                  </a:lnTo>
                  <a:lnTo>
                    <a:pt x="1637" y="173"/>
                  </a:lnTo>
                  <a:lnTo>
                    <a:pt x="1637" y="131"/>
                  </a:lnTo>
                  <a:lnTo>
                    <a:pt x="1637" y="166"/>
                  </a:lnTo>
                  <a:lnTo>
                    <a:pt x="1638" y="166"/>
                  </a:lnTo>
                  <a:lnTo>
                    <a:pt x="1638" y="173"/>
                  </a:lnTo>
                  <a:lnTo>
                    <a:pt x="1639" y="173"/>
                  </a:lnTo>
                  <a:lnTo>
                    <a:pt x="1639" y="138"/>
                  </a:lnTo>
                  <a:lnTo>
                    <a:pt x="1639" y="173"/>
                  </a:lnTo>
                  <a:lnTo>
                    <a:pt x="1640" y="173"/>
                  </a:lnTo>
                  <a:lnTo>
                    <a:pt x="1641" y="173"/>
                  </a:lnTo>
                  <a:lnTo>
                    <a:pt x="1641" y="160"/>
                  </a:lnTo>
                  <a:lnTo>
                    <a:pt x="1641" y="172"/>
                  </a:lnTo>
                  <a:lnTo>
                    <a:pt x="1642" y="172"/>
                  </a:lnTo>
                  <a:lnTo>
                    <a:pt x="1642" y="173"/>
                  </a:lnTo>
                  <a:lnTo>
                    <a:pt x="1643" y="173"/>
                  </a:lnTo>
                  <a:lnTo>
                    <a:pt x="1643" y="170"/>
                  </a:lnTo>
                  <a:lnTo>
                    <a:pt x="1643" y="172"/>
                  </a:lnTo>
                  <a:lnTo>
                    <a:pt x="1644" y="172"/>
                  </a:lnTo>
                  <a:lnTo>
                    <a:pt x="1644" y="173"/>
                  </a:lnTo>
                  <a:lnTo>
                    <a:pt x="1645" y="173"/>
                  </a:lnTo>
                  <a:lnTo>
                    <a:pt x="1646" y="173"/>
                  </a:lnTo>
                  <a:lnTo>
                    <a:pt x="1647" y="173"/>
                  </a:lnTo>
                  <a:lnTo>
                    <a:pt x="1648" y="173"/>
                  </a:lnTo>
                  <a:lnTo>
                    <a:pt x="1649" y="173"/>
                  </a:lnTo>
                  <a:lnTo>
                    <a:pt x="1650" y="173"/>
                  </a:lnTo>
                  <a:lnTo>
                    <a:pt x="1651" y="173"/>
                  </a:lnTo>
                  <a:lnTo>
                    <a:pt x="1652" y="173"/>
                  </a:lnTo>
                  <a:lnTo>
                    <a:pt x="1653" y="173"/>
                  </a:lnTo>
                  <a:lnTo>
                    <a:pt x="1654" y="173"/>
                  </a:lnTo>
                  <a:lnTo>
                    <a:pt x="1655" y="173"/>
                  </a:lnTo>
                  <a:lnTo>
                    <a:pt x="1656" y="173"/>
                  </a:lnTo>
                  <a:lnTo>
                    <a:pt x="1657" y="173"/>
                  </a:lnTo>
                  <a:lnTo>
                    <a:pt x="1658" y="173"/>
                  </a:lnTo>
                  <a:lnTo>
                    <a:pt x="1659" y="173"/>
                  </a:lnTo>
                  <a:lnTo>
                    <a:pt x="1660" y="173"/>
                  </a:lnTo>
                  <a:lnTo>
                    <a:pt x="1661" y="173"/>
                  </a:lnTo>
                  <a:lnTo>
                    <a:pt x="1662" y="173"/>
                  </a:lnTo>
                  <a:lnTo>
                    <a:pt x="1663" y="173"/>
                  </a:lnTo>
                  <a:lnTo>
                    <a:pt x="1664" y="173"/>
                  </a:lnTo>
                  <a:lnTo>
                    <a:pt x="1665" y="173"/>
                  </a:lnTo>
                  <a:lnTo>
                    <a:pt x="1666" y="173"/>
                  </a:lnTo>
                  <a:lnTo>
                    <a:pt x="1667" y="173"/>
                  </a:lnTo>
                  <a:lnTo>
                    <a:pt x="1668" y="173"/>
                  </a:lnTo>
                  <a:lnTo>
                    <a:pt x="1669" y="173"/>
                  </a:lnTo>
                  <a:lnTo>
                    <a:pt x="1670" y="173"/>
                  </a:lnTo>
                  <a:lnTo>
                    <a:pt x="1671" y="173"/>
                  </a:lnTo>
                  <a:lnTo>
                    <a:pt x="1672" y="173"/>
                  </a:lnTo>
                  <a:lnTo>
                    <a:pt x="1673" y="173"/>
                  </a:lnTo>
                  <a:lnTo>
                    <a:pt x="1674" y="173"/>
                  </a:lnTo>
                  <a:lnTo>
                    <a:pt x="1675" y="173"/>
                  </a:lnTo>
                  <a:lnTo>
                    <a:pt x="1676" y="173"/>
                  </a:lnTo>
                  <a:lnTo>
                    <a:pt x="1677" y="173"/>
                  </a:lnTo>
                  <a:lnTo>
                    <a:pt x="1678" y="173"/>
                  </a:lnTo>
                  <a:lnTo>
                    <a:pt x="1679" y="173"/>
                  </a:lnTo>
                  <a:lnTo>
                    <a:pt x="1680" y="173"/>
                  </a:lnTo>
                  <a:lnTo>
                    <a:pt x="1681" y="173"/>
                  </a:lnTo>
                  <a:lnTo>
                    <a:pt x="1682" y="173"/>
                  </a:lnTo>
                  <a:lnTo>
                    <a:pt x="1683" y="173"/>
                  </a:lnTo>
                  <a:lnTo>
                    <a:pt x="1684" y="173"/>
                  </a:lnTo>
                  <a:lnTo>
                    <a:pt x="1685" y="173"/>
                  </a:lnTo>
                  <a:lnTo>
                    <a:pt x="1686" y="173"/>
                  </a:lnTo>
                  <a:lnTo>
                    <a:pt x="1687" y="173"/>
                  </a:lnTo>
                  <a:lnTo>
                    <a:pt x="1688" y="173"/>
                  </a:lnTo>
                  <a:lnTo>
                    <a:pt x="1689" y="173"/>
                  </a:lnTo>
                  <a:lnTo>
                    <a:pt x="1690" y="173"/>
                  </a:lnTo>
                  <a:lnTo>
                    <a:pt x="1691" y="173"/>
                  </a:lnTo>
                  <a:lnTo>
                    <a:pt x="1692" y="173"/>
                  </a:lnTo>
                  <a:lnTo>
                    <a:pt x="1693" y="173"/>
                  </a:lnTo>
                  <a:lnTo>
                    <a:pt x="1694" y="173"/>
                  </a:lnTo>
                  <a:lnTo>
                    <a:pt x="1695" y="173"/>
                  </a:lnTo>
                  <a:lnTo>
                    <a:pt x="1696" y="173"/>
                  </a:lnTo>
                  <a:lnTo>
                    <a:pt x="1697" y="173"/>
                  </a:lnTo>
                  <a:lnTo>
                    <a:pt x="1698" y="173"/>
                  </a:lnTo>
                  <a:lnTo>
                    <a:pt x="1699" y="173"/>
                  </a:lnTo>
                  <a:lnTo>
                    <a:pt x="1700" y="173"/>
                  </a:lnTo>
                  <a:lnTo>
                    <a:pt x="1701" y="173"/>
                  </a:lnTo>
                  <a:lnTo>
                    <a:pt x="1702" y="173"/>
                  </a:lnTo>
                  <a:lnTo>
                    <a:pt x="1703" y="173"/>
                  </a:lnTo>
                  <a:lnTo>
                    <a:pt x="1704" y="173"/>
                  </a:lnTo>
                  <a:lnTo>
                    <a:pt x="1705" y="173"/>
                  </a:lnTo>
                  <a:lnTo>
                    <a:pt x="1706" y="173"/>
                  </a:lnTo>
                  <a:lnTo>
                    <a:pt x="1707" y="173"/>
                  </a:lnTo>
                  <a:lnTo>
                    <a:pt x="1708" y="173"/>
                  </a:lnTo>
                  <a:lnTo>
                    <a:pt x="1709" y="173"/>
                  </a:lnTo>
                  <a:lnTo>
                    <a:pt x="1710" y="173"/>
                  </a:lnTo>
                  <a:lnTo>
                    <a:pt x="1711" y="173"/>
                  </a:lnTo>
                  <a:lnTo>
                    <a:pt x="1712" y="173"/>
                  </a:lnTo>
                  <a:lnTo>
                    <a:pt x="1713" y="173"/>
                  </a:lnTo>
                  <a:lnTo>
                    <a:pt x="1714" y="173"/>
                  </a:lnTo>
                  <a:lnTo>
                    <a:pt x="1715" y="173"/>
                  </a:lnTo>
                  <a:lnTo>
                    <a:pt x="1716" y="173"/>
                  </a:lnTo>
                  <a:lnTo>
                    <a:pt x="1717" y="173"/>
                  </a:lnTo>
                  <a:lnTo>
                    <a:pt x="1718" y="173"/>
                  </a:lnTo>
                  <a:lnTo>
                    <a:pt x="1719" y="173"/>
                  </a:lnTo>
                  <a:lnTo>
                    <a:pt x="1720" y="173"/>
                  </a:lnTo>
                  <a:lnTo>
                    <a:pt x="1721" y="173"/>
                  </a:lnTo>
                  <a:lnTo>
                    <a:pt x="1722" y="173"/>
                  </a:lnTo>
                  <a:lnTo>
                    <a:pt x="1723" y="173"/>
                  </a:lnTo>
                  <a:lnTo>
                    <a:pt x="1724" y="173"/>
                  </a:lnTo>
                  <a:lnTo>
                    <a:pt x="1725" y="173"/>
                  </a:lnTo>
                  <a:lnTo>
                    <a:pt x="1726" y="173"/>
                  </a:lnTo>
                  <a:lnTo>
                    <a:pt x="1727" y="173"/>
                  </a:lnTo>
                  <a:lnTo>
                    <a:pt x="1728" y="173"/>
                  </a:lnTo>
                  <a:lnTo>
                    <a:pt x="1729" y="173"/>
                  </a:lnTo>
                  <a:lnTo>
                    <a:pt x="1730" y="173"/>
                  </a:lnTo>
                  <a:lnTo>
                    <a:pt x="1731" y="173"/>
                  </a:lnTo>
                  <a:lnTo>
                    <a:pt x="1732" y="173"/>
                  </a:lnTo>
                  <a:lnTo>
                    <a:pt x="1733" y="173"/>
                  </a:lnTo>
                  <a:lnTo>
                    <a:pt x="1734" y="173"/>
                  </a:lnTo>
                  <a:lnTo>
                    <a:pt x="1735" y="173"/>
                  </a:lnTo>
                  <a:lnTo>
                    <a:pt x="1736" y="173"/>
                  </a:lnTo>
                  <a:lnTo>
                    <a:pt x="1737" y="173"/>
                  </a:lnTo>
                  <a:lnTo>
                    <a:pt x="1738" y="173"/>
                  </a:lnTo>
                  <a:lnTo>
                    <a:pt x="1739" y="173"/>
                  </a:lnTo>
                  <a:lnTo>
                    <a:pt x="1740" y="173"/>
                  </a:lnTo>
                  <a:lnTo>
                    <a:pt x="1741" y="173"/>
                  </a:lnTo>
                  <a:lnTo>
                    <a:pt x="1742" y="173"/>
                  </a:lnTo>
                  <a:lnTo>
                    <a:pt x="1743" y="173"/>
                  </a:lnTo>
                  <a:lnTo>
                    <a:pt x="1744" y="173"/>
                  </a:lnTo>
                  <a:lnTo>
                    <a:pt x="1745" y="173"/>
                  </a:lnTo>
                  <a:lnTo>
                    <a:pt x="1746" y="173"/>
                  </a:lnTo>
                  <a:lnTo>
                    <a:pt x="1747" y="173"/>
                  </a:lnTo>
                  <a:lnTo>
                    <a:pt x="1748" y="173"/>
                  </a:lnTo>
                  <a:lnTo>
                    <a:pt x="1749" y="173"/>
                  </a:lnTo>
                  <a:lnTo>
                    <a:pt x="1750" y="173"/>
                  </a:lnTo>
                  <a:lnTo>
                    <a:pt x="1751" y="173"/>
                  </a:lnTo>
                  <a:lnTo>
                    <a:pt x="1752" y="173"/>
                  </a:lnTo>
                  <a:lnTo>
                    <a:pt x="1753" y="173"/>
                  </a:lnTo>
                  <a:lnTo>
                    <a:pt x="1754" y="173"/>
                  </a:lnTo>
                  <a:lnTo>
                    <a:pt x="1755" y="173"/>
                  </a:lnTo>
                  <a:lnTo>
                    <a:pt x="1756" y="173"/>
                  </a:lnTo>
                  <a:lnTo>
                    <a:pt x="1757" y="173"/>
                  </a:lnTo>
                  <a:lnTo>
                    <a:pt x="1758" y="173"/>
                  </a:lnTo>
                  <a:lnTo>
                    <a:pt x="1759" y="173"/>
                  </a:lnTo>
                  <a:lnTo>
                    <a:pt x="1760" y="173"/>
                  </a:lnTo>
                  <a:lnTo>
                    <a:pt x="1761" y="173"/>
                  </a:lnTo>
                  <a:lnTo>
                    <a:pt x="1762" y="173"/>
                  </a:lnTo>
                  <a:lnTo>
                    <a:pt x="1763" y="173"/>
                  </a:lnTo>
                  <a:lnTo>
                    <a:pt x="1764" y="173"/>
                  </a:lnTo>
                  <a:lnTo>
                    <a:pt x="1765" y="173"/>
                  </a:lnTo>
                  <a:lnTo>
                    <a:pt x="1766" y="173"/>
                  </a:lnTo>
                  <a:lnTo>
                    <a:pt x="1767" y="173"/>
                  </a:lnTo>
                  <a:lnTo>
                    <a:pt x="1768" y="173"/>
                  </a:lnTo>
                  <a:lnTo>
                    <a:pt x="1769" y="173"/>
                  </a:lnTo>
                  <a:lnTo>
                    <a:pt x="1770" y="173"/>
                  </a:lnTo>
                  <a:lnTo>
                    <a:pt x="1771" y="173"/>
                  </a:lnTo>
                  <a:lnTo>
                    <a:pt x="1772" y="173"/>
                  </a:lnTo>
                  <a:lnTo>
                    <a:pt x="1773" y="173"/>
                  </a:lnTo>
                  <a:lnTo>
                    <a:pt x="1774" y="173"/>
                  </a:lnTo>
                  <a:lnTo>
                    <a:pt x="1775" y="173"/>
                  </a:lnTo>
                  <a:lnTo>
                    <a:pt x="1776" y="173"/>
                  </a:lnTo>
                  <a:lnTo>
                    <a:pt x="1777" y="173"/>
                  </a:lnTo>
                  <a:lnTo>
                    <a:pt x="1778" y="173"/>
                  </a:lnTo>
                  <a:lnTo>
                    <a:pt x="1779" y="173"/>
                  </a:lnTo>
                  <a:lnTo>
                    <a:pt x="1780" y="173"/>
                  </a:lnTo>
                  <a:lnTo>
                    <a:pt x="1781" y="173"/>
                  </a:lnTo>
                  <a:lnTo>
                    <a:pt x="1782" y="173"/>
                  </a:lnTo>
                  <a:lnTo>
                    <a:pt x="1783" y="173"/>
                  </a:lnTo>
                  <a:lnTo>
                    <a:pt x="1784" y="173"/>
                  </a:lnTo>
                  <a:lnTo>
                    <a:pt x="1785" y="173"/>
                  </a:lnTo>
                  <a:lnTo>
                    <a:pt x="1786" y="173"/>
                  </a:lnTo>
                  <a:lnTo>
                    <a:pt x="1787" y="173"/>
                  </a:lnTo>
                  <a:lnTo>
                    <a:pt x="1788" y="173"/>
                  </a:lnTo>
                  <a:lnTo>
                    <a:pt x="1789" y="173"/>
                  </a:lnTo>
                  <a:lnTo>
                    <a:pt x="1790" y="173"/>
                  </a:lnTo>
                  <a:lnTo>
                    <a:pt x="1791" y="173"/>
                  </a:lnTo>
                  <a:lnTo>
                    <a:pt x="1792" y="173"/>
                  </a:lnTo>
                  <a:lnTo>
                    <a:pt x="1793" y="173"/>
                  </a:lnTo>
                  <a:lnTo>
                    <a:pt x="1794" y="173"/>
                  </a:lnTo>
                  <a:lnTo>
                    <a:pt x="1795" y="173"/>
                  </a:lnTo>
                  <a:lnTo>
                    <a:pt x="1796" y="173"/>
                  </a:lnTo>
                  <a:lnTo>
                    <a:pt x="1797" y="173"/>
                  </a:lnTo>
                  <a:lnTo>
                    <a:pt x="1798" y="173"/>
                  </a:lnTo>
                  <a:lnTo>
                    <a:pt x="1799" y="173"/>
                  </a:lnTo>
                  <a:lnTo>
                    <a:pt x="1800" y="173"/>
                  </a:lnTo>
                  <a:lnTo>
                    <a:pt x="1801" y="173"/>
                  </a:lnTo>
                  <a:lnTo>
                    <a:pt x="1802" y="173"/>
                  </a:lnTo>
                  <a:lnTo>
                    <a:pt x="1803" y="173"/>
                  </a:lnTo>
                  <a:lnTo>
                    <a:pt x="1804" y="173"/>
                  </a:lnTo>
                  <a:lnTo>
                    <a:pt x="1805" y="173"/>
                  </a:lnTo>
                  <a:lnTo>
                    <a:pt x="1806" y="173"/>
                  </a:lnTo>
                  <a:lnTo>
                    <a:pt x="1807" y="173"/>
                  </a:lnTo>
                  <a:lnTo>
                    <a:pt x="1808" y="173"/>
                  </a:lnTo>
                  <a:lnTo>
                    <a:pt x="1809" y="173"/>
                  </a:lnTo>
                  <a:lnTo>
                    <a:pt x="1810" y="173"/>
                  </a:lnTo>
                  <a:lnTo>
                    <a:pt x="1811" y="173"/>
                  </a:lnTo>
                  <a:lnTo>
                    <a:pt x="1812" y="173"/>
                  </a:lnTo>
                  <a:lnTo>
                    <a:pt x="1813" y="173"/>
                  </a:lnTo>
                  <a:lnTo>
                    <a:pt x="1814" y="173"/>
                  </a:lnTo>
                  <a:lnTo>
                    <a:pt x="1815" y="173"/>
                  </a:lnTo>
                  <a:lnTo>
                    <a:pt x="1816" y="173"/>
                  </a:lnTo>
                  <a:lnTo>
                    <a:pt x="1817" y="173"/>
                  </a:lnTo>
                  <a:lnTo>
                    <a:pt x="1818" y="173"/>
                  </a:lnTo>
                  <a:lnTo>
                    <a:pt x="1819" y="173"/>
                  </a:lnTo>
                  <a:lnTo>
                    <a:pt x="1820" y="173"/>
                  </a:lnTo>
                  <a:lnTo>
                    <a:pt x="1821" y="173"/>
                  </a:lnTo>
                  <a:lnTo>
                    <a:pt x="1822" y="173"/>
                  </a:lnTo>
                  <a:lnTo>
                    <a:pt x="1823" y="173"/>
                  </a:lnTo>
                  <a:lnTo>
                    <a:pt x="1824" y="173"/>
                  </a:lnTo>
                  <a:lnTo>
                    <a:pt x="1825" y="173"/>
                  </a:lnTo>
                  <a:lnTo>
                    <a:pt x="1826" y="173"/>
                  </a:lnTo>
                  <a:lnTo>
                    <a:pt x="1827" y="173"/>
                  </a:lnTo>
                  <a:lnTo>
                    <a:pt x="1828" y="173"/>
                  </a:lnTo>
                  <a:lnTo>
                    <a:pt x="1829" y="173"/>
                  </a:lnTo>
                  <a:lnTo>
                    <a:pt x="1830" y="173"/>
                  </a:lnTo>
                  <a:lnTo>
                    <a:pt x="1831" y="173"/>
                  </a:lnTo>
                  <a:lnTo>
                    <a:pt x="1832" y="173"/>
                  </a:lnTo>
                  <a:lnTo>
                    <a:pt x="1833" y="173"/>
                  </a:lnTo>
                  <a:lnTo>
                    <a:pt x="1834" y="173"/>
                  </a:lnTo>
                  <a:lnTo>
                    <a:pt x="1835" y="173"/>
                  </a:lnTo>
                  <a:lnTo>
                    <a:pt x="1836" y="173"/>
                  </a:lnTo>
                  <a:lnTo>
                    <a:pt x="1837" y="173"/>
                  </a:lnTo>
                  <a:lnTo>
                    <a:pt x="1838" y="173"/>
                  </a:lnTo>
                  <a:lnTo>
                    <a:pt x="1839" y="173"/>
                  </a:lnTo>
                  <a:lnTo>
                    <a:pt x="1840" y="173"/>
                  </a:lnTo>
                  <a:lnTo>
                    <a:pt x="1841" y="173"/>
                  </a:lnTo>
                  <a:lnTo>
                    <a:pt x="1842" y="173"/>
                  </a:lnTo>
                  <a:lnTo>
                    <a:pt x="1843" y="173"/>
                  </a:lnTo>
                  <a:lnTo>
                    <a:pt x="1844" y="173"/>
                  </a:lnTo>
                  <a:lnTo>
                    <a:pt x="1845" y="173"/>
                  </a:lnTo>
                  <a:lnTo>
                    <a:pt x="1846" y="173"/>
                  </a:lnTo>
                  <a:lnTo>
                    <a:pt x="1847" y="173"/>
                  </a:lnTo>
                  <a:lnTo>
                    <a:pt x="1848" y="173"/>
                  </a:lnTo>
                  <a:lnTo>
                    <a:pt x="1849" y="173"/>
                  </a:lnTo>
                  <a:lnTo>
                    <a:pt x="1850" y="173"/>
                  </a:lnTo>
                  <a:lnTo>
                    <a:pt x="1851" y="173"/>
                  </a:lnTo>
                  <a:lnTo>
                    <a:pt x="1852" y="173"/>
                  </a:lnTo>
                  <a:lnTo>
                    <a:pt x="1853" y="173"/>
                  </a:lnTo>
                  <a:lnTo>
                    <a:pt x="1854" y="173"/>
                  </a:lnTo>
                  <a:lnTo>
                    <a:pt x="1855" y="173"/>
                  </a:lnTo>
                  <a:lnTo>
                    <a:pt x="1856" y="173"/>
                  </a:lnTo>
                  <a:lnTo>
                    <a:pt x="1857" y="173"/>
                  </a:lnTo>
                  <a:lnTo>
                    <a:pt x="1858" y="173"/>
                  </a:lnTo>
                  <a:lnTo>
                    <a:pt x="1859" y="173"/>
                  </a:lnTo>
                  <a:lnTo>
                    <a:pt x="1860" y="173"/>
                  </a:lnTo>
                  <a:lnTo>
                    <a:pt x="1861" y="173"/>
                  </a:lnTo>
                  <a:lnTo>
                    <a:pt x="1862" y="173"/>
                  </a:lnTo>
                  <a:lnTo>
                    <a:pt x="1863" y="173"/>
                  </a:lnTo>
                  <a:lnTo>
                    <a:pt x="1864" y="173"/>
                  </a:lnTo>
                  <a:lnTo>
                    <a:pt x="1865" y="173"/>
                  </a:lnTo>
                  <a:lnTo>
                    <a:pt x="1866" y="173"/>
                  </a:lnTo>
                  <a:lnTo>
                    <a:pt x="1867" y="173"/>
                  </a:lnTo>
                  <a:lnTo>
                    <a:pt x="1868" y="173"/>
                  </a:lnTo>
                  <a:lnTo>
                    <a:pt x="1869" y="173"/>
                  </a:lnTo>
                  <a:lnTo>
                    <a:pt x="1870" y="173"/>
                  </a:lnTo>
                  <a:lnTo>
                    <a:pt x="1871" y="173"/>
                  </a:lnTo>
                  <a:lnTo>
                    <a:pt x="1872" y="173"/>
                  </a:lnTo>
                  <a:lnTo>
                    <a:pt x="1873" y="173"/>
                  </a:lnTo>
                  <a:lnTo>
                    <a:pt x="1874" y="173"/>
                  </a:lnTo>
                  <a:lnTo>
                    <a:pt x="1875" y="173"/>
                  </a:lnTo>
                  <a:lnTo>
                    <a:pt x="1876" y="173"/>
                  </a:lnTo>
                  <a:lnTo>
                    <a:pt x="1877" y="173"/>
                  </a:lnTo>
                  <a:lnTo>
                    <a:pt x="1878" y="173"/>
                  </a:lnTo>
                  <a:lnTo>
                    <a:pt x="1879" y="173"/>
                  </a:lnTo>
                  <a:lnTo>
                    <a:pt x="1880" y="173"/>
                  </a:lnTo>
                  <a:lnTo>
                    <a:pt x="1881" y="173"/>
                  </a:lnTo>
                  <a:lnTo>
                    <a:pt x="1882" y="173"/>
                  </a:lnTo>
                  <a:lnTo>
                    <a:pt x="1883" y="173"/>
                  </a:lnTo>
                  <a:lnTo>
                    <a:pt x="1884" y="173"/>
                  </a:lnTo>
                  <a:lnTo>
                    <a:pt x="1885" y="173"/>
                  </a:lnTo>
                  <a:lnTo>
                    <a:pt x="1886" y="173"/>
                  </a:lnTo>
                  <a:lnTo>
                    <a:pt x="1887" y="173"/>
                  </a:lnTo>
                  <a:lnTo>
                    <a:pt x="1888" y="173"/>
                  </a:lnTo>
                  <a:lnTo>
                    <a:pt x="1889" y="173"/>
                  </a:lnTo>
                  <a:lnTo>
                    <a:pt x="1890" y="173"/>
                  </a:lnTo>
                  <a:lnTo>
                    <a:pt x="1891" y="173"/>
                  </a:lnTo>
                  <a:lnTo>
                    <a:pt x="1892" y="173"/>
                  </a:lnTo>
                  <a:lnTo>
                    <a:pt x="1893" y="173"/>
                  </a:lnTo>
                  <a:lnTo>
                    <a:pt x="1894" y="173"/>
                  </a:lnTo>
                  <a:lnTo>
                    <a:pt x="1895" y="173"/>
                  </a:lnTo>
                  <a:lnTo>
                    <a:pt x="1896" y="173"/>
                  </a:lnTo>
                  <a:lnTo>
                    <a:pt x="1897" y="173"/>
                  </a:lnTo>
                  <a:lnTo>
                    <a:pt x="1898" y="173"/>
                  </a:lnTo>
                  <a:lnTo>
                    <a:pt x="1899" y="173"/>
                  </a:lnTo>
                  <a:lnTo>
                    <a:pt x="1900" y="173"/>
                  </a:lnTo>
                  <a:lnTo>
                    <a:pt x="1900" y="172"/>
                  </a:lnTo>
                  <a:lnTo>
                    <a:pt x="1901" y="172"/>
                  </a:lnTo>
                  <a:lnTo>
                    <a:pt x="1901" y="173"/>
                  </a:lnTo>
                  <a:lnTo>
                    <a:pt x="1901" y="172"/>
                  </a:lnTo>
                  <a:lnTo>
                    <a:pt x="1902" y="172"/>
                  </a:lnTo>
                  <a:lnTo>
                    <a:pt x="1902" y="173"/>
                  </a:lnTo>
                  <a:lnTo>
                    <a:pt x="1902" y="172"/>
                  </a:lnTo>
                  <a:lnTo>
                    <a:pt x="1903" y="172"/>
                  </a:lnTo>
                  <a:lnTo>
                    <a:pt x="1903" y="173"/>
                  </a:lnTo>
                  <a:lnTo>
                    <a:pt x="1903" y="172"/>
                  </a:lnTo>
                  <a:lnTo>
                    <a:pt x="1904" y="172"/>
                  </a:lnTo>
                  <a:lnTo>
                    <a:pt x="1904" y="173"/>
                  </a:lnTo>
                  <a:lnTo>
                    <a:pt x="1905" y="173"/>
                  </a:lnTo>
                  <a:lnTo>
                    <a:pt x="1906" y="173"/>
                  </a:lnTo>
                  <a:lnTo>
                    <a:pt x="1907" y="173"/>
                  </a:lnTo>
                  <a:lnTo>
                    <a:pt x="1908" y="173"/>
                  </a:lnTo>
                  <a:lnTo>
                    <a:pt x="1909" y="173"/>
                  </a:lnTo>
                  <a:lnTo>
                    <a:pt x="1910" y="173"/>
                  </a:lnTo>
                  <a:lnTo>
                    <a:pt x="1911" y="173"/>
                  </a:lnTo>
                  <a:lnTo>
                    <a:pt x="1912" y="173"/>
                  </a:lnTo>
                  <a:lnTo>
                    <a:pt x="1913" y="173"/>
                  </a:lnTo>
                  <a:lnTo>
                    <a:pt x="1914" y="173"/>
                  </a:lnTo>
                  <a:lnTo>
                    <a:pt x="1915" y="173"/>
                  </a:lnTo>
                  <a:lnTo>
                    <a:pt x="1916" y="173"/>
                  </a:lnTo>
                  <a:lnTo>
                    <a:pt x="1917" y="173"/>
                  </a:lnTo>
                  <a:lnTo>
                    <a:pt x="1918" y="173"/>
                  </a:lnTo>
                  <a:lnTo>
                    <a:pt x="1919" y="173"/>
                  </a:lnTo>
                  <a:lnTo>
                    <a:pt x="1920" y="173"/>
                  </a:lnTo>
                  <a:lnTo>
                    <a:pt x="1921" y="173"/>
                  </a:lnTo>
                  <a:lnTo>
                    <a:pt x="1922" y="173"/>
                  </a:lnTo>
                  <a:lnTo>
                    <a:pt x="1923" y="173"/>
                  </a:lnTo>
                  <a:lnTo>
                    <a:pt x="1924" y="173"/>
                  </a:lnTo>
                  <a:lnTo>
                    <a:pt x="1925" y="173"/>
                  </a:lnTo>
                  <a:lnTo>
                    <a:pt x="1926" y="173"/>
                  </a:lnTo>
                  <a:lnTo>
                    <a:pt x="1927" y="173"/>
                  </a:lnTo>
                  <a:lnTo>
                    <a:pt x="1928" y="173"/>
                  </a:lnTo>
                  <a:lnTo>
                    <a:pt x="1929" y="173"/>
                  </a:lnTo>
                  <a:lnTo>
                    <a:pt x="1929" y="172"/>
                  </a:lnTo>
                  <a:lnTo>
                    <a:pt x="1929" y="173"/>
                  </a:lnTo>
                  <a:lnTo>
                    <a:pt x="1930" y="173"/>
                  </a:lnTo>
                  <a:lnTo>
                    <a:pt x="1931" y="173"/>
                  </a:lnTo>
                  <a:lnTo>
                    <a:pt x="1931" y="172"/>
                  </a:lnTo>
                  <a:lnTo>
                    <a:pt x="1932" y="172"/>
                  </a:lnTo>
                  <a:lnTo>
                    <a:pt x="1932" y="173"/>
                  </a:lnTo>
                  <a:lnTo>
                    <a:pt x="1932" y="172"/>
                  </a:lnTo>
                  <a:lnTo>
                    <a:pt x="1933" y="172"/>
                  </a:lnTo>
                  <a:lnTo>
                    <a:pt x="1933" y="173"/>
                  </a:lnTo>
                  <a:lnTo>
                    <a:pt x="1933" y="172"/>
                  </a:lnTo>
                  <a:lnTo>
                    <a:pt x="1934" y="172"/>
                  </a:lnTo>
                  <a:lnTo>
                    <a:pt x="1934" y="173"/>
                  </a:lnTo>
                  <a:lnTo>
                    <a:pt x="1935" y="173"/>
                  </a:lnTo>
                  <a:lnTo>
                    <a:pt x="1936" y="173"/>
                  </a:lnTo>
                  <a:lnTo>
                    <a:pt x="1937" y="173"/>
                  </a:lnTo>
                  <a:lnTo>
                    <a:pt x="1938" y="173"/>
                  </a:lnTo>
                  <a:lnTo>
                    <a:pt x="1939" y="173"/>
                  </a:lnTo>
                  <a:lnTo>
                    <a:pt x="1940" y="173"/>
                  </a:lnTo>
                  <a:lnTo>
                    <a:pt x="1941" y="173"/>
                  </a:lnTo>
                  <a:lnTo>
                    <a:pt x="1942" y="173"/>
                  </a:lnTo>
                  <a:lnTo>
                    <a:pt x="1943" y="173"/>
                  </a:lnTo>
                  <a:lnTo>
                    <a:pt x="1944" y="173"/>
                  </a:lnTo>
                  <a:lnTo>
                    <a:pt x="1945" y="173"/>
                  </a:lnTo>
                  <a:lnTo>
                    <a:pt x="1946" y="173"/>
                  </a:lnTo>
                  <a:lnTo>
                    <a:pt x="1947" y="173"/>
                  </a:lnTo>
                  <a:lnTo>
                    <a:pt x="1948" y="173"/>
                  </a:lnTo>
                  <a:lnTo>
                    <a:pt x="1949" y="173"/>
                  </a:lnTo>
                  <a:lnTo>
                    <a:pt x="1950" y="173"/>
                  </a:lnTo>
                  <a:lnTo>
                    <a:pt x="1951" y="173"/>
                  </a:lnTo>
                  <a:lnTo>
                    <a:pt x="1952" y="173"/>
                  </a:lnTo>
                  <a:lnTo>
                    <a:pt x="1953" y="173"/>
                  </a:lnTo>
                  <a:lnTo>
                    <a:pt x="1953" y="172"/>
                  </a:lnTo>
                  <a:lnTo>
                    <a:pt x="1953" y="173"/>
                  </a:lnTo>
                  <a:lnTo>
                    <a:pt x="1954" y="173"/>
                  </a:lnTo>
                  <a:lnTo>
                    <a:pt x="1955" y="173"/>
                  </a:lnTo>
                  <a:lnTo>
                    <a:pt x="1955" y="172"/>
                  </a:lnTo>
                  <a:lnTo>
                    <a:pt x="1955" y="173"/>
                  </a:lnTo>
                  <a:lnTo>
                    <a:pt x="1956" y="173"/>
                  </a:lnTo>
                  <a:lnTo>
                    <a:pt x="1957" y="173"/>
                  </a:lnTo>
                  <a:lnTo>
                    <a:pt x="1958" y="173"/>
                  </a:lnTo>
                  <a:lnTo>
                    <a:pt x="1958" y="172"/>
                  </a:lnTo>
                  <a:lnTo>
                    <a:pt x="1958" y="173"/>
                  </a:lnTo>
                  <a:lnTo>
                    <a:pt x="1959" y="173"/>
                  </a:lnTo>
                  <a:lnTo>
                    <a:pt x="1959" y="171"/>
                  </a:lnTo>
                  <a:lnTo>
                    <a:pt x="1959" y="172"/>
                  </a:lnTo>
                  <a:lnTo>
                    <a:pt x="1960" y="172"/>
                  </a:lnTo>
                  <a:lnTo>
                    <a:pt x="1960" y="173"/>
                  </a:lnTo>
                  <a:lnTo>
                    <a:pt x="1961" y="173"/>
                  </a:lnTo>
                  <a:lnTo>
                    <a:pt x="1961" y="171"/>
                  </a:lnTo>
                  <a:lnTo>
                    <a:pt x="1961" y="173"/>
                  </a:lnTo>
                  <a:lnTo>
                    <a:pt x="1962" y="173"/>
                  </a:lnTo>
                  <a:lnTo>
                    <a:pt x="1963" y="173"/>
                  </a:lnTo>
                  <a:lnTo>
                    <a:pt x="1963" y="172"/>
                  </a:lnTo>
                  <a:lnTo>
                    <a:pt x="1964" y="172"/>
                  </a:lnTo>
                  <a:lnTo>
                    <a:pt x="1964" y="173"/>
                  </a:lnTo>
                  <a:lnTo>
                    <a:pt x="1965" y="173"/>
                  </a:lnTo>
                  <a:lnTo>
                    <a:pt x="1966" y="173"/>
                  </a:lnTo>
                  <a:lnTo>
                    <a:pt x="1967" y="173"/>
                  </a:lnTo>
                  <a:lnTo>
                    <a:pt x="1968" y="173"/>
                  </a:lnTo>
                  <a:lnTo>
                    <a:pt x="1969" y="173"/>
                  </a:lnTo>
                  <a:lnTo>
                    <a:pt x="1970" y="173"/>
                  </a:lnTo>
                  <a:lnTo>
                    <a:pt x="1971" y="173"/>
                  </a:lnTo>
                  <a:lnTo>
                    <a:pt x="1972" y="173"/>
                  </a:lnTo>
                  <a:lnTo>
                    <a:pt x="1973" y="173"/>
                  </a:lnTo>
                  <a:lnTo>
                    <a:pt x="1974" y="173"/>
                  </a:lnTo>
                  <a:lnTo>
                    <a:pt x="1975" y="173"/>
                  </a:lnTo>
                  <a:lnTo>
                    <a:pt x="1976" y="173"/>
                  </a:lnTo>
                  <a:lnTo>
                    <a:pt x="1977" y="173"/>
                  </a:lnTo>
                  <a:lnTo>
                    <a:pt x="1978" y="173"/>
                  </a:lnTo>
                  <a:lnTo>
                    <a:pt x="1979" y="173"/>
                  </a:lnTo>
                  <a:lnTo>
                    <a:pt x="1980" y="173"/>
                  </a:lnTo>
                  <a:lnTo>
                    <a:pt x="1980" y="172"/>
                  </a:lnTo>
                  <a:lnTo>
                    <a:pt x="1981" y="172"/>
                  </a:lnTo>
                  <a:lnTo>
                    <a:pt x="1981" y="173"/>
                  </a:lnTo>
                  <a:lnTo>
                    <a:pt x="1981" y="172"/>
                  </a:lnTo>
                  <a:lnTo>
                    <a:pt x="1982" y="172"/>
                  </a:lnTo>
                  <a:lnTo>
                    <a:pt x="1982" y="173"/>
                  </a:lnTo>
                  <a:lnTo>
                    <a:pt x="1982" y="172"/>
                  </a:lnTo>
                  <a:lnTo>
                    <a:pt x="1983" y="172"/>
                  </a:lnTo>
                  <a:lnTo>
                    <a:pt x="1983" y="173"/>
                  </a:lnTo>
                  <a:lnTo>
                    <a:pt x="1984" y="173"/>
                  </a:lnTo>
                  <a:lnTo>
                    <a:pt x="1985" y="173"/>
                  </a:lnTo>
                  <a:lnTo>
                    <a:pt x="1985" y="172"/>
                  </a:lnTo>
                  <a:lnTo>
                    <a:pt x="1985" y="173"/>
                  </a:lnTo>
                  <a:lnTo>
                    <a:pt x="1986" y="173"/>
                  </a:lnTo>
                  <a:lnTo>
                    <a:pt x="1986" y="171"/>
                  </a:lnTo>
                  <a:lnTo>
                    <a:pt x="1987" y="171"/>
                  </a:lnTo>
                  <a:lnTo>
                    <a:pt x="1987" y="173"/>
                  </a:lnTo>
                  <a:lnTo>
                    <a:pt x="1987" y="171"/>
                  </a:lnTo>
                  <a:lnTo>
                    <a:pt x="1988" y="171"/>
                  </a:lnTo>
                  <a:lnTo>
                    <a:pt x="1988" y="173"/>
                  </a:lnTo>
                  <a:lnTo>
                    <a:pt x="1989" y="173"/>
                  </a:lnTo>
                  <a:lnTo>
                    <a:pt x="1990" y="173"/>
                  </a:lnTo>
                  <a:lnTo>
                    <a:pt x="1990" y="172"/>
                  </a:lnTo>
                  <a:lnTo>
                    <a:pt x="1990" y="173"/>
                  </a:lnTo>
                  <a:lnTo>
                    <a:pt x="1991" y="173"/>
                  </a:lnTo>
                  <a:lnTo>
                    <a:pt x="1992" y="173"/>
                  </a:lnTo>
                  <a:lnTo>
                    <a:pt x="1993" y="173"/>
                  </a:lnTo>
                  <a:lnTo>
                    <a:pt x="1994" y="173"/>
                  </a:lnTo>
                  <a:lnTo>
                    <a:pt x="1995" y="173"/>
                  </a:lnTo>
                  <a:lnTo>
                    <a:pt x="1996" y="173"/>
                  </a:lnTo>
                  <a:lnTo>
                    <a:pt x="1997" y="173"/>
                  </a:lnTo>
                  <a:lnTo>
                    <a:pt x="1998" y="173"/>
                  </a:lnTo>
                  <a:lnTo>
                    <a:pt x="1999" y="173"/>
                  </a:lnTo>
                  <a:lnTo>
                    <a:pt x="2000" y="173"/>
                  </a:lnTo>
                  <a:lnTo>
                    <a:pt x="2001" y="173"/>
                  </a:lnTo>
                  <a:lnTo>
                    <a:pt x="2002" y="173"/>
                  </a:lnTo>
                  <a:lnTo>
                    <a:pt x="2003" y="173"/>
                  </a:lnTo>
                  <a:lnTo>
                    <a:pt x="2004" y="173"/>
                  </a:lnTo>
                  <a:lnTo>
                    <a:pt x="2005" y="173"/>
                  </a:lnTo>
                  <a:lnTo>
                    <a:pt x="2006" y="173"/>
                  </a:lnTo>
                  <a:lnTo>
                    <a:pt x="2007" y="173"/>
                  </a:lnTo>
                  <a:lnTo>
                    <a:pt x="2007" y="172"/>
                  </a:lnTo>
                  <a:lnTo>
                    <a:pt x="2008" y="172"/>
                  </a:lnTo>
                  <a:lnTo>
                    <a:pt x="2008" y="173"/>
                  </a:lnTo>
                  <a:lnTo>
                    <a:pt x="2009" y="173"/>
                  </a:lnTo>
                  <a:lnTo>
                    <a:pt x="2010" y="173"/>
                  </a:lnTo>
                  <a:lnTo>
                    <a:pt x="2010" y="172"/>
                  </a:lnTo>
                  <a:lnTo>
                    <a:pt x="2011" y="172"/>
                  </a:lnTo>
                  <a:lnTo>
                    <a:pt x="2011" y="173"/>
                  </a:lnTo>
                  <a:lnTo>
                    <a:pt x="2012" y="173"/>
                  </a:lnTo>
                  <a:lnTo>
                    <a:pt x="2012" y="171"/>
                  </a:lnTo>
                  <a:lnTo>
                    <a:pt x="2012" y="172"/>
                  </a:lnTo>
                  <a:lnTo>
                    <a:pt x="2013" y="172"/>
                  </a:lnTo>
                  <a:lnTo>
                    <a:pt x="2013" y="173"/>
                  </a:lnTo>
                  <a:lnTo>
                    <a:pt x="2014" y="173"/>
                  </a:lnTo>
                  <a:lnTo>
                    <a:pt x="2014" y="170"/>
                  </a:lnTo>
                  <a:lnTo>
                    <a:pt x="2014" y="171"/>
                  </a:lnTo>
                  <a:lnTo>
                    <a:pt x="2015" y="171"/>
                  </a:lnTo>
                  <a:lnTo>
                    <a:pt x="2015" y="173"/>
                  </a:lnTo>
                  <a:lnTo>
                    <a:pt x="2015" y="171"/>
                  </a:lnTo>
                  <a:lnTo>
                    <a:pt x="2016" y="171"/>
                  </a:lnTo>
                  <a:lnTo>
                    <a:pt x="2016" y="173"/>
                  </a:lnTo>
                  <a:lnTo>
                    <a:pt x="2016" y="172"/>
                  </a:lnTo>
                  <a:lnTo>
                    <a:pt x="2017" y="172"/>
                  </a:lnTo>
                  <a:lnTo>
                    <a:pt x="2017" y="173"/>
                  </a:lnTo>
                  <a:lnTo>
                    <a:pt x="2018" y="173"/>
                  </a:lnTo>
                  <a:lnTo>
                    <a:pt x="2019" y="173"/>
                  </a:lnTo>
                  <a:lnTo>
                    <a:pt x="2019" y="172"/>
                  </a:lnTo>
                  <a:lnTo>
                    <a:pt x="2019" y="173"/>
                  </a:lnTo>
                  <a:lnTo>
                    <a:pt x="2020" y="173"/>
                  </a:lnTo>
                  <a:lnTo>
                    <a:pt x="2021" y="173"/>
                  </a:lnTo>
                  <a:lnTo>
                    <a:pt x="2022" y="173"/>
                  </a:lnTo>
                  <a:lnTo>
                    <a:pt x="2023" y="173"/>
                  </a:lnTo>
                  <a:lnTo>
                    <a:pt x="2024" y="173"/>
                  </a:lnTo>
                  <a:lnTo>
                    <a:pt x="2025" y="173"/>
                  </a:lnTo>
                  <a:lnTo>
                    <a:pt x="2025" y="172"/>
                  </a:lnTo>
                  <a:lnTo>
                    <a:pt x="2025" y="173"/>
                  </a:lnTo>
                  <a:lnTo>
                    <a:pt x="2026" y="173"/>
                  </a:lnTo>
                  <a:lnTo>
                    <a:pt x="2027" y="173"/>
                  </a:lnTo>
                  <a:lnTo>
                    <a:pt x="2027" y="172"/>
                  </a:lnTo>
                  <a:lnTo>
                    <a:pt x="2028" y="172"/>
                  </a:lnTo>
                  <a:lnTo>
                    <a:pt x="2028" y="173"/>
                  </a:lnTo>
                  <a:lnTo>
                    <a:pt x="2028" y="172"/>
                  </a:lnTo>
                  <a:lnTo>
                    <a:pt x="2029" y="172"/>
                  </a:lnTo>
                  <a:lnTo>
                    <a:pt x="2029" y="173"/>
                  </a:lnTo>
                  <a:lnTo>
                    <a:pt x="2030" y="173"/>
                  </a:lnTo>
                  <a:lnTo>
                    <a:pt x="2031" y="173"/>
                  </a:lnTo>
                  <a:lnTo>
                    <a:pt x="2032" y="173"/>
                  </a:lnTo>
                  <a:lnTo>
                    <a:pt x="2033" y="173"/>
                  </a:lnTo>
                  <a:lnTo>
                    <a:pt x="2034" y="173"/>
                  </a:lnTo>
                  <a:lnTo>
                    <a:pt x="2035" y="173"/>
                  </a:lnTo>
                  <a:lnTo>
                    <a:pt x="2036" y="173"/>
                  </a:lnTo>
                  <a:lnTo>
                    <a:pt x="2037" y="173"/>
                  </a:lnTo>
                  <a:lnTo>
                    <a:pt x="2038" y="173"/>
                  </a:lnTo>
                  <a:lnTo>
                    <a:pt x="2039" y="173"/>
                  </a:lnTo>
                  <a:lnTo>
                    <a:pt x="2040" y="173"/>
                  </a:lnTo>
                  <a:lnTo>
                    <a:pt x="2041" y="173"/>
                  </a:lnTo>
                  <a:lnTo>
                    <a:pt x="2042" y="173"/>
                  </a:lnTo>
                  <a:lnTo>
                    <a:pt x="2043" y="173"/>
                  </a:lnTo>
                  <a:lnTo>
                    <a:pt x="2044" y="173"/>
                  </a:lnTo>
                  <a:lnTo>
                    <a:pt x="2045" y="173"/>
                  </a:lnTo>
                  <a:lnTo>
                    <a:pt x="2046" y="173"/>
                  </a:lnTo>
                  <a:lnTo>
                    <a:pt x="2046" y="172"/>
                  </a:lnTo>
                  <a:lnTo>
                    <a:pt x="2046" y="173"/>
                  </a:lnTo>
                  <a:lnTo>
                    <a:pt x="2047" y="173"/>
                  </a:lnTo>
                  <a:lnTo>
                    <a:pt x="2048" y="173"/>
                  </a:lnTo>
                  <a:lnTo>
                    <a:pt x="2048" y="172"/>
                  </a:lnTo>
                  <a:lnTo>
                    <a:pt x="2048" y="173"/>
                  </a:lnTo>
                  <a:lnTo>
                    <a:pt x="2049" y="173"/>
                  </a:lnTo>
                  <a:lnTo>
                    <a:pt x="2050" y="173"/>
                  </a:lnTo>
                  <a:lnTo>
                    <a:pt x="2051" y="173"/>
                  </a:lnTo>
                  <a:lnTo>
                    <a:pt x="2052" y="173"/>
                  </a:lnTo>
                  <a:lnTo>
                    <a:pt x="2053" y="173"/>
                  </a:lnTo>
                  <a:lnTo>
                    <a:pt x="2054" y="173"/>
                  </a:lnTo>
                  <a:lnTo>
                    <a:pt x="2055" y="173"/>
                  </a:lnTo>
                  <a:lnTo>
                    <a:pt x="2056" y="173"/>
                  </a:lnTo>
                  <a:lnTo>
                    <a:pt x="2057" y="173"/>
                  </a:lnTo>
                  <a:lnTo>
                    <a:pt x="2058" y="173"/>
                  </a:lnTo>
                  <a:lnTo>
                    <a:pt x="2059" y="173"/>
                  </a:lnTo>
                  <a:lnTo>
                    <a:pt x="2060" y="173"/>
                  </a:lnTo>
                  <a:lnTo>
                    <a:pt x="2061" y="173"/>
                  </a:lnTo>
                  <a:lnTo>
                    <a:pt x="2062" y="173"/>
                  </a:lnTo>
                  <a:lnTo>
                    <a:pt x="2063" y="173"/>
                  </a:lnTo>
                  <a:lnTo>
                    <a:pt x="2064" y="173"/>
                  </a:lnTo>
                  <a:lnTo>
                    <a:pt x="2065" y="173"/>
                  </a:lnTo>
                  <a:lnTo>
                    <a:pt x="2066" y="173"/>
                  </a:lnTo>
                  <a:lnTo>
                    <a:pt x="2067" y="173"/>
                  </a:lnTo>
                  <a:lnTo>
                    <a:pt x="2068" y="173"/>
                  </a:lnTo>
                  <a:lnTo>
                    <a:pt x="2069" y="173"/>
                  </a:lnTo>
                  <a:lnTo>
                    <a:pt x="2070" y="173"/>
                  </a:lnTo>
                  <a:lnTo>
                    <a:pt x="2071" y="173"/>
                  </a:lnTo>
                  <a:lnTo>
                    <a:pt x="2072" y="173"/>
                  </a:lnTo>
                  <a:lnTo>
                    <a:pt x="2073" y="173"/>
                  </a:lnTo>
                  <a:lnTo>
                    <a:pt x="2074" y="173"/>
                  </a:lnTo>
                  <a:lnTo>
                    <a:pt x="2075" y="173"/>
                  </a:lnTo>
                  <a:lnTo>
                    <a:pt x="2076" y="173"/>
                  </a:lnTo>
                  <a:lnTo>
                    <a:pt x="2077" y="173"/>
                  </a:lnTo>
                  <a:lnTo>
                    <a:pt x="2078" y="173"/>
                  </a:lnTo>
                  <a:lnTo>
                    <a:pt x="2079" y="173"/>
                  </a:lnTo>
                  <a:lnTo>
                    <a:pt x="2080" y="173"/>
                  </a:lnTo>
                  <a:lnTo>
                    <a:pt x="2081" y="173"/>
                  </a:lnTo>
                  <a:lnTo>
                    <a:pt x="2082" y="173"/>
                  </a:lnTo>
                  <a:lnTo>
                    <a:pt x="2083" y="173"/>
                  </a:lnTo>
                  <a:lnTo>
                    <a:pt x="2084" y="173"/>
                  </a:lnTo>
                  <a:lnTo>
                    <a:pt x="2085" y="173"/>
                  </a:lnTo>
                  <a:lnTo>
                    <a:pt x="2086" y="173"/>
                  </a:lnTo>
                  <a:lnTo>
                    <a:pt x="2087" y="173"/>
                  </a:lnTo>
                  <a:lnTo>
                    <a:pt x="2087" y="158"/>
                  </a:lnTo>
                  <a:lnTo>
                    <a:pt x="2087" y="173"/>
                  </a:lnTo>
                  <a:lnTo>
                    <a:pt x="2088" y="173"/>
                  </a:lnTo>
                  <a:lnTo>
                    <a:pt x="2088" y="145"/>
                  </a:lnTo>
                  <a:lnTo>
                    <a:pt x="2089" y="145"/>
                  </a:lnTo>
                  <a:lnTo>
                    <a:pt x="2089" y="173"/>
                  </a:lnTo>
                  <a:lnTo>
                    <a:pt x="2089" y="155"/>
                  </a:lnTo>
                  <a:lnTo>
                    <a:pt x="2090" y="155"/>
                  </a:lnTo>
                  <a:lnTo>
                    <a:pt x="2090" y="173"/>
                  </a:lnTo>
                  <a:lnTo>
                    <a:pt x="2090" y="172"/>
                  </a:lnTo>
                  <a:lnTo>
                    <a:pt x="2091" y="172"/>
                  </a:lnTo>
                  <a:lnTo>
                    <a:pt x="2091" y="173"/>
                  </a:lnTo>
                  <a:lnTo>
                    <a:pt x="2092" y="173"/>
                  </a:lnTo>
                  <a:lnTo>
                    <a:pt x="2092" y="166"/>
                  </a:lnTo>
                  <a:lnTo>
                    <a:pt x="2092" y="172"/>
                  </a:lnTo>
                  <a:lnTo>
                    <a:pt x="2093" y="172"/>
                  </a:lnTo>
                  <a:lnTo>
                    <a:pt x="2093" y="173"/>
                  </a:lnTo>
                  <a:lnTo>
                    <a:pt x="2093" y="172"/>
                  </a:lnTo>
                  <a:lnTo>
                    <a:pt x="2094" y="172"/>
                  </a:lnTo>
                  <a:lnTo>
                    <a:pt x="2094" y="173"/>
                  </a:lnTo>
                  <a:lnTo>
                    <a:pt x="2095" y="173"/>
                  </a:lnTo>
                  <a:lnTo>
                    <a:pt x="2096" y="173"/>
                  </a:lnTo>
                  <a:lnTo>
                    <a:pt x="2097" y="173"/>
                  </a:lnTo>
                  <a:lnTo>
                    <a:pt x="2098" y="173"/>
                  </a:lnTo>
                  <a:lnTo>
                    <a:pt x="2099" y="173"/>
                  </a:lnTo>
                  <a:lnTo>
                    <a:pt x="2100" y="173"/>
                  </a:lnTo>
                  <a:lnTo>
                    <a:pt x="2101" y="173"/>
                  </a:lnTo>
                  <a:lnTo>
                    <a:pt x="2102" y="173"/>
                  </a:lnTo>
                  <a:lnTo>
                    <a:pt x="2103" y="173"/>
                  </a:lnTo>
                  <a:lnTo>
                    <a:pt x="2104" y="173"/>
                  </a:lnTo>
                  <a:lnTo>
                    <a:pt x="2105" y="173"/>
                  </a:lnTo>
                  <a:lnTo>
                    <a:pt x="2106" y="173"/>
                  </a:lnTo>
                  <a:lnTo>
                    <a:pt x="2107" y="173"/>
                  </a:lnTo>
                  <a:lnTo>
                    <a:pt x="2108" y="173"/>
                  </a:lnTo>
                  <a:lnTo>
                    <a:pt x="2109" y="173"/>
                  </a:lnTo>
                  <a:lnTo>
                    <a:pt x="2110" y="173"/>
                  </a:lnTo>
                  <a:lnTo>
                    <a:pt x="2111" y="173"/>
                  </a:lnTo>
                  <a:lnTo>
                    <a:pt x="2112" y="173"/>
                  </a:lnTo>
                  <a:lnTo>
                    <a:pt x="2113" y="173"/>
                  </a:lnTo>
                  <a:lnTo>
                    <a:pt x="2114" y="173"/>
                  </a:lnTo>
                  <a:lnTo>
                    <a:pt x="2115" y="173"/>
                  </a:lnTo>
                  <a:lnTo>
                    <a:pt x="2116" y="173"/>
                  </a:lnTo>
                  <a:lnTo>
                    <a:pt x="2117" y="173"/>
                  </a:lnTo>
                  <a:lnTo>
                    <a:pt x="2118" y="173"/>
                  </a:lnTo>
                  <a:lnTo>
                    <a:pt x="2119" y="173"/>
                  </a:lnTo>
                  <a:lnTo>
                    <a:pt x="2120" y="173"/>
                  </a:lnTo>
                  <a:lnTo>
                    <a:pt x="2121" y="173"/>
                  </a:lnTo>
                  <a:lnTo>
                    <a:pt x="2122" y="173"/>
                  </a:lnTo>
                  <a:lnTo>
                    <a:pt x="2123" y="173"/>
                  </a:lnTo>
                  <a:lnTo>
                    <a:pt x="2124" y="173"/>
                  </a:lnTo>
                  <a:lnTo>
                    <a:pt x="2125" y="173"/>
                  </a:lnTo>
                  <a:lnTo>
                    <a:pt x="2126" y="173"/>
                  </a:lnTo>
                  <a:lnTo>
                    <a:pt x="2127" y="173"/>
                  </a:lnTo>
                  <a:lnTo>
                    <a:pt x="2128" y="173"/>
                  </a:lnTo>
                  <a:lnTo>
                    <a:pt x="2129" y="173"/>
                  </a:lnTo>
                  <a:lnTo>
                    <a:pt x="2130" y="173"/>
                  </a:lnTo>
                  <a:lnTo>
                    <a:pt x="2131" y="173"/>
                  </a:lnTo>
                  <a:lnTo>
                    <a:pt x="2132" y="173"/>
                  </a:lnTo>
                  <a:lnTo>
                    <a:pt x="2133" y="173"/>
                  </a:lnTo>
                  <a:lnTo>
                    <a:pt x="2134" y="173"/>
                  </a:lnTo>
                  <a:lnTo>
                    <a:pt x="2135" y="173"/>
                  </a:lnTo>
                  <a:lnTo>
                    <a:pt x="2136" y="173"/>
                  </a:lnTo>
                  <a:lnTo>
                    <a:pt x="2137" y="173"/>
                  </a:lnTo>
                  <a:lnTo>
                    <a:pt x="2138" y="173"/>
                  </a:lnTo>
                  <a:lnTo>
                    <a:pt x="2139" y="173"/>
                  </a:lnTo>
                  <a:lnTo>
                    <a:pt x="2140" y="173"/>
                  </a:lnTo>
                  <a:lnTo>
                    <a:pt x="2141" y="173"/>
                  </a:lnTo>
                  <a:lnTo>
                    <a:pt x="2142" y="173"/>
                  </a:lnTo>
                  <a:lnTo>
                    <a:pt x="2143" y="173"/>
                  </a:lnTo>
                  <a:lnTo>
                    <a:pt x="2144" y="173"/>
                  </a:lnTo>
                  <a:lnTo>
                    <a:pt x="2145" y="173"/>
                  </a:lnTo>
                  <a:lnTo>
                    <a:pt x="2146" y="173"/>
                  </a:lnTo>
                  <a:lnTo>
                    <a:pt x="2147" y="173"/>
                  </a:lnTo>
                  <a:lnTo>
                    <a:pt x="2148" y="173"/>
                  </a:lnTo>
                  <a:lnTo>
                    <a:pt x="2149" y="173"/>
                  </a:lnTo>
                  <a:lnTo>
                    <a:pt x="2150" y="173"/>
                  </a:lnTo>
                  <a:lnTo>
                    <a:pt x="2151" y="173"/>
                  </a:lnTo>
                  <a:lnTo>
                    <a:pt x="2152" y="173"/>
                  </a:lnTo>
                  <a:lnTo>
                    <a:pt x="2153" y="173"/>
                  </a:lnTo>
                  <a:lnTo>
                    <a:pt x="2154" y="173"/>
                  </a:lnTo>
                  <a:lnTo>
                    <a:pt x="2155" y="173"/>
                  </a:lnTo>
                  <a:lnTo>
                    <a:pt x="2156" y="173"/>
                  </a:lnTo>
                  <a:lnTo>
                    <a:pt x="2157" y="173"/>
                  </a:lnTo>
                  <a:lnTo>
                    <a:pt x="2158" y="173"/>
                  </a:lnTo>
                  <a:lnTo>
                    <a:pt x="2158" y="172"/>
                  </a:lnTo>
                  <a:lnTo>
                    <a:pt x="2158" y="173"/>
                  </a:lnTo>
                  <a:lnTo>
                    <a:pt x="2159" y="173"/>
                  </a:lnTo>
                  <a:lnTo>
                    <a:pt x="2160" y="173"/>
                  </a:lnTo>
                  <a:lnTo>
                    <a:pt x="2160" y="171"/>
                  </a:lnTo>
                  <a:lnTo>
                    <a:pt x="2160" y="172"/>
                  </a:lnTo>
                  <a:lnTo>
                    <a:pt x="2161" y="172"/>
                  </a:lnTo>
                  <a:lnTo>
                    <a:pt x="2161" y="173"/>
                  </a:lnTo>
                  <a:lnTo>
                    <a:pt x="2162" y="173"/>
                  </a:lnTo>
                  <a:lnTo>
                    <a:pt x="2163" y="173"/>
                  </a:lnTo>
                  <a:lnTo>
                    <a:pt x="2163" y="172"/>
                  </a:lnTo>
                  <a:lnTo>
                    <a:pt x="2163" y="173"/>
                  </a:lnTo>
                  <a:lnTo>
                    <a:pt x="2164" y="173"/>
                  </a:lnTo>
                  <a:lnTo>
                    <a:pt x="2165" y="173"/>
                  </a:lnTo>
                  <a:lnTo>
                    <a:pt x="2166" y="173"/>
                  </a:lnTo>
                  <a:lnTo>
                    <a:pt x="2167" y="173"/>
                  </a:lnTo>
                  <a:lnTo>
                    <a:pt x="2168" y="173"/>
                  </a:lnTo>
                  <a:lnTo>
                    <a:pt x="2169" y="173"/>
                  </a:lnTo>
                  <a:lnTo>
                    <a:pt x="2170" y="173"/>
                  </a:lnTo>
                  <a:lnTo>
                    <a:pt x="2171" y="173"/>
                  </a:lnTo>
                  <a:lnTo>
                    <a:pt x="2172" y="173"/>
                  </a:lnTo>
                  <a:lnTo>
                    <a:pt x="2173" y="173"/>
                  </a:lnTo>
                  <a:lnTo>
                    <a:pt x="2174" y="173"/>
                  </a:lnTo>
                  <a:lnTo>
                    <a:pt x="2175" y="173"/>
                  </a:lnTo>
                  <a:lnTo>
                    <a:pt x="2176" y="173"/>
                  </a:lnTo>
                  <a:lnTo>
                    <a:pt x="2177" y="173"/>
                  </a:lnTo>
                  <a:lnTo>
                    <a:pt x="2178" y="173"/>
                  </a:lnTo>
                  <a:lnTo>
                    <a:pt x="2179" y="173"/>
                  </a:lnTo>
                  <a:lnTo>
                    <a:pt x="2180" y="173"/>
                  </a:lnTo>
                  <a:lnTo>
                    <a:pt x="2181" y="173"/>
                  </a:lnTo>
                  <a:lnTo>
                    <a:pt x="2182" y="173"/>
                  </a:lnTo>
                  <a:lnTo>
                    <a:pt x="2183" y="173"/>
                  </a:lnTo>
                  <a:lnTo>
                    <a:pt x="2184" y="173"/>
                  </a:lnTo>
                  <a:lnTo>
                    <a:pt x="2185" y="173"/>
                  </a:lnTo>
                  <a:lnTo>
                    <a:pt x="2186" y="173"/>
                  </a:lnTo>
                  <a:lnTo>
                    <a:pt x="2187" y="173"/>
                  </a:lnTo>
                  <a:lnTo>
                    <a:pt x="2188" y="173"/>
                  </a:lnTo>
                  <a:lnTo>
                    <a:pt x="2189" y="173"/>
                  </a:lnTo>
                  <a:lnTo>
                    <a:pt x="2190" y="173"/>
                  </a:lnTo>
                  <a:lnTo>
                    <a:pt x="2191" y="173"/>
                  </a:lnTo>
                  <a:lnTo>
                    <a:pt x="2192" y="173"/>
                  </a:lnTo>
                  <a:lnTo>
                    <a:pt x="2193" y="173"/>
                  </a:lnTo>
                  <a:lnTo>
                    <a:pt x="2194" y="173"/>
                  </a:lnTo>
                  <a:lnTo>
                    <a:pt x="2195" y="173"/>
                  </a:lnTo>
                  <a:lnTo>
                    <a:pt x="2196" y="173"/>
                  </a:lnTo>
                  <a:lnTo>
                    <a:pt x="2197" y="173"/>
                  </a:lnTo>
                  <a:lnTo>
                    <a:pt x="2198" y="173"/>
                  </a:lnTo>
                  <a:lnTo>
                    <a:pt x="2199" y="173"/>
                  </a:lnTo>
                  <a:lnTo>
                    <a:pt x="2200" y="173"/>
                  </a:lnTo>
                  <a:lnTo>
                    <a:pt x="2201" y="173"/>
                  </a:lnTo>
                  <a:lnTo>
                    <a:pt x="2202" y="173"/>
                  </a:lnTo>
                  <a:lnTo>
                    <a:pt x="2203" y="173"/>
                  </a:lnTo>
                  <a:lnTo>
                    <a:pt x="2204" y="173"/>
                  </a:lnTo>
                  <a:lnTo>
                    <a:pt x="2205" y="173"/>
                  </a:lnTo>
                  <a:lnTo>
                    <a:pt x="2206" y="173"/>
                  </a:lnTo>
                  <a:lnTo>
                    <a:pt x="2207" y="173"/>
                  </a:lnTo>
                  <a:lnTo>
                    <a:pt x="2208" y="173"/>
                  </a:lnTo>
                  <a:lnTo>
                    <a:pt x="2209" y="173"/>
                  </a:lnTo>
                  <a:lnTo>
                    <a:pt x="2210" y="173"/>
                  </a:lnTo>
                  <a:lnTo>
                    <a:pt x="2211" y="173"/>
                  </a:lnTo>
                  <a:lnTo>
                    <a:pt x="2212" y="173"/>
                  </a:lnTo>
                  <a:lnTo>
                    <a:pt x="2213" y="173"/>
                  </a:lnTo>
                  <a:lnTo>
                    <a:pt x="2214" y="173"/>
                  </a:lnTo>
                  <a:lnTo>
                    <a:pt x="2215" y="173"/>
                  </a:lnTo>
                  <a:lnTo>
                    <a:pt x="2216" y="173"/>
                  </a:lnTo>
                  <a:lnTo>
                    <a:pt x="2217" y="173"/>
                  </a:lnTo>
                  <a:lnTo>
                    <a:pt x="2218" y="173"/>
                  </a:lnTo>
                  <a:lnTo>
                    <a:pt x="2219" y="173"/>
                  </a:lnTo>
                  <a:lnTo>
                    <a:pt x="2220" y="173"/>
                  </a:lnTo>
                  <a:lnTo>
                    <a:pt x="2221" y="173"/>
                  </a:lnTo>
                  <a:lnTo>
                    <a:pt x="2222" y="173"/>
                  </a:lnTo>
                  <a:lnTo>
                    <a:pt x="2223" y="173"/>
                  </a:lnTo>
                  <a:lnTo>
                    <a:pt x="2224" y="173"/>
                  </a:lnTo>
                  <a:lnTo>
                    <a:pt x="2224" y="157"/>
                  </a:lnTo>
                  <a:lnTo>
                    <a:pt x="2224" y="159"/>
                  </a:lnTo>
                  <a:lnTo>
                    <a:pt x="2225" y="159"/>
                  </a:lnTo>
                  <a:lnTo>
                    <a:pt x="2225" y="173"/>
                  </a:lnTo>
                  <a:lnTo>
                    <a:pt x="2226" y="173"/>
                  </a:lnTo>
                  <a:lnTo>
                    <a:pt x="2226" y="158"/>
                  </a:lnTo>
                  <a:lnTo>
                    <a:pt x="2226" y="170"/>
                  </a:lnTo>
                  <a:lnTo>
                    <a:pt x="2227" y="170"/>
                  </a:lnTo>
                  <a:lnTo>
                    <a:pt x="2227" y="173"/>
                  </a:lnTo>
                  <a:lnTo>
                    <a:pt x="2228" y="173"/>
                  </a:lnTo>
                  <a:lnTo>
                    <a:pt x="2228" y="166"/>
                  </a:lnTo>
                  <a:lnTo>
                    <a:pt x="2228" y="171"/>
                  </a:lnTo>
                  <a:lnTo>
                    <a:pt x="2229" y="171"/>
                  </a:lnTo>
                  <a:lnTo>
                    <a:pt x="2229" y="173"/>
                  </a:lnTo>
                  <a:lnTo>
                    <a:pt x="2230" y="173"/>
                  </a:lnTo>
                  <a:lnTo>
                    <a:pt x="2231" y="173"/>
                  </a:lnTo>
                  <a:lnTo>
                    <a:pt x="2232" y="173"/>
                  </a:lnTo>
                  <a:lnTo>
                    <a:pt x="2233" y="173"/>
                  </a:lnTo>
                  <a:lnTo>
                    <a:pt x="2234" y="173"/>
                  </a:lnTo>
                  <a:lnTo>
                    <a:pt x="2235" y="173"/>
                  </a:lnTo>
                  <a:lnTo>
                    <a:pt x="2236" y="173"/>
                  </a:lnTo>
                  <a:lnTo>
                    <a:pt x="2237" y="173"/>
                  </a:lnTo>
                  <a:lnTo>
                    <a:pt x="2238" y="173"/>
                  </a:lnTo>
                  <a:lnTo>
                    <a:pt x="2239" y="173"/>
                  </a:lnTo>
                  <a:lnTo>
                    <a:pt x="2240" y="173"/>
                  </a:lnTo>
                  <a:lnTo>
                    <a:pt x="2241" y="173"/>
                  </a:lnTo>
                  <a:lnTo>
                    <a:pt x="2242" y="173"/>
                  </a:lnTo>
                  <a:lnTo>
                    <a:pt x="2243" y="173"/>
                  </a:lnTo>
                  <a:lnTo>
                    <a:pt x="2244" y="173"/>
                  </a:lnTo>
                  <a:lnTo>
                    <a:pt x="2245" y="173"/>
                  </a:lnTo>
                  <a:lnTo>
                    <a:pt x="2246" y="173"/>
                  </a:lnTo>
                  <a:lnTo>
                    <a:pt x="2247" y="173"/>
                  </a:lnTo>
                  <a:lnTo>
                    <a:pt x="2248" y="173"/>
                  </a:lnTo>
                  <a:lnTo>
                    <a:pt x="2249" y="173"/>
                  </a:lnTo>
                  <a:lnTo>
                    <a:pt x="2250" y="173"/>
                  </a:lnTo>
                  <a:lnTo>
                    <a:pt x="2251" y="173"/>
                  </a:lnTo>
                  <a:lnTo>
                    <a:pt x="2252" y="173"/>
                  </a:lnTo>
                  <a:lnTo>
                    <a:pt x="2253" y="173"/>
                  </a:lnTo>
                  <a:lnTo>
                    <a:pt x="2254" y="173"/>
                  </a:lnTo>
                  <a:lnTo>
                    <a:pt x="2255" y="173"/>
                  </a:lnTo>
                  <a:lnTo>
                    <a:pt x="2256" y="173"/>
                  </a:lnTo>
                  <a:lnTo>
                    <a:pt x="2257" y="173"/>
                  </a:lnTo>
                  <a:lnTo>
                    <a:pt x="2258" y="173"/>
                  </a:lnTo>
                  <a:lnTo>
                    <a:pt x="2259" y="173"/>
                  </a:lnTo>
                  <a:lnTo>
                    <a:pt x="2260" y="173"/>
                  </a:lnTo>
                  <a:lnTo>
                    <a:pt x="2261" y="173"/>
                  </a:lnTo>
                  <a:lnTo>
                    <a:pt x="2262" y="173"/>
                  </a:lnTo>
                  <a:lnTo>
                    <a:pt x="2263" y="173"/>
                  </a:lnTo>
                  <a:lnTo>
                    <a:pt x="2264" y="173"/>
                  </a:lnTo>
                  <a:lnTo>
                    <a:pt x="2265" y="173"/>
                  </a:lnTo>
                  <a:lnTo>
                    <a:pt x="2265" y="172"/>
                  </a:lnTo>
                  <a:lnTo>
                    <a:pt x="2265" y="173"/>
                  </a:lnTo>
                  <a:lnTo>
                    <a:pt x="2266" y="173"/>
                  </a:lnTo>
                  <a:lnTo>
                    <a:pt x="2267" y="173"/>
                  </a:lnTo>
                  <a:lnTo>
                    <a:pt x="2268" y="173"/>
                  </a:lnTo>
                  <a:lnTo>
                    <a:pt x="2269" y="173"/>
                  </a:lnTo>
                  <a:lnTo>
                    <a:pt x="2270" y="173"/>
                  </a:lnTo>
                  <a:lnTo>
                    <a:pt x="2271" y="173"/>
                  </a:lnTo>
                  <a:lnTo>
                    <a:pt x="2272" y="173"/>
                  </a:lnTo>
                  <a:lnTo>
                    <a:pt x="2273" y="173"/>
                  </a:lnTo>
                  <a:lnTo>
                    <a:pt x="2274" y="173"/>
                  </a:lnTo>
                  <a:lnTo>
                    <a:pt x="2275" y="173"/>
                  </a:lnTo>
                  <a:lnTo>
                    <a:pt x="2276" y="173"/>
                  </a:lnTo>
                  <a:lnTo>
                    <a:pt x="2277" y="173"/>
                  </a:lnTo>
                  <a:lnTo>
                    <a:pt x="2278" y="173"/>
                  </a:lnTo>
                  <a:lnTo>
                    <a:pt x="2279" y="173"/>
                  </a:lnTo>
                  <a:lnTo>
                    <a:pt x="2280" y="173"/>
                  </a:lnTo>
                  <a:lnTo>
                    <a:pt x="2281" y="173"/>
                  </a:lnTo>
                  <a:lnTo>
                    <a:pt x="2282" y="173"/>
                  </a:lnTo>
                  <a:lnTo>
                    <a:pt x="2283" y="173"/>
                  </a:lnTo>
                  <a:lnTo>
                    <a:pt x="2284" y="173"/>
                  </a:lnTo>
                  <a:lnTo>
                    <a:pt x="2285" y="173"/>
                  </a:lnTo>
                  <a:lnTo>
                    <a:pt x="2286" y="173"/>
                  </a:lnTo>
                  <a:lnTo>
                    <a:pt x="2287" y="173"/>
                  </a:lnTo>
                  <a:lnTo>
                    <a:pt x="2288" y="173"/>
                  </a:lnTo>
                  <a:lnTo>
                    <a:pt x="2289" y="173"/>
                  </a:lnTo>
                  <a:lnTo>
                    <a:pt x="2290" y="173"/>
                  </a:lnTo>
                  <a:lnTo>
                    <a:pt x="2291" y="173"/>
                  </a:lnTo>
                  <a:lnTo>
                    <a:pt x="2292" y="173"/>
                  </a:lnTo>
                  <a:lnTo>
                    <a:pt x="2293" y="173"/>
                  </a:lnTo>
                  <a:lnTo>
                    <a:pt x="2294" y="173"/>
                  </a:lnTo>
                  <a:lnTo>
                    <a:pt x="2295" y="173"/>
                  </a:lnTo>
                  <a:lnTo>
                    <a:pt x="2296" y="173"/>
                  </a:lnTo>
                  <a:lnTo>
                    <a:pt x="2297" y="173"/>
                  </a:lnTo>
                  <a:lnTo>
                    <a:pt x="2298" y="173"/>
                  </a:lnTo>
                  <a:lnTo>
                    <a:pt x="2299" y="173"/>
                  </a:lnTo>
                  <a:lnTo>
                    <a:pt x="2300" y="173"/>
                  </a:lnTo>
                  <a:lnTo>
                    <a:pt x="2301" y="173"/>
                  </a:lnTo>
                  <a:lnTo>
                    <a:pt x="2302" y="173"/>
                  </a:lnTo>
                  <a:lnTo>
                    <a:pt x="2303" y="173"/>
                  </a:lnTo>
                  <a:lnTo>
                    <a:pt x="2304" y="173"/>
                  </a:lnTo>
                  <a:lnTo>
                    <a:pt x="2305" y="173"/>
                  </a:lnTo>
                  <a:lnTo>
                    <a:pt x="2306" y="173"/>
                  </a:lnTo>
                  <a:lnTo>
                    <a:pt x="2307" y="173"/>
                  </a:lnTo>
                  <a:lnTo>
                    <a:pt x="2308" y="173"/>
                  </a:lnTo>
                  <a:lnTo>
                    <a:pt x="2309" y="173"/>
                  </a:lnTo>
                  <a:lnTo>
                    <a:pt x="2310" y="173"/>
                  </a:lnTo>
                  <a:lnTo>
                    <a:pt x="2311" y="173"/>
                  </a:lnTo>
                  <a:lnTo>
                    <a:pt x="2312" y="173"/>
                  </a:lnTo>
                  <a:lnTo>
                    <a:pt x="2313" y="173"/>
                  </a:lnTo>
                  <a:lnTo>
                    <a:pt x="2314" y="173"/>
                  </a:lnTo>
                  <a:lnTo>
                    <a:pt x="2315" y="173"/>
                  </a:lnTo>
                  <a:lnTo>
                    <a:pt x="2316" y="173"/>
                  </a:lnTo>
                  <a:lnTo>
                    <a:pt x="2317" y="173"/>
                  </a:lnTo>
                  <a:lnTo>
                    <a:pt x="2318" y="173"/>
                  </a:lnTo>
                  <a:lnTo>
                    <a:pt x="2319" y="173"/>
                  </a:lnTo>
                  <a:lnTo>
                    <a:pt x="2320" y="173"/>
                  </a:lnTo>
                  <a:lnTo>
                    <a:pt x="2321" y="173"/>
                  </a:lnTo>
                  <a:lnTo>
                    <a:pt x="2322" y="173"/>
                  </a:lnTo>
                  <a:lnTo>
                    <a:pt x="2323" y="173"/>
                  </a:lnTo>
                  <a:lnTo>
                    <a:pt x="2324" y="173"/>
                  </a:lnTo>
                  <a:lnTo>
                    <a:pt x="2325" y="173"/>
                  </a:lnTo>
                  <a:lnTo>
                    <a:pt x="2326" y="173"/>
                  </a:lnTo>
                  <a:lnTo>
                    <a:pt x="2327" y="173"/>
                  </a:lnTo>
                  <a:lnTo>
                    <a:pt x="2328" y="173"/>
                  </a:lnTo>
                  <a:lnTo>
                    <a:pt x="2329" y="173"/>
                  </a:lnTo>
                  <a:lnTo>
                    <a:pt x="2330" y="173"/>
                  </a:lnTo>
                  <a:lnTo>
                    <a:pt x="2331" y="173"/>
                  </a:lnTo>
                  <a:lnTo>
                    <a:pt x="2332" y="173"/>
                  </a:lnTo>
                  <a:lnTo>
                    <a:pt x="2333" y="173"/>
                  </a:lnTo>
                  <a:lnTo>
                    <a:pt x="2334" y="173"/>
                  </a:lnTo>
                  <a:lnTo>
                    <a:pt x="2335" y="173"/>
                  </a:lnTo>
                  <a:lnTo>
                    <a:pt x="2336" y="173"/>
                  </a:lnTo>
                  <a:lnTo>
                    <a:pt x="2337" y="173"/>
                  </a:lnTo>
                  <a:lnTo>
                    <a:pt x="2337" y="171"/>
                  </a:lnTo>
                  <a:lnTo>
                    <a:pt x="2337" y="173"/>
                  </a:lnTo>
                  <a:lnTo>
                    <a:pt x="2338" y="173"/>
                  </a:lnTo>
                  <a:lnTo>
                    <a:pt x="2339" y="173"/>
                  </a:lnTo>
                  <a:lnTo>
                    <a:pt x="2339" y="171"/>
                  </a:lnTo>
                  <a:lnTo>
                    <a:pt x="2339" y="172"/>
                  </a:lnTo>
                  <a:lnTo>
                    <a:pt x="2340" y="172"/>
                  </a:lnTo>
                  <a:lnTo>
                    <a:pt x="2340" y="173"/>
                  </a:lnTo>
                  <a:lnTo>
                    <a:pt x="2340" y="172"/>
                  </a:lnTo>
                  <a:lnTo>
                    <a:pt x="2341" y="172"/>
                  </a:lnTo>
                  <a:lnTo>
                    <a:pt x="2341" y="173"/>
                  </a:lnTo>
                  <a:lnTo>
                    <a:pt x="2342" y="173"/>
                  </a:lnTo>
                  <a:lnTo>
                    <a:pt x="2343" y="173"/>
                  </a:lnTo>
                  <a:lnTo>
                    <a:pt x="2344" y="173"/>
                  </a:lnTo>
                  <a:lnTo>
                    <a:pt x="2345" y="173"/>
                  </a:lnTo>
                  <a:lnTo>
                    <a:pt x="2346" y="173"/>
                  </a:lnTo>
                  <a:lnTo>
                    <a:pt x="2347" y="173"/>
                  </a:lnTo>
                  <a:lnTo>
                    <a:pt x="2348" y="173"/>
                  </a:lnTo>
                  <a:lnTo>
                    <a:pt x="2349" y="173"/>
                  </a:lnTo>
                  <a:lnTo>
                    <a:pt x="2350" y="173"/>
                  </a:lnTo>
                  <a:lnTo>
                    <a:pt x="2351" y="173"/>
                  </a:lnTo>
                  <a:lnTo>
                    <a:pt x="2352" y="173"/>
                  </a:lnTo>
                  <a:lnTo>
                    <a:pt x="2353" y="173"/>
                  </a:lnTo>
                  <a:lnTo>
                    <a:pt x="2354" y="173"/>
                  </a:lnTo>
                  <a:lnTo>
                    <a:pt x="2355" y="173"/>
                  </a:lnTo>
                  <a:lnTo>
                    <a:pt x="2356" y="173"/>
                  </a:lnTo>
                  <a:lnTo>
                    <a:pt x="2357" y="173"/>
                  </a:lnTo>
                  <a:lnTo>
                    <a:pt x="2358" y="173"/>
                  </a:lnTo>
                  <a:lnTo>
                    <a:pt x="2359" y="173"/>
                  </a:lnTo>
                  <a:lnTo>
                    <a:pt x="2360" y="173"/>
                  </a:lnTo>
                  <a:lnTo>
                    <a:pt x="2361" y="173"/>
                  </a:lnTo>
                  <a:lnTo>
                    <a:pt x="2362" y="173"/>
                  </a:lnTo>
                  <a:lnTo>
                    <a:pt x="2363" y="173"/>
                  </a:lnTo>
                  <a:lnTo>
                    <a:pt x="2364" y="173"/>
                  </a:lnTo>
                  <a:lnTo>
                    <a:pt x="2365" y="173"/>
                  </a:lnTo>
                  <a:lnTo>
                    <a:pt x="2366" y="173"/>
                  </a:lnTo>
                  <a:lnTo>
                    <a:pt x="2367" y="173"/>
                  </a:lnTo>
                  <a:lnTo>
                    <a:pt x="2368" y="173"/>
                  </a:lnTo>
                  <a:lnTo>
                    <a:pt x="2369" y="173"/>
                  </a:lnTo>
                  <a:lnTo>
                    <a:pt x="2370" y="173"/>
                  </a:lnTo>
                  <a:lnTo>
                    <a:pt x="2371" y="173"/>
                  </a:lnTo>
                  <a:lnTo>
                    <a:pt x="2372" y="173"/>
                  </a:lnTo>
                  <a:lnTo>
                    <a:pt x="2373" y="173"/>
                  </a:lnTo>
                  <a:lnTo>
                    <a:pt x="2374" y="173"/>
                  </a:lnTo>
                  <a:lnTo>
                    <a:pt x="2375" y="173"/>
                  </a:lnTo>
                  <a:lnTo>
                    <a:pt x="2376" y="173"/>
                  </a:lnTo>
                  <a:lnTo>
                    <a:pt x="2377" y="173"/>
                  </a:lnTo>
                  <a:lnTo>
                    <a:pt x="2378" y="173"/>
                  </a:lnTo>
                  <a:lnTo>
                    <a:pt x="2379" y="173"/>
                  </a:lnTo>
                  <a:lnTo>
                    <a:pt x="2380" y="173"/>
                  </a:lnTo>
                  <a:lnTo>
                    <a:pt x="2381" y="173"/>
                  </a:lnTo>
                  <a:lnTo>
                    <a:pt x="2382" y="173"/>
                  </a:lnTo>
                  <a:lnTo>
                    <a:pt x="2383" y="173"/>
                  </a:lnTo>
                  <a:lnTo>
                    <a:pt x="2384" y="173"/>
                  </a:lnTo>
                  <a:lnTo>
                    <a:pt x="2385" y="173"/>
                  </a:lnTo>
                  <a:lnTo>
                    <a:pt x="2386" y="173"/>
                  </a:lnTo>
                  <a:lnTo>
                    <a:pt x="2387" y="173"/>
                  </a:lnTo>
                  <a:lnTo>
                    <a:pt x="2388" y="173"/>
                  </a:lnTo>
                  <a:lnTo>
                    <a:pt x="2389" y="173"/>
                  </a:lnTo>
                  <a:lnTo>
                    <a:pt x="2390" y="173"/>
                  </a:lnTo>
                  <a:lnTo>
                    <a:pt x="2391" y="173"/>
                  </a:lnTo>
                  <a:lnTo>
                    <a:pt x="2392" y="173"/>
                  </a:lnTo>
                  <a:lnTo>
                    <a:pt x="2393" y="173"/>
                  </a:lnTo>
                  <a:lnTo>
                    <a:pt x="2394" y="173"/>
                  </a:lnTo>
                  <a:lnTo>
                    <a:pt x="2395" y="173"/>
                  </a:lnTo>
                  <a:lnTo>
                    <a:pt x="2396" y="173"/>
                  </a:lnTo>
                  <a:lnTo>
                    <a:pt x="2397" y="173"/>
                  </a:lnTo>
                  <a:lnTo>
                    <a:pt x="2398" y="173"/>
                  </a:lnTo>
                  <a:lnTo>
                    <a:pt x="2399" y="173"/>
                  </a:lnTo>
                  <a:lnTo>
                    <a:pt x="2400" y="173"/>
                  </a:lnTo>
                  <a:lnTo>
                    <a:pt x="2401" y="173"/>
                  </a:lnTo>
                  <a:lnTo>
                    <a:pt x="2402" y="173"/>
                  </a:lnTo>
                  <a:lnTo>
                    <a:pt x="2403" y="173"/>
                  </a:lnTo>
                  <a:lnTo>
                    <a:pt x="2404" y="173"/>
                  </a:lnTo>
                  <a:lnTo>
                    <a:pt x="2405" y="173"/>
                  </a:lnTo>
                  <a:lnTo>
                    <a:pt x="2406" y="173"/>
                  </a:lnTo>
                  <a:lnTo>
                    <a:pt x="2407" y="173"/>
                  </a:lnTo>
                  <a:lnTo>
                    <a:pt x="2408" y="173"/>
                  </a:lnTo>
                  <a:lnTo>
                    <a:pt x="2409" y="173"/>
                  </a:lnTo>
                  <a:lnTo>
                    <a:pt x="2410" y="173"/>
                  </a:lnTo>
                  <a:lnTo>
                    <a:pt x="2411" y="173"/>
                  </a:lnTo>
                  <a:lnTo>
                    <a:pt x="2412" y="173"/>
                  </a:lnTo>
                  <a:lnTo>
                    <a:pt x="2413" y="173"/>
                  </a:lnTo>
                  <a:lnTo>
                    <a:pt x="2414" y="173"/>
                  </a:lnTo>
                  <a:lnTo>
                    <a:pt x="2415" y="173"/>
                  </a:lnTo>
                  <a:lnTo>
                    <a:pt x="2416" y="173"/>
                  </a:lnTo>
                  <a:lnTo>
                    <a:pt x="2417" y="173"/>
                  </a:lnTo>
                  <a:lnTo>
                    <a:pt x="2418" y="173"/>
                  </a:lnTo>
                  <a:lnTo>
                    <a:pt x="2419" y="173"/>
                  </a:lnTo>
                  <a:lnTo>
                    <a:pt x="2420" y="173"/>
                  </a:lnTo>
                  <a:lnTo>
                    <a:pt x="2421" y="173"/>
                  </a:lnTo>
                  <a:lnTo>
                    <a:pt x="2422" y="173"/>
                  </a:lnTo>
                  <a:lnTo>
                    <a:pt x="2423" y="173"/>
                  </a:lnTo>
                  <a:lnTo>
                    <a:pt x="2424" y="173"/>
                  </a:lnTo>
                  <a:lnTo>
                    <a:pt x="2425" y="173"/>
                  </a:lnTo>
                  <a:lnTo>
                    <a:pt x="2426" y="173"/>
                  </a:lnTo>
                  <a:lnTo>
                    <a:pt x="2427" y="173"/>
                  </a:lnTo>
                  <a:lnTo>
                    <a:pt x="2428" y="173"/>
                  </a:lnTo>
                  <a:lnTo>
                    <a:pt x="2429" y="173"/>
                  </a:lnTo>
                  <a:lnTo>
                    <a:pt x="2430" y="173"/>
                  </a:lnTo>
                  <a:lnTo>
                    <a:pt x="2431" y="173"/>
                  </a:lnTo>
                  <a:lnTo>
                    <a:pt x="2432" y="173"/>
                  </a:lnTo>
                  <a:lnTo>
                    <a:pt x="2433" y="173"/>
                  </a:lnTo>
                  <a:lnTo>
                    <a:pt x="2434" y="173"/>
                  </a:lnTo>
                  <a:lnTo>
                    <a:pt x="2435" y="173"/>
                  </a:lnTo>
                  <a:lnTo>
                    <a:pt x="2436" y="173"/>
                  </a:lnTo>
                  <a:lnTo>
                    <a:pt x="2437" y="173"/>
                  </a:lnTo>
                  <a:lnTo>
                    <a:pt x="2438" y="173"/>
                  </a:lnTo>
                  <a:lnTo>
                    <a:pt x="2439" y="173"/>
                  </a:lnTo>
                  <a:lnTo>
                    <a:pt x="2440" y="173"/>
                  </a:lnTo>
                  <a:lnTo>
                    <a:pt x="2441" y="173"/>
                  </a:lnTo>
                  <a:lnTo>
                    <a:pt x="2442" y="173"/>
                  </a:lnTo>
                  <a:lnTo>
                    <a:pt x="2443" y="173"/>
                  </a:lnTo>
                  <a:lnTo>
                    <a:pt x="2444" y="173"/>
                  </a:lnTo>
                  <a:lnTo>
                    <a:pt x="2445" y="173"/>
                  </a:lnTo>
                  <a:lnTo>
                    <a:pt x="2446" y="173"/>
                  </a:lnTo>
                  <a:lnTo>
                    <a:pt x="2447" y="173"/>
                  </a:lnTo>
                  <a:lnTo>
                    <a:pt x="2448" y="173"/>
                  </a:lnTo>
                  <a:lnTo>
                    <a:pt x="2449" y="173"/>
                  </a:lnTo>
                  <a:lnTo>
                    <a:pt x="2450" y="173"/>
                  </a:lnTo>
                  <a:lnTo>
                    <a:pt x="2451" y="173"/>
                  </a:lnTo>
                  <a:lnTo>
                    <a:pt x="2452" y="173"/>
                  </a:lnTo>
                  <a:lnTo>
                    <a:pt x="2453" y="173"/>
                  </a:lnTo>
                  <a:lnTo>
                    <a:pt x="2454" y="173"/>
                  </a:lnTo>
                  <a:lnTo>
                    <a:pt x="2455" y="173"/>
                  </a:lnTo>
                  <a:lnTo>
                    <a:pt x="2456" y="173"/>
                  </a:lnTo>
                  <a:lnTo>
                    <a:pt x="2457" y="173"/>
                  </a:lnTo>
                  <a:lnTo>
                    <a:pt x="2458" y="173"/>
                  </a:lnTo>
                  <a:lnTo>
                    <a:pt x="2459" y="173"/>
                  </a:lnTo>
                  <a:lnTo>
                    <a:pt x="2460" y="173"/>
                  </a:lnTo>
                  <a:lnTo>
                    <a:pt x="2461" y="173"/>
                  </a:lnTo>
                  <a:lnTo>
                    <a:pt x="2462" y="173"/>
                  </a:lnTo>
                  <a:lnTo>
                    <a:pt x="2463" y="173"/>
                  </a:lnTo>
                  <a:lnTo>
                    <a:pt x="2464" y="173"/>
                  </a:lnTo>
                  <a:lnTo>
                    <a:pt x="2465" y="173"/>
                  </a:lnTo>
                  <a:lnTo>
                    <a:pt x="2466" y="173"/>
                  </a:lnTo>
                  <a:lnTo>
                    <a:pt x="2467" y="173"/>
                  </a:lnTo>
                  <a:lnTo>
                    <a:pt x="2468" y="173"/>
                  </a:lnTo>
                  <a:lnTo>
                    <a:pt x="2469" y="173"/>
                  </a:lnTo>
                  <a:lnTo>
                    <a:pt x="2470" y="173"/>
                  </a:lnTo>
                  <a:lnTo>
                    <a:pt x="2471" y="173"/>
                  </a:lnTo>
                  <a:lnTo>
                    <a:pt x="2472" y="173"/>
                  </a:lnTo>
                  <a:lnTo>
                    <a:pt x="2473" y="173"/>
                  </a:lnTo>
                  <a:lnTo>
                    <a:pt x="2474" y="173"/>
                  </a:lnTo>
                  <a:lnTo>
                    <a:pt x="2475" y="173"/>
                  </a:lnTo>
                  <a:lnTo>
                    <a:pt x="2476" y="173"/>
                  </a:lnTo>
                  <a:lnTo>
                    <a:pt x="2477" y="173"/>
                  </a:lnTo>
                  <a:lnTo>
                    <a:pt x="2478" y="173"/>
                  </a:lnTo>
                  <a:lnTo>
                    <a:pt x="2479" y="173"/>
                  </a:lnTo>
                  <a:lnTo>
                    <a:pt x="2480" y="173"/>
                  </a:lnTo>
                  <a:lnTo>
                    <a:pt x="2481" y="173"/>
                  </a:lnTo>
                  <a:lnTo>
                    <a:pt x="2482" y="173"/>
                  </a:lnTo>
                  <a:lnTo>
                    <a:pt x="2483" y="173"/>
                  </a:lnTo>
                  <a:lnTo>
                    <a:pt x="2484" y="173"/>
                  </a:lnTo>
                  <a:lnTo>
                    <a:pt x="2485" y="173"/>
                  </a:lnTo>
                  <a:lnTo>
                    <a:pt x="2486" y="173"/>
                  </a:lnTo>
                  <a:lnTo>
                    <a:pt x="2487" y="173"/>
                  </a:lnTo>
                  <a:lnTo>
                    <a:pt x="2488" y="173"/>
                  </a:lnTo>
                  <a:lnTo>
                    <a:pt x="2489" y="173"/>
                  </a:lnTo>
                  <a:lnTo>
                    <a:pt x="2490" y="173"/>
                  </a:lnTo>
                  <a:lnTo>
                    <a:pt x="2491" y="173"/>
                  </a:lnTo>
                  <a:lnTo>
                    <a:pt x="2492" y="173"/>
                  </a:lnTo>
                  <a:lnTo>
                    <a:pt x="2493" y="173"/>
                  </a:lnTo>
                  <a:lnTo>
                    <a:pt x="2494" y="173"/>
                  </a:lnTo>
                  <a:lnTo>
                    <a:pt x="2495" y="173"/>
                  </a:lnTo>
                  <a:lnTo>
                    <a:pt x="2496" y="173"/>
                  </a:lnTo>
                  <a:lnTo>
                    <a:pt x="2497" y="173"/>
                  </a:lnTo>
                  <a:lnTo>
                    <a:pt x="2498" y="173"/>
                  </a:lnTo>
                  <a:lnTo>
                    <a:pt x="2499" y="173"/>
                  </a:lnTo>
                  <a:lnTo>
                    <a:pt x="2500" y="173"/>
                  </a:lnTo>
                  <a:lnTo>
                    <a:pt x="2501" y="173"/>
                  </a:lnTo>
                  <a:lnTo>
                    <a:pt x="2502" y="173"/>
                  </a:lnTo>
                  <a:lnTo>
                    <a:pt x="2503" y="173"/>
                  </a:lnTo>
                  <a:lnTo>
                    <a:pt x="2504" y="173"/>
                  </a:lnTo>
                  <a:lnTo>
                    <a:pt x="2505" y="173"/>
                  </a:lnTo>
                  <a:lnTo>
                    <a:pt x="2506" y="173"/>
                  </a:lnTo>
                  <a:lnTo>
                    <a:pt x="2507" y="173"/>
                  </a:lnTo>
                  <a:lnTo>
                    <a:pt x="2508" y="173"/>
                  </a:lnTo>
                  <a:lnTo>
                    <a:pt x="2509" y="173"/>
                  </a:lnTo>
                  <a:lnTo>
                    <a:pt x="2510" y="173"/>
                  </a:lnTo>
                  <a:lnTo>
                    <a:pt x="2511" y="173"/>
                  </a:lnTo>
                  <a:lnTo>
                    <a:pt x="2512" y="173"/>
                  </a:lnTo>
                  <a:lnTo>
                    <a:pt x="2513" y="173"/>
                  </a:lnTo>
                  <a:lnTo>
                    <a:pt x="2514" y="173"/>
                  </a:lnTo>
                  <a:lnTo>
                    <a:pt x="2515" y="173"/>
                  </a:lnTo>
                  <a:lnTo>
                    <a:pt x="2516" y="173"/>
                  </a:lnTo>
                  <a:lnTo>
                    <a:pt x="2517" y="173"/>
                  </a:lnTo>
                  <a:lnTo>
                    <a:pt x="2518" y="173"/>
                  </a:lnTo>
                  <a:lnTo>
                    <a:pt x="2519" y="173"/>
                  </a:lnTo>
                  <a:lnTo>
                    <a:pt x="2520" y="173"/>
                  </a:lnTo>
                  <a:lnTo>
                    <a:pt x="2521" y="173"/>
                  </a:lnTo>
                  <a:lnTo>
                    <a:pt x="2522" y="173"/>
                  </a:lnTo>
                  <a:lnTo>
                    <a:pt x="2523" y="173"/>
                  </a:lnTo>
                  <a:lnTo>
                    <a:pt x="2524" y="173"/>
                  </a:lnTo>
                  <a:lnTo>
                    <a:pt x="2525" y="173"/>
                  </a:lnTo>
                  <a:lnTo>
                    <a:pt x="2526" y="173"/>
                  </a:lnTo>
                  <a:lnTo>
                    <a:pt x="2527" y="173"/>
                  </a:lnTo>
                  <a:lnTo>
                    <a:pt x="2528" y="173"/>
                  </a:lnTo>
                  <a:lnTo>
                    <a:pt x="2529" y="173"/>
                  </a:lnTo>
                  <a:lnTo>
                    <a:pt x="2530" y="173"/>
                  </a:lnTo>
                  <a:lnTo>
                    <a:pt x="2531" y="173"/>
                  </a:lnTo>
                  <a:lnTo>
                    <a:pt x="2532" y="173"/>
                  </a:lnTo>
                  <a:lnTo>
                    <a:pt x="2533" y="173"/>
                  </a:lnTo>
                  <a:lnTo>
                    <a:pt x="2534" y="173"/>
                  </a:lnTo>
                  <a:lnTo>
                    <a:pt x="2535" y="173"/>
                  </a:lnTo>
                  <a:lnTo>
                    <a:pt x="2536" y="173"/>
                  </a:lnTo>
                  <a:lnTo>
                    <a:pt x="2537" y="173"/>
                  </a:lnTo>
                  <a:lnTo>
                    <a:pt x="2538" y="173"/>
                  </a:lnTo>
                  <a:lnTo>
                    <a:pt x="2538" y="172"/>
                  </a:lnTo>
                  <a:lnTo>
                    <a:pt x="2539" y="172"/>
                  </a:lnTo>
                  <a:lnTo>
                    <a:pt x="2539" y="173"/>
                  </a:lnTo>
                  <a:lnTo>
                    <a:pt x="2540" y="173"/>
                  </a:lnTo>
                  <a:lnTo>
                    <a:pt x="2541" y="173"/>
                  </a:lnTo>
                  <a:lnTo>
                    <a:pt x="2541" y="172"/>
                  </a:lnTo>
                  <a:lnTo>
                    <a:pt x="2541" y="173"/>
                  </a:lnTo>
                  <a:lnTo>
                    <a:pt x="2542" y="173"/>
                  </a:lnTo>
                  <a:lnTo>
                    <a:pt x="2543" y="173"/>
                  </a:lnTo>
                  <a:lnTo>
                    <a:pt x="2544" y="173"/>
                  </a:lnTo>
                  <a:lnTo>
                    <a:pt x="2545" y="173"/>
                  </a:lnTo>
                  <a:lnTo>
                    <a:pt x="2546" y="173"/>
                  </a:lnTo>
                  <a:lnTo>
                    <a:pt x="2547" y="173"/>
                  </a:lnTo>
                  <a:lnTo>
                    <a:pt x="2548" y="173"/>
                  </a:lnTo>
                  <a:lnTo>
                    <a:pt x="2549" y="173"/>
                  </a:lnTo>
                  <a:lnTo>
                    <a:pt x="2550" y="173"/>
                  </a:lnTo>
                  <a:lnTo>
                    <a:pt x="2551" y="173"/>
                  </a:lnTo>
                  <a:lnTo>
                    <a:pt x="2552" y="173"/>
                  </a:lnTo>
                  <a:lnTo>
                    <a:pt x="2553" y="173"/>
                  </a:lnTo>
                  <a:lnTo>
                    <a:pt x="2554" y="173"/>
                  </a:lnTo>
                  <a:lnTo>
                    <a:pt x="2555" y="173"/>
                  </a:lnTo>
                  <a:lnTo>
                    <a:pt x="2556" y="173"/>
                  </a:lnTo>
                  <a:lnTo>
                    <a:pt x="2557" y="173"/>
                  </a:lnTo>
                  <a:lnTo>
                    <a:pt x="2558" y="173"/>
                  </a:lnTo>
                  <a:lnTo>
                    <a:pt x="2559" y="173"/>
                  </a:lnTo>
                  <a:lnTo>
                    <a:pt x="2560" y="173"/>
                  </a:lnTo>
                  <a:lnTo>
                    <a:pt x="2561" y="173"/>
                  </a:lnTo>
                  <a:lnTo>
                    <a:pt x="2562" y="173"/>
                  </a:lnTo>
                  <a:lnTo>
                    <a:pt x="2563" y="173"/>
                  </a:lnTo>
                  <a:lnTo>
                    <a:pt x="2564" y="173"/>
                  </a:lnTo>
                  <a:lnTo>
                    <a:pt x="2565" y="173"/>
                  </a:lnTo>
                  <a:lnTo>
                    <a:pt x="2566" y="173"/>
                  </a:lnTo>
                  <a:lnTo>
                    <a:pt x="2567" y="173"/>
                  </a:lnTo>
                  <a:lnTo>
                    <a:pt x="2568" y="173"/>
                  </a:lnTo>
                  <a:lnTo>
                    <a:pt x="2569" y="173"/>
                  </a:lnTo>
                  <a:lnTo>
                    <a:pt x="2570" y="173"/>
                  </a:lnTo>
                  <a:lnTo>
                    <a:pt x="2571" y="173"/>
                  </a:lnTo>
                  <a:lnTo>
                    <a:pt x="2572" y="173"/>
                  </a:lnTo>
                  <a:lnTo>
                    <a:pt x="2573" y="173"/>
                  </a:lnTo>
                  <a:lnTo>
                    <a:pt x="2574" y="173"/>
                  </a:lnTo>
                  <a:lnTo>
                    <a:pt x="2575" y="173"/>
                  </a:lnTo>
                  <a:lnTo>
                    <a:pt x="2576" y="173"/>
                  </a:lnTo>
                  <a:lnTo>
                    <a:pt x="2577" y="173"/>
                  </a:lnTo>
                  <a:lnTo>
                    <a:pt x="2578" y="173"/>
                  </a:lnTo>
                  <a:lnTo>
                    <a:pt x="2579" y="173"/>
                  </a:lnTo>
                  <a:lnTo>
                    <a:pt x="2580" y="173"/>
                  </a:lnTo>
                  <a:lnTo>
                    <a:pt x="2581" y="173"/>
                  </a:lnTo>
                  <a:lnTo>
                    <a:pt x="2582" y="173"/>
                  </a:lnTo>
                  <a:lnTo>
                    <a:pt x="2583" y="173"/>
                  </a:lnTo>
                  <a:lnTo>
                    <a:pt x="2584" y="173"/>
                  </a:lnTo>
                  <a:lnTo>
                    <a:pt x="2585" y="173"/>
                  </a:lnTo>
                  <a:lnTo>
                    <a:pt x="2586" y="173"/>
                  </a:lnTo>
                  <a:lnTo>
                    <a:pt x="2587" y="173"/>
                  </a:lnTo>
                  <a:lnTo>
                    <a:pt x="2588" y="173"/>
                  </a:lnTo>
                  <a:lnTo>
                    <a:pt x="2589" y="173"/>
                  </a:lnTo>
                  <a:lnTo>
                    <a:pt x="2590" y="173"/>
                  </a:lnTo>
                  <a:lnTo>
                    <a:pt x="2591" y="173"/>
                  </a:lnTo>
                  <a:lnTo>
                    <a:pt x="2592" y="173"/>
                  </a:lnTo>
                  <a:lnTo>
                    <a:pt x="2593" y="173"/>
                  </a:lnTo>
                  <a:lnTo>
                    <a:pt x="2594" y="173"/>
                  </a:lnTo>
                  <a:lnTo>
                    <a:pt x="2595" y="173"/>
                  </a:lnTo>
                  <a:lnTo>
                    <a:pt x="2596" y="173"/>
                  </a:lnTo>
                  <a:lnTo>
                    <a:pt x="2597" y="173"/>
                  </a:lnTo>
                  <a:lnTo>
                    <a:pt x="2598" y="173"/>
                  </a:lnTo>
                  <a:lnTo>
                    <a:pt x="2599" y="173"/>
                  </a:lnTo>
                  <a:lnTo>
                    <a:pt x="2600" y="173"/>
                  </a:lnTo>
                  <a:lnTo>
                    <a:pt x="2601" y="173"/>
                  </a:lnTo>
                  <a:lnTo>
                    <a:pt x="2602" y="173"/>
                  </a:lnTo>
                  <a:lnTo>
                    <a:pt x="2603" y="173"/>
                  </a:lnTo>
                  <a:lnTo>
                    <a:pt x="2604" y="173"/>
                  </a:lnTo>
                  <a:lnTo>
                    <a:pt x="2605" y="173"/>
                  </a:lnTo>
                  <a:lnTo>
                    <a:pt x="2606" y="173"/>
                  </a:lnTo>
                  <a:lnTo>
                    <a:pt x="2607" y="173"/>
                  </a:lnTo>
                  <a:lnTo>
                    <a:pt x="2608" y="173"/>
                  </a:lnTo>
                  <a:lnTo>
                    <a:pt x="2609" y="173"/>
                  </a:lnTo>
                  <a:lnTo>
                    <a:pt x="2610" y="173"/>
                  </a:lnTo>
                  <a:lnTo>
                    <a:pt x="2611" y="173"/>
                  </a:lnTo>
                  <a:lnTo>
                    <a:pt x="2612" y="173"/>
                  </a:lnTo>
                  <a:lnTo>
                    <a:pt x="2613" y="173"/>
                  </a:lnTo>
                  <a:lnTo>
                    <a:pt x="2614" y="173"/>
                  </a:lnTo>
                  <a:lnTo>
                    <a:pt x="2615" y="173"/>
                  </a:lnTo>
                  <a:lnTo>
                    <a:pt x="2616" y="173"/>
                  </a:lnTo>
                  <a:lnTo>
                    <a:pt x="2617" y="173"/>
                  </a:lnTo>
                  <a:lnTo>
                    <a:pt x="2618" y="173"/>
                  </a:lnTo>
                  <a:lnTo>
                    <a:pt x="2619" y="173"/>
                  </a:lnTo>
                  <a:lnTo>
                    <a:pt x="2620" y="173"/>
                  </a:lnTo>
                  <a:lnTo>
                    <a:pt x="2621" y="173"/>
                  </a:lnTo>
                  <a:lnTo>
                    <a:pt x="2622" y="173"/>
                  </a:lnTo>
                  <a:lnTo>
                    <a:pt x="2623" y="173"/>
                  </a:lnTo>
                  <a:lnTo>
                    <a:pt x="2624" y="173"/>
                  </a:lnTo>
                  <a:lnTo>
                    <a:pt x="2625" y="173"/>
                  </a:lnTo>
                  <a:lnTo>
                    <a:pt x="2626" y="173"/>
                  </a:lnTo>
                  <a:lnTo>
                    <a:pt x="2627" y="173"/>
                  </a:lnTo>
                  <a:lnTo>
                    <a:pt x="2628" y="173"/>
                  </a:lnTo>
                  <a:lnTo>
                    <a:pt x="2629" y="173"/>
                  </a:lnTo>
                  <a:lnTo>
                    <a:pt x="2630" y="173"/>
                  </a:lnTo>
                  <a:lnTo>
                    <a:pt x="2631" y="173"/>
                  </a:lnTo>
                  <a:lnTo>
                    <a:pt x="2632" y="173"/>
                  </a:lnTo>
                  <a:lnTo>
                    <a:pt x="2633" y="173"/>
                  </a:lnTo>
                  <a:lnTo>
                    <a:pt x="2634" y="173"/>
                  </a:lnTo>
                  <a:lnTo>
                    <a:pt x="2635" y="173"/>
                  </a:lnTo>
                  <a:lnTo>
                    <a:pt x="2636" y="173"/>
                  </a:lnTo>
                  <a:lnTo>
                    <a:pt x="2637" y="173"/>
                  </a:lnTo>
                  <a:lnTo>
                    <a:pt x="2638" y="173"/>
                  </a:lnTo>
                  <a:lnTo>
                    <a:pt x="2639" y="173"/>
                  </a:lnTo>
                  <a:lnTo>
                    <a:pt x="2640" y="173"/>
                  </a:lnTo>
                  <a:lnTo>
                    <a:pt x="2641" y="173"/>
                  </a:lnTo>
                  <a:lnTo>
                    <a:pt x="2642" y="173"/>
                  </a:lnTo>
                  <a:lnTo>
                    <a:pt x="2643" y="173"/>
                  </a:lnTo>
                  <a:lnTo>
                    <a:pt x="2644" y="173"/>
                  </a:lnTo>
                  <a:lnTo>
                    <a:pt x="2645" y="173"/>
                  </a:lnTo>
                  <a:lnTo>
                    <a:pt x="2646" y="173"/>
                  </a:lnTo>
                  <a:lnTo>
                    <a:pt x="2647" y="173"/>
                  </a:lnTo>
                  <a:lnTo>
                    <a:pt x="2648" y="173"/>
                  </a:lnTo>
                  <a:lnTo>
                    <a:pt x="2649" y="173"/>
                  </a:lnTo>
                  <a:lnTo>
                    <a:pt x="2650" y="173"/>
                  </a:lnTo>
                  <a:lnTo>
                    <a:pt x="2651" y="173"/>
                  </a:lnTo>
                  <a:lnTo>
                    <a:pt x="2652" y="173"/>
                  </a:lnTo>
                  <a:lnTo>
                    <a:pt x="2653" y="173"/>
                  </a:lnTo>
                  <a:lnTo>
                    <a:pt x="2654" y="173"/>
                  </a:lnTo>
                  <a:lnTo>
                    <a:pt x="2655" y="173"/>
                  </a:lnTo>
                  <a:lnTo>
                    <a:pt x="2656" y="173"/>
                  </a:lnTo>
                  <a:lnTo>
                    <a:pt x="2657" y="173"/>
                  </a:lnTo>
                  <a:lnTo>
                    <a:pt x="2658" y="173"/>
                  </a:lnTo>
                  <a:lnTo>
                    <a:pt x="2659" y="173"/>
                  </a:lnTo>
                  <a:lnTo>
                    <a:pt x="2660" y="173"/>
                  </a:lnTo>
                  <a:lnTo>
                    <a:pt x="2661" y="173"/>
                  </a:lnTo>
                  <a:lnTo>
                    <a:pt x="2662" y="173"/>
                  </a:lnTo>
                  <a:lnTo>
                    <a:pt x="2663" y="173"/>
                  </a:lnTo>
                  <a:lnTo>
                    <a:pt x="2664" y="173"/>
                  </a:lnTo>
                  <a:lnTo>
                    <a:pt x="2665" y="173"/>
                  </a:lnTo>
                  <a:lnTo>
                    <a:pt x="2666" y="173"/>
                  </a:lnTo>
                  <a:lnTo>
                    <a:pt x="2667" y="173"/>
                  </a:lnTo>
                  <a:lnTo>
                    <a:pt x="2668" y="173"/>
                  </a:lnTo>
                  <a:lnTo>
                    <a:pt x="2669" y="173"/>
                  </a:lnTo>
                  <a:lnTo>
                    <a:pt x="2670" y="173"/>
                  </a:lnTo>
                  <a:lnTo>
                    <a:pt x="2671" y="173"/>
                  </a:lnTo>
                  <a:lnTo>
                    <a:pt x="2672" y="173"/>
                  </a:lnTo>
                  <a:lnTo>
                    <a:pt x="2673" y="173"/>
                  </a:lnTo>
                  <a:lnTo>
                    <a:pt x="2674" y="173"/>
                  </a:lnTo>
                  <a:lnTo>
                    <a:pt x="2675" y="173"/>
                  </a:lnTo>
                  <a:lnTo>
                    <a:pt x="2676" y="173"/>
                  </a:lnTo>
                  <a:lnTo>
                    <a:pt x="2677" y="173"/>
                  </a:lnTo>
                  <a:lnTo>
                    <a:pt x="2678" y="173"/>
                  </a:lnTo>
                  <a:lnTo>
                    <a:pt x="2679" y="173"/>
                  </a:lnTo>
                  <a:lnTo>
                    <a:pt x="2680" y="173"/>
                  </a:lnTo>
                  <a:lnTo>
                    <a:pt x="2681" y="173"/>
                  </a:lnTo>
                  <a:lnTo>
                    <a:pt x="2682" y="173"/>
                  </a:lnTo>
                  <a:lnTo>
                    <a:pt x="2683" y="173"/>
                  </a:lnTo>
                  <a:lnTo>
                    <a:pt x="2684" y="173"/>
                  </a:lnTo>
                  <a:lnTo>
                    <a:pt x="2685" y="173"/>
                  </a:lnTo>
                  <a:lnTo>
                    <a:pt x="2686" y="173"/>
                  </a:lnTo>
                  <a:lnTo>
                    <a:pt x="2687" y="173"/>
                  </a:lnTo>
                  <a:lnTo>
                    <a:pt x="2688" y="173"/>
                  </a:lnTo>
                  <a:lnTo>
                    <a:pt x="2689" y="173"/>
                  </a:lnTo>
                  <a:lnTo>
                    <a:pt x="2690" y="173"/>
                  </a:lnTo>
                  <a:lnTo>
                    <a:pt x="2691" y="173"/>
                  </a:lnTo>
                  <a:lnTo>
                    <a:pt x="2692" y="173"/>
                  </a:lnTo>
                  <a:lnTo>
                    <a:pt x="2693" y="173"/>
                  </a:lnTo>
                  <a:lnTo>
                    <a:pt x="2694" y="173"/>
                  </a:lnTo>
                  <a:lnTo>
                    <a:pt x="2695" y="173"/>
                  </a:lnTo>
                  <a:lnTo>
                    <a:pt x="2696" y="173"/>
                  </a:lnTo>
                  <a:lnTo>
                    <a:pt x="2697" y="173"/>
                  </a:lnTo>
                  <a:lnTo>
                    <a:pt x="2698" y="173"/>
                  </a:lnTo>
                  <a:lnTo>
                    <a:pt x="2699" y="173"/>
                  </a:lnTo>
                  <a:lnTo>
                    <a:pt x="2700" y="173"/>
                  </a:lnTo>
                  <a:lnTo>
                    <a:pt x="2701" y="173"/>
                  </a:lnTo>
                  <a:lnTo>
                    <a:pt x="2702" y="173"/>
                  </a:lnTo>
                  <a:lnTo>
                    <a:pt x="2703" y="173"/>
                  </a:lnTo>
                  <a:lnTo>
                    <a:pt x="2704" y="173"/>
                  </a:lnTo>
                  <a:lnTo>
                    <a:pt x="2705" y="173"/>
                  </a:lnTo>
                  <a:lnTo>
                    <a:pt x="2706" y="173"/>
                  </a:lnTo>
                  <a:lnTo>
                    <a:pt x="2707" y="173"/>
                  </a:lnTo>
                  <a:lnTo>
                    <a:pt x="2708" y="173"/>
                  </a:lnTo>
                  <a:lnTo>
                    <a:pt x="2709" y="173"/>
                  </a:lnTo>
                  <a:lnTo>
                    <a:pt x="2710" y="173"/>
                  </a:lnTo>
                  <a:lnTo>
                    <a:pt x="2711" y="173"/>
                  </a:lnTo>
                  <a:lnTo>
                    <a:pt x="2712" y="173"/>
                  </a:lnTo>
                  <a:lnTo>
                    <a:pt x="2713" y="173"/>
                  </a:lnTo>
                  <a:lnTo>
                    <a:pt x="2714" y="173"/>
                  </a:lnTo>
                  <a:lnTo>
                    <a:pt x="2715" y="173"/>
                  </a:lnTo>
                  <a:lnTo>
                    <a:pt x="2716" y="173"/>
                  </a:lnTo>
                  <a:lnTo>
                    <a:pt x="2717" y="173"/>
                  </a:lnTo>
                  <a:lnTo>
                    <a:pt x="2718" y="173"/>
                  </a:lnTo>
                  <a:lnTo>
                    <a:pt x="2719" y="173"/>
                  </a:lnTo>
                  <a:lnTo>
                    <a:pt x="2720" y="173"/>
                  </a:lnTo>
                  <a:lnTo>
                    <a:pt x="2721" y="173"/>
                  </a:lnTo>
                  <a:lnTo>
                    <a:pt x="2722" y="173"/>
                  </a:lnTo>
                  <a:lnTo>
                    <a:pt x="2723" y="173"/>
                  </a:lnTo>
                  <a:lnTo>
                    <a:pt x="2724" y="173"/>
                  </a:lnTo>
                  <a:lnTo>
                    <a:pt x="2725" y="173"/>
                  </a:lnTo>
                  <a:lnTo>
                    <a:pt x="2726" y="173"/>
                  </a:lnTo>
                  <a:lnTo>
                    <a:pt x="2727" y="173"/>
                  </a:lnTo>
                  <a:lnTo>
                    <a:pt x="2728" y="173"/>
                  </a:lnTo>
                  <a:lnTo>
                    <a:pt x="2729" y="173"/>
                  </a:lnTo>
                  <a:lnTo>
                    <a:pt x="2730" y="173"/>
                  </a:lnTo>
                  <a:lnTo>
                    <a:pt x="2731" y="173"/>
                  </a:lnTo>
                  <a:lnTo>
                    <a:pt x="2732" y="173"/>
                  </a:lnTo>
                  <a:lnTo>
                    <a:pt x="2733" y="173"/>
                  </a:lnTo>
                  <a:lnTo>
                    <a:pt x="2734" y="173"/>
                  </a:lnTo>
                  <a:lnTo>
                    <a:pt x="2735" y="173"/>
                  </a:lnTo>
                  <a:lnTo>
                    <a:pt x="2736" y="173"/>
                  </a:lnTo>
                  <a:lnTo>
                    <a:pt x="2737" y="173"/>
                  </a:lnTo>
                  <a:lnTo>
                    <a:pt x="2738" y="173"/>
                  </a:lnTo>
                  <a:lnTo>
                    <a:pt x="2739" y="173"/>
                  </a:lnTo>
                  <a:lnTo>
                    <a:pt x="2740" y="173"/>
                  </a:lnTo>
                  <a:lnTo>
                    <a:pt x="2741" y="173"/>
                  </a:lnTo>
                  <a:lnTo>
                    <a:pt x="2742" y="173"/>
                  </a:lnTo>
                  <a:lnTo>
                    <a:pt x="2743" y="173"/>
                  </a:lnTo>
                  <a:lnTo>
                    <a:pt x="2744" y="173"/>
                  </a:lnTo>
                  <a:lnTo>
                    <a:pt x="2745" y="173"/>
                  </a:lnTo>
                  <a:lnTo>
                    <a:pt x="2746" y="173"/>
                  </a:lnTo>
                  <a:lnTo>
                    <a:pt x="2747" y="173"/>
                  </a:lnTo>
                  <a:lnTo>
                    <a:pt x="2748" y="173"/>
                  </a:lnTo>
                  <a:lnTo>
                    <a:pt x="2749" y="173"/>
                  </a:lnTo>
                  <a:lnTo>
                    <a:pt x="2750" y="173"/>
                  </a:lnTo>
                  <a:lnTo>
                    <a:pt x="2751" y="173"/>
                  </a:lnTo>
                  <a:lnTo>
                    <a:pt x="2752" y="173"/>
                  </a:lnTo>
                  <a:lnTo>
                    <a:pt x="2753" y="173"/>
                  </a:lnTo>
                  <a:lnTo>
                    <a:pt x="2754" y="173"/>
                  </a:lnTo>
                  <a:lnTo>
                    <a:pt x="2755" y="173"/>
                  </a:lnTo>
                  <a:lnTo>
                    <a:pt x="2756" y="173"/>
                  </a:lnTo>
                  <a:lnTo>
                    <a:pt x="2757" y="173"/>
                  </a:lnTo>
                  <a:lnTo>
                    <a:pt x="2758" y="173"/>
                  </a:lnTo>
                  <a:lnTo>
                    <a:pt x="2759" y="173"/>
                  </a:lnTo>
                  <a:lnTo>
                    <a:pt x="2760" y="173"/>
                  </a:lnTo>
                  <a:lnTo>
                    <a:pt x="2761" y="173"/>
                  </a:lnTo>
                  <a:lnTo>
                    <a:pt x="2762" y="173"/>
                  </a:lnTo>
                  <a:lnTo>
                    <a:pt x="2763" y="173"/>
                  </a:lnTo>
                  <a:lnTo>
                    <a:pt x="2764" y="173"/>
                  </a:lnTo>
                  <a:lnTo>
                    <a:pt x="2765" y="173"/>
                  </a:lnTo>
                  <a:lnTo>
                    <a:pt x="2766" y="173"/>
                  </a:lnTo>
                  <a:lnTo>
                    <a:pt x="2767" y="173"/>
                  </a:lnTo>
                  <a:lnTo>
                    <a:pt x="2768" y="173"/>
                  </a:lnTo>
                  <a:lnTo>
                    <a:pt x="2769" y="173"/>
                  </a:lnTo>
                  <a:lnTo>
                    <a:pt x="2770" y="173"/>
                  </a:lnTo>
                  <a:lnTo>
                    <a:pt x="2771" y="173"/>
                  </a:lnTo>
                  <a:lnTo>
                    <a:pt x="2772" y="173"/>
                  </a:lnTo>
                  <a:lnTo>
                    <a:pt x="2773" y="173"/>
                  </a:lnTo>
                  <a:lnTo>
                    <a:pt x="2774" y="173"/>
                  </a:lnTo>
                  <a:lnTo>
                    <a:pt x="2775" y="173"/>
                  </a:lnTo>
                  <a:lnTo>
                    <a:pt x="2776" y="173"/>
                  </a:lnTo>
                  <a:lnTo>
                    <a:pt x="2777" y="173"/>
                  </a:lnTo>
                  <a:lnTo>
                    <a:pt x="2778" y="173"/>
                  </a:lnTo>
                  <a:lnTo>
                    <a:pt x="2779" y="173"/>
                  </a:lnTo>
                  <a:lnTo>
                    <a:pt x="2780" y="173"/>
                  </a:lnTo>
                  <a:lnTo>
                    <a:pt x="2781" y="173"/>
                  </a:lnTo>
                  <a:lnTo>
                    <a:pt x="2782" y="173"/>
                  </a:lnTo>
                  <a:lnTo>
                    <a:pt x="2783" y="173"/>
                  </a:lnTo>
                  <a:lnTo>
                    <a:pt x="2784" y="173"/>
                  </a:lnTo>
                  <a:lnTo>
                    <a:pt x="2785" y="173"/>
                  </a:lnTo>
                  <a:lnTo>
                    <a:pt x="2786" y="173"/>
                  </a:lnTo>
                  <a:lnTo>
                    <a:pt x="2787" y="173"/>
                  </a:lnTo>
                  <a:lnTo>
                    <a:pt x="2788" y="173"/>
                  </a:lnTo>
                  <a:lnTo>
                    <a:pt x="2789" y="173"/>
                  </a:lnTo>
                  <a:lnTo>
                    <a:pt x="2790" y="173"/>
                  </a:lnTo>
                  <a:lnTo>
                    <a:pt x="2791" y="173"/>
                  </a:lnTo>
                  <a:lnTo>
                    <a:pt x="2792" y="173"/>
                  </a:lnTo>
                  <a:lnTo>
                    <a:pt x="2793" y="173"/>
                  </a:lnTo>
                  <a:lnTo>
                    <a:pt x="2794" y="173"/>
                  </a:lnTo>
                  <a:lnTo>
                    <a:pt x="2795" y="173"/>
                  </a:lnTo>
                  <a:lnTo>
                    <a:pt x="2796" y="173"/>
                  </a:lnTo>
                  <a:lnTo>
                    <a:pt x="2797" y="173"/>
                  </a:lnTo>
                  <a:lnTo>
                    <a:pt x="2798" y="173"/>
                  </a:lnTo>
                  <a:lnTo>
                    <a:pt x="2799" y="173"/>
                  </a:lnTo>
                  <a:lnTo>
                    <a:pt x="2800" y="173"/>
                  </a:lnTo>
                  <a:lnTo>
                    <a:pt x="2801" y="173"/>
                  </a:lnTo>
                  <a:lnTo>
                    <a:pt x="2802" y="173"/>
                  </a:lnTo>
                  <a:lnTo>
                    <a:pt x="2803" y="173"/>
                  </a:lnTo>
                  <a:lnTo>
                    <a:pt x="2804" y="173"/>
                  </a:lnTo>
                  <a:lnTo>
                    <a:pt x="2805" y="173"/>
                  </a:lnTo>
                  <a:lnTo>
                    <a:pt x="2806" y="173"/>
                  </a:lnTo>
                  <a:lnTo>
                    <a:pt x="2807" y="173"/>
                  </a:lnTo>
                  <a:lnTo>
                    <a:pt x="2808" y="173"/>
                  </a:lnTo>
                  <a:lnTo>
                    <a:pt x="2809" y="173"/>
                  </a:lnTo>
                  <a:lnTo>
                    <a:pt x="2810" y="173"/>
                  </a:lnTo>
                  <a:lnTo>
                    <a:pt x="2811" y="173"/>
                  </a:lnTo>
                  <a:lnTo>
                    <a:pt x="2812" y="173"/>
                  </a:lnTo>
                  <a:lnTo>
                    <a:pt x="2813" y="173"/>
                  </a:lnTo>
                  <a:lnTo>
                    <a:pt x="2814" y="173"/>
                  </a:lnTo>
                  <a:lnTo>
                    <a:pt x="2815" y="173"/>
                  </a:lnTo>
                  <a:lnTo>
                    <a:pt x="2816" y="173"/>
                  </a:lnTo>
                  <a:lnTo>
                    <a:pt x="2817" y="173"/>
                  </a:lnTo>
                  <a:lnTo>
                    <a:pt x="2818" y="173"/>
                  </a:lnTo>
                  <a:lnTo>
                    <a:pt x="2819" y="173"/>
                  </a:lnTo>
                  <a:lnTo>
                    <a:pt x="2820" y="173"/>
                  </a:lnTo>
                  <a:lnTo>
                    <a:pt x="2821" y="173"/>
                  </a:lnTo>
                  <a:lnTo>
                    <a:pt x="2822" y="173"/>
                  </a:lnTo>
                  <a:lnTo>
                    <a:pt x="2823" y="173"/>
                  </a:lnTo>
                  <a:lnTo>
                    <a:pt x="2824" y="173"/>
                  </a:lnTo>
                  <a:lnTo>
                    <a:pt x="2825" y="173"/>
                  </a:lnTo>
                  <a:lnTo>
                    <a:pt x="2826" y="173"/>
                  </a:lnTo>
                  <a:lnTo>
                    <a:pt x="2827" y="173"/>
                  </a:lnTo>
                  <a:lnTo>
                    <a:pt x="2828" y="173"/>
                  </a:lnTo>
                  <a:lnTo>
                    <a:pt x="2829" y="173"/>
                  </a:lnTo>
                  <a:lnTo>
                    <a:pt x="2830" y="173"/>
                  </a:lnTo>
                  <a:lnTo>
                    <a:pt x="2831" y="173"/>
                  </a:lnTo>
                  <a:lnTo>
                    <a:pt x="2832" y="173"/>
                  </a:lnTo>
                  <a:lnTo>
                    <a:pt x="2833" y="173"/>
                  </a:lnTo>
                  <a:lnTo>
                    <a:pt x="2834" y="173"/>
                  </a:lnTo>
                  <a:lnTo>
                    <a:pt x="2835" y="173"/>
                  </a:lnTo>
                  <a:lnTo>
                    <a:pt x="2836" y="173"/>
                  </a:lnTo>
                  <a:lnTo>
                    <a:pt x="2837" y="173"/>
                  </a:lnTo>
                  <a:lnTo>
                    <a:pt x="2838" y="173"/>
                  </a:lnTo>
                  <a:lnTo>
                    <a:pt x="2839" y="173"/>
                  </a:lnTo>
                  <a:lnTo>
                    <a:pt x="2840" y="173"/>
                  </a:lnTo>
                  <a:lnTo>
                    <a:pt x="2841" y="173"/>
                  </a:lnTo>
                  <a:lnTo>
                    <a:pt x="2842" y="173"/>
                  </a:lnTo>
                  <a:lnTo>
                    <a:pt x="2843" y="173"/>
                  </a:lnTo>
                  <a:lnTo>
                    <a:pt x="2844" y="173"/>
                  </a:lnTo>
                  <a:lnTo>
                    <a:pt x="2845" y="173"/>
                  </a:lnTo>
                  <a:lnTo>
                    <a:pt x="2846" y="173"/>
                  </a:lnTo>
                  <a:lnTo>
                    <a:pt x="2847" y="173"/>
                  </a:lnTo>
                  <a:lnTo>
                    <a:pt x="2848" y="173"/>
                  </a:lnTo>
                  <a:lnTo>
                    <a:pt x="2849" y="173"/>
                  </a:lnTo>
                  <a:lnTo>
                    <a:pt x="2850" y="173"/>
                  </a:lnTo>
                  <a:lnTo>
                    <a:pt x="2851" y="173"/>
                  </a:lnTo>
                  <a:lnTo>
                    <a:pt x="2852" y="173"/>
                  </a:lnTo>
                  <a:lnTo>
                    <a:pt x="2853" y="173"/>
                  </a:lnTo>
                  <a:lnTo>
                    <a:pt x="2854" y="173"/>
                  </a:lnTo>
                  <a:lnTo>
                    <a:pt x="2855" y="173"/>
                  </a:lnTo>
                  <a:lnTo>
                    <a:pt x="2856" y="173"/>
                  </a:lnTo>
                  <a:lnTo>
                    <a:pt x="2857" y="173"/>
                  </a:lnTo>
                  <a:lnTo>
                    <a:pt x="2858" y="173"/>
                  </a:lnTo>
                  <a:lnTo>
                    <a:pt x="2859" y="173"/>
                  </a:lnTo>
                  <a:lnTo>
                    <a:pt x="2860" y="173"/>
                  </a:lnTo>
                  <a:lnTo>
                    <a:pt x="2861" y="173"/>
                  </a:lnTo>
                  <a:lnTo>
                    <a:pt x="2862" y="173"/>
                  </a:lnTo>
                  <a:lnTo>
                    <a:pt x="2863" y="173"/>
                  </a:lnTo>
                  <a:lnTo>
                    <a:pt x="2864" y="173"/>
                  </a:lnTo>
                  <a:lnTo>
                    <a:pt x="2865" y="173"/>
                  </a:lnTo>
                  <a:lnTo>
                    <a:pt x="2866" y="173"/>
                  </a:lnTo>
                  <a:lnTo>
                    <a:pt x="2867" y="173"/>
                  </a:lnTo>
                  <a:lnTo>
                    <a:pt x="2868" y="173"/>
                  </a:lnTo>
                  <a:lnTo>
                    <a:pt x="2869" y="173"/>
                  </a:lnTo>
                  <a:lnTo>
                    <a:pt x="2870" y="173"/>
                  </a:lnTo>
                  <a:lnTo>
                    <a:pt x="2871" y="173"/>
                  </a:lnTo>
                  <a:lnTo>
                    <a:pt x="2872" y="173"/>
                  </a:lnTo>
                  <a:lnTo>
                    <a:pt x="2873" y="173"/>
                  </a:lnTo>
                  <a:lnTo>
                    <a:pt x="2874" y="173"/>
                  </a:lnTo>
                  <a:lnTo>
                    <a:pt x="2875" y="173"/>
                  </a:lnTo>
                  <a:lnTo>
                    <a:pt x="2876" y="173"/>
                  </a:lnTo>
                  <a:lnTo>
                    <a:pt x="2877" y="173"/>
                  </a:lnTo>
                  <a:lnTo>
                    <a:pt x="2878" y="173"/>
                  </a:lnTo>
                  <a:lnTo>
                    <a:pt x="2879" y="173"/>
                  </a:lnTo>
                  <a:lnTo>
                    <a:pt x="2880" y="173"/>
                  </a:lnTo>
                  <a:lnTo>
                    <a:pt x="2881" y="173"/>
                  </a:lnTo>
                  <a:lnTo>
                    <a:pt x="2882" y="173"/>
                  </a:lnTo>
                  <a:lnTo>
                    <a:pt x="2883" y="173"/>
                  </a:lnTo>
                  <a:lnTo>
                    <a:pt x="2884" y="173"/>
                  </a:lnTo>
                  <a:lnTo>
                    <a:pt x="2885" y="173"/>
                  </a:lnTo>
                  <a:lnTo>
                    <a:pt x="2886" y="173"/>
                  </a:lnTo>
                  <a:lnTo>
                    <a:pt x="2887" y="173"/>
                  </a:lnTo>
                  <a:lnTo>
                    <a:pt x="2888" y="173"/>
                  </a:lnTo>
                  <a:lnTo>
                    <a:pt x="2889" y="173"/>
                  </a:lnTo>
                  <a:lnTo>
                    <a:pt x="2890" y="173"/>
                  </a:lnTo>
                  <a:lnTo>
                    <a:pt x="2891" y="173"/>
                  </a:lnTo>
                  <a:lnTo>
                    <a:pt x="2892" y="173"/>
                  </a:lnTo>
                  <a:lnTo>
                    <a:pt x="2893" y="173"/>
                  </a:lnTo>
                  <a:lnTo>
                    <a:pt x="2894" y="173"/>
                  </a:lnTo>
                  <a:lnTo>
                    <a:pt x="2895" y="173"/>
                  </a:lnTo>
                  <a:lnTo>
                    <a:pt x="2896" y="173"/>
                  </a:lnTo>
                  <a:lnTo>
                    <a:pt x="2897" y="173"/>
                  </a:lnTo>
                  <a:lnTo>
                    <a:pt x="2898" y="173"/>
                  </a:lnTo>
                  <a:lnTo>
                    <a:pt x="2899" y="173"/>
                  </a:lnTo>
                  <a:lnTo>
                    <a:pt x="2899" y="170"/>
                  </a:lnTo>
                  <a:lnTo>
                    <a:pt x="2899" y="173"/>
                  </a:lnTo>
                  <a:lnTo>
                    <a:pt x="2900" y="173"/>
                  </a:lnTo>
                  <a:lnTo>
                    <a:pt x="2900" y="167"/>
                  </a:lnTo>
                  <a:lnTo>
                    <a:pt x="2901" y="167"/>
                  </a:lnTo>
                  <a:lnTo>
                    <a:pt x="2901" y="173"/>
                  </a:lnTo>
                  <a:lnTo>
                    <a:pt x="2901" y="168"/>
                  </a:lnTo>
                  <a:lnTo>
                    <a:pt x="2902" y="168"/>
                  </a:lnTo>
                  <a:lnTo>
                    <a:pt x="2902" y="173"/>
                  </a:lnTo>
                  <a:lnTo>
                    <a:pt x="2903" y="173"/>
                  </a:lnTo>
                  <a:lnTo>
                    <a:pt x="2904" y="173"/>
                  </a:lnTo>
                  <a:lnTo>
                    <a:pt x="2904" y="170"/>
                  </a:lnTo>
                  <a:lnTo>
                    <a:pt x="2904" y="173"/>
                  </a:lnTo>
                  <a:lnTo>
                    <a:pt x="2905" y="173"/>
                  </a:lnTo>
                  <a:lnTo>
                    <a:pt x="2906" y="173"/>
                  </a:lnTo>
                  <a:lnTo>
                    <a:pt x="2906" y="172"/>
                  </a:lnTo>
                  <a:lnTo>
                    <a:pt x="2906" y="173"/>
                  </a:lnTo>
                  <a:lnTo>
                    <a:pt x="2907" y="173"/>
                  </a:lnTo>
                  <a:lnTo>
                    <a:pt x="2908" y="173"/>
                  </a:lnTo>
                  <a:lnTo>
                    <a:pt x="2909" y="173"/>
                  </a:lnTo>
                  <a:lnTo>
                    <a:pt x="2910" y="173"/>
                  </a:lnTo>
                  <a:lnTo>
                    <a:pt x="2911" y="173"/>
                  </a:lnTo>
                  <a:lnTo>
                    <a:pt x="2912" y="173"/>
                  </a:lnTo>
                  <a:lnTo>
                    <a:pt x="2913" y="173"/>
                  </a:lnTo>
                  <a:lnTo>
                    <a:pt x="2914" y="173"/>
                  </a:lnTo>
                  <a:lnTo>
                    <a:pt x="2915" y="173"/>
                  </a:lnTo>
                  <a:lnTo>
                    <a:pt x="2916" y="173"/>
                  </a:lnTo>
                  <a:lnTo>
                    <a:pt x="2917" y="173"/>
                  </a:lnTo>
                  <a:lnTo>
                    <a:pt x="2918" y="173"/>
                  </a:lnTo>
                  <a:lnTo>
                    <a:pt x="2919" y="173"/>
                  </a:lnTo>
                  <a:lnTo>
                    <a:pt x="2920" y="173"/>
                  </a:lnTo>
                  <a:lnTo>
                    <a:pt x="2921" y="173"/>
                  </a:lnTo>
                  <a:lnTo>
                    <a:pt x="2922" y="173"/>
                  </a:lnTo>
                  <a:lnTo>
                    <a:pt x="2923" y="173"/>
                  </a:lnTo>
                  <a:lnTo>
                    <a:pt x="2924" y="173"/>
                  </a:lnTo>
                  <a:lnTo>
                    <a:pt x="2925" y="173"/>
                  </a:lnTo>
                  <a:lnTo>
                    <a:pt x="2926" y="173"/>
                  </a:lnTo>
                  <a:lnTo>
                    <a:pt x="2927" y="173"/>
                  </a:lnTo>
                  <a:lnTo>
                    <a:pt x="2928" y="173"/>
                  </a:lnTo>
                  <a:lnTo>
                    <a:pt x="2929" y="173"/>
                  </a:lnTo>
                  <a:lnTo>
                    <a:pt x="2930" y="173"/>
                  </a:lnTo>
                  <a:lnTo>
                    <a:pt x="2931" y="173"/>
                  </a:lnTo>
                  <a:lnTo>
                    <a:pt x="2932" y="173"/>
                  </a:lnTo>
                  <a:lnTo>
                    <a:pt x="2933" y="173"/>
                  </a:lnTo>
                  <a:lnTo>
                    <a:pt x="2934" y="173"/>
                  </a:lnTo>
                  <a:lnTo>
                    <a:pt x="2935" y="173"/>
                  </a:lnTo>
                  <a:lnTo>
                    <a:pt x="2936" y="173"/>
                  </a:lnTo>
                  <a:lnTo>
                    <a:pt x="2937" y="173"/>
                  </a:lnTo>
                  <a:lnTo>
                    <a:pt x="2938" y="173"/>
                  </a:lnTo>
                  <a:lnTo>
                    <a:pt x="2939" y="173"/>
                  </a:lnTo>
                  <a:lnTo>
                    <a:pt x="2940" y="173"/>
                  </a:lnTo>
                  <a:lnTo>
                    <a:pt x="2941" y="173"/>
                  </a:lnTo>
                  <a:lnTo>
                    <a:pt x="2942" y="173"/>
                  </a:lnTo>
                  <a:lnTo>
                    <a:pt x="2943" y="173"/>
                  </a:lnTo>
                  <a:lnTo>
                    <a:pt x="2944" y="173"/>
                  </a:lnTo>
                  <a:lnTo>
                    <a:pt x="2945" y="173"/>
                  </a:lnTo>
                  <a:lnTo>
                    <a:pt x="2946" y="173"/>
                  </a:lnTo>
                  <a:lnTo>
                    <a:pt x="2947" y="173"/>
                  </a:lnTo>
                  <a:lnTo>
                    <a:pt x="2948" y="173"/>
                  </a:lnTo>
                  <a:lnTo>
                    <a:pt x="2949" y="173"/>
                  </a:lnTo>
                  <a:lnTo>
                    <a:pt x="2950" y="173"/>
                  </a:lnTo>
                  <a:lnTo>
                    <a:pt x="2951" y="173"/>
                  </a:lnTo>
                  <a:lnTo>
                    <a:pt x="2952" y="173"/>
                  </a:lnTo>
                  <a:lnTo>
                    <a:pt x="2953" y="173"/>
                  </a:lnTo>
                  <a:lnTo>
                    <a:pt x="2954" y="173"/>
                  </a:lnTo>
                  <a:lnTo>
                    <a:pt x="2955" y="173"/>
                  </a:lnTo>
                  <a:lnTo>
                    <a:pt x="2956" y="173"/>
                  </a:lnTo>
                  <a:lnTo>
                    <a:pt x="2957" y="173"/>
                  </a:lnTo>
                  <a:lnTo>
                    <a:pt x="2958" y="173"/>
                  </a:lnTo>
                  <a:lnTo>
                    <a:pt x="2959" y="173"/>
                  </a:lnTo>
                  <a:lnTo>
                    <a:pt x="2960" y="173"/>
                  </a:lnTo>
                  <a:lnTo>
                    <a:pt x="2961" y="173"/>
                  </a:lnTo>
                  <a:lnTo>
                    <a:pt x="2962" y="173"/>
                  </a:lnTo>
                  <a:lnTo>
                    <a:pt x="2963" y="173"/>
                  </a:lnTo>
                  <a:lnTo>
                    <a:pt x="2964" y="173"/>
                  </a:lnTo>
                  <a:lnTo>
                    <a:pt x="2965" y="173"/>
                  </a:lnTo>
                  <a:lnTo>
                    <a:pt x="2966" y="173"/>
                  </a:lnTo>
                  <a:lnTo>
                    <a:pt x="2967" y="173"/>
                  </a:lnTo>
                  <a:lnTo>
                    <a:pt x="2968" y="173"/>
                  </a:lnTo>
                  <a:lnTo>
                    <a:pt x="2969" y="173"/>
                  </a:lnTo>
                  <a:lnTo>
                    <a:pt x="2970" y="173"/>
                  </a:lnTo>
                  <a:lnTo>
                    <a:pt x="2971" y="173"/>
                  </a:lnTo>
                  <a:lnTo>
                    <a:pt x="2972" y="173"/>
                  </a:lnTo>
                  <a:lnTo>
                    <a:pt x="2973" y="173"/>
                  </a:lnTo>
                  <a:lnTo>
                    <a:pt x="2974" y="173"/>
                  </a:lnTo>
                  <a:lnTo>
                    <a:pt x="2975" y="173"/>
                  </a:lnTo>
                  <a:lnTo>
                    <a:pt x="2976" y="173"/>
                  </a:lnTo>
                  <a:lnTo>
                    <a:pt x="2977" y="173"/>
                  </a:lnTo>
                  <a:lnTo>
                    <a:pt x="2978" y="173"/>
                  </a:lnTo>
                  <a:lnTo>
                    <a:pt x="2979" y="173"/>
                  </a:lnTo>
                  <a:lnTo>
                    <a:pt x="2980" y="173"/>
                  </a:lnTo>
                  <a:lnTo>
                    <a:pt x="2981" y="173"/>
                  </a:lnTo>
                  <a:lnTo>
                    <a:pt x="2982" y="173"/>
                  </a:lnTo>
                  <a:lnTo>
                    <a:pt x="2983" y="173"/>
                  </a:lnTo>
                  <a:lnTo>
                    <a:pt x="2984" y="173"/>
                  </a:lnTo>
                  <a:lnTo>
                    <a:pt x="2985" y="173"/>
                  </a:lnTo>
                  <a:lnTo>
                    <a:pt x="2986" y="173"/>
                  </a:lnTo>
                  <a:lnTo>
                    <a:pt x="2987" y="173"/>
                  </a:lnTo>
                  <a:lnTo>
                    <a:pt x="2988" y="173"/>
                  </a:lnTo>
                  <a:lnTo>
                    <a:pt x="2989" y="173"/>
                  </a:lnTo>
                  <a:lnTo>
                    <a:pt x="2990" y="173"/>
                  </a:lnTo>
                  <a:lnTo>
                    <a:pt x="2991" y="173"/>
                  </a:lnTo>
                  <a:lnTo>
                    <a:pt x="2992" y="173"/>
                  </a:lnTo>
                  <a:lnTo>
                    <a:pt x="2993" y="173"/>
                  </a:lnTo>
                  <a:lnTo>
                    <a:pt x="2994" y="173"/>
                  </a:lnTo>
                  <a:lnTo>
                    <a:pt x="2995" y="173"/>
                  </a:lnTo>
                  <a:lnTo>
                    <a:pt x="2996" y="173"/>
                  </a:lnTo>
                  <a:lnTo>
                    <a:pt x="2997" y="173"/>
                  </a:lnTo>
                  <a:lnTo>
                    <a:pt x="2998" y="173"/>
                  </a:lnTo>
                  <a:lnTo>
                    <a:pt x="2999" y="173"/>
                  </a:lnTo>
                  <a:lnTo>
                    <a:pt x="3000" y="173"/>
                  </a:lnTo>
                  <a:lnTo>
                    <a:pt x="3001" y="173"/>
                  </a:lnTo>
                  <a:lnTo>
                    <a:pt x="3002" y="173"/>
                  </a:lnTo>
                  <a:lnTo>
                    <a:pt x="3003" y="173"/>
                  </a:lnTo>
                  <a:lnTo>
                    <a:pt x="3004" y="173"/>
                  </a:lnTo>
                  <a:lnTo>
                    <a:pt x="3005" y="173"/>
                  </a:lnTo>
                  <a:lnTo>
                    <a:pt x="3006" y="173"/>
                  </a:lnTo>
                  <a:lnTo>
                    <a:pt x="3007" y="173"/>
                  </a:lnTo>
                  <a:lnTo>
                    <a:pt x="3008" y="173"/>
                  </a:lnTo>
                  <a:lnTo>
                    <a:pt x="3009" y="173"/>
                  </a:lnTo>
                  <a:lnTo>
                    <a:pt x="3010" y="173"/>
                  </a:lnTo>
                  <a:lnTo>
                    <a:pt x="3011" y="173"/>
                  </a:lnTo>
                  <a:lnTo>
                    <a:pt x="3012" y="173"/>
                  </a:lnTo>
                  <a:lnTo>
                    <a:pt x="3013" y="173"/>
                  </a:lnTo>
                  <a:lnTo>
                    <a:pt x="3014" y="173"/>
                  </a:lnTo>
                  <a:lnTo>
                    <a:pt x="3015" y="173"/>
                  </a:lnTo>
                  <a:lnTo>
                    <a:pt x="3016" y="173"/>
                  </a:lnTo>
                  <a:lnTo>
                    <a:pt x="3017" y="173"/>
                  </a:lnTo>
                  <a:lnTo>
                    <a:pt x="3018" y="173"/>
                  </a:lnTo>
                  <a:lnTo>
                    <a:pt x="3019" y="173"/>
                  </a:lnTo>
                  <a:lnTo>
                    <a:pt x="3020" y="173"/>
                  </a:lnTo>
                  <a:lnTo>
                    <a:pt x="3021" y="173"/>
                  </a:lnTo>
                  <a:lnTo>
                    <a:pt x="3022" y="173"/>
                  </a:lnTo>
                  <a:lnTo>
                    <a:pt x="3023" y="173"/>
                  </a:lnTo>
                  <a:lnTo>
                    <a:pt x="3024" y="173"/>
                  </a:lnTo>
                  <a:lnTo>
                    <a:pt x="3025" y="173"/>
                  </a:lnTo>
                  <a:lnTo>
                    <a:pt x="3026" y="173"/>
                  </a:lnTo>
                  <a:lnTo>
                    <a:pt x="3027" y="173"/>
                  </a:lnTo>
                  <a:lnTo>
                    <a:pt x="3028" y="173"/>
                  </a:lnTo>
                  <a:lnTo>
                    <a:pt x="3029" y="173"/>
                  </a:lnTo>
                  <a:lnTo>
                    <a:pt x="3030" y="173"/>
                  </a:lnTo>
                  <a:lnTo>
                    <a:pt x="3031" y="173"/>
                  </a:lnTo>
                  <a:lnTo>
                    <a:pt x="3032" y="173"/>
                  </a:lnTo>
                  <a:lnTo>
                    <a:pt x="3033" y="173"/>
                  </a:lnTo>
                  <a:lnTo>
                    <a:pt x="3034" y="173"/>
                  </a:lnTo>
                  <a:lnTo>
                    <a:pt x="3035" y="173"/>
                  </a:lnTo>
                  <a:lnTo>
                    <a:pt x="3036" y="173"/>
                  </a:lnTo>
                  <a:lnTo>
                    <a:pt x="3037" y="173"/>
                  </a:lnTo>
                  <a:lnTo>
                    <a:pt x="3038" y="173"/>
                  </a:lnTo>
                  <a:lnTo>
                    <a:pt x="3039" y="173"/>
                  </a:lnTo>
                  <a:lnTo>
                    <a:pt x="3040" y="173"/>
                  </a:lnTo>
                  <a:lnTo>
                    <a:pt x="3041" y="173"/>
                  </a:lnTo>
                  <a:lnTo>
                    <a:pt x="3042" y="173"/>
                  </a:lnTo>
                  <a:lnTo>
                    <a:pt x="3043" y="173"/>
                  </a:lnTo>
                  <a:lnTo>
                    <a:pt x="3044" y="173"/>
                  </a:lnTo>
                  <a:lnTo>
                    <a:pt x="3045" y="173"/>
                  </a:lnTo>
                  <a:lnTo>
                    <a:pt x="3046" y="173"/>
                  </a:lnTo>
                  <a:lnTo>
                    <a:pt x="3047" y="173"/>
                  </a:lnTo>
                  <a:lnTo>
                    <a:pt x="3048" y="173"/>
                  </a:lnTo>
                  <a:lnTo>
                    <a:pt x="3049" y="173"/>
                  </a:lnTo>
                  <a:lnTo>
                    <a:pt x="3050" y="173"/>
                  </a:lnTo>
                  <a:lnTo>
                    <a:pt x="3051" y="173"/>
                  </a:lnTo>
                  <a:lnTo>
                    <a:pt x="3052" y="173"/>
                  </a:lnTo>
                  <a:lnTo>
                    <a:pt x="3053" y="173"/>
                  </a:lnTo>
                  <a:lnTo>
                    <a:pt x="3054" y="173"/>
                  </a:lnTo>
                  <a:lnTo>
                    <a:pt x="3055" y="173"/>
                  </a:lnTo>
                  <a:lnTo>
                    <a:pt x="3056" y="173"/>
                  </a:lnTo>
                  <a:lnTo>
                    <a:pt x="3057" y="173"/>
                  </a:lnTo>
                  <a:lnTo>
                    <a:pt x="3058" y="173"/>
                  </a:lnTo>
                  <a:lnTo>
                    <a:pt x="3059" y="173"/>
                  </a:lnTo>
                  <a:lnTo>
                    <a:pt x="3060" y="173"/>
                  </a:lnTo>
                  <a:lnTo>
                    <a:pt x="3061" y="173"/>
                  </a:lnTo>
                  <a:lnTo>
                    <a:pt x="3062" y="173"/>
                  </a:lnTo>
                  <a:lnTo>
                    <a:pt x="3063" y="173"/>
                  </a:lnTo>
                  <a:lnTo>
                    <a:pt x="3064" y="173"/>
                  </a:lnTo>
                  <a:lnTo>
                    <a:pt x="3065" y="173"/>
                  </a:lnTo>
                  <a:lnTo>
                    <a:pt x="3066" y="173"/>
                  </a:lnTo>
                  <a:lnTo>
                    <a:pt x="3067" y="173"/>
                  </a:lnTo>
                  <a:lnTo>
                    <a:pt x="3068" y="173"/>
                  </a:lnTo>
                  <a:lnTo>
                    <a:pt x="3069" y="173"/>
                  </a:lnTo>
                  <a:lnTo>
                    <a:pt x="3070" y="173"/>
                  </a:lnTo>
                  <a:lnTo>
                    <a:pt x="3071" y="173"/>
                  </a:lnTo>
                  <a:lnTo>
                    <a:pt x="3072" y="173"/>
                  </a:lnTo>
                  <a:lnTo>
                    <a:pt x="3073" y="173"/>
                  </a:lnTo>
                  <a:lnTo>
                    <a:pt x="3074" y="173"/>
                  </a:lnTo>
                  <a:lnTo>
                    <a:pt x="3075" y="173"/>
                  </a:lnTo>
                  <a:lnTo>
                    <a:pt x="3076" y="173"/>
                  </a:lnTo>
                  <a:lnTo>
                    <a:pt x="3077" y="173"/>
                  </a:lnTo>
                  <a:lnTo>
                    <a:pt x="3078" y="173"/>
                  </a:lnTo>
                  <a:lnTo>
                    <a:pt x="3079" y="173"/>
                  </a:lnTo>
                  <a:lnTo>
                    <a:pt x="3080" y="173"/>
                  </a:lnTo>
                  <a:lnTo>
                    <a:pt x="3081" y="173"/>
                  </a:lnTo>
                  <a:lnTo>
                    <a:pt x="3082" y="173"/>
                  </a:lnTo>
                  <a:lnTo>
                    <a:pt x="3083" y="173"/>
                  </a:lnTo>
                  <a:lnTo>
                    <a:pt x="3084" y="173"/>
                  </a:lnTo>
                  <a:lnTo>
                    <a:pt x="3085" y="173"/>
                  </a:lnTo>
                  <a:lnTo>
                    <a:pt x="3086" y="173"/>
                  </a:lnTo>
                  <a:lnTo>
                    <a:pt x="3087" y="173"/>
                  </a:lnTo>
                  <a:lnTo>
                    <a:pt x="3088" y="173"/>
                  </a:lnTo>
                  <a:lnTo>
                    <a:pt x="3089" y="173"/>
                  </a:lnTo>
                  <a:lnTo>
                    <a:pt x="3090" y="173"/>
                  </a:lnTo>
                  <a:lnTo>
                    <a:pt x="3091" y="173"/>
                  </a:lnTo>
                  <a:lnTo>
                    <a:pt x="3092" y="173"/>
                  </a:lnTo>
                  <a:lnTo>
                    <a:pt x="3093" y="173"/>
                  </a:lnTo>
                  <a:lnTo>
                    <a:pt x="3094" y="173"/>
                  </a:lnTo>
                  <a:lnTo>
                    <a:pt x="3095" y="173"/>
                  </a:lnTo>
                  <a:lnTo>
                    <a:pt x="3096" y="173"/>
                  </a:lnTo>
                  <a:lnTo>
                    <a:pt x="3097" y="173"/>
                  </a:lnTo>
                  <a:lnTo>
                    <a:pt x="3098" y="173"/>
                  </a:lnTo>
                  <a:lnTo>
                    <a:pt x="3099" y="173"/>
                  </a:lnTo>
                  <a:lnTo>
                    <a:pt x="3100" y="173"/>
                  </a:lnTo>
                  <a:lnTo>
                    <a:pt x="3101" y="173"/>
                  </a:lnTo>
                  <a:lnTo>
                    <a:pt x="3102" y="173"/>
                  </a:lnTo>
                  <a:lnTo>
                    <a:pt x="3103" y="173"/>
                  </a:lnTo>
                  <a:lnTo>
                    <a:pt x="3104" y="173"/>
                  </a:lnTo>
                  <a:lnTo>
                    <a:pt x="3105" y="173"/>
                  </a:lnTo>
                  <a:lnTo>
                    <a:pt x="3106" y="173"/>
                  </a:lnTo>
                  <a:lnTo>
                    <a:pt x="3107" y="173"/>
                  </a:lnTo>
                  <a:lnTo>
                    <a:pt x="3108" y="173"/>
                  </a:lnTo>
                  <a:lnTo>
                    <a:pt x="3109" y="173"/>
                  </a:lnTo>
                  <a:lnTo>
                    <a:pt x="3110" y="173"/>
                  </a:lnTo>
                  <a:lnTo>
                    <a:pt x="3111" y="173"/>
                  </a:lnTo>
                  <a:lnTo>
                    <a:pt x="3112" y="173"/>
                  </a:lnTo>
                  <a:lnTo>
                    <a:pt x="3113" y="173"/>
                  </a:lnTo>
                  <a:lnTo>
                    <a:pt x="3114" y="173"/>
                  </a:lnTo>
                  <a:lnTo>
                    <a:pt x="3115" y="173"/>
                  </a:lnTo>
                  <a:lnTo>
                    <a:pt x="3116" y="173"/>
                  </a:lnTo>
                  <a:lnTo>
                    <a:pt x="3117" y="173"/>
                  </a:lnTo>
                  <a:lnTo>
                    <a:pt x="3118" y="173"/>
                  </a:lnTo>
                  <a:lnTo>
                    <a:pt x="3119" y="173"/>
                  </a:lnTo>
                  <a:lnTo>
                    <a:pt x="3120" y="173"/>
                  </a:lnTo>
                  <a:lnTo>
                    <a:pt x="3121" y="173"/>
                  </a:lnTo>
                  <a:lnTo>
                    <a:pt x="3122" y="173"/>
                  </a:lnTo>
                  <a:lnTo>
                    <a:pt x="3123" y="173"/>
                  </a:lnTo>
                  <a:lnTo>
                    <a:pt x="3124" y="173"/>
                  </a:lnTo>
                  <a:lnTo>
                    <a:pt x="3125" y="173"/>
                  </a:lnTo>
                  <a:lnTo>
                    <a:pt x="3126" y="173"/>
                  </a:lnTo>
                  <a:lnTo>
                    <a:pt x="3127" y="173"/>
                  </a:lnTo>
                  <a:lnTo>
                    <a:pt x="3128" y="173"/>
                  </a:lnTo>
                  <a:lnTo>
                    <a:pt x="3129" y="173"/>
                  </a:lnTo>
                  <a:lnTo>
                    <a:pt x="3130" y="173"/>
                  </a:lnTo>
                  <a:lnTo>
                    <a:pt x="3131" y="173"/>
                  </a:lnTo>
                  <a:lnTo>
                    <a:pt x="3132" y="173"/>
                  </a:lnTo>
                  <a:lnTo>
                    <a:pt x="3133" y="173"/>
                  </a:lnTo>
                  <a:lnTo>
                    <a:pt x="3134" y="173"/>
                  </a:lnTo>
                  <a:lnTo>
                    <a:pt x="3135" y="173"/>
                  </a:lnTo>
                  <a:lnTo>
                    <a:pt x="3136" y="173"/>
                  </a:lnTo>
                  <a:lnTo>
                    <a:pt x="3137" y="173"/>
                  </a:lnTo>
                  <a:lnTo>
                    <a:pt x="3138" y="173"/>
                  </a:lnTo>
                  <a:lnTo>
                    <a:pt x="3139" y="173"/>
                  </a:lnTo>
                  <a:lnTo>
                    <a:pt x="3140" y="173"/>
                  </a:lnTo>
                  <a:lnTo>
                    <a:pt x="3141" y="173"/>
                  </a:lnTo>
                  <a:lnTo>
                    <a:pt x="3142" y="173"/>
                  </a:lnTo>
                  <a:lnTo>
                    <a:pt x="3143" y="173"/>
                  </a:lnTo>
                  <a:lnTo>
                    <a:pt x="3144" y="173"/>
                  </a:lnTo>
                  <a:lnTo>
                    <a:pt x="3145" y="173"/>
                  </a:lnTo>
                  <a:lnTo>
                    <a:pt x="3146" y="173"/>
                  </a:lnTo>
                  <a:lnTo>
                    <a:pt x="3147" y="173"/>
                  </a:lnTo>
                  <a:lnTo>
                    <a:pt x="3148" y="173"/>
                  </a:lnTo>
                  <a:lnTo>
                    <a:pt x="3149" y="173"/>
                  </a:lnTo>
                  <a:lnTo>
                    <a:pt x="3150" y="173"/>
                  </a:lnTo>
                  <a:lnTo>
                    <a:pt x="3151" y="173"/>
                  </a:lnTo>
                  <a:lnTo>
                    <a:pt x="3152" y="173"/>
                  </a:lnTo>
                  <a:lnTo>
                    <a:pt x="3153" y="173"/>
                  </a:lnTo>
                  <a:lnTo>
                    <a:pt x="3154" y="173"/>
                  </a:lnTo>
                  <a:lnTo>
                    <a:pt x="3155" y="173"/>
                  </a:lnTo>
                  <a:lnTo>
                    <a:pt x="3156" y="173"/>
                  </a:lnTo>
                  <a:lnTo>
                    <a:pt x="3157" y="173"/>
                  </a:lnTo>
                  <a:lnTo>
                    <a:pt x="3158" y="173"/>
                  </a:lnTo>
                  <a:lnTo>
                    <a:pt x="3159" y="173"/>
                  </a:lnTo>
                  <a:lnTo>
                    <a:pt x="3160" y="173"/>
                  </a:lnTo>
                  <a:lnTo>
                    <a:pt x="3161" y="173"/>
                  </a:lnTo>
                  <a:lnTo>
                    <a:pt x="3162" y="173"/>
                  </a:lnTo>
                  <a:lnTo>
                    <a:pt x="3163" y="173"/>
                  </a:lnTo>
                  <a:lnTo>
                    <a:pt x="3164" y="173"/>
                  </a:lnTo>
                  <a:lnTo>
                    <a:pt x="3165" y="173"/>
                  </a:lnTo>
                  <a:lnTo>
                    <a:pt x="3166" y="173"/>
                  </a:lnTo>
                  <a:lnTo>
                    <a:pt x="3167" y="173"/>
                  </a:lnTo>
                  <a:lnTo>
                    <a:pt x="3168" y="173"/>
                  </a:lnTo>
                  <a:lnTo>
                    <a:pt x="3169" y="173"/>
                  </a:lnTo>
                  <a:lnTo>
                    <a:pt x="3170" y="173"/>
                  </a:lnTo>
                  <a:lnTo>
                    <a:pt x="3171" y="173"/>
                  </a:lnTo>
                  <a:lnTo>
                    <a:pt x="3172" y="173"/>
                  </a:lnTo>
                  <a:lnTo>
                    <a:pt x="3173" y="173"/>
                  </a:lnTo>
                  <a:lnTo>
                    <a:pt x="3174" y="173"/>
                  </a:lnTo>
                  <a:lnTo>
                    <a:pt x="3175" y="173"/>
                  </a:lnTo>
                  <a:lnTo>
                    <a:pt x="3176" y="173"/>
                  </a:lnTo>
                  <a:lnTo>
                    <a:pt x="3177" y="173"/>
                  </a:lnTo>
                  <a:lnTo>
                    <a:pt x="3178" y="173"/>
                  </a:lnTo>
                  <a:lnTo>
                    <a:pt x="3179" y="173"/>
                  </a:lnTo>
                  <a:lnTo>
                    <a:pt x="3180" y="173"/>
                  </a:lnTo>
                  <a:lnTo>
                    <a:pt x="3181" y="173"/>
                  </a:lnTo>
                  <a:lnTo>
                    <a:pt x="3182" y="173"/>
                  </a:lnTo>
                  <a:lnTo>
                    <a:pt x="3183" y="173"/>
                  </a:lnTo>
                  <a:lnTo>
                    <a:pt x="3184" y="173"/>
                  </a:lnTo>
                  <a:lnTo>
                    <a:pt x="3185" y="173"/>
                  </a:lnTo>
                  <a:lnTo>
                    <a:pt x="3186" y="173"/>
                  </a:lnTo>
                  <a:lnTo>
                    <a:pt x="3187" y="173"/>
                  </a:lnTo>
                  <a:lnTo>
                    <a:pt x="3188" y="173"/>
                  </a:lnTo>
                  <a:lnTo>
                    <a:pt x="3189" y="173"/>
                  </a:lnTo>
                  <a:lnTo>
                    <a:pt x="3190" y="173"/>
                  </a:lnTo>
                  <a:lnTo>
                    <a:pt x="3191" y="173"/>
                  </a:lnTo>
                  <a:lnTo>
                    <a:pt x="3192" y="173"/>
                  </a:lnTo>
                  <a:lnTo>
                    <a:pt x="3193" y="173"/>
                  </a:lnTo>
                  <a:lnTo>
                    <a:pt x="3194" y="173"/>
                  </a:lnTo>
                  <a:lnTo>
                    <a:pt x="3195" y="173"/>
                  </a:lnTo>
                  <a:lnTo>
                    <a:pt x="3196" y="173"/>
                  </a:lnTo>
                  <a:lnTo>
                    <a:pt x="3197" y="173"/>
                  </a:lnTo>
                  <a:lnTo>
                    <a:pt x="3198" y="173"/>
                  </a:lnTo>
                  <a:lnTo>
                    <a:pt x="3199" y="173"/>
                  </a:lnTo>
                  <a:lnTo>
                    <a:pt x="3200" y="173"/>
                  </a:lnTo>
                  <a:lnTo>
                    <a:pt x="3201" y="173"/>
                  </a:lnTo>
                  <a:lnTo>
                    <a:pt x="3202" y="173"/>
                  </a:lnTo>
                  <a:lnTo>
                    <a:pt x="3203" y="173"/>
                  </a:lnTo>
                  <a:lnTo>
                    <a:pt x="3204" y="173"/>
                  </a:lnTo>
                  <a:lnTo>
                    <a:pt x="3205" y="173"/>
                  </a:lnTo>
                  <a:lnTo>
                    <a:pt x="3206" y="173"/>
                  </a:lnTo>
                  <a:lnTo>
                    <a:pt x="3207" y="173"/>
                  </a:lnTo>
                  <a:lnTo>
                    <a:pt x="3208" y="173"/>
                  </a:lnTo>
                  <a:lnTo>
                    <a:pt x="3209" y="173"/>
                  </a:lnTo>
                  <a:lnTo>
                    <a:pt x="3210" y="173"/>
                  </a:lnTo>
                  <a:lnTo>
                    <a:pt x="3211" y="173"/>
                  </a:lnTo>
                  <a:lnTo>
                    <a:pt x="3212" y="173"/>
                  </a:lnTo>
                  <a:lnTo>
                    <a:pt x="3213" y="173"/>
                  </a:lnTo>
                  <a:lnTo>
                    <a:pt x="3214" y="173"/>
                  </a:lnTo>
                  <a:lnTo>
                    <a:pt x="3215" y="173"/>
                  </a:lnTo>
                  <a:lnTo>
                    <a:pt x="3216" y="173"/>
                  </a:lnTo>
                  <a:lnTo>
                    <a:pt x="3217" y="173"/>
                  </a:lnTo>
                  <a:lnTo>
                    <a:pt x="3218" y="173"/>
                  </a:lnTo>
                  <a:lnTo>
                    <a:pt x="3219" y="173"/>
                  </a:lnTo>
                  <a:lnTo>
                    <a:pt x="3220" y="173"/>
                  </a:lnTo>
                  <a:lnTo>
                    <a:pt x="3221" y="173"/>
                  </a:lnTo>
                  <a:lnTo>
                    <a:pt x="3222" y="173"/>
                  </a:lnTo>
                  <a:lnTo>
                    <a:pt x="3223" y="173"/>
                  </a:lnTo>
                  <a:lnTo>
                    <a:pt x="3224" y="173"/>
                  </a:lnTo>
                  <a:lnTo>
                    <a:pt x="3225" y="173"/>
                  </a:lnTo>
                  <a:lnTo>
                    <a:pt x="3226" y="173"/>
                  </a:lnTo>
                  <a:lnTo>
                    <a:pt x="3227" y="173"/>
                  </a:lnTo>
                  <a:lnTo>
                    <a:pt x="3228" y="173"/>
                  </a:lnTo>
                  <a:lnTo>
                    <a:pt x="3229" y="173"/>
                  </a:lnTo>
                  <a:lnTo>
                    <a:pt x="3230" y="173"/>
                  </a:lnTo>
                  <a:lnTo>
                    <a:pt x="3231" y="173"/>
                  </a:lnTo>
                  <a:lnTo>
                    <a:pt x="3232" y="173"/>
                  </a:lnTo>
                  <a:lnTo>
                    <a:pt x="3233" y="173"/>
                  </a:lnTo>
                  <a:lnTo>
                    <a:pt x="3234" y="173"/>
                  </a:lnTo>
                  <a:lnTo>
                    <a:pt x="3235" y="173"/>
                  </a:lnTo>
                  <a:lnTo>
                    <a:pt x="3236" y="173"/>
                  </a:lnTo>
                  <a:lnTo>
                    <a:pt x="3237" y="173"/>
                  </a:lnTo>
                  <a:lnTo>
                    <a:pt x="3238" y="173"/>
                  </a:lnTo>
                  <a:lnTo>
                    <a:pt x="3239" y="173"/>
                  </a:lnTo>
                  <a:lnTo>
                    <a:pt x="3240" y="173"/>
                  </a:lnTo>
                  <a:lnTo>
                    <a:pt x="3241" y="173"/>
                  </a:lnTo>
                  <a:lnTo>
                    <a:pt x="3242" y="173"/>
                  </a:lnTo>
                  <a:lnTo>
                    <a:pt x="3243" y="173"/>
                  </a:lnTo>
                  <a:lnTo>
                    <a:pt x="3244" y="173"/>
                  </a:lnTo>
                  <a:lnTo>
                    <a:pt x="3245" y="173"/>
                  </a:lnTo>
                  <a:lnTo>
                    <a:pt x="3246" y="173"/>
                  </a:lnTo>
                  <a:lnTo>
                    <a:pt x="3247" y="173"/>
                  </a:lnTo>
                  <a:lnTo>
                    <a:pt x="3248" y="173"/>
                  </a:lnTo>
                  <a:lnTo>
                    <a:pt x="3249" y="173"/>
                  </a:lnTo>
                  <a:lnTo>
                    <a:pt x="3250" y="173"/>
                  </a:lnTo>
                  <a:lnTo>
                    <a:pt x="3251" y="173"/>
                  </a:lnTo>
                  <a:lnTo>
                    <a:pt x="3252" y="173"/>
                  </a:lnTo>
                  <a:lnTo>
                    <a:pt x="3253" y="173"/>
                  </a:lnTo>
                  <a:lnTo>
                    <a:pt x="3254" y="173"/>
                  </a:lnTo>
                  <a:lnTo>
                    <a:pt x="3255" y="173"/>
                  </a:lnTo>
                  <a:lnTo>
                    <a:pt x="3256" y="173"/>
                  </a:lnTo>
                  <a:lnTo>
                    <a:pt x="3257" y="173"/>
                  </a:lnTo>
                  <a:lnTo>
                    <a:pt x="3258" y="173"/>
                  </a:lnTo>
                  <a:lnTo>
                    <a:pt x="3259" y="173"/>
                  </a:lnTo>
                  <a:lnTo>
                    <a:pt x="3260" y="173"/>
                  </a:lnTo>
                  <a:lnTo>
                    <a:pt x="3261" y="173"/>
                  </a:lnTo>
                  <a:lnTo>
                    <a:pt x="3262" y="173"/>
                  </a:lnTo>
                  <a:lnTo>
                    <a:pt x="3263" y="173"/>
                  </a:lnTo>
                  <a:lnTo>
                    <a:pt x="3264" y="173"/>
                  </a:lnTo>
                  <a:lnTo>
                    <a:pt x="3265" y="173"/>
                  </a:lnTo>
                  <a:lnTo>
                    <a:pt x="3266" y="173"/>
                  </a:lnTo>
                  <a:lnTo>
                    <a:pt x="3267" y="173"/>
                  </a:lnTo>
                  <a:lnTo>
                    <a:pt x="3268" y="173"/>
                  </a:lnTo>
                  <a:lnTo>
                    <a:pt x="3269" y="173"/>
                  </a:lnTo>
                  <a:lnTo>
                    <a:pt x="3270" y="173"/>
                  </a:lnTo>
                  <a:lnTo>
                    <a:pt x="3271" y="173"/>
                  </a:lnTo>
                  <a:lnTo>
                    <a:pt x="3272" y="173"/>
                  </a:lnTo>
                  <a:lnTo>
                    <a:pt x="3273" y="173"/>
                  </a:lnTo>
                  <a:lnTo>
                    <a:pt x="3274" y="173"/>
                  </a:lnTo>
                  <a:lnTo>
                    <a:pt x="3275" y="173"/>
                  </a:lnTo>
                  <a:lnTo>
                    <a:pt x="3276" y="173"/>
                  </a:lnTo>
                  <a:lnTo>
                    <a:pt x="3277" y="173"/>
                  </a:lnTo>
                  <a:lnTo>
                    <a:pt x="3278" y="173"/>
                  </a:lnTo>
                  <a:lnTo>
                    <a:pt x="3279" y="173"/>
                  </a:lnTo>
                  <a:lnTo>
                    <a:pt x="3280" y="173"/>
                  </a:lnTo>
                  <a:lnTo>
                    <a:pt x="3281" y="173"/>
                  </a:lnTo>
                  <a:lnTo>
                    <a:pt x="3282" y="173"/>
                  </a:lnTo>
                  <a:lnTo>
                    <a:pt x="3283" y="173"/>
                  </a:lnTo>
                  <a:lnTo>
                    <a:pt x="3284" y="173"/>
                  </a:lnTo>
                  <a:lnTo>
                    <a:pt x="3285" y="173"/>
                  </a:lnTo>
                  <a:lnTo>
                    <a:pt x="3286" y="173"/>
                  </a:lnTo>
                  <a:lnTo>
                    <a:pt x="3287" y="173"/>
                  </a:lnTo>
                  <a:lnTo>
                    <a:pt x="3288" y="173"/>
                  </a:lnTo>
                  <a:lnTo>
                    <a:pt x="3289" y="173"/>
                  </a:lnTo>
                  <a:lnTo>
                    <a:pt x="3290" y="173"/>
                  </a:lnTo>
                  <a:lnTo>
                    <a:pt x="3291" y="173"/>
                  </a:lnTo>
                  <a:lnTo>
                    <a:pt x="3292" y="173"/>
                  </a:lnTo>
                  <a:lnTo>
                    <a:pt x="3293" y="173"/>
                  </a:lnTo>
                  <a:lnTo>
                    <a:pt x="3294" y="173"/>
                  </a:lnTo>
                  <a:lnTo>
                    <a:pt x="3295" y="173"/>
                  </a:lnTo>
                  <a:lnTo>
                    <a:pt x="3296" y="173"/>
                  </a:lnTo>
                  <a:lnTo>
                    <a:pt x="3297" y="173"/>
                  </a:lnTo>
                  <a:lnTo>
                    <a:pt x="3298" y="173"/>
                  </a:lnTo>
                  <a:lnTo>
                    <a:pt x="3299" y="173"/>
                  </a:lnTo>
                  <a:lnTo>
                    <a:pt x="3300" y="173"/>
                  </a:lnTo>
                  <a:lnTo>
                    <a:pt x="3301" y="173"/>
                  </a:lnTo>
                  <a:lnTo>
                    <a:pt x="3302" y="173"/>
                  </a:lnTo>
                  <a:lnTo>
                    <a:pt x="3303" y="173"/>
                  </a:lnTo>
                  <a:lnTo>
                    <a:pt x="3304" y="173"/>
                  </a:lnTo>
                  <a:lnTo>
                    <a:pt x="3305" y="173"/>
                  </a:lnTo>
                  <a:lnTo>
                    <a:pt x="3306" y="173"/>
                  </a:lnTo>
                  <a:lnTo>
                    <a:pt x="3307" y="173"/>
                  </a:lnTo>
                  <a:lnTo>
                    <a:pt x="3308" y="173"/>
                  </a:lnTo>
                  <a:lnTo>
                    <a:pt x="3309" y="173"/>
                  </a:lnTo>
                  <a:lnTo>
                    <a:pt x="3310" y="173"/>
                  </a:lnTo>
                  <a:lnTo>
                    <a:pt x="3311" y="173"/>
                  </a:lnTo>
                  <a:lnTo>
                    <a:pt x="3312" y="173"/>
                  </a:lnTo>
                  <a:lnTo>
                    <a:pt x="3313" y="173"/>
                  </a:lnTo>
                  <a:lnTo>
                    <a:pt x="3314" y="173"/>
                  </a:lnTo>
                  <a:lnTo>
                    <a:pt x="3315" y="173"/>
                  </a:lnTo>
                  <a:lnTo>
                    <a:pt x="3316" y="173"/>
                  </a:lnTo>
                  <a:lnTo>
                    <a:pt x="3317" y="173"/>
                  </a:lnTo>
                  <a:lnTo>
                    <a:pt x="3318" y="173"/>
                  </a:lnTo>
                  <a:lnTo>
                    <a:pt x="3319" y="173"/>
                  </a:lnTo>
                  <a:lnTo>
                    <a:pt x="3320" y="173"/>
                  </a:lnTo>
                  <a:lnTo>
                    <a:pt x="3321" y="173"/>
                  </a:lnTo>
                  <a:lnTo>
                    <a:pt x="3322" y="173"/>
                  </a:lnTo>
                  <a:lnTo>
                    <a:pt x="3323" y="173"/>
                  </a:lnTo>
                  <a:lnTo>
                    <a:pt x="3324" y="173"/>
                  </a:lnTo>
                  <a:lnTo>
                    <a:pt x="3325" y="173"/>
                  </a:lnTo>
                  <a:lnTo>
                    <a:pt x="3326" y="173"/>
                  </a:lnTo>
                  <a:lnTo>
                    <a:pt x="3327" y="173"/>
                  </a:lnTo>
                  <a:lnTo>
                    <a:pt x="3328" y="173"/>
                  </a:lnTo>
                  <a:lnTo>
                    <a:pt x="3329" y="173"/>
                  </a:lnTo>
                  <a:lnTo>
                    <a:pt x="3330" y="173"/>
                  </a:lnTo>
                  <a:lnTo>
                    <a:pt x="3331" y="173"/>
                  </a:lnTo>
                  <a:lnTo>
                    <a:pt x="3332" y="173"/>
                  </a:lnTo>
                  <a:lnTo>
                    <a:pt x="3333" y="173"/>
                  </a:lnTo>
                  <a:lnTo>
                    <a:pt x="3334" y="173"/>
                  </a:lnTo>
                  <a:lnTo>
                    <a:pt x="3335" y="173"/>
                  </a:lnTo>
                  <a:lnTo>
                    <a:pt x="3336" y="173"/>
                  </a:lnTo>
                  <a:lnTo>
                    <a:pt x="3337" y="173"/>
                  </a:lnTo>
                  <a:lnTo>
                    <a:pt x="3338" y="173"/>
                  </a:lnTo>
                  <a:lnTo>
                    <a:pt x="3339" y="173"/>
                  </a:lnTo>
                  <a:lnTo>
                    <a:pt x="3340" y="173"/>
                  </a:lnTo>
                  <a:lnTo>
                    <a:pt x="3341" y="173"/>
                  </a:lnTo>
                  <a:lnTo>
                    <a:pt x="3342" y="173"/>
                  </a:lnTo>
                  <a:lnTo>
                    <a:pt x="3343" y="173"/>
                  </a:lnTo>
                  <a:lnTo>
                    <a:pt x="3344" y="173"/>
                  </a:lnTo>
                  <a:lnTo>
                    <a:pt x="3345" y="173"/>
                  </a:lnTo>
                  <a:lnTo>
                    <a:pt x="3346" y="173"/>
                  </a:lnTo>
                  <a:lnTo>
                    <a:pt x="3347" y="173"/>
                  </a:lnTo>
                  <a:lnTo>
                    <a:pt x="3348" y="173"/>
                  </a:lnTo>
                  <a:lnTo>
                    <a:pt x="3349" y="173"/>
                  </a:lnTo>
                  <a:lnTo>
                    <a:pt x="3350" y="173"/>
                  </a:lnTo>
                  <a:lnTo>
                    <a:pt x="3351" y="173"/>
                  </a:lnTo>
                  <a:lnTo>
                    <a:pt x="3352" y="173"/>
                  </a:lnTo>
                  <a:lnTo>
                    <a:pt x="3353" y="173"/>
                  </a:lnTo>
                  <a:lnTo>
                    <a:pt x="3354" y="173"/>
                  </a:lnTo>
                  <a:lnTo>
                    <a:pt x="3355" y="173"/>
                  </a:lnTo>
                  <a:lnTo>
                    <a:pt x="3356" y="173"/>
                  </a:lnTo>
                  <a:lnTo>
                    <a:pt x="3357" y="173"/>
                  </a:lnTo>
                  <a:lnTo>
                    <a:pt x="3358" y="173"/>
                  </a:lnTo>
                  <a:lnTo>
                    <a:pt x="3359" y="173"/>
                  </a:lnTo>
                  <a:lnTo>
                    <a:pt x="3360" y="173"/>
                  </a:lnTo>
                  <a:lnTo>
                    <a:pt x="3361" y="173"/>
                  </a:lnTo>
                  <a:lnTo>
                    <a:pt x="3362" y="173"/>
                  </a:lnTo>
                  <a:lnTo>
                    <a:pt x="3363" y="173"/>
                  </a:lnTo>
                  <a:lnTo>
                    <a:pt x="3364" y="173"/>
                  </a:lnTo>
                  <a:lnTo>
                    <a:pt x="3365" y="173"/>
                  </a:lnTo>
                  <a:lnTo>
                    <a:pt x="3366" y="173"/>
                  </a:lnTo>
                  <a:lnTo>
                    <a:pt x="3367" y="173"/>
                  </a:lnTo>
                  <a:lnTo>
                    <a:pt x="3368" y="173"/>
                  </a:lnTo>
                  <a:lnTo>
                    <a:pt x="3369" y="173"/>
                  </a:lnTo>
                  <a:lnTo>
                    <a:pt x="3370" y="173"/>
                  </a:lnTo>
                  <a:lnTo>
                    <a:pt x="3371" y="173"/>
                  </a:lnTo>
                  <a:lnTo>
                    <a:pt x="3372" y="173"/>
                  </a:lnTo>
                  <a:lnTo>
                    <a:pt x="3373" y="173"/>
                  </a:lnTo>
                  <a:lnTo>
                    <a:pt x="3374" y="173"/>
                  </a:lnTo>
                  <a:lnTo>
                    <a:pt x="3375" y="173"/>
                  </a:lnTo>
                  <a:lnTo>
                    <a:pt x="3376" y="173"/>
                  </a:lnTo>
                  <a:lnTo>
                    <a:pt x="3377" y="173"/>
                  </a:lnTo>
                  <a:lnTo>
                    <a:pt x="3378" y="173"/>
                  </a:lnTo>
                  <a:lnTo>
                    <a:pt x="3379" y="173"/>
                  </a:lnTo>
                  <a:lnTo>
                    <a:pt x="3380" y="173"/>
                  </a:lnTo>
                  <a:lnTo>
                    <a:pt x="3381" y="173"/>
                  </a:lnTo>
                  <a:lnTo>
                    <a:pt x="3382" y="173"/>
                  </a:lnTo>
                  <a:lnTo>
                    <a:pt x="3383" y="173"/>
                  </a:lnTo>
                  <a:lnTo>
                    <a:pt x="3384" y="173"/>
                  </a:lnTo>
                  <a:lnTo>
                    <a:pt x="3385" y="173"/>
                  </a:lnTo>
                  <a:lnTo>
                    <a:pt x="3386" y="173"/>
                  </a:lnTo>
                  <a:lnTo>
                    <a:pt x="3387" y="173"/>
                  </a:lnTo>
                  <a:lnTo>
                    <a:pt x="3388" y="173"/>
                  </a:lnTo>
                  <a:lnTo>
                    <a:pt x="3389" y="173"/>
                  </a:lnTo>
                  <a:lnTo>
                    <a:pt x="3390" y="173"/>
                  </a:lnTo>
                  <a:lnTo>
                    <a:pt x="3391" y="173"/>
                  </a:lnTo>
                  <a:lnTo>
                    <a:pt x="3392" y="173"/>
                  </a:lnTo>
                  <a:lnTo>
                    <a:pt x="3393" y="173"/>
                  </a:lnTo>
                  <a:lnTo>
                    <a:pt x="3394" y="173"/>
                  </a:lnTo>
                  <a:lnTo>
                    <a:pt x="3395" y="173"/>
                  </a:lnTo>
                  <a:lnTo>
                    <a:pt x="3396" y="173"/>
                  </a:lnTo>
                  <a:lnTo>
                    <a:pt x="3397" y="173"/>
                  </a:lnTo>
                  <a:lnTo>
                    <a:pt x="3398" y="173"/>
                  </a:lnTo>
                  <a:lnTo>
                    <a:pt x="3399" y="173"/>
                  </a:lnTo>
                  <a:lnTo>
                    <a:pt x="3400" y="173"/>
                  </a:lnTo>
                  <a:lnTo>
                    <a:pt x="3401" y="173"/>
                  </a:lnTo>
                  <a:lnTo>
                    <a:pt x="3402" y="173"/>
                  </a:lnTo>
                  <a:lnTo>
                    <a:pt x="3403" y="173"/>
                  </a:lnTo>
                  <a:lnTo>
                    <a:pt x="3404" y="173"/>
                  </a:lnTo>
                  <a:lnTo>
                    <a:pt x="3405" y="173"/>
                  </a:lnTo>
                  <a:lnTo>
                    <a:pt x="3406" y="173"/>
                  </a:lnTo>
                  <a:lnTo>
                    <a:pt x="3407" y="173"/>
                  </a:lnTo>
                  <a:lnTo>
                    <a:pt x="3408" y="173"/>
                  </a:lnTo>
                  <a:lnTo>
                    <a:pt x="3409" y="173"/>
                  </a:lnTo>
                  <a:lnTo>
                    <a:pt x="3410" y="173"/>
                  </a:lnTo>
                  <a:lnTo>
                    <a:pt x="3411" y="173"/>
                  </a:lnTo>
                  <a:lnTo>
                    <a:pt x="3412" y="173"/>
                  </a:lnTo>
                  <a:lnTo>
                    <a:pt x="3413" y="173"/>
                  </a:lnTo>
                  <a:lnTo>
                    <a:pt x="3414" y="173"/>
                  </a:lnTo>
                  <a:lnTo>
                    <a:pt x="3415" y="173"/>
                  </a:lnTo>
                  <a:lnTo>
                    <a:pt x="3416" y="173"/>
                  </a:lnTo>
                  <a:lnTo>
                    <a:pt x="3417" y="173"/>
                  </a:lnTo>
                  <a:lnTo>
                    <a:pt x="3418" y="173"/>
                  </a:lnTo>
                  <a:lnTo>
                    <a:pt x="3419" y="173"/>
                  </a:lnTo>
                  <a:lnTo>
                    <a:pt x="3420" y="173"/>
                  </a:lnTo>
                  <a:lnTo>
                    <a:pt x="3421" y="173"/>
                  </a:lnTo>
                  <a:lnTo>
                    <a:pt x="3422" y="173"/>
                  </a:lnTo>
                  <a:lnTo>
                    <a:pt x="3423" y="173"/>
                  </a:lnTo>
                  <a:lnTo>
                    <a:pt x="3424" y="173"/>
                  </a:lnTo>
                  <a:lnTo>
                    <a:pt x="3425" y="173"/>
                  </a:lnTo>
                  <a:lnTo>
                    <a:pt x="3426" y="173"/>
                  </a:lnTo>
                  <a:lnTo>
                    <a:pt x="3427" y="173"/>
                  </a:lnTo>
                  <a:lnTo>
                    <a:pt x="3428" y="173"/>
                  </a:lnTo>
                  <a:lnTo>
                    <a:pt x="3429" y="173"/>
                  </a:lnTo>
                  <a:lnTo>
                    <a:pt x="3430" y="173"/>
                  </a:lnTo>
                  <a:lnTo>
                    <a:pt x="3431" y="173"/>
                  </a:lnTo>
                  <a:lnTo>
                    <a:pt x="3432" y="173"/>
                  </a:lnTo>
                  <a:lnTo>
                    <a:pt x="3433" y="173"/>
                  </a:lnTo>
                  <a:lnTo>
                    <a:pt x="3434" y="173"/>
                  </a:lnTo>
                  <a:lnTo>
                    <a:pt x="3435" y="173"/>
                  </a:lnTo>
                  <a:lnTo>
                    <a:pt x="3436" y="173"/>
                  </a:lnTo>
                  <a:lnTo>
                    <a:pt x="3437" y="173"/>
                  </a:lnTo>
                  <a:lnTo>
                    <a:pt x="3438" y="173"/>
                  </a:lnTo>
                  <a:lnTo>
                    <a:pt x="3439" y="173"/>
                  </a:lnTo>
                  <a:lnTo>
                    <a:pt x="3440" y="173"/>
                  </a:lnTo>
                  <a:lnTo>
                    <a:pt x="3441" y="173"/>
                  </a:lnTo>
                  <a:lnTo>
                    <a:pt x="3442" y="173"/>
                  </a:lnTo>
                  <a:lnTo>
                    <a:pt x="3443" y="173"/>
                  </a:lnTo>
                  <a:lnTo>
                    <a:pt x="3444" y="173"/>
                  </a:lnTo>
                  <a:lnTo>
                    <a:pt x="3445" y="173"/>
                  </a:lnTo>
                  <a:lnTo>
                    <a:pt x="3446" y="173"/>
                  </a:lnTo>
                  <a:lnTo>
                    <a:pt x="3447" y="173"/>
                  </a:lnTo>
                  <a:lnTo>
                    <a:pt x="3448" y="173"/>
                  </a:lnTo>
                  <a:lnTo>
                    <a:pt x="3449" y="173"/>
                  </a:lnTo>
                  <a:lnTo>
                    <a:pt x="3450" y="173"/>
                  </a:lnTo>
                  <a:lnTo>
                    <a:pt x="3451" y="173"/>
                  </a:lnTo>
                  <a:lnTo>
                    <a:pt x="3452" y="173"/>
                  </a:lnTo>
                  <a:lnTo>
                    <a:pt x="3453" y="173"/>
                  </a:lnTo>
                  <a:lnTo>
                    <a:pt x="3454" y="173"/>
                  </a:lnTo>
                  <a:lnTo>
                    <a:pt x="3455" y="173"/>
                  </a:lnTo>
                  <a:lnTo>
                    <a:pt x="3456" y="173"/>
                  </a:lnTo>
                  <a:lnTo>
                    <a:pt x="3457" y="173"/>
                  </a:lnTo>
                  <a:lnTo>
                    <a:pt x="3458" y="173"/>
                  </a:lnTo>
                  <a:lnTo>
                    <a:pt x="3459" y="173"/>
                  </a:lnTo>
                  <a:lnTo>
                    <a:pt x="3460" y="173"/>
                  </a:lnTo>
                  <a:lnTo>
                    <a:pt x="3461" y="173"/>
                  </a:lnTo>
                  <a:lnTo>
                    <a:pt x="3462" y="173"/>
                  </a:lnTo>
                  <a:lnTo>
                    <a:pt x="3463" y="173"/>
                  </a:lnTo>
                  <a:lnTo>
                    <a:pt x="3464" y="173"/>
                  </a:lnTo>
                  <a:lnTo>
                    <a:pt x="3465" y="173"/>
                  </a:lnTo>
                  <a:lnTo>
                    <a:pt x="3466" y="173"/>
                  </a:lnTo>
                  <a:lnTo>
                    <a:pt x="3467" y="173"/>
                  </a:lnTo>
                  <a:lnTo>
                    <a:pt x="3468" y="173"/>
                  </a:lnTo>
                  <a:lnTo>
                    <a:pt x="3469" y="173"/>
                  </a:lnTo>
                  <a:lnTo>
                    <a:pt x="3470" y="173"/>
                  </a:lnTo>
                  <a:lnTo>
                    <a:pt x="3471" y="173"/>
                  </a:lnTo>
                  <a:lnTo>
                    <a:pt x="3472" y="173"/>
                  </a:lnTo>
                  <a:lnTo>
                    <a:pt x="3473" y="173"/>
                  </a:lnTo>
                  <a:lnTo>
                    <a:pt x="3474" y="173"/>
                  </a:lnTo>
                  <a:lnTo>
                    <a:pt x="3475" y="173"/>
                  </a:lnTo>
                  <a:lnTo>
                    <a:pt x="3476" y="173"/>
                  </a:lnTo>
                  <a:lnTo>
                    <a:pt x="3477" y="173"/>
                  </a:lnTo>
                  <a:lnTo>
                    <a:pt x="3478" y="173"/>
                  </a:lnTo>
                  <a:lnTo>
                    <a:pt x="3479" y="173"/>
                  </a:lnTo>
                  <a:lnTo>
                    <a:pt x="3480" y="173"/>
                  </a:lnTo>
                  <a:lnTo>
                    <a:pt x="3481" y="173"/>
                  </a:lnTo>
                  <a:lnTo>
                    <a:pt x="3482" y="173"/>
                  </a:lnTo>
                  <a:lnTo>
                    <a:pt x="3483" y="173"/>
                  </a:lnTo>
                  <a:lnTo>
                    <a:pt x="3484" y="173"/>
                  </a:lnTo>
                  <a:lnTo>
                    <a:pt x="3485" y="173"/>
                  </a:lnTo>
                  <a:lnTo>
                    <a:pt x="3486" y="173"/>
                  </a:lnTo>
                  <a:lnTo>
                    <a:pt x="3487" y="173"/>
                  </a:lnTo>
                  <a:lnTo>
                    <a:pt x="3488" y="173"/>
                  </a:lnTo>
                  <a:lnTo>
                    <a:pt x="3489" y="173"/>
                  </a:lnTo>
                  <a:lnTo>
                    <a:pt x="3490" y="173"/>
                  </a:lnTo>
                  <a:lnTo>
                    <a:pt x="3491" y="173"/>
                  </a:lnTo>
                  <a:lnTo>
                    <a:pt x="3492" y="173"/>
                  </a:lnTo>
                  <a:lnTo>
                    <a:pt x="3493" y="173"/>
                  </a:lnTo>
                  <a:lnTo>
                    <a:pt x="3494" y="173"/>
                  </a:lnTo>
                  <a:lnTo>
                    <a:pt x="3495" y="173"/>
                  </a:lnTo>
                  <a:lnTo>
                    <a:pt x="3496" y="173"/>
                  </a:lnTo>
                  <a:lnTo>
                    <a:pt x="3497" y="173"/>
                  </a:lnTo>
                  <a:lnTo>
                    <a:pt x="3498" y="173"/>
                  </a:lnTo>
                  <a:lnTo>
                    <a:pt x="3499" y="173"/>
                  </a:lnTo>
                  <a:lnTo>
                    <a:pt x="3500" y="173"/>
                  </a:lnTo>
                  <a:lnTo>
                    <a:pt x="3501" y="173"/>
                  </a:lnTo>
                  <a:lnTo>
                    <a:pt x="3502" y="173"/>
                  </a:lnTo>
                  <a:lnTo>
                    <a:pt x="3503" y="173"/>
                  </a:lnTo>
                  <a:lnTo>
                    <a:pt x="3504" y="173"/>
                  </a:lnTo>
                  <a:lnTo>
                    <a:pt x="3505" y="173"/>
                  </a:lnTo>
                  <a:lnTo>
                    <a:pt x="3506" y="173"/>
                  </a:lnTo>
                  <a:lnTo>
                    <a:pt x="3507" y="173"/>
                  </a:lnTo>
                  <a:lnTo>
                    <a:pt x="3508" y="173"/>
                  </a:lnTo>
                  <a:lnTo>
                    <a:pt x="3509" y="173"/>
                  </a:lnTo>
                  <a:lnTo>
                    <a:pt x="3510" y="173"/>
                  </a:lnTo>
                  <a:lnTo>
                    <a:pt x="3511" y="173"/>
                  </a:lnTo>
                  <a:lnTo>
                    <a:pt x="3512" y="173"/>
                  </a:lnTo>
                  <a:lnTo>
                    <a:pt x="3513" y="173"/>
                  </a:lnTo>
                  <a:lnTo>
                    <a:pt x="3514" y="173"/>
                  </a:lnTo>
                  <a:lnTo>
                    <a:pt x="3515" y="173"/>
                  </a:lnTo>
                  <a:lnTo>
                    <a:pt x="3516" y="173"/>
                  </a:lnTo>
                  <a:lnTo>
                    <a:pt x="3517" y="173"/>
                  </a:lnTo>
                  <a:lnTo>
                    <a:pt x="3518" y="173"/>
                  </a:lnTo>
                  <a:lnTo>
                    <a:pt x="3519" y="173"/>
                  </a:lnTo>
                  <a:lnTo>
                    <a:pt x="3520" y="173"/>
                  </a:lnTo>
                  <a:lnTo>
                    <a:pt x="3521" y="173"/>
                  </a:lnTo>
                  <a:lnTo>
                    <a:pt x="3522" y="173"/>
                  </a:lnTo>
                  <a:lnTo>
                    <a:pt x="3523" y="173"/>
                  </a:lnTo>
                  <a:lnTo>
                    <a:pt x="3524" y="173"/>
                  </a:lnTo>
                  <a:lnTo>
                    <a:pt x="3525" y="173"/>
                  </a:lnTo>
                  <a:lnTo>
                    <a:pt x="3526" y="173"/>
                  </a:lnTo>
                  <a:lnTo>
                    <a:pt x="3527" y="173"/>
                  </a:lnTo>
                  <a:lnTo>
                    <a:pt x="3528" y="173"/>
                  </a:lnTo>
                  <a:lnTo>
                    <a:pt x="3529" y="173"/>
                  </a:lnTo>
                  <a:lnTo>
                    <a:pt x="3530" y="173"/>
                  </a:lnTo>
                  <a:lnTo>
                    <a:pt x="3531" y="173"/>
                  </a:lnTo>
                  <a:lnTo>
                    <a:pt x="3532" y="173"/>
                  </a:lnTo>
                  <a:lnTo>
                    <a:pt x="3533" y="173"/>
                  </a:lnTo>
                  <a:lnTo>
                    <a:pt x="3534" y="173"/>
                  </a:lnTo>
                  <a:lnTo>
                    <a:pt x="3535" y="173"/>
                  </a:lnTo>
                  <a:lnTo>
                    <a:pt x="3536" y="173"/>
                  </a:lnTo>
                  <a:lnTo>
                    <a:pt x="3537" y="173"/>
                  </a:lnTo>
                  <a:lnTo>
                    <a:pt x="3538" y="173"/>
                  </a:lnTo>
                  <a:lnTo>
                    <a:pt x="3539" y="173"/>
                  </a:lnTo>
                  <a:lnTo>
                    <a:pt x="3540" y="173"/>
                  </a:lnTo>
                  <a:lnTo>
                    <a:pt x="3541" y="173"/>
                  </a:lnTo>
                  <a:lnTo>
                    <a:pt x="3542" y="173"/>
                  </a:lnTo>
                  <a:lnTo>
                    <a:pt x="3543" y="173"/>
                  </a:lnTo>
                  <a:lnTo>
                    <a:pt x="3544" y="173"/>
                  </a:lnTo>
                  <a:lnTo>
                    <a:pt x="3545" y="173"/>
                  </a:lnTo>
                  <a:lnTo>
                    <a:pt x="3546" y="173"/>
                  </a:lnTo>
                  <a:lnTo>
                    <a:pt x="3547" y="173"/>
                  </a:lnTo>
                  <a:lnTo>
                    <a:pt x="3548" y="173"/>
                  </a:lnTo>
                  <a:lnTo>
                    <a:pt x="3549" y="173"/>
                  </a:lnTo>
                  <a:lnTo>
                    <a:pt x="3550" y="173"/>
                  </a:lnTo>
                  <a:lnTo>
                    <a:pt x="3551" y="173"/>
                  </a:lnTo>
                  <a:lnTo>
                    <a:pt x="3552" y="173"/>
                  </a:lnTo>
                  <a:lnTo>
                    <a:pt x="3553" y="173"/>
                  </a:lnTo>
                  <a:lnTo>
                    <a:pt x="3554" y="173"/>
                  </a:lnTo>
                  <a:lnTo>
                    <a:pt x="3555" y="173"/>
                  </a:lnTo>
                  <a:lnTo>
                    <a:pt x="3556" y="173"/>
                  </a:lnTo>
                  <a:lnTo>
                    <a:pt x="3557" y="173"/>
                  </a:lnTo>
                  <a:lnTo>
                    <a:pt x="3558" y="173"/>
                  </a:lnTo>
                  <a:lnTo>
                    <a:pt x="3559" y="173"/>
                  </a:lnTo>
                  <a:lnTo>
                    <a:pt x="3560" y="173"/>
                  </a:lnTo>
                  <a:lnTo>
                    <a:pt x="3561" y="173"/>
                  </a:lnTo>
                  <a:lnTo>
                    <a:pt x="3562" y="173"/>
                  </a:lnTo>
                  <a:lnTo>
                    <a:pt x="3563" y="173"/>
                  </a:lnTo>
                  <a:lnTo>
                    <a:pt x="3564" y="173"/>
                  </a:lnTo>
                  <a:lnTo>
                    <a:pt x="3565" y="173"/>
                  </a:lnTo>
                  <a:lnTo>
                    <a:pt x="3566" y="173"/>
                  </a:lnTo>
                  <a:lnTo>
                    <a:pt x="3567" y="173"/>
                  </a:lnTo>
                  <a:lnTo>
                    <a:pt x="3568" y="173"/>
                  </a:lnTo>
                  <a:lnTo>
                    <a:pt x="3569" y="173"/>
                  </a:lnTo>
                  <a:lnTo>
                    <a:pt x="3570" y="173"/>
                  </a:lnTo>
                  <a:lnTo>
                    <a:pt x="3571" y="173"/>
                  </a:lnTo>
                  <a:lnTo>
                    <a:pt x="3572" y="173"/>
                  </a:lnTo>
                  <a:lnTo>
                    <a:pt x="3573" y="173"/>
                  </a:lnTo>
                  <a:lnTo>
                    <a:pt x="3574" y="173"/>
                  </a:lnTo>
                  <a:lnTo>
                    <a:pt x="3575" y="173"/>
                  </a:lnTo>
                  <a:lnTo>
                    <a:pt x="3576" y="173"/>
                  </a:lnTo>
                  <a:lnTo>
                    <a:pt x="3577" y="173"/>
                  </a:lnTo>
                  <a:lnTo>
                    <a:pt x="3578" y="173"/>
                  </a:lnTo>
                  <a:lnTo>
                    <a:pt x="3579" y="173"/>
                  </a:lnTo>
                  <a:lnTo>
                    <a:pt x="3580" y="173"/>
                  </a:lnTo>
                  <a:lnTo>
                    <a:pt x="3581" y="173"/>
                  </a:lnTo>
                  <a:lnTo>
                    <a:pt x="3582" y="173"/>
                  </a:lnTo>
                  <a:lnTo>
                    <a:pt x="3583" y="173"/>
                  </a:lnTo>
                  <a:lnTo>
                    <a:pt x="3584" y="173"/>
                  </a:lnTo>
                  <a:lnTo>
                    <a:pt x="3585" y="173"/>
                  </a:lnTo>
                  <a:lnTo>
                    <a:pt x="3586" y="173"/>
                  </a:lnTo>
                  <a:lnTo>
                    <a:pt x="3587" y="173"/>
                  </a:lnTo>
                  <a:lnTo>
                    <a:pt x="3588" y="173"/>
                  </a:lnTo>
                  <a:lnTo>
                    <a:pt x="3589" y="173"/>
                  </a:lnTo>
                  <a:lnTo>
                    <a:pt x="3590" y="173"/>
                  </a:lnTo>
                  <a:lnTo>
                    <a:pt x="3591" y="173"/>
                  </a:lnTo>
                  <a:lnTo>
                    <a:pt x="3592" y="173"/>
                  </a:lnTo>
                  <a:lnTo>
                    <a:pt x="3593" y="173"/>
                  </a:lnTo>
                  <a:lnTo>
                    <a:pt x="3594" y="173"/>
                  </a:lnTo>
                  <a:lnTo>
                    <a:pt x="3595" y="173"/>
                  </a:lnTo>
                  <a:lnTo>
                    <a:pt x="3596" y="173"/>
                  </a:lnTo>
                  <a:lnTo>
                    <a:pt x="3597" y="173"/>
                  </a:lnTo>
                  <a:lnTo>
                    <a:pt x="3598" y="173"/>
                  </a:lnTo>
                  <a:lnTo>
                    <a:pt x="3599" y="173"/>
                  </a:lnTo>
                  <a:lnTo>
                    <a:pt x="3600" y="173"/>
                  </a:lnTo>
                  <a:lnTo>
                    <a:pt x="3601" y="173"/>
                  </a:lnTo>
                  <a:lnTo>
                    <a:pt x="3602" y="173"/>
                  </a:lnTo>
                  <a:lnTo>
                    <a:pt x="3603" y="173"/>
                  </a:lnTo>
                  <a:lnTo>
                    <a:pt x="3604" y="173"/>
                  </a:lnTo>
                  <a:lnTo>
                    <a:pt x="3605" y="173"/>
                  </a:lnTo>
                  <a:lnTo>
                    <a:pt x="3606" y="173"/>
                  </a:lnTo>
                  <a:lnTo>
                    <a:pt x="3607" y="173"/>
                  </a:lnTo>
                  <a:lnTo>
                    <a:pt x="3608" y="173"/>
                  </a:lnTo>
                  <a:lnTo>
                    <a:pt x="3609" y="173"/>
                  </a:lnTo>
                  <a:lnTo>
                    <a:pt x="3610" y="173"/>
                  </a:lnTo>
                  <a:lnTo>
                    <a:pt x="3611" y="173"/>
                  </a:lnTo>
                  <a:lnTo>
                    <a:pt x="3612" y="173"/>
                  </a:lnTo>
                  <a:lnTo>
                    <a:pt x="3613" y="173"/>
                  </a:lnTo>
                  <a:lnTo>
                    <a:pt x="3614" y="173"/>
                  </a:lnTo>
                  <a:lnTo>
                    <a:pt x="3615" y="173"/>
                  </a:lnTo>
                  <a:lnTo>
                    <a:pt x="3616" y="173"/>
                  </a:lnTo>
                  <a:lnTo>
                    <a:pt x="3617" y="173"/>
                  </a:lnTo>
                  <a:lnTo>
                    <a:pt x="3618" y="173"/>
                  </a:lnTo>
                  <a:lnTo>
                    <a:pt x="3619" y="173"/>
                  </a:lnTo>
                  <a:lnTo>
                    <a:pt x="3620" y="173"/>
                  </a:lnTo>
                  <a:lnTo>
                    <a:pt x="3621" y="173"/>
                  </a:lnTo>
                  <a:lnTo>
                    <a:pt x="3622" y="173"/>
                  </a:lnTo>
                  <a:lnTo>
                    <a:pt x="3623" y="173"/>
                  </a:lnTo>
                  <a:lnTo>
                    <a:pt x="3624" y="173"/>
                  </a:lnTo>
                  <a:lnTo>
                    <a:pt x="3625" y="173"/>
                  </a:lnTo>
                  <a:lnTo>
                    <a:pt x="3626" y="173"/>
                  </a:lnTo>
                  <a:lnTo>
                    <a:pt x="3627" y="173"/>
                  </a:lnTo>
                  <a:lnTo>
                    <a:pt x="3628" y="173"/>
                  </a:lnTo>
                  <a:lnTo>
                    <a:pt x="3629" y="173"/>
                  </a:lnTo>
                  <a:lnTo>
                    <a:pt x="3630" y="173"/>
                  </a:lnTo>
                  <a:lnTo>
                    <a:pt x="3631" y="173"/>
                  </a:lnTo>
                  <a:lnTo>
                    <a:pt x="3632" y="173"/>
                  </a:lnTo>
                  <a:lnTo>
                    <a:pt x="3633" y="173"/>
                  </a:lnTo>
                  <a:lnTo>
                    <a:pt x="3634" y="173"/>
                  </a:lnTo>
                  <a:lnTo>
                    <a:pt x="3635" y="173"/>
                  </a:lnTo>
                  <a:lnTo>
                    <a:pt x="3636" y="173"/>
                  </a:lnTo>
                  <a:lnTo>
                    <a:pt x="3637" y="173"/>
                  </a:lnTo>
                  <a:lnTo>
                    <a:pt x="3638" y="173"/>
                  </a:lnTo>
                  <a:lnTo>
                    <a:pt x="3639" y="173"/>
                  </a:lnTo>
                  <a:lnTo>
                    <a:pt x="3640" y="173"/>
                  </a:lnTo>
                  <a:lnTo>
                    <a:pt x="3641" y="173"/>
                  </a:lnTo>
                  <a:lnTo>
                    <a:pt x="3642" y="173"/>
                  </a:lnTo>
                  <a:lnTo>
                    <a:pt x="3643" y="173"/>
                  </a:lnTo>
                  <a:lnTo>
                    <a:pt x="3644" y="173"/>
                  </a:lnTo>
                  <a:lnTo>
                    <a:pt x="3645" y="173"/>
                  </a:lnTo>
                  <a:lnTo>
                    <a:pt x="3646" y="173"/>
                  </a:lnTo>
                  <a:lnTo>
                    <a:pt x="3647" y="173"/>
                  </a:lnTo>
                  <a:lnTo>
                    <a:pt x="3648" y="173"/>
                  </a:lnTo>
                  <a:lnTo>
                    <a:pt x="3649" y="173"/>
                  </a:lnTo>
                  <a:lnTo>
                    <a:pt x="3650" y="173"/>
                  </a:lnTo>
                  <a:lnTo>
                    <a:pt x="3651" y="173"/>
                  </a:lnTo>
                  <a:lnTo>
                    <a:pt x="3652" y="173"/>
                  </a:lnTo>
                  <a:lnTo>
                    <a:pt x="3653" y="173"/>
                  </a:lnTo>
                  <a:lnTo>
                    <a:pt x="3654" y="173"/>
                  </a:lnTo>
                  <a:lnTo>
                    <a:pt x="3655" y="173"/>
                  </a:lnTo>
                  <a:lnTo>
                    <a:pt x="3656" y="173"/>
                  </a:lnTo>
                  <a:lnTo>
                    <a:pt x="3657" y="173"/>
                  </a:lnTo>
                  <a:lnTo>
                    <a:pt x="3658" y="173"/>
                  </a:lnTo>
                  <a:lnTo>
                    <a:pt x="3659" y="173"/>
                  </a:lnTo>
                  <a:lnTo>
                    <a:pt x="3660" y="173"/>
                  </a:lnTo>
                  <a:lnTo>
                    <a:pt x="3661" y="173"/>
                  </a:lnTo>
                  <a:lnTo>
                    <a:pt x="3662" y="173"/>
                  </a:lnTo>
                  <a:lnTo>
                    <a:pt x="3663" y="173"/>
                  </a:lnTo>
                  <a:lnTo>
                    <a:pt x="3664" y="173"/>
                  </a:lnTo>
                  <a:lnTo>
                    <a:pt x="3665" y="173"/>
                  </a:lnTo>
                  <a:lnTo>
                    <a:pt x="3666" y="173"/>
                  </a:lnTo>
                  <a:lnTo>
                    <a:pt x="3667" y="173"/>
                  </a:lnTo>
                  <a:lnTo>
                    <a:pt x="3668" y="173"/>
                  </a:lnTo>
                  <a:lnTo>
                    <a:pt x="3669" y="173"/>
                  </a:lnTo>
                  <a:lnTo>
                    <a:pt x="3670" y="173"/>
                  </a:lnTo>
                  <a:lnTo>
                    <a:pt x="3671" y="173"/>
                  </a:lnTo>
                  <a:lnTo>
                    <a:pt x="3672" y="173"/>
                  </a:lnTo>
                  <a:lnTo>
                    <a:pt x="3673" y="173"/>
                  </a:lnTo>
                  <a:lnTo>
                    <a:pt x="3674" y="173"/>
                  </a:lnTo>
                  <a:lnTo>
                    <a:pt x="3675" y="173"/>
                  </a:lnTo>
                  <a:lnTo>
                    <a:pt x="3676" y="173"/>
                  </a:lnTo>
                  <a:lnTo>
                    <a:pt x="3677" y="173"/>
                  </a:lnTo>
                  <a:lnTo>
                    <a:pt x="3678" y="173"/>
                  </a:lnTo>
                  <a:lnTo>
                    <a:pt x="3679" y="173"/>
                  </a:lnTo>
                  <a:lnTo>
                    <a:pt x="3680" y="173"/>
                  </a:lnTo>
                  <a:lnTo>
                    <a:pt x="3681" y="173"/>
                  </a:lnTo>
                  <a:lnTo>
                    <a:pt x="3682" y="173"/>
                  </a:lnTo>
                  <a:lnTo>
                    <a:pt x="3683" y="173"/>
                  </a:lnTo>
                  <a:lnTo>
                    <a:pt x="3684" y="173"/>
                  </a:lnTo>
                  <a:lnTo>
                    <a:pt x="3685" y="173"/>
                  </a:lnTo>
                  <a:lnTo>
                    <a:pt x="3686" y="173"/>
                  </a:lnTo>
                  <a:lnTo>
                    <a:pt x="3687" y="173"/>
                  </a:lnTo>
                  <a:lnTo>
                    <a:pt x="3688" y="173"/>
                  </a:lnTo>
                  <a:lnTo>
                    <a:pt x="3689" y="173"/>
                  </a:lnTo>
                  <a:lnTo>
                    <a:pt x="3690" y="173"/>
                  </a:lnTo>
                  <a:lnTo>
                    <a:pt x="3691" y="173"/>
                  </a:lnTo>
                  <a:lnTo>
                    <a:pt x="3692" y="173"/>
                  </a:lnTo>
                  <a:lnTo>
                    <a:pt x="3693" y="173"/>
                  </a:lnTo>
                  <a:lnTo>
                    <a:pt x="3694" y="173"/>
                  </a:lnTo>
                  <a:lnTo>
                    <a:pt x="3695" y="173"/>
                  </a:lnTo>
                  <a:lnTo>
                    <a:pt x="3696" y="173"/>
                  </a:lnTo>
                  <a:lnTo>
                    <a:pt x="3697" y="173"/>
                  </a:lnTo>
                  <a:lnTo>
                    <a:pt x="3698" y="173"/>
                  </a:lnTo>
                  <a:lnTo>
                    <a:pt x="3699" y="173"/>
                  </a:lnTo>
                  <a:lnTo>
                    <a:pt x="3700" y="173"/>
                  </a:lnTo>
                  <a:lnTo>
                    <a:pt x="3701" y="173"/>
                  </a:lnTo>
                  <a:lnTo>
                    <a:pt x="3702" y="173"/>
                  </a:lnTo>
                  <a:lnTo>
                    <a:pt x="3703" y="173"/>
                  </a:lnTo>
                  <a:lnTo>
                    <a:pt x="3704" y="173"/>
                  </a:lnTo>
                  <a:lnTo>
                    <a:pt x="3705" y="173"/>
                  </a:lnTo>
                  <a:lnTo>
                    <a:pt x="3706" y="173"/>
                  </a:lnTo>
                  <a:lnTo>
                    <a:pt x="3707" y="173"/>
                  </a:lnTo>
                  <a:lnTo>
                    <a:pt x="3708" y="173"/>
                  </a:lnTo>
                  <a:lnTo>
                    <a:pt x="3709" y="173"/>
                  </a:lnTo>
                  <a:lnTo>
                    <a:pt x="3710" y="173"/>
                  </a:lnTo>
                  <a:lnTo>
                    <a:pt x="3711" y="173"/>
                  </a:lnTo>
                  <a:lnTo>
                    <a:pt x="3712" y="173"/>
                  </a:lnTo>
                  <a:lnTo>
                    <a:pt x="3713" y="173"/>
                  </a:lnTo>
                  <a:lnTo>
                    <a:pt x="3714" y="173"/>
                  </a:lnTo>
                  <a:lnTo>
                    <a:pt x="3715" y="173"/>
                  </a:lnTo>
                  <a:lnTo>
                    <a:pt x="3716" y="173"/>
                  </a:lnTo>
                  <a:lnTo>
                    <a:pt x="3717" y="173"/>
                  </a:lnTo>
                  <a:lnTo>
                    <a:pt x="3718" y="173"/>
                  </a:lnTo>
                  <a:lnTo>
                    <a:pt x="3719" y="173"/>
                  </a:lnTo>
                  <a:lnTo>
                    <a:pt x="3720" y="173"/>
                  </a:lnTo>
                  <a:lnTo>
                    <a:pt x="3721" y="173"/>
                  </a:lnTo>
                  <a:lnTo>
                    <a:pt x="3722" y="173"/>
                  </a:lnTo>
                  <a:lnTo>
                    <a:pt x="3723" y="173"/>
                  </a:lnTo>
                  <a:lnTo>
                    <a:pt x="3724" y="173"/>
                  </a:lnTo>
                  <a:lnTo>
                    <a:pt x="3725" y="173"/>
                  </a:lnTo>
                  <a:lnTo>
                    <a:pt x="3726" y="173"/>
                  </a:lnTo>
                  <a:lnTo>
                    <a:pt x="3727" y="173"/>
                  </a:lnTo>
                  <a:lnTo>
                    <a:pt x="3728" y="173"/>
                  </a:lnTo>
                  <a:lnTo>
                    <a:pt x="3729" y="173"/>
                  </a:lnTo>
                  <a:lnTo>
                    <a:pt x="3730" y="173"/>
                  </a:lnTo>
                  <a:lnTo>
                    <a:pt x="3731" y="173"/>
                  </a:lnTo>
                  <a:lnTo>
                    <a:pt x="3732" y="173"/>
                  </a:lnTo>
                  <a:lnTo>
                    <a:pt x="3733" y="173"/>
                  </a:lnTo>
                  <a:lnTo>
                    <a:pt x="3734" y="173"/>
                  </a:lnTo>
                  <a:lnTo>
                    <a:pt x="3735" y="173"/>
                  </a:lnTo>
                  <a:lnTo>
                    <a:pt x="3736" y="173"/>
                  </a:lnTo>
                  <a:lnTo>
                    <a:pt x="3737" y="173"/>
                  </a:lnTo>
                  <a:lnTo>
                    <a:pt x="3738" y="173"/>
                  </a:lnTo>
                  <a:lnTo>
                    <a:pt x="3739" y="173"/>
                  </a:lnTo>
                  <a:lnTo>
                    <a:pt x="3740" y="173"/>
                  </a:lnTo>
                  <a:lnTo>
                    <a:pt x="3741" y="173"/>
                  </a:lnTo>
                  <a:lnTo>
                    <a:pt x="3742" y="173"/>
                  </a:lnTo>
                  <a:lnTo>
                    <a:pt x="3743" y="173"/>
                  </a:lnTo>
                  <a:lnTo>
                    <a:pt x="3744" y="173"/>
                  </a:lnTo>
                  <a:lnTo>
                    <a:pt x="3745" y="173"/>
                  </a:lnTo>
                  <a:lnTo>
                    <a:pt x="3746" y="173"/>
                  </a:lnTo>
                  <a:lnTo>
                    <a:pt x="3747" y="173"/>
                  </a:lnTo>
                  <a:lnTo>
                    <a:pt x="3748" y="173"/>
                  </a:lnTo>
                  <a:lnTo>
                    <a:pt x="3749" y="173"/>
                  </a:lnTo>
                  <a:lnTo>
                    <a:pt x="3750" y="173"/>
                  </a:lnTo>
                  <a:lnTo>
                    <a:pt x="3751" y="173"/>
                  </a:lnTo>
                  <a:lnTo>
                    <a:pt x="3752" y="173"/>
                  </a:lnTo>
                  <a:lnTo>
                    <a:pt x="3753" y="173"/>
                  </a:lnTo>
                  <a:lnTo>
                    <a:pt x="3754" y="173"/>
                  </a:lnTo>
                  <a:lnTo>
                    <a:pt x="3755" y="173"/>
                  </a:lnTo>
                  <a:lnTo>
                    <a:pt x="3756" y="173"/>
                  </a:lnTo>
                  <a:lnTo>
                    <a:pt x="3757" y="173"/>
                  </a:lnTo>
                  <a:lnTo>
                    <a:pt x="3758" y="173"/>
                  </a:lnTo>
                  <a:lnTo>
                    <a:pt x="3759" y="173"/>
                  </a:lnTo>
                  <a:lnTo>
                    <a:pt x="3760" y="173"/>
                  </a:lnTo>
                  <a:lnTo>
                    <a:pt x="3761" y="173"/>
                  </a:lnTo>
                  <a:lnTo>
                    <a:pt x="3762" y="173"/>
                  </a:lnTo>
                  <a:lnTo>
                    <a:pt x="3763" y="173"/>
                  </a:lnTo>
                  <a:lnTo>
                    <a:pt x="3764" y="173"/>
                  </a:lnTo>
                  <a:lnTo>
                    <a:pt x="3765" y="173"/>
                  </a:lnTo>
                  <a:lnTo>
                    <a:pt x="3766" y="173"/>
                  </a:lnTo>
                  <a:lnTo>
                    <a:pt x="3767" y="173"/>
                  </a:lnTo>
                  <a:lnTo>
                    <a:pt x="3768" y="173"/>
                  </a:lnTo>
                  <a:lnTo>
                    <a:pt x="3769" y="173"/>
                  </a:lnTo>
                  <a:lnTo>
                    <a:pt x="3770" y="173"/>
                  </a:lnTo>
                  <a:lnTo>
                    <a:pt x="3771" y="173"/>
                  </a:lnTo>
                  <a:lnTo>
                    <a:pt x="3772" y="173"/>
                  </a:lnTo>
                  <a:lnTo>
                    <a:pt x="3773" y="173"/>
                  </a:lnTo>
                  <a:lnTo>
                    <a:pt x="3774" y="173"/>
                  </a:lnTo>
                  <a:lnTo>
                    <a:pt x="3775" y="173"/>
                  </a:lnTo>
                  <a:lnTo>
                    <a:pt x="3776" y="173"/>
                  </a:lnTo>
                  <a:lnTo>
                    <a:pt x="3777" y="173"/>
                  </a:lnTo>
                  <a:lnTo>
                    <a:pt x="3778" y="173"/>
                  </a:lnTo>
                  <a:lnTo>
                    <a:pt x="3779" y="173"/>
                  </a:lnTo>
                  <a:lnTo>
                    <a:pt x="3780" y="173"/>
                  </a:lnTo>
                  <a:lnTo>
                    <a:pt x="3781" y="173"/>
                  </a:lnTo>
                  <a:lnTo>
                    <a:pt x="3782" y="173"/>
                  </a:lnTo>
                  <a:lnTo>
                    <a:pt x="3783" y="173"/>
                  </a:lnTo>
                  <a:lnTo>
                    <a:pt x="3784" y="173"/>
                  </a:lnTo>
                  <a:lnTo>
                    <a:pt x="3785" y="173"/>
                  </a:lnTo>
                  <a:lnTo>
                    <a:pt x="3786" y="173"/>
                  </a:lnTo>
                  <a:lnTo>
                    <a:pt x="3787" y="173"/>
                  </a:lnTo>
                  <a:lnTo>
                    <a:pt x="3788" y="173"/>
                  </a:lnTo>
                  <a:lnTo>
                    <a:pt x="3789" y="173"/>
                  </a:lnTo>
                  <a:lnTo>
                    <a:pt x="3790" y="173"/>
                  </a:lnTo>
                  <a:lnTo>
                    <a:pt x="3791" y="173"/>
                  </a:lnTo>
                  <a:lnTo>
                    <a:pt x="3792" y="173"/>
                  </a:lnTo>
                  <a:lnTo>
                    <a:pt x="3793" y="173"/>
                  </a:lnTo>
                  <a:lnTo>
                    <a:pt x="3794" y="173"/>
                  </a:lnTo>
                  <a:lnTo>
                    <a:pt x="3795" y="173"/>
                  </a:lnTo>
                  <a:lnTo>
                    <a:pt x="3796" y="173"/>
                  </a:lnTo>
                  <a:lnTo>
                    <a:pt x="3797" y="173"/>
                  </a:lnTo>
                  <a:lnTo>
                    <a:pt x="3798" y="173"/>
                  </a:lnTo>
                  <a:lnTo>
                    <a:pt x="3799" y="173"/>
                  </a:lnTo>
                  <a:lnTo>
                    <a:pt x="3800" y="173"/>
                  </a:lnTo>
                  <a:lnTo>
                    <a:pt x="3801" y="173"/>
                  </a:lnTo>
                  <a:lnTo>
                    <a:pt x="3802" y="173"/>
                  </a:lnTo>
                  <a:lnTo>
                    <a:pt x="3803" y="173"/>
                  </a:lnTo>
                  <a:lnTo>
                    <a:pt x="3804" y="173"/>
                  </a:lnTo>
                  <a:lnTo>
                    <a:pt x="3805" y="173"/>
                  </a:lnTo>
                  <a:lnTo>
                    <a:pt x="3806" y="173"/>
                  </a:lnTo>
                  <a:lnTo>
                    <a:pt x="3807" y="173"/>
                  </a:lnTo>
                  <a:lnTo>
                    <a:pt x="3808" y="173"/>
                  </a:lnTo>
                  <a:lnTo>
                    <a:pt x="3809" y="173"/>
                  </a:lnTo>
                  <a:lnTo>
                    <a:pt x="3810" y="173"/>
                  </a:lnTo>
                  <a:lnTo>
                    <a:pt x="3811" y="173"/>
                  </a:lnTo>
                  <a:lnTo>
                    <a:pt x="3812" y="173"/>
                  </a:lnTo>
                  <a:lnTo>
                    <a:pt x="3813" y="173"/>
                  </a:lnTo>
                  <a:lnTo>
                    <a:pt x="3814" y="173"/>
                  </a:lnTo>
                  <a:lnTo>
                    <a:pt x="3815" y="173"/>
                  </a:lnTo>
                  <a:lnTo>
                    <a:pt x="3816" y="173"/>
                  </a:lnTo>
                  <a:lnTo>
                    <a:pt x="3817" y="173"/>
                  </a:lnTo>
                  <a:lnTo>
                    <a:pt x="3818" y="173"/>
                  </a:lnTo>
                  <a:lnTo>
                    <a:pt x="3819" y="173"/>
                  </a:lnTo>
                  <a:lnTo>
                    <a:pt x="3820" y="173"/>
                  </a:lnTo>
                  <a:lnTo>
                    <a:pt x="3821" y="173"/>
                  </a:lnTo>
                  <a:lnTo>
                    <a:pt x="3822" y="173"/>
                  </a:lnTo>
                  <a:lnTo>
                    <a:pt x="3823" y="173"/>
                  </a:lnTo>
                  <a:lnTo>
                    <a:pt x="3824" y="173"/>
                  </a:lnTo>
                  <a:lnTo>
                    <a:pt x="3825" y="173"/>
                  </a:lnTo>
                  <a:lnTo>
                    <a:pt x="3826" y="173"/>
                  </a:lnTo>
                  <a:lnTo>
                    <a:pt x="3827" y="173"/>
                  </a:lnTo>
                  <a:lnTo>
                    <a:pt x="3828" y="173"/>
                  </a:lnTo>
                  <a:lnTo>
                    <a:pt x="3829" y="173"/>
                  </a:lnTo>
                  <a:lnTo>
                    <a:pt x="3830" y="173"/>
                  </a:lnTo>
                  <a:lnTo>
                    <a:pt x="3831" y="173"/>
                  </a:lnTo>
                  <a:lnTo>
                    <a:pt x="3832" y="173"/>
                  </a:lnTo>
                  <a:lnTo>
                    <a:pt x="3833" y="173"/>
                  </a:lnTo>
                  <a:lnTo>
                    <a:pt x="3834" y="173"/>
                  </a:lnTo>
                  <a:lnTo>
                    <a:pt x="3835" y="173"/>
                  </a:lnTo>
                  <a:lnTo>
                    <a:pt x="3836" y="173"/>
                  </a:lnTo>
                  <a:lnTo>
                    <a:pt x="3837" y="173"/>
                  </a:lnTo>
                  <a:lnTo>
                    <a:pt x="3838" y="173"/>
                  </a:lnTo>
                  <a:lnTo>
                    <a:pt x="3839" y="173"/>
                  </a:lnTo>
                  <a:lnTo>
                    <a:pt x="3840" y="173"/>
                  </a:lnTo>
                  <a:lnTo>
                    <a:pt x="3841" y="173"/>
                  </a:lnTo>
                  <a:lnTo>
                    <a:pt x="3842" y="173"/>
                  </a:lnTo>
                  <a:lnTo>
                    <a:pt x="3843" y="173"/>
                  </a:lnTo>
                  <a:lnTo>
                    <a:pt x="3844" y="173"/>
                  </a:lnTo>
                  <a:lnTo>
                    <a:pt x="3845" y="173"/>
                  </a:lnTo>
                  <a:lnTo>
                    <a:pt x="3846" y="173"/>
                  </a:lnTo>
                  <a:lnTo>
                    <a:pt x="3847" y="173"/>
                  </a:lnTo>
                  <a:lnTo>
                    <a:pt x="3848" y="173"/>
                  </a:lnTo>
                  <a:lnTo>
                    <a:pt x="3849" y="173"/>
                  </a:lnTo>
                  <a:lnTo>
                    <a:pt x="3850" y="173"/>
                  </a:lnTo>
                  <a:lnTo>
                    <a:pt x="3851" y="173"/>
                  </a:lnTo>
                  <a:lnTo>
                    <a:pt x="3852" y="173"/>
                  </a:lnTo>
                  <a:lnTo>
                    <a:pt x="3853" y="173"/>
                  </a:lnTo>
                  <a:lnTo>
                    <a:pt x="3854" y="173"/>
                  </a:lnTo>
                  <a:lnTo>
                    <a:pt x="3855" y="173"/>
                  </a:lnTo>
                  <a:lnTo>
                    <a:pt x="3856" y="173"/>
                  </a:lnTo>
                  <a:lnTo>
                    <a:pt x="3857" y="173"/>
                  </a:lnTo>
                  <a:lnTo>
                    <a:pt x="3858" y="173"/>
                  </a:lnTo>
                  <a:lnTo>
                    <a:pt x="3859" y="173"/>
                  </a:lnTo>
                  <a:lnTo>
                    <a:pt x="3860" y="173"/>
                  </a:lnTo>
                  <a:lnTo>
                    <a:pt x="3861" y="173"/>
                  </a:lnTo>
                  <a:lnTo>
                    <a:pt x="3862" y="173"/>
                  </a:lnTo>
                  <a:lnTo>
                    <a:pt x="3863" y="173"/>
                  </a:lnTo>
                  <a:lnTo>
                    <a:pt x="3864" y="173"/>
                  </a:lnTo>
                  <a:lnTo>
                    <a:pt x="3865" y="173"/>
                  </a:lnTo>
                  <a:lnTo>
                    <a:pt x="3866" y="173"/>
                  </a:lnTo>
                  <a:lnTo>
                    <a:pt x="3867" y="173"/>
                  </a:lnTo>
                  <a:lnTo>
                    <a:pt x="3868" y="173"/>
                  </a:lnTo>
                  <a:lnTo>
                    <a:pt x="3869" y="173"/>
                  </a:lnTo>
                  <a:lnTo>
                    <a:pt x="3870" y="173"/>
                  </a:lnTo>
                  <a:lnTo>
                    <a:pt x="3871" y="173"/>
                  </a:lnTo>
                  <a:lnTo>
                    <a:pt x="3872" y="173"/>
                  </a:lnTo>
                  <a:lnTo>
                    <a:pt x="3873" y="173"/>
                  </a:lnTo>
                  <a:lnTo>
                    <a:pt x="3874" y="173"/>
                  </a:lnTo>
                  <a:lnTo>
                    <a:pt x="3875" y="173"/>
                  </a:lnTo>
                  <a:lnTo>
                    <a:pt x="3876" y="173"/>
                  </a:lnTo>
                  <a:lnTo>
                    <a:pt x="3877" y="173"/>
                  </a:lnTo>
                  <a:lnTo>
                    <a:pt x="3878" y="173"/>
                  </a:lnTo>
                  <a:lnTo>
                    <a:pt x="3879" y="173"/>
                  </a:lnTo>
                  <a:lnTo>
                    <a:pt x="3880" y="173"/>
                  </a:lnTo>
                  <a:lnTo>
                    <a:pt x="3881" y="173"/>
                  </a:lnTo>
                  <a:lnTo>
                    <a:pt x="3882" y="173"/>
                  </a:lnTo>
                  <a:lnTo>
                    <a:pt x="3883" y="173"/>
                  </a:lnTo>
                  <a:lnTo>
                    <a:pt x="3884" y="173"/>
                  </a:lnTo>
                  <a:lnTo>
                    <a:pt x="3885" y="173"/>
                  </a:lnTo>
                  <a:lnTo>
                    <a:pt x="3886" y="173"/>
                  </a:lnTo>
                  <a:lnTo>
                    <a:pt x="3887" y="173"/>
                  </a:lnTo>
                  <a:lnTo>
                    <a:pt x="3888" y="173"/>
                  </a:lnTo>
                  <a:lnTo>
                    <a:pt x="3889" y="173"/>
                  </a:lnTo>
                  <a:lnTo>
                    <a:pt x="3890" y="173"/>
                  </a:lnTo>
                  <a:lnTo>
                    <a:pt x="3891" y="173"/>
                  </a:lnTo>
                  <a:lnTo>
                    <a:pt x="3892" y="173"/>
                  </a:lnTo>
                  <a:lnTo>
                    <a:pt x="3893" y="173"/>
                  </a:lnTo>
                  <a:lnTo>
                    <a:pt x="3894" y="173"/>
                  </a:lnTo>
                  <a:lnTo>
                    <a:pt x="3895" y="173"/>
                  </a:lnTo>
                  <a:lnTo>
                    <a:pt x="3896" y="173"/>
                  </a:lnTo>
                  <a:lnTo>
                    <a:pt x="3897" y="173"/>
                  </a:lnTo>
                  <a:lnTo>
                    <a:pt x="3898" y="173"/>
                  </a:lnTo>
                  <a:lnTo>
                    <a:pt x="3899" y="173"/>
                  </a:lnTo>
                  <a:lnTo>
                    <a:pt x="3900" y="173"/>
                  </a:lnTo>
                  <a:lnTo>
                    <a:pt x="3901" y="173"/>
                  </a:lnTo>
                  <a:lnTo>
                    <a:pt x="3902" y="173"/>
                  </a:lnTo>
                  <a:lnTo>
                    <a:pt x="3903" y="173"/>
                  </a:lnTo>
                  <a:lnTo>
                    <a:pt x="3904" y="173"/>
                  </a:lnTo>
                  <a:lnTo>
                    <a:pt x="3905" y="173"/>
                  </a:lnTo>
                  <a:lnTo>
                    <a:pt x="3906" y="173"/>
                  </a:lnTo>
                  <a:lnTo>
                    <a:pt x="3907" y="173"/>
                  </a:lnTo>
                  <a:lnTo>
                    <a:pt x="3908" y="173"/>
                  </a:lnTo>
                  <a:lnTo>
                    <a:pt x="3909" y="173"/>
                  </a:lnTo>
                  <a:lnTo>
                    <a:pt x="3910" y="173"/>
                  </a:lnTo>
                  <a:lnTo>
                    <a:pt x="3911" y="173"/>
                  </a:lnTo>
                  <a:lnTo>
                    <a:pt x="3912" y="173"/>
                  </a:lnTo>
                  <a:lnTo>
                    <a:pt x="3913" y="173"/>
                  </a:lnTo>
                  <a:lnTo>
                    <a:pt x="3914" y="173"/>
                  </a:lnTo>
                  <a:lnTo>
                    <a:pt x="3915" y="173"/>
                  </a:lnTo>
                  <a:lnTo>
                    <a:pt x="3916" y="173"/>
                  </a:lnTo>
                  <a:lnTo>
                    <a:pt x="3917" y="173"/>
                  </a:lnTo>
                  <a:lnTo>
                    <a:pt x="3918" y="173"/>
                  </a:lnTo>
                  <a:lnTo>
                    <a:pt x="3919" y="173"/>
                  </a:lnTo>
                  <a:lnTo>
                    <a:pt x="3920" y="173"/>
                  </a:lnTo>
                  <a:lnTo>
                    <a:pt x="3921" y="173"/>
                  </a:lnTo>
                  <a:lnTo>
                    <a:pt x="3922" y="173"/>
                  </a:lnTo>
                  <a:lnTo>
                    <a:pt x="3923" y="173"/>
                  </a:lnTo>
                  <a:lnTo>
                    <a:pt x="3924" y="173"/>
                  </a:lnTo>
                  <a:lnTo>
                    <a:pt x="3925" y="173"/>
                  </a:lnTo>
                  <a:lnTo>
                    <a:pt x="3926" y="173"/>
                  </a:lnTo>
                  <a:lnTo>
                    <a:pt x="3927" y="173"/>
                  </a:lnTo>
                  <a:lnTo>
                    <a:pt x="3928" y="173"/>
                  </a:lnTo>
                  <a:lnTo>
                    <a:pt x="3929" y="173"/>
                  </a:lnTo>
                  <a:lnTo>
                    <a:pt x="3930" y="173"/>
                  </a:lnTo>
                  <a:lnTo>
                    <a:pt x="3931" y="173"/>
                  </a:lnTo>
                  <a:lnTo>
                    <a:pt x="3932" y="173"/>
                  </a:lnTo>
                  <a:lnTo>
                    <a:pt x="3933" y="173"/>
                  </a:lnTo>
                  <a:lnTo>
                    <a:pt x="3934" y="173"/>
                  </a:lnTo>
                  <a:lnTo>
                    <a:pt x="3935" y="173"/>
                  </a:lnTo>
                  <a:lnTo>
                    <a:pt x="3936" y="173"/>
                  </a:lnTo>
                  <a:lnTo>
                    <a:pt x="3937" y="173"/>
                  </a:lnTo>
                  <a:lnTo>
                    <a:pt x="3938" y="173"/>
                  </a:lnTo>
                  <a:lnTo>
                    <a:pt x="3939" y="173"/>
                  </a:lnTo>
                  <a:lnTo>
                    <a:pt x="3940" y="173"/>
                  </a:lnTo>
                  <a:lnTo>
                    <a:pt x="3941" y="173"/>
                  </a:lnTo>
                  <a:lnTo>
                    <a:pt x="3942" y="173"/>
                  </a:lnTo>
                  <a:lnTo>
                    <a:pt x="3943" y="173"/>
                  </a:lnTo>
                  <a:lnTo>
                    <a:pt x="3944" y="173"/>
                  </a:lnTo>
                  <a:lnTo>
                    <a:pt x="3945" y="173"/>
                  </a:lnTo>
                  <a:lnTo>
                    <a:pt x="3946" y="173"/>
                  </a:lnTo>
                  <a:lnTo>
                    <a:pt x="3947" y="173"/>
                  </a:lnTo>
                  <a:lnTo>
                    <a:pt x="3948" y="173"/>
                  </a:lnTo>
                  <a:lnTo>
                    <a:pt x="3949" y="173"/>
                  </a:lnTo>
                  <a:lnTo>
                    <a:pt x="3950" y="173"/>
                  </a:lnTo>
                  <a:lnTo>
                    <a:pt x="3951" y="173"/>
                  </a:lnTo>
                  <a:lnTo>
                    <a:pt x="3952" y="173"/>
                  </a:lnTo>
                  <a:lnTo>
                    <a:pt x="3953" y="173"/>
                  </a:lnTo>
                  <a:lnTo>
                    <a:pt x="3954" y="173"/>
                  </a:lnTo>
                  <a:lnTo>
                    <a:pt x="3955" y="173"/>
                  </a:lnTo>
                  <a:lnTo>
                    <a:pt x="3956" y="173"/>
                  </a:lnTo>
                  <a:lnTo>
                    <a:pt x="3957" y="173"/>
                  </a:lnTo>
                  <a:lnTo>
                    <a:pt x="3958" y="173"/>
                  </a:lnTo>
                  <a:lnTo>
                    <a:pt x="3959" y="173"/>
                  </a:lnTo>
                  <a:lnTo>
                    <a:pt x="3960" y="173"/>
                  </a:lnTo>
                  <a:lnTo>
                    <a:pt x="3961" y="173"/>
                  </a:lnTo>
                  <a:lnTo>
                    <a:pt x="3962" y="173"/>
                  </a:lnTo>
                  <a:lnTo>
                    <a:pt x="3963" y="173"/>
                  </a:lnTo>
                  <a:lnTo>
                    <a:pt x="3964" y="173"/>
                  </a:lnTo>
                  <a:lnTo>
                    <a:pt x="3965" y="173"/>
                  </a:lnTo>
                  <a:lnTo>
                    <a:pt x="3966" y="173"/>
                  </a:lnTo>
                  <a:lnTo>
                    <a:pt x="3967" y="173"/>
                  </a:lnTo>
                  <a:lnTo>
                    <a:pt x="3968" y="173"/>
                  </a:lnTo>
                  <a:lnTo>
                    <a:pt x="3969" y="173"/>
                  </a:lnTo>
                  <a:lnTo>
                    <a:pt x="3970" y="173"/>
                  </a:lnTo>
                  <a:lnTo>
                    <a:pt x="3971" y="173"/>
                  </a:lnTo>
                  <a:lnTo>
                    <a:pt x="3972" y="173"/>
                  </a:lnTo>
                  <a:lnTo>
                    <a:pt x="3973" y="173"/>
                  </a:lnTo>
                  <a:lnTo>
                    <a:pt x="3974" y="173"/>
                  </a:lnTo>
                  <a:lnTo>
                    <a:pt x="3975" y="173"/>
                  </a:lnTo>
                  <a:lnTo>
                    <a:pt x="3976" y="173"/>
                  </a:lnTo>
                  <a:lnTo>
                    <a:pt x="3977" y="173"/>
                  </a:lnTo>
                  <a:lnTo>
                    <a:pt x="3978" y="173"/>
                  </a:lnTo>
                  <a:lnTo>
                    <a:pt x="3979" y="173"/>
                  </a:lnTo>
                  <a:lnTo>
                    <a:pt x="3980" y="173"/>
                  </a:lnTo>
                  <a:lnTo>
                    <a:pt x="3981" y="173"/>
                  </a:lnTo>
                  <a:lnTo>
                    <a:pt x="3982" y="173"/>
                  </a:lnTo>
                  <a:lnTo>
                    <a:pt x="3983" y="173"/>
                  </a:lnTo>
                  <a:lnTo>
                    <a:pt x="3984" y="173"/>
                  </a:lnTo>
                  <a:lnTo>
                    <a:pt x="3985" y="173"/>
                  </a:lnTo>
                  <a:lnTo>
                    <a:pt x="3986" y="173"/>
                  </a:lnTo>
                  <a:lnTo>
                    <a:pt x="3987" y="173"/>
                  </a:lnTo>
                  <a:lnTo>
                    <a:pt x="3988" y="173"/>
                  </a:lnTo>
                  <a:lnTo>
                    <a:pt x="3989" y="173"/>
                  </a:lnTo>
                  <a:lnTo>
                    <a:pt x="3990" y="173"/>
                  </a:lnTo>
                  <a:lnTo>
                    <a:pt x="3991" y="173"/>
                  </a:lnTo>
                  <a:lnTo>
                    <a:pt x="3992" y="173"/>
                  </a:lnTo>
                  <a:lnTo>
                    <a:pt x="3993" y="173"/>
                  </a:lnTo>
                  <a:lnTo>
                    <a:pt x="3994" y="173"/>
                  </a:lnTo>
                  <a:lnTo>
                    <a:pt x="3995" y="173"/>
                  </a:lnTo>
                  <a:lnTo>
                    <a:pt x="3996" y="173"/>
                  </a:lnTo>
                  <a:lnTo>
                    <a:pt x="3997" y="173"/>
                  </a:lnTo>
                  <a:lnTo>
                    <a:pt x="3998" y="173"/>
                  </a:lnTo>
                  <a:lnTo>
                    <a:pt x="3999" y="173"/>
                  </a:lnTo>
                  <a:lnTo>
                    <a:pt x="4000" y="173"/>
                  </a:lnTo>
                  <a:lnTo>
                    <a:pt x="4001" y="173"/>
                  </a:lnTo>
                  <a:lnTo>
                    <a:pt x="4002" y="173"/>
                  </a:lnTo>
                  <a:lnTo>
                    <a:pt x="4003" y="173"/>
                  </a:lnTo>
                  <a:lnTo>
                    <a:pt x="4004" y="173"/>
                  </a:lnTo>
                  <a:lnTo>
                    <a:pt x="4005" y="173"/>
                  </a:lnTo>
                  <a:lnTo>
                    <a:pt x="4006" y="173"/>
                  </a:lnTo>
                  <a:lnTo>
                    <a:pt x="4007" y="173"/>
                  </a:lnTo>
                  <a:lnTo>
                    <a:pt x="4008" y="173"/>
                  </a:lnTo>
                  <a:lnTo>
                    <a:pt x="4009" y="173"/>
                  </a:lnTo>
                  <a:lnTo>
                    <a:pt x="4010" y="173"/>
                  </a:lnTo>
                  <a:lnTo>
                    <a:pt x="4011" y="173"/>
                  </a:lnTo>
                  <a:lnTo>
                    <a:pt x="4012" y="173"/>
                  </a:lnTo>
                  <a:lnTo>
                    <a:pt x="4013" y="173"/>
                  </a:lnTo>
                  <a:lnTo>
                    <a:pt x="4014" y="173"/>
                  </a:lnTo>
                  <a:lnTo>
                    <a:pt x="4015" y="173"/>
                  </a:lnTo>
                  <a:lnTo>
                    <a:pt x="4016" y="173"/>
                  </a:lnTo>
                  <a:lnTo>
                    <a:pt x="4017" y="173"/>
                  </a:lnTo>
                  <a:lnTo>
                    <a:pt x="4018" y="173"/>
                  </a:lnTo>
                  <a:lnTo>
                    <a:pt x="4019" y="173"/>
                  </a:lnTo>
                  <a:lnTo>
                    <a:pt x="4020" y="173"/>
                  </a:lnTo>
                  <a:lnTo>
                    <a:pt x="4021" y="173"/>
                  </a:lnTo>
                  <a:lnTo>
                    <a:pt x="4022" y="173"/>
                  </a:lnTo>
                  <a:lnTo>
                    <a:pt x="4023" y="173"/>
                  </a:lnTo>
                  <a:lnTo>
                    <a:pt x="4024" y="173"/>
                  </a:lnTo>
                  <a:lnTo>
                    <a:pt x="4025" y="173"/>
                  </a:lnTo>
                  <a:lnTo>
                    <a:pt x="4026" y="173"/>
                  </a:lnTo>
                  <a:lnTo>
                    <a:pt x="4027" y="173"/>
                  </a:lnTo>
                  <a:lnTo>
                    <a:pt x="4028" y="173"/>
                  </a:lnTo>
                  <a:lnTo>
                    <a:pt x="4029" y="173"/>
                  </a:lnTo>
                  <a:lnTo>
                    <a:pt x="4030" y="173"/>
                  </a:lnTo>
                  <a:lnTo>
                    <a:pt x="4031" y="173"/>
                  </a:lnTo>
                  <a:lnTo>
                    <a:pt x="4032" y="173"/>
                  </a:lnTo>
                  <a:lnTo>
                    <a:pt x="4033" y="173"/>
                  </a:lnTo>
                  <a:lnTo>
                    <a:pt x="4034" y="173"/>
                  </a:lnTo>
                  <a:lnTo>
                    <a:pt x="4035" y="173"/>
                  </a:lnTo>
                  <a:lnTo>
                    <a:pt x="4036" y="173"/>
                  </a:lnTo>
                  <a:lnTo>
                    <a:pt x="4037" y="173"/>
                  </a:lnTo>
                  <a:lnTo>
                    <a:pt x="4038" y="173"/>
                  </a:lnTo>
                  <a:lnTo>
                    <a:pt x="4039" y="173"/>
                  </a:lnTo>
                  <a:lnTo>
                    <a:pt x="4040" y="173"/>
                  </a:lnTo>
                  <a:lnTo>
                    <a:pt x="4041" y="173"/>
                  </a:lnTo>
                  <a:lnTo>
                    <a:pt x="4042" y="173"/>
                  </a:lnTo>
                  <a:lnTo>
                    <a:pt x="4043" y="173"/>
                  </a:lnTo>
                  <a:lnTo>
                    <a:pt x="4044" y="173"/>
                  </a:lnTo>
                  <a:lnTo>
                    <a:pt x="4045" y="173"/>
                  </a:lnTo>
                  <a:lnTo>
                    <a:pt x="4046" y="173"/>
                  </a:lnTo>
                  <a:lnTo>
                    <a:pt x="4047" y="173"/>
                  </a:lnTo>
                  <a:lnTo>
                    <a:pt x="4048" y="173"/>
                  </a:lnTo>
                  <a:lnTo>
                    <a:pt x="4049" y="173"/>
                  </a:lnTo>
                  <a:lnTo>
                    <a:pt x="4050" y="173"/>
                  </a:lnTo>
                  <a:lnTo>
                    <a:pt x="4051" y="173"/>
                  </a:lnTo>
                  <a:lnTo>
                    <a:pt x="4052" y="173"/>
                  </a:lnTo>
                  <a:lnTo>
                    <a:pt x="4053" y="173"/>
                  </a:lnTo>
                  <a:lnTo>
                    <a:pt x="4054" y="173"/>
                  </a:lnTo>
                  <a:lnTo>
                    <a:pt x="4055" y="173"/>
                  </a:lnTo>
                  <a:lnTo>
                    <a:pt x="4056" y="173"/>
                  </a:lnTo>
                  <a:lnTo>
                    <a:pt x="4057" y="173"/>
                  </a:lnTo>
                  <a:lnTo>
                    <a:pt x="4058" y="173"/>
                  </a:lnTo>
                  <a:lnTo>
                    <a:pt x="4059" y="173"/>
                  </a:lnTo>
                  <a:lnTo>
                    <a:pt x="4060" y="173"/>
                  </a:lnTo>
                  <a:lnTo>
                    <a:pt x="4061" y="173"/>
                  </a:lnTo>
                  <a:lnTo>
                    <a:pt x="4062" y="173"/>
                  </a:lnTo>
                  <a:lnTo>
                    <a:pt x="4063" y="173"/>
                  </a:lnTo>
                  <a:lnTo>
                    <a:pt x="4064" y="173"/>
                  </a:lnTo>
                  <a:lnTo>
                    <a:pt x="4065" y="173"/>
                  </a:lnTo>
                  <a:lnTo>
                    <a:pt x="4066" y="173"/>
                  </a:lnTo>
                  <a:lnTo>
                    <a:pt x="4067" y="173"/>
                  </a:lnTo>
                  <a:lnTo>
                    <a:pt x="4068" y="173"/>
                  </a:lnTo>
                  <a:lnTo>
                    <a:pt x="4069" y="173"/>
                  </a:lnTo>
                  <a:lnTo>
                    <a:pt x="4070" y="173"/>
                  </a:lnTo>
                  <a:lnTo>
                    <a:pt x="4071" y="173"/>
                  </a:lnTo>
                  <a:lnTo>
                    <a:pt x="4072" y="173"/>
                  </a:lnTo>
                  <a:lnTo>
                    <a:pt x="4073" y="173"/>
                  </a:lnTo>
                  <a:lnTo>
                    <a:pt x="4074" y="173"/>
                  </a:lnTo>
                  <a:lnTo>
                    <a:pt x="4075" y="173"/>
                  </a:lnTo>
                  <a:lnTo>
                    <a:pt x="4076" y="173"/>
                  </a:lnTo>
                  <a:lnTo>
                    <a:pt x="4077" y="173"/>
                  </a:lnTo>
                  <a:lnTo>
                    <a:pt x="4078" y="173"/>
                  </a:lnTo>
                  <a:lnTo>
                    <a:pt x="4079" y="173"/>
                  </a:lnTo>
                  <a:lnTo>
                    <a:pt x="4080" y="173"/>
                  </a:lnTo>
                  <a:lnTo>
                    <a:pt x="4081" y="173"/>
                  </a:lnTo>
                  <a:lnTo>
                    <a:pt x="4082" y="173"/>
                  </a:lnTo>
                  <a:lnTo>
                    <a:pt x="4083" y="173"/>
                  </a:lnTo>
                  <a:lnTo>
                    <a:pt x="4084" y="173"/>
                  </a:lnTo>
                  <a:lnTo>
                    <a:pt x="4085" y="173"/>
                  </a:lnTo>
                  <a:lnTo>
                    <a:pt x="4086" y="173"/>
                  </a:lnTo>
                  <a:lnTo>
                    <a:pt x="4087" y="173"/>
                  </a:lnTo>
                  <a:lnTo>
                    <a:pt x="4088" y="173"/>
                  </a:lnTo>
                  <a:lnTo>
                    <a:pt x="4089" y="173"/>
                  </a:lnTo>
                  <a:lnTo>
                    <a:pt x="4090" y="173"/>
                  </a:lnTo>
                  <a:lnTo>
                    <a:pt x="4091" y="173"/>
                  </a:lnTo>
                  <a:lnTo>
                    <a:pt x="4092" y="173"/>
                  </a:lnTo>
                  <a:lnTo>
                    <a:pt x="4093" y="173"/>
                  </a:lnTo>
                  <a:lnTo>
                    <a:pt x="4094" y="173"/>
                  </a:lnTo>
                  <a:lnTo>
                    <a:pt x="4095" y="173"/>
                  </a:lnTo>
                  <a:lnTo>
                    <a:pt x="4096" y="173"/>
                  </a:lnTo>
                  <a:lnTo>
                    <a:pt x="4097" y="173"/>
                  </a:lnTo>
                  <a:lnTo>
                    <a:pt x="4098" y="173"/>
                  </a:lnTo>
                  <a:lnTo>
                    <a:pt x="4099" y="173"/>
                  </a:lnTo>
                  <a:lnTo>
                    <a:pt x="4100" y="173"/>
                  </a:lnTo>
                  <a:lnTo>
                    <a:pt x="4101" y="173"/>
                  </a:lnTo>
                  <a:lnTo>
                    <a:pt x="4102" y="173"/>
                  </a:lnTo>
                  <a:lnTo>
                    <a:pt x="4103" y="173"/>
                  </a:lnTo>
                  <a:lnTo>
                    <a:pt x="4104" y="173"/>
                  </a:lnTo>
                  <a:lnTo>
                    <a:pt x="4105" y="173"/>
                  </a:lnTo>
                  <a:lnTo>
                    <a:pt x="4106" y="173"/>
                  </a:lnTo>
                  <a:lnTo>
                    <a:pt x="4107" y="173"/>
                  </a:lnTo>
                  <a:lnTo>
                    <a:pt x="4108" y="173"/>
                  </a:lnTo>
                  <a:lnTo>
                    <a:pt x="4109" y="173"/>
                  </a:lnTo>
                  <a:lnTo>
                    <a:pt x="4110" y="173"/>
                  </a:lnTo>
                  <a:lnTo>
                    <a:pt x="4111" y="173"/>
                  </a:lnTo>
                  <a:lnTo>
                    <a:pt x="4112" y="173"/>
                  </a:lnTo>
                  <a:lnTo>
                    <a:pt x="4113" y="173"/>
                  </a:lnTo>
                  <a:lnTo>
                    <a:pt x="4114" y="173"/>
                  </a:lnTo>
                  <a:lnTo>
                    <a:pt x="4115" y="173"/>
                  </a:lnTo>
                  <a:lnTo>
                    <a:pt x="4116" y="173"/>
                  </a:lnTo>
                  <a:lnTo>
                    <a:pt x="4117" y="173"/>
                  </a:lnTo>
                  <a:lnTo>
                    <a:pt x="4118" y="173"/>
                  </a:lnTo>
                  <a:lnTo>
                    <a:pt x="4119" y="173"/>
                  </a:lnTo>
                  <a:lnTo>
                    <a:pt x="4120" y="173"/>
                  </a:lnTo>
                  <a:lnTo>
                    <a:pt x="4121" y="173"/>
                  </a:lnTo>
                  <a:lnTo>
                    <a:pt x="4122" y="173"/>
                  </a:lnTo>
                  <a:lnTo>
                    <a:pt x="4123" y="173"/>
                  </a:lnTo>
                  <a:lnTo>
                    <a:pt x="4124" y="173"/>
                  </a:lnTo>
                  <a:lnTo>
                    <a:pt x="4125" y="173"/>
                  </a:lnTo>
                  <a:lnTo>
                    <a:pt x="4126" y="173"/>
                  </a:lnTo>
                  <a:lnTo>
                    <a:pt x="4127" y="173"/>
                  </a:lnTo>
                  <a:lnTo>
                    <a:pt x="4128" y="173"/>
                  </a:lnTo>
                  <a:lnTo>
                    <a:pt x="4129" y="173"/>
                  </a:lnTo>
                  <a:lnTo>
                    <a:pt x="4130" y="173"/>
                  </a:lnTo>
                  <a:lnTo>
                    <a:pt x="4131" y="173"/>
                  </a:lnTo>
                  <a:lnTo>
                    <a:pt x="4132" y="173"/>
                  </a:lnTo>
                  <a:lnTo>
                    <a:pt x="4133" y="173"/>
                  </a:lnTo>
                  <a:lnTo>
                    <a:pt x="4134" y="173"/>
                  </a:lnTo>
                  <a:lnTo>
                    <a:pt x="4135" y="173"/>
                  </a:lnTo>
                  <a:lnTo>
                    <a:pt x="4136" y="173"/>
                  </a:lnTo>
                  <a:lnTo>
                    <a:pt x="4137" y="173"/>
                  </a:lnTo>
                  <a:lnTo>
                    <a:pt x="4138" y="173"/>
                  </a:lnTo>
                  <a:lnTo>
                    <a:pt x="4139" y="173"/>
                  </a:lnTo>
                  <a:lnTo>
                    <a:pt x="4140" y="173"/>
                  </a:lnTo>
                  <a:lnTo>
                    <a:pt x="4141" y="173"/>
                  </a:lnTo>
                  <a:lnTo>
                    <a:pt x="4142" y="173"/>
                  </a:lnTo>
                  <a:lnTo>
                    <a:pt x="4143" y="173"/>
                  </a:lnTo>
                  <a:lnTo>
                    <a:pt x="4144" y="173"/>
                  </a:lnTo>
                  <a:lnTo>
                    <a:pt x="4145" y="173"/>
                  </a:lnTo>
                  <a:lnTo>
                    <a:pt x="4146" y="173"/>
                  </a:lnTo>
                  <a:lnTo>
                    <a:pt x="4147" y="173"/>
                  </a:lnTo>
                  <a:lnTo>
                    <a:pt x="4148" y="173"/>
                  </a:lnTo>
                  <a:lnTo>
                    <a:pt x="4149" y="173"/>
                  </a:lnTo>
                  <a:lnTo>
                    <a:pt x="4150" y="173"/>
                  </a:lnTo>
                  <a:lnTo>
                    <a:pt x="4151" y="173"/>
                  </a:lnTo>
                  <a:lnTo>
                    <a:pt x="4152" y="173"/>
                  </a:lnTo>
                  <a:lnTo>
                    <a:pt x="4153" y="173"/>
                  </a:lnTo>
                  <a:lnTo>
                    <a:pt x="4154" y="173"/>
                  </a:lnTo>
                  <a:lnTo>
                    <a:pt x="4155" y="173"/>
                  </a:lnTo>
                  <a:lnTo>
                    <a:pt x="4156" y="173"/>
                  </a:lnTo>
                  <a:lnTo>
                    <a:pt x="4157" y="173"/>
                  </a:lnTo>
                  <a:lnTo>
                    <a:pt x="4158" y="173"/>
                  </a:lnTo>
                  <a:lnTo>
                    <a:pt x="4159" y="173"/>
                  </a:lnTo>
                  <a:lnTo>
                    <a:pt x="4160" y="173"/>
                  </a:lnTo>
                  <a:lnTo>
                    <a:pt x="4161" y="173"/>
                  </a:lnTo>
                  <a:lnTo>
                    <a:pt x="4162" y="173"/>
                  </a:lnTo>
                  <a:lnTo>
                    <a:pt x="4163" y="173"/>
                  </a:lnTo>
                  <a:lnTo>
                    <a:pt x="4164" y="173"/>
                  </a:lnTo>
                  <a:lnTo>
                    <a:pt x="4165" y="173"/>
                  </a:lnTo>
                  <a:lnTo>
                    <a:pt x="4166" y="173"/>
                  </a:lnTo>
                  <a:lnTo>
                    <a:pt x="4167" y="173"/>
                  </a:lnTo>
                  <a:lnTo>
                    <a:pt x="4168" y="173"/>
                  </a:lnTo>
                  <a:lnTo>
                    <a:pt x="4169" y="173"/>
                  </a:lnTo>
                  <a:lnTo>
                    <a:pt x="4170" y="173"/>
                  </a:lnTo>
                  <a:lnTo>
                    <a:pt x="4171" y="173"/>
                  </a:lnTo>
                  <a:lnTo>
                    <a:pt x="4172" y="173"/>
                  </a:lnTo>
                  <a:lnTo>
                    <a:pt x="4173" y="173"/>
                  </a:lnTo>
                  <a:lnTo>
                    <a:pt x="4174" y="173"/>
                  </a:lnTo>
                  <a:lnTo>
                    <a:pt x="4175" y="173"/>
                  </a:lnTo>
                  <a:lnTo>
                    <a:pt x="4176" y="173"/>
                  </a:lnTo>
                  <a:lnTo>
                    <a:pt x="4177" y="173"/>
                  </a:lnTo>
                  <a:lnTo>
                    <a:pt x="4178" y="173"/>
                  </a:lnTo>
                  <a:lnTo>
                    <a:pt x="4179" y="173"/>
                  </a:lnTo>
                  <a:lnTo>
                    <a:pt x="4180" y="173"/>
                  </a:lnTo>
                  <a:lnTo>
                    <a:pt x="4181" y="173"/>
                  </a:lnTo>
                  <a:lnTo>
                    <a:pt x="4182" y="173"/>
                  </a:lnTo>
                  <a:lnTo>
                    <a:pt x="4183" y="173"/>
                  </a:lnTo>
                  <a:lnTo>
                    <a:pt x="4184" y="173"/>
                  </a:lnTo>
                  <a:lnTo>
                    <a:pt x="4185" y="173"/>
                  </a:lnTo>
                  <a:lnTo>
                    <a:pt x="4186" y="173"/>
                  </a:lnTo>
                  <a:lnTo>
                    <a:pt x="4187" y="173"/>
                  </a:lnTo>
                  <a:lnTo>
                    <a:pt x="4188" y="173"/>
                  </a:lnTo>
                  <a:lnTo>
                    <a:pt x="4189" y="173"/>
                  </a:lnTo>
                  <a:lnTo>
                    <a:pt x="4190" y="173"/>
                  </a:lnTo>
                  <a:lnTo>
                    <a:pt x="4191" y="173"/>
                  </a:lnTo>
                  <a:lnTo>
                    <a:pt x="4192" y="173"/>
                  </a:lnTo>
                  <a:lnTo>
                    <a:pt x="4193" y="173"/>
                  </a:lnTo>
                  <a:lnTo>
                    <a:pt x="4194" y="173"/>
                  </a:lnTo>
                  <a:lnTo>
                    <a:pt x="4195" y="173"/>
                  </a:lnTo>
                  <a:lnTo>
                    <a:pt x="4196" y="173"/>
                  </a:lnTo>
                  <a:lnTo>
                    <a:pt x="4197" y="173"/>
                  </a:lnTo>
                  <a:lnTo>
                    <a:pt x="4198" y="173"/>
                  </a:lnTo>
                  <a:lnTo>
                    <a:pt x="4199" y="173"/>
                  </a:lnTo>
                  <a:lnTo>
                    <a:pt x="4200" y="173"/>
                  </a:lnTo>
                  <a:lnTo>
                    <a:pt x="4201" y="173"/>
                  </a:lnTo>
                  <a:lnTo>
                    <a:pt x="4202" y="173"/>
                  </a:lnTo>
                  <a:lnTo>
                    <a:pt x="4203" y="173"/>
                  </a:lnTo>
                  <a:lnTo>
                    <a:pt x="4204" y="173"/>
                  </a:lnTo>
                  <a:lnTo>
                    <a:pt x="4205" y="173"/>
                  </a:lnTo>
                  <a:lnTo>
                    <a:pt x="4206" y="173"/>
                  </a:lnTo>
                  <a:lnTo>
                    <a:pt x="4207" y="173"/>
                  </a:lnTo>
                  <a:lnTo>
                    <a:pt x="4208" y="173"/>
                  </a:lnTo>
                  <a:lnTo>
                    <a:pt x="4209" y="173"/>
                  </a:lnTo>
                  <a:lnTo>
                    <a:pt x="4210" y="173"/>
                  </a:lnTo>
                  <a:lnTo>
                    <a:pt x="4211" y="173"/>
                  </a:lnTo>
                  <a:lnTo>
                    <a:pt x="4212" y="173"/>
                  </a:lnTo>
                  <a:lnTo>
                    <a:pt x="4213" y="173"/>
                  </a:lnTo>
                  <a:lnTo>
                    <a:pt x="4214" y="173"/>
                  </a:lnTo>
                  <a:lnTo>
                    <a:pt x="4215" y="173"/>
                  </a:lnTo>
                  <a:lnTo>
                    <a:pt x="4216" y="173"/>
                  </a:lnTo>
                  <a:lnTo>
                    <a:pt x="4217" y="173"/>
                  </a:lnTo>
                  <a:lnTo>
                    <a:pt x="4218" y="173"/>
                  </a:lnTo>
                  <a:lnTo>
                    <a:pt x="4219" y="173"/>
                  </a:lnTo>
                  <a:lnTo>
                    <a:pt x="4220" y="173"/>
                  </a:lnTo>
                  <a:lnTo>
                    <a:pt x="4221" y="173"/>
                  </a:lnTo>
                  <a:lnTo>
                    <a:pt x="4222" y="173"/>
                  </a:lnTo>
                  <a:lnTo>
                    <a:pt x="4223" y="173"/>
                  </a:lnTo>
                  <a:lnTo>
                    <a:pt x="4224" y="173"/>
                  </a:lnTo>
                  <a:lnTo>
                    <a:pt x="4225" y="173"/>
                  </a:lnTo>
                  <a:lnTo>
                    <a:pt x="4226" y="173"/>
                  </a:lnTo>
                  <a:lnTo>
                    <a:pt x="4227" y="173"/>
                  </a:lnTo>
                  <a:lnTo>
                    <a:pt x="4228" y="173"/>
                  </a:lnTo>
                  <a:lnTo>
                    <a:pt x="4229" y="173"/>
                  </a:lnTo>
                  <a:lnTo>
                    <a:pt x="4230" y="173"/>
                  </a:lnTo>
                  <a:lnTo>
                    <a:pt x="4231" y="173"/>
                  </a:lnTo>
                  <a:lnTo>
                    <a:pt x="4232" y="173"/>
                  </a:lnTo>
                  <a:lnTo>
                    <a:pt x="4233" y="173"/>
                  </a:lnTo>
                  <a:lnTo>
                    <a:pt x="4234" y="173"/>
                  </a:lnTo>
                  <a:lnTo>
                    <a:pt x="4235" y="173"/>
                  </a:lnTo>
                  <a:lnTo>
                    <a:pt x="4236" y="173"/>
                  </a:lnTo>
                  <a:lnTo>
                    <a:pt x="4237" y="173"/>
                  </a:lnTo>
                  <a:lnTo>
                    <a:pt x="4238" y="173"/>
                  </a:lnTo>
                  <a:lnTo>
                    <a:pt x="4239" y="173"/>
                  </a:lnTo>
                  <a:lnTo>
                    <a:pt x="4240" y="173"/>
                  </a:lnTo>
                  <a:lnTo>
                    <a:pt x="4241" y="173"/>
                  </a:lnTo>
                  <a:lnTo>
                    <a:pt x="4242" y="173"/>
                  </a:lnTo>
                  <a:lnTo>
                    <a:pt x="4243" y="173"/>
                  </a:lnTo>
                  <a:lnTo>
                    <a:pt x="4244" y="173"/>
                  </a:lnTo>
                  <a:lnTo>
                    <a:pt x="4245" y="173"/>
                  </a:lnTo>
                  <a:lnTo>
                    <a:pt x="4246" y="173"/>
                  </a:lnTo>
                  <a:lnTo>
                    <a:pt x="4247" y="173"/>
                  </a:lnTo>
                  <a:lnTo>
                    <a:pt x="4248" y="173"/>
                  </a:lnTo>
                  <a:lnTo>
                    <a:pt x="4249" y="173"/>
                  </a:lnTo>
                  <a:lnTo>
                    <a:pt x="4250" y="173"/>
                  </a:lnTo>
                  <a:lnTo>
                    <a:pt x="4251" y="173"/>
                  </a:lnTo>
                  <a:lnTo>
                    <a:pt x="4252" y="173"/>
                  </a:lnTo>
                  <a:lnTo>
                    <a:pt x="4253" y="173"/>
                  </a:lnTo>
                  <a:lnTo>
                    <a:pt x="4254" y="173"/>
                  </a:lnTo>
                  <a:lnTo>
                    <a:pt x="4255" y="173"/>
                  </a:lnTo>
                  <a:lnTo>
                    <a:pt x="4256" y="173"/>
                  </a:lnTo>
                  <a:lnTo>
                    <a:pt x="4257" y="173"/>
                  </a:lnTo>
                  <a:lnTo>
                    <a:pt x="4258" y="173"/>
                  </a:lnTo>
                  <a:lnTo>
                    <a:pt x="4259" y="173"/>
                  </a:lnTo>
                  <a:lnTo>
                    <a:pt x="4260" y="173"/>
                  </a:lnTo>
                  <a:lnTo>
                    <a:pt x="4261" y="173"/>
                  </a:lnTo>
                  <a:lnTo>
                    <a:pt x="4262" y="173"/>
                  </a:lnTo>
                  <a:lnTo>
                    <a:pt x="4263" y="173"/>
                  </a:lnTo>
                  <a:lnTo>
                    <a:pt x="4264" y="173"/>
                  </a:lnTo>
                  <a:lnTo>
                    <a:pt x="4265" y="173"/>
                  </a:lnTo>
                  <a:lnTo>
                    <a:pt x="4266" y="173"/>
                  </a:lnTo>
                  <a:lnTo>
                    <a:pt x="4267" y="173"/>
                  </a:lnTo>
                  <a:lnTo>
                    <a:pt x="4268" y="173"/>
                  </a:lnTo>
                  <a:lnTo>
                    <a:pt x="4269" y="173"/>
                  </a:lnTo>
                  <a:lnTo>
                    <a:pt x="4270" y="173"/>
                  </a:lnTo>
                  <a:lnTo>
                    <a:pt x="4271" y="173"/>
                  </a:lnTo>
                  <a:lnTo>
                    <a:pt x="4272" y="173"/>
                  </a:lnTo>
                  <a:lnTo>
                    <a:pt x="4273" y="173"/>
                  </a:lnTo>
                  <a:lnTo>
                    <a:pt x="4274" y="173"/>
                  </a:lnTo>
                  <a:lnTo>
                    <a:pt x="4275" y="173"/>
                  </a:lnTo>
                  <a:lnTo>
                    <a:pt x="4276" y="173"/>
                  </a:lnTo>
                  <a:lnTo>
                    <a:pt x="4277" y="173"/>
                  </a:lnTo>
                  <a:lnTo>
                    <a:pt x="4278" y="173"/>
                  </a:lnTo>
                  <a:lnTo>
                    <a:pt x="4279" y="173"/>
                  </a:lnTo>
                  <a:lnTo>
                    <a:pt x="4280" y="173"/>
                  </a:lnTo>
                  <a:lnTo>
                    <a:pt x="4281" y="173"/>
                  </a:lnTo>
                  <a:lnTo>
                    <a:pt x="4282" y="173"/>
                  </a:lnTo>
                  <a:lnTo>
                    <a:pt x="4283" y="173"/>
                  </a:lnTo>
                  <a:lnTo>
                    <a:pt x="4284" y="173"/>
                  </a:lnTo>
                  <a:lnTo>
                    <a:pt x="4285" y="173"/>
                  </a:lnTo>
                  <a:lnTo>
                    <a:pt x="4286" y="173"/>
                  </a:lnTo>
                  <a:lnTo>
                    <a:pt x="4287" y="173"/>
                  </a:lnTo>
                  <a:lnTo>
                    <a:pt x="4288" y="173"/>
                  </a:lnTo>
                  <a:lnTo>
                    <a:pt x="4289" y="173"/>
                  </a:lnTo>
                  <a:lnTo>
                    <a:pt x="4290" y="173"/>
                  </a:lnTo>
                  <a:lnTo>
                    <a:pt x="4291" y="173"/>
                  </a:lnTo>
                  <a:lnTo>
                    <a:pt x="4292" y="173"/>
                  </a:lnTo>
                  <a:lnTo>
                    <a:pt x="4293" y="173"/>
                  </a:lnTo>
                  <a:lnTo>
                    <a:pt x="4294" y="173"/>
                  </a:lnTo>
                  <a:lnTo>
                    <a:pt x="4295" y="173"/>
                  </a:lnTo>
                  <a:lnTo>
                    <a:pt x="4296" y="173"/>
                  </a:lnTo>
                  <a:lnTo>
                    <a:pt x="4297" y="173"/>
                  </a:lnTo>
                  <a:lnTo>
                    <a:pt x="4298" y="173"/>
                  </a:lnTo>
                  <a:lnTo>
                    <a:pt x="4299" y="173"/>
                  </a:lnTo>
                  <a:lnTo>
                    <a:pt x="4300" y="173"/>
                  </a:lnTo>
                  <a:lnTo>
                    <a:pt x="4301" y="173"/>
                  </a:lnTo>
                  <a:lnTo>
                    <a:pt x="4302" y="173"/>
                  </a:lnTo>
                  <a:lnTo>
                    <a:pt x="4303" y="173"/>
                  </a:lnTo>
                  <a:lnTo>
                    <a:pt x="4304" y="173"/>
                  </a:lnTo>
                  <a:lnTo>
                    <a:pt x="4305" y="173"/>
                  </a:lnTo>
                  <a:lnTo>
                    <a:pt x="4306" y="173"/>
                  </a:lnTo>
                  <a:lnTo>
                    <a:pt x="4307" y="173"/>
                  </a:lnTo>
                  <a:lnTo>
                    <a:pt x="4308" y="173"/>
                  </a:lnTo>
                  <a:lnTo>
                    <a:pt x="4309" y="173"/>
                  </a:lnTo>
                  <a:lnTo>
                    <a:pt x="4310" y="173"/>
                  </a:lnTo>
                  <a:lnTo>
                    <a:pt x="4311" y="173"/>
                  </a:lnTo>
                  <a:lnTo>
                    <a:pt x="4312" y="173"/>
                  </a:lnTo>
                  <a:lnTo>
                    <a:pt x="4313" y="173"/>
                  </a:lnTo>
                  <a:lnTo>
                    <a:pt x="4314" y="173"/>
                  </a:lnTo>
                  <a:lnTo>
                    <a:pt x="4315" y="173"/>
                  </a:lnTo>
                  <a:lnTo>
                    <a:pt x="4316" y="173"/>
                  </a:lnTo>
                  <a:lnTo>
                    <a:pt x="4317" y="173"/>
                  </a:lnTo>
                  <a:lnTo>
                    <a:pt x="4318" y="173"/>
                  </a:lnTo>
                  <a:lnTo>
                    <a:pt x="4319" y="173"/>
                  </a:lnTo>
                  <a:lnTo>
                    <a:pt x="4320" y="173"/>
                  </a:lnTo>
                  <a:lnTo>
                    <a:pt x="4321" y="173"/>
                  </a:lnTo>
                  <a:lnTo>
                    <a:pt x="4322" y="173"/>
                  </a:lnTo>
                  <a:lnTo>
                    <a:pt x="4323" y="173"/>
                  </a:lnTo>
                  <a:lnTo>
                    <a:pt x="4324" y="173"/>
                  </a:lnTo>
                  <a:lnTo>
                    <a:pt x="4325" y="173"/>
                  </a:lnTo>
                  <a:lnTo>
                    <a:pt x="4326" y="173"/>
                  </a:lnTo>
                  <a:lnTo>
                    <a:pt x="4327" y="173"/>
                  </a:lnTo>
                  <a:lnTo>
                    <a:pt x="4328" y="173"/>
                  </a:lnTo>
                  <a:lnTo>
                    <a:pt x="4329" y="173"/>
                  </a:lnTo>
                  <a:lnTo>
                    <a:pt x="4330" y="173"/>
                  </a:lnTo>
                  <a:lnTo>
                    <a:pt x="4331" y="173"/>
                  </a:lnTo>
                  <a:lnTo>
                    <a:pt x="4332" y="173"/>
                  </a:lnTo>
                  <a:lnTo>
                    <a:pt x="4333" y="173"/>
                  </a:lnTo>
                  <a:lnTo>
                    <a:pt x="4334" y="173"/>
                  </a:lnTo>
                  <a:lnTo>
                    <a:pt x="4335" y="173"/>
                  </a:lnTo>
                  <a:lnTo>
                    <a:pt x="4336" y="173"/>
                  </a:lnTo>
                  <a:lnTo>
                    <a:pt x="4337" y="173"/>
                  </a:lnTo>
                  <a:lnTo>
                    <a:pt x="4338" y="173"/>
                  </a:lnTo>
                  <a:lnTo>
                    <a:pt x="4339" y="173"/>
                  </a:lnTo>
                  <a:lnTo>
                    <a:pt x="4340" y="173"/>
                  </a:lnTo>
                  <a:lnTo>
                    <a:pt x="4341" y="173"/>
                  </a:lnTo>
                  <a:lnTo>
                    <a:pt x="4342" y="173"/>
                  </a:lnTo>
                  <a:lnTo>
                    <a:pt x="4343" y="173"/>
                  </a:lnTo>
                  <a:lnTo>
                    <a:pt x="4344" y="173"/>
                  </a:lnTo>
                  <a:lnTo>
                    <a:pt x="4345" y="173"/>
                  </a:lnTo>
                  <a:lnTo>
                    <a:pt x="4346" y="173"/>
                  </a:lnTo>
                  <a:lnTo>
                    <a:pt x="4347" y="173"/>
                  </a:lnTo>
                  <a:lnTo>
                    <a:pt x="4348" y="173"/>
                  </a:lnTo>
                  <a:lnTo>
                    <a:pt x="4349" y="173"/>
                  </a:lnTo>
                  <a:lnTo>
                    <a:pt x="4350" y="173"/>
                  </a:lnTo>
                  <a:lnTo>
                    <a:pt x="4351" y="173"/>
                  </a:lnTo>
                  <a:lnTo>
                    <a:pt x="4352" y="173"/>
                  </a:lnTo>
                  <a:lnTo>
                    <a:pt x="4353" y="173"/>
                  </a:lnTo>
                  <a:lnTo>
                    <a:pt x="4354" y="173"/>
                  </a:lnTo>
                  <a:lnTo>
                    <a:pt x="4355" y="173"/>
                  </a:lnTo>
                  <a:lnTo>
                    <a:pt x="4356" y="173"/>
                  </a:lnTo>
                  <a:lnTo>
                    <a:pt x="4357" y="173"/>
                  </a:lnTo>
                  <a:lnTo>
                    <a:pt x="4358" y="173"/>
                  </a:lnTo>
                  <a:lnTo>
                    <a:pt x="4359" y="173"/>
                  </a:lnTo>
                  <a:lnTo>
                    <a:pt x="4360" y="173"/>
                  </a:lnTo>
                  <a:lnTo>
                    <a:pt x="4361" y="173"/>
                  </a:lnTo>
                  <a:lnTo>
                    <a:pt x="4362" y="173"/>
                  </a:lnTo>
                  <a:lnTo>
                    <a:pt x="4363" y="173"/>
                  </a:lnTo>
                  <a:lnTo>
                    <a:pt x="4364" y="173"/>
                  </a:lnTo>
                  <a:lnTo>
                    <a:pt x="4365" y="173"/>
                  </a:lnTo>
                  <a:lnTo>
                    <a:pt x="4366" y="173"/>
                  </a:lnTo>
                  <a:lnTo>
                    <a:pt x="4367" y="173"/>
                  </a:lnTo>
                  <a:lnTo>
                    <a:pt x="4368" y="173"/>
                  </a:lnTo>
                  <a:lnTo>
                    <a:pt x="4369" y="173"/>
                  </a:lnTo>
                  <a:lnTo>
                    <a:pt x="4370" y="173"/>
                  </a:lnTo>
                  <a:lnTo>
                    <a:pt x="4371" y="173"/>
                  </a:lnTo>
                  <a:lnTo>
                    <a:pt x="4372" y="173"/>
                  </a:lnTo>
                  <a:lnTo>
                    <a:pt x="4373" y="173"/>
                  </a:lnTo>
                  <a:lnTo>
                    <a:pt x="4374" y="173"/>
                  </a:lnTo>
                  <a:lnTo>
                    <a:pt x="4375" y="173"/>
                  </a:lnTo>
                  <a:lnTo>
                    <a:pt x="4376" y="173"/>
                  </a:lnTo>
                  <a:lnTo>
                    <a:pt x="4377" y="173"/>
                  </a:lnTo>
                  <a:lnTo>
                    <a:pt x="4378" y="173"/>
                  </a:lnTo>
                  <a:lnTo>
                    <a:pt x="4379" y="173"/>
                  </a:lnTo>
                  <a:lnTo>
                    <a:pt x="4380" y="173"/>
                  </a:lnTo>
                  <a:lnTo>
                    <a:pt x="4381" y="173"/>
                  </a:lnTo>
                  <a:lnTo>
                    <a:pt x="4382" y="173"/>
                  </a:lnTo>
                  <a:lnTo>
                    <a:pt x="4383" y="173"/>
                  </a:lnTo>
                  <a:lnTo>
                    <a:pt x="4384" y="173"/>
                  </a:lnTo>
                  <a:lnTo>
                    <a:pt x="4385" y="173"/>
                  </a:lnTo>
                  <a:lnTo>
                    <a:pt x="4386" y="173"/>
                  </a:lnTo>
                  <a:lnTo>
                    <a:pt x="4387" y="173"/>
                  </a:lnTo>
                  <a:lnTo>
                    <a:pt x="4388" y="173"/>
                  </a:lnTo>
                  <a:lnTo>
                    <a:pt x="4389" y="173"/>
                  </a:lnTo>
                  <a:lnTo>
                    <a:pt x="4390" y="173"/>
                  </a:lnTo>
                  <a:lnTo>
                    <a:pt x="4391" y="173"/>
                  </a:lnTo>
                  <a:lnTo>
                    <a:pt x="4392" y="173"/>
                  </a:lnTo>
                  <a:lnTo>
                    <a:pt x="4393" y="173"/>
                  </a:lnTo>
                  <a:lnTo>
                    <a:pt x="4394" y="173"/>
                  </a:lnTo>
                  <a:lnTo>
                    <a:pt x="4395" y="173"/>
                  </a:lnTo>
                  <a:lnTo>
                    <a:pt x="4396" y="173"/>
                  </a:lnTo>
                  <a:lnTo>
                    <a:pt x="4397" y="173"/>
                  </a:lnTo>
                  <a:lnTo>
                    <a:pt x="4398" y="173"/>
                  </a:lnTo>
                  <a:lnTo>
                    <a:pt x="4399" y="173"/>
                  </a:lnTo>
                  <a:lnTo>
                    <a:pt x="4400" y="173"/>
                  </a:lnTo>
                  <a:lnTo>
                    <a:pt x="4401" y="173"/>
                  </a:lnTo>
                  <a:lnTo>
                    <a:pt x="4402" y="173"/>
                  </a:lnTo>
                  <a:lnTo>
                    <a:pt x="4403" y="173"/>
                  </a:lnTo>
                  <a:lnTo>
                    <a:pt x="4404" y="173"/>
                  </a:lnTo>
                  <a:lnTo>
                    <a:pt x="4405" y="173"/>
                  </a:lnTo>
                  <a:lnTo>
                    <a:pt x="4406" y="173"/>
                  </a:lnTo>
                  <a:lnTo>
                    <a:pt x="4407" y="173"/>
                  </a:lnTo>
                  <a:lnTo>
                    <a:pt x="4408" y="173"/>
                  </a:lnTo>
                  <a:lnTo>
                    <a:pt x="4409" y="173"/>
                  </a:lnTo>
                  <a:lnTo>
                    <a:pt x="4410" y="173"/>
                  </a:lnTo>
                  <a:lnTo>
                    <a:pt x="4411" y="173"/>
                  </a:lnTo>
                  <a:lnTo>
                    <a:pt x="4412" y="173"/>
                  </a:lnTo>
                  <a:lnTo>
                    <a:pt x="4413" y="173"/>
                  </a:lnTo>
                  <a:lnTo>
                    <a:pt x="4414" y="173"/>
                  </a:lnTo>
                  <a:lnTo>
                    <a:pt x="4415" y="173"/>
                  </a:lnTo>
                  <a:lnTo>
                    <a:pt x="4416" y="173"/>
                  </a:lnTo>
                  <a:lnTo>
                    <a:pt x="4417" y="173"/>
                  </a:lnTo>
                  <a:lnTo>
                    <a:pt x="4418" y="173"/>
                  </a:lnTo>
                  <a:lnTo>
                    <a:pt x="4419" y="173"/>
                  </a:lnTo>
                  <a:lnTo>
                    <a:pt x="4420" y="173"/>
                  </a:lnTo>
                  <a:lnTo>
                    <a:pt x="4421" y="173"/>
                  </a:lnTo>
                  <a:lnTo>
                    <a:pt x="4422" y="173"/>
                  </a:lnTo>
                  <a:lnTo>
                    <a:pt x="4423" y="173"/>
                  </a:lnTo>
                  <a:lnTo>
                    <a:pt x="4424" y="173"/>
                  </a:lnTo>
                  <a:lnTo>
                    <a:pt x="4425" y="173"/>
                  </a:lnTo>
                  <a:lnTo>
                    <a:pt x="4426" y="173"/>
                  </a:lnTo>
                  <a:lnTo>
                    <a:pt x="4427" y="173"/>
                  </a:lnTo>
                  <a:lnTo>
                    <a:pt x="4428" y="173"/>
                  </a:lnTo>
                  <a:lnTo>
                    <a:pt x="4429" y="173"/>
                  </a:lnTo>
                  <a:lnTo>
                    <a:pt x="4430" y="173"/>
                  </a:lnTo>
                  <a:lnTo>
                    <a:pt x="4431" y="173"/>
                  </a:lnTo>
                  <a:lnTo>
                    <a:pt x="4432" y="173"/>
                  </a:lnTo>
                  <a:lnTo>
                    <a:pt x="4433" y="173"/>
                  </a:lnTo>
                  <a:lnTo>
                    <a:pt x="4434" y="173"/>
                  </a:lnTo>
                  <a:lnTo>
                    <a:pt x="4435" y="173"/>
                  </a:lnTo>
                  <a:lnTo>
                    <a:pt x="4436" y="173"/>
                  </a:lnTo>
                  <a:lnTo>
                    <a:pt x="4437" y="173"/>
                  </a:lnTo>
                  <a:lnTo>
                    <a:pt x="4438" y="173"/>
                  </a:lnTo>
                  <a:lnTo>
                    <a:pt x="4439" y="173"/>
                  </a:lnTo>
                  <a:lnTo>
                    <a:pt x="4440" y="173"/>
                  </a:lnTo>
                  <a:lnTo>
                    <a:pt x="4441" y="173"/>
                  </a:lnTo>
                  <a:lnTo>
                    <a:pt x="4442" y="173"/>
                  </a:lnTo>
                  <a:lnTo>
                    <a:pt x="4443" y="173"/>
                  </a:lnTo>
                  <a:lnTo>
                    <a:pt x="4444" y="173"/>
                  </a:lnTo>
                  <a:lnTo>
                    <a:pt x="4445" y="173"/>
                  </a:lnTo>
                  <a:lnTo>
                    <a:pt x="4446" y="173"/>
                  </a:lnTo>
                  <a:lnTo>
                    <a:pt x="4447" y="173"/>
                  </a:lnTo>
                  <a:lnTo>
                    <a:pt x="4448" y="173"/>
                  </a:lnTo>
                  <a:lnTo>
                    <a:pt x="4449" y="173"/>
                  </a:lnTo>
                  <a:lnTo>
                    <a:pt x="4450" y="173"/>
                  </a:lnTo>
                  <a:lnTo>
                    <a:pt x="4451" y="173"/>
                  </a:lnTo>
                  <a:lnTo>
                    <a:pt x="4452" y="173"/>
                  </a:lnTo>
                  <a:lnTo>
                    <a:pt x="4453" y="173"/>
                  </a:lnTo>
                  <a:lnTo>
                    <a:pt x="4454" y="173"/>
                  </a:lnTo>
                  <a:lnTo>
                    <a:pt x="4455" y="173"/>
                  </a:lnTo>
                  <a:lnTo>
                    <a:pt x="4456" y="173"/>
                  </a:lnTo>
                  <a:lnTo>
                    <a:pt x="4457" y="173"/>
                  </a:lnTo>
                  <a:lnTo>
                    <a:pt x="4458" y="173"/>
                  </a:lnTo>
                  <a:lnTo>
                    <a:pt x="4459" y="173"/>
                  </a:lnTo>
                  <a:lnTo>
                    <a:pt x="4460" y="173"/>
                  </a:lnTo>
                  <a:lnTo>
                    <a:pt x="4461" y="173"/>
                  </a:lnTo>
                  <a:lnTo>
                    <a:pt x="4462" y="173"/>
                  </a:lnTo>
                  <a:lnTo>
                    <a:pt x="4463" y="173"/>
                  </a:lnTo>
                  <a:lnTo>
                    <a:pt x="4464" y="173"/>
                  </a:lnTo>
                  <a:lnTo>
                    <a:pt x="4465" y="173"/>
                  </a:lnTo>
                  <a:lnTo>
                    <a:pt x="4466" y="173"/>
                  </a:lnTo>
                  <a:lnTo>
                    <a:pt x="4467" y="173"/>
                  </a:lnTo>
                  <a:lnTo>
                    <a:pt x="4468" y="173"/>
                  </a:lnTo>
                  <a:lnTo>
                    <a:pt x="4469" y="173"/>
                  </a:lnTo>
                  <a:lnTo>
                    <a:pt x="4470" y="173"/>
                  </a:lnTo>
                  <a:lnTo>
                    <a:pt x="4471" y="173"/>
                  </a:lnTo>
                  <a:lnTo>
                    <a:pt x="4472" y="173"/>
                  </a:lnTo>
                  <a:lnTo>
                    <a:pt x="4473" y="173"/>
                  </a:lnTo>
                  <a:lnTo>
                    <a:pt x="4474" y="173"/>
                  </a:lnTo>
                  <a:lnTo>
                    <a:pt x="4475" y="173"/>
                  </a:lnTo>
                  <a:lnTo>
                    <a:pt x="4476" y="173"/>
                  </a:lnTo>
                  <a:lnTo>
                    <a:pt x="4477" y="173"/>
                  </a:lnTo>
                  <a:lnTo>
                    <a:pt x="4478" y="173"/>
                  </a:lnTo>
                  <a:lnTo>
                    <a:pt x="4479" y="173"/>
                  </a:lnTo>
                  <a:lnTo>
                    <a:pt x="4480" y="173"/>
                  </a:lnTo>
                  <a:lnTo>
                    <a:pt x="4481" y="173"/>
                  </a:lnTo>
                  <a:lnTo>
                    <a:pt x="4482" y="173"/>
                  </a:lnTo>
                  <a:lnTo>
                    <a:pt x="4483" y="173"/>
                  </a:lnTo>
                  <a:lnTo>
                    <a:pt x="4484" y="173"/>
                  </a:lnTo>
                  <a:lnTo>
                    <a:pt x="4485" y="173"/>
                  </a:lnTo>
                  <a:lnTo>
                    <a:pt x="4486" y="173"/>
                  </a:lnTo>
                  <a:lnTo>
                    <a:pt x="4487" y="173"/>
                  </a:lnTo>
                  <a:lnTo>
                    <a:pt x="4488" y="173"/>
                  </a:lnTo>
                  <a:lnTo>
                    <a:pt x="4489" y="173"/>
                  </a:lnTo>
                  <a:lnTo>
                    <a:pt x="4490" y="173"/>
                  </a:lnTo>
                  <a:lnTo>
                    <a:pt x="4491" y="173"/>
                  </a:lnTo>
                  <a:lnTo>
                    <a:pt x="4492" y="173"/>
                  </a:lnTo>
                  <a:lnTo>
                    <a:pt x="4493" y="173"/>
                  </a:lnTo>
                  <a:lnTo>
                    <a:pt x="4494" y="173"/>
                  </a:lnTo>
                  <a:lnTo>
                    <a:pt x="4495" y="173"/>
                  </a:lnTo>
                  <a:lnTo>
                    <a:pt x="4496" y="173"/>
                  </a:lnTo>
                  <a:lnTo>
                    <a:pt x="4497" y="173"/>
                  </a:lnTo>
                  <a:lnTo>
                    <a:pt x="4498" y="173"/>
                  </a:lnTo>
                  <a:lnTo>
                    <a:pt x="4499" y="173"/>
                  </a:lnTo>
                  <a:lnTo>
                    <a:pt x="4500" y="173"/>
                  </a:lnTo>
                  <a:lnTo>
                    <a:pt x="4501" y="173"/>
                  </a:lnTo>
                  <a:lnTo>
                    <a:pt x="4502" y="173"/>
                  </a:lnTo>
                  <a:lnTo>
                    <a:pt x="4503" y="173"/>
                  </a:lnTo>
                  <a:lnTo>
                    <a:pt x="4504" y="173"/>
                  </a:lnTo>
                  <a:lnTo>
                    <a:pt x="4505" y="173"/>
                  </a:lnTo>
                  <a:lnTo>
                    <a:pt x="4506" y="173"/>
                  </a:lnTo>
                  <a:lnTo>
                    <a:pt x="4507" y="173"/>
                  </a:lnTo>
                  <a:lnTo>
                    <a:pt x="4508" y="173"/>
                  </a:lnTo>
                  <a:lnTo>
                    <a:pt x="4509" y="173"/>
                  </a:lnTo>
                  <a:lnTo>
                    <a:pt x="4510" y="173"/>
                  </a:lnTo>
                  <a:lnTo>
                    <a:pt x="4511" y="173"/>
                  </a:lnTo>
                  <a:lnTo>
                    <a:pt x="4512" y="173"/>
                  </a:lnTo>
                  <a:lnTo>
                    <a:pt x="4513" y="173"/>
                  </a:lnTo>
                  <a:lnTo>
                    <a:pt x="4514" y="173"/>
                  </a:lnTo>
                  <a:lnTo>
                    <a:pt x="4515" y="173"/>
                  </a:lnTo>
                  <a:lnTo>
                    <a:pt x="4516" y="173"/>
                  </a:lnTo>
                  <a:lnTo>
                    <a:pt x="4517" y="173"/>
                  </a:lnTo>
                  <a:lnTo>
                    <a:pt x="4518" y="173"/>
                  </a:lnTo>
                  <a:lnTo>
                    <a:pt x="4519" y="173"/>
                  </a:lnTo>
                  <a:lnTo>
                    <a:pt x="4520" y="173"/>
                  </a:lnTo>
                  <a:lnTo>
                    <a:pt x="4521" y="173"/>
                  </a:lnTo>
                  <a:lnTo>
                    <a:pt x="4522" y="173"/>
                  </a:lnTo>
                  <a:lnTo>
                    <a:pt x="4523" y="173"/>
                  </a:lnTo>
                  <a:lnTo>
                    <a:pt x="4524" y="173"/>
                  </a:lnTo>
                  <a:lnTo>
                    <a:pt x="4525" y="173"/>
                  </a:lnTo>
                  <a:lnTo>
                    <a:pt x="4526" y="173"/>
                  </a:lnTo>
                  <a:lnTo>
                    <a:pt x="4527" y="173"/>
                  </a:lnTo>
                  <a:lnTo>
                    <a:pt x="4528" y="173"/>
                  </a:lnTo>
                  <a:lnTo>
                    <a:pt x="4529" y="173"/>
                  </a:lnTo>
                  <a:lnTo>
                    <a:pt x="4530" y="173"/>
                  </a:lnTo>
                  <a:lnTo>
                    <a:pt x="4531" y="173"/>
                  </a:lnTo>
                  <a:lnTo>
                    <a:pt x="4532" y="173"/>
                  </a:lnTo>
                  <a:lnTo>
                    <a:pt x="4533" y="173"/>
                  </a:lnTo>
                  <a:lnTo>
                    <a:pt x="4534" y="173"/>
                  </a:lnTo>
                  <a:lnTo>
                    <a:pt x="4535" y="173"/>
                  </a:lnTo>
                  <a:lnTo>
                    <a:pt x="4536" y="173"/>
                  </a:lnTo>
                  <a:lnTo>
                    <a:pt x="4537" y="173"/>
                  </a:lnTo>
                  <a:lnTo>
                    <a:pt x="4538" y="173"/>
                  </a:lnTo>
                  <a:lnTo>
                    <a:pt x="4539" y="173"/>
                  </a:lnTo>
                  <a:lnTo>
                    <a:pt x="4540" y="173"/>
                  </a:lnTo>
                  <a:lnTo>
                    <a:pt x="4541" y="173"/>
                  </a:lnTo>
                  <a:lnTo>
                    <a:pt x="4542" y="173"/>
                  </a:lnTo>
                  <a:lnTo>
                    <a:pt x="4543" y="173"/>
                  </a:lnTo>
                  <a:lnTo>
                    <a:pt x="4544" y="173"/>
                  </a:lnTo>
                  <a:lnTo>
                    <a:pt x="4545" y="173"/>
                  </a:lnTo>
                  <a:lnTo>
                    <a:pt x="4546" y="173"/>
                  </a:lnTo>
                  <a:lnTo>
                    <a:pt x="4547" y="173"/>
                  </a:lnTo>
                  <a:lnTo>
                    <a:pt x="4548" y="173"/>
                  </a:lnTo>
                  <a:lnTo>
                    <a:pt x="4549" y="173"/>
                  </a:lnTo>
                  <a:lnTo>
                    <a:pt x="4550" y="173"/>
                  </a:lnTo>
                  <a:lnTo>
                    <a:pt x="4551" y="173"/>
                  </a:lnTo>
                  <a:lnTo>
                    <a:pt x="4552" y="173"/>
                  </a:lnTo>
                  <a:lnTo>
                    <a:pt x="4553" y="173"/>
                  </a:lnTo>
                  <a:lnTo>
                    <a:pt x="4554" y="173"/>
                  </a:lnTo>
                  <a:lnTo>
                    <a:pt x="4555" y="173"/>
                  </a:lnTo>
                  <a:lnTo>
                    <a:pt x="4556" y="173"/>
                  </a:lnTo>
                  <a:lnTo>
                    <a:pt x="4557" y="173"/>
                  </a:lnTo>
                  <a:lnTo>
                    <a:pt x="4558" y="173"/>
                  </a:lnTo>
                  <a:lnTo>
                    <a:pt x="4559" y="173"/>
                  </a:lnTo>
                  <a:lnTo>
                    <a:pt x="4560" y="173"/>
                  </a:lnTo>
                  <a:lnTo>
                    <a:pt x="4561" y="173"/>
                  </a:lnTo>
                  <a:lnTo>
                    <a:pt x="4562" y="173"/>
                  </a:lnTo>
                  <a:lnTo>
                    <a:pt x="4563" y="173"/>
                  </a:lnTo>
                  <a:lnTo>
                    <a:pt x="4564" y="173"/>
                  </a:lnTo>
                  <a:lnTo>
                    <a:pt x="4565" y="173"/>
                  </a:lnTo>
                  <a:lnTo>
                    <a:pt x="4566" y="173"/>
                  </a:lnTo>
                  <a:lnTo>
                    <a:pt x="4567" y="173"/>
                  </a:lnTo>
                  <a:lnTo>
                    <a:pt x="4568" y="173"/>
                  </a:lnTo>
                  <a:lnTo>
                    <a:pt x="4569" y="173"/>
                  </a:lnTo>
                  <a:lnTo>
                    <a:pt x="4570" y="173"/>
                  </a:lnTo>
                  <a:lnTo>
                    <a:pt x="4571" y="173"/>
                  </a:lnTo>
                  <a:lnTo>
                    <a:pt x="4572" y="173"/>
                  </a:lnTo>
                  <a:lnTo>
                    <a:pt x="4573" y="173"/>
                  </a:lnTo>
                  <a:lnTo>
                    <a:pt x="4574" y="173"/>
                  </a:lnTo>
                  <a:lnTo>
                    <a:pt x="4575" y="173"/>
                  </a:lnTo>
                  <a:lnTo>
                    <a:pt x="4576" y="173"/>
                  </a:lnTo>
                  <a:lnTo>
                    <a:pt x="4577" y="173"/>
                  </a:lnTo>
                  <a:lnTo>
                    <a:pt x="4578" y="173"/>
                  </a:lnTo>
                  <a:lnTo>
                    <a:pt x="4579" y="173"/>
                  </a:lnTo>
                  <a:lnTo>
                    <a:pt x="4580" y="173"/>
                  </a:lnTo>
                  <a:lnTo>
                    <a:pt x="4581" y="173"/>
                  </a:lnTo>
                  <a:lnTo>
                    <a:pt x="4582" y="173"/>
                  </a:lnTo>
                  <a:lnTo>
                    <a:pt x="4583" y="173"/>
                  </a:lnTo>
                  <a:lnTo>
                    <a:pt x="4584" y="173"/>
                  </a:lnTo>
                  <a:lnTo>
                    <a:pt x="4585" y="173"/>
                  </a:lnTo>
                  <a:lnTo>
                    <a:pt x="4586" y="173"/>
                  </a:lnTo>
                  <a:lnTo>
                    <a:pt x="4587" y="173"/>
                  </a:lnTo>
                  <a:lnTo>
                    <a:pt x="4588" y="173"/>
                  </a:lnTo>
                  <a:lnTo>
                    <a:pt x="4589" y="173"/>
                  </a:lnTo>
                  <a:lnTo>
                    <a:pt x="4590" y="173"/>
                  </a:lnTo>
                  <a:lnTo>
                    <a:pt x="4591" y="173"/>
                  </a:lnTo>
                  <a:lnTo>
                    <a:pt x="4592" y="173"/>
                  </a:lnTo>
                  <a:lnTo>
                    <a:pt x="4593" y="173"/>
                  </a:lnTo>
                  <a:lnTo>
                    <a:pt x="4594" y="173"/>
                  </a:lnTo>
                  <a:lnTo>
                    <a:pt x="4595" y="173"/>
                  </a:lnTo>
                  <a:lnTo>
                    <a:pt x="4596" y="173"/>
                  </a:lnTo>
                  <a:lnTo>
                    <a:pt x="4597" y="173"/>
                  </a:lnTo>
                  <a:lnTo>
                    <a:pt x="4598" y="173"/>
                  </a:lnTo>
                  <a:lnTo>
                    <a:pt x="4599" y="173"/>
                  </a:lnTo>
                  <a:lnTo>
                    <a:pt x="4600" y="173"/>
                  </a:lnTo>
                  <a:lnTo>
                    <a:pt x="4601" y="173"/>
                  </a:lnTo>
                  <a:lnTo>
                    <a:pt x="4602" y="173"/>
                  </a:lnTo>
                  <a:lnTo>
                    <a:pt x="4603" y="173"/>
                  </a:lnTo>
                  <a:lnTo>
                    <a:pt x="4604" y="173"/>
                  </a:lnTo>
                  <a:lnTo>
                    <a:pt x="4605" y="173"/>
                  </a:lnTo>
                  <a:lnTo>
                    <a:pt x="4606" y="173"/>
                  </a:lnTo>
                  <a:lnTo>
                    <a:pt x="4607" y="173"/>
                  </a:lnTo>
                  <a:lnTo>
                    <a:pt x="4608" y="173"/>
                  </a:lnTo>
                  <a:lnTo>
                    <a:pt x="4609" y="173"/>
                  </a:lnTo>
                  <a:lnTo>
                    <a:pt x="4610" y="173"/>
                  </a:lnTo>
                  <a:lnTo>
                    <a:pt x="4611" y="173"/>
                  </a:lnTo>
                  <a:lnTo>
                    <a:pt x="4612" y="173"/>
                  </a:lnTo>
                  <a:lnTo>
                    <a:pt x="4613" y="173"/>
                  </a:lnTo>
                  <a:lnTo>
                    <a:pt x="4614" y="173"/>
                  </a:lnTo>
                  <a:lnTo>
                    <a:pt x="4615" y="173"/>
                  </a:lnTo>
                  <a:lnTo>
                    <a:pt x="4616" y="173"/>
                  </a:lnTo>
                  <a:lnTo>
                    <a:pt x="4617" y="173"/>
                  </a:lnTo>
                  <a:lnTo>
                    <a:pt x="4618" y="173"/>
                  </a:lnTo>
                  <a:lnTo>
                    <a:pt x="4619" y="173"/>
                  </a:lnTo>
                  <a:lnTo>
                    <a:pt x="4620" y="173"/>
                  </a:lnTo>
                  <a:lnTo>
                    <a:pt x="4621" y="173"/>
                  </a:lnTo>
                  <a:lnTo>
                    <a:pt x="4622" y="173"/>
                  </a:lnTo>
                  <a:lnTo>
                    <a:pt x="4623" y="173"/>
                  </a:lnTo>
                  <a:lnTo>
                    <a:pt x="4624" y="173"/>
                  </a:lnTo>
                  <a:lnTo>
                    <a:pt x="4625" y="173"/>
                  </a:lnTo>
                  <a:lnTo>
                    <a:pt x="4626" y="173"/>
                  </a:lnTo>
                  <a:lnTo>
                    <a:pt x="4627" y="173"/>
                  </a:lnTo>
                  <a:lnTo>
                    <a:pt x="4628" y="173"/>
                  </a:lnTo>
                  <a:lnTo>
                    <a:pt x="4629" y="173"/>
                  </a:lnTo>
                  <a:lnTo>
                    <a:pt x="4630" y="173"/>
                  </a:lnTo>
                  <a:lnTo>
                    <a:pt x="4631" y="173"/>
                  </a:lnTo>
                  <a:lnTo>
                    <a:pt x="4632" y="173"/>
                  </a:lnTo>
                  <a:lnTo>
                    <a:pt x="4633" y="173"/>
                  </a:lnTo>
                  <a:lnTo>
                    <a:pt x="4634" y="173"/>
                  </a:lnTo>
                  <a:lnTo>
                    <a:pt x="4635" y="173"/>
                  </a:lnTo>
                  <a:lnTo>
                    <a:pt x="4636" y="173"/>
                  </a:lnTo>
                  <a:lnTo>
                    <a:pt x="4637" y="173"/>
                  </a:lnTo>
                  <a:lnTo>
                    <a:pt x="4638" y="173"/>
                  </a:lnTo>
                  <a:lnTo>
                    <a:pt x="4639" y="173"/>
                  </a:lnTo>
                  <a:lnTo>
                    <a:pt x="4640" y="173"/>
                  </a:lnTo>
                  <a:lnTo>
                    <a:pt x="4641" y="173"/>
                  </a:lnTo>
                  <a:lnTo>
                    <a:pt x="4642" y="173"/>
                  </a:lnTo>
                  <a:lnTo>
                    <a:pt x="4643" y="173"/>
                  </a:lnTo>
                  <a:lnTo>
                    <a:pt x="4644" y="173"/>
                  </a:lnTo>
                  <a:lnTo>
                    <a:pt x="4645" y="173"/>
                  </a:lnTo>
                  <a:lnTo>
                    <a:pt x="4646" y="173"/>
                  </a:lnTo>
                  <a:lnTo>
                    <a:pt x="4647" y="173"/>
                  </a:lnTo>
                  <a:lnTo>
                    <a:pt x="4648" y="173"/>
                  </a:lnTo>
                  <a:lnTo>
                    <a:pt x="4649" y="173"/>
                  </a:lnTo>
                  <a:lnTo>
                    <a:pt x="4650" y="173"/>
                  </a:lnTo>
                  <a:lnTo>
                    <a:pt x="4651" y="173"/>
                  </a:lnTo>
                  <a:lnTo>
                    <a:pt x="4652" y="173"/>
                  </a:lnTo>
                  <a:lnTo>
                    <a:pt x="4653" y="173"/>
                  </a:lnTo>
                  <a:lnTo>
                    <a:pt x="4654" y="173"/>
                  </a:lnTo>
                  <a:lnTo>
                    <a:pt x="4655" y="173"/>
                  </a:lnTo>
                  <a:lnTo>
                    <a:pt x="4656" y="173"/>
                  </a:lnTo>
                  <a:lnTo>
                    <a:pt x="4657" y="173"/>
                  </a:lnTo>
                  <a:lnTo>
                    <a:pt x="4658" y="173"/>
                  </a:lnTo>
                  <a:lnTo>
                    <a:pt x="4659" y="173"/>
                  </a:lnTo>
                  <a:lnTo>
                    <a:pt x="4660" y="173"/>
                  </a:lnTo>
                  <a:lnTo>
                    <a:pt x="4661" y="173"/>
                  </a:lnTo>
                  <a:lnTo>
                    <a:pt x="4662" y="173"/>
                  </a:lnTo>
                  <a:lnTo>
                    <a:pt x="4663" y="173"/>
                  </a:lnTo>
                  <a:lnTo>
                    <a:pt x="4664" y="173"/>
                  </a:lnTo>
                  <a:lnTo>
                    <a:pt x="4665" y="173"/>
                  </a:lnTo>
                  <a:lnTo>
                    <a:pt x="4666" y="173"/>
                  </a:lnTo>
                  <a:lnTo>
                    <a:pt x="4667" y="173"/>
                  </a:lnTo>
                  <a:lnTo>
                    <a:pt x="4668" y="173"/>
                  </a:lnTo>
                  <a:lnTo>
                    <a:pt x="4669" y="173"/>
                  </a:lnTo>
                  <a:lnTo>
                    <a:pt x="4670" y="173"/>
                  </a:lnTo>
                  <a:lnTo>
                    <a:pt x="4671" y="173"/>
                  </a:lnTo>
                  <a:lnTo>
                    <a:pt x="4672" y="173"/>
                  </a:lnTo>
                  <a:lnTo>
                    <a:pt x="4673" y="173"/>
                  </a:lnTo>
                  <a:lnTo>
                    <a:pt x="4674" y="173"/>
                  </a:lnTo>
                  <a:lnTo>
                    <a:pt x="4675" y="173"/>
                  </a:lnTo>
                  <a:lnTo>
                    <a:pt x="4676" y="173"/>
                  </a:lnTo>
                  <a:lnTo>
                    <a:pt x="4677" y="173"/>
                  </a:lnTo>
                  <a:lnTo>
                    <a:pt x="4678" y="173"/>
                  </a:lnTo>
                  <a:lnTo>
                    <a:pt x="4679" y="173"/>
                  </a:lnTo>
                  <a:lnTo>
                    <a:pt x="4680" y="173"/>
                  </a:lnTo>
                  <a:lnTo>
                    <a:pt x="4681" y="173"/>
                  </a:lnTo>
                  <a:lnTo>
                    <a:pt x="4682" y="173"/>
                  </a:lnTo>
                  <a:lnTo>
                    <a:pt x="4683" y="173"/>
                  </a:lnTo>
                  <a:lnTo>
                    <a:pt x="4684" y="173"/>
                  </a:lnTo>
                  <a:lnTo>
                    <a:pt x="4685" y="173"/>
                  </a:lnTo>
                  <a:lnTo>
                    <a:pt x="4686" y="173"/>
                  </a:lnTo>
                  <a:lnTo>
                    <a:pt x="4687" y="173"/>
                  </a:lnTo>
                  <a:lnTo>
                    <a:pt x="4688" y="173"/>
                  </a:lnTo>
                  <a:lnTo>
                    <a:pt x="4689" y="173"/>
                  </a:lnTo>
                  <a:lnTo>
                    <a:pt x="4690" y="173"/>
                  </a:lnTo>
                  <a:lnTo>
                    <a:pt x="4691" y="173"/>
                  </a:lnTo>
                  <a:lnTo>
                    <a:pt x="4692" y="173"/>
                  </a:lnTo>
                  <a:lnTo>
                    <a:pt x="4693" y="173"/>
                  </a:lnTo>
                  <a:lnTo>
                    <a:pt x="4694" y="173"/>
                  </a:lnTo>
                  <a:lnTo>
                    <a:pt x="4695" y="173"/>
                  </a:lnTo>
                  <a:lnTo>
                    <a:pt x="4696" y="173"/>
                  </a:lnTo>
                  <a:lnTo>
                    <a:pt x="4697" y="173"/>
                  </a:lnTo>
                  <a:lnTo>
                    <a:pt x="4698" y="173"/>
                  </a:lnTo>
                  <a:lnTo>
                    <a:pt x="4699" y="173"/>
                  </a:lnTo>
                  <a:lnTo>
                    <a:pt x="4700" y="173"/>
                  </a:lnTo>
                  <a:lnTo>
                    <a:pt x="4701" y="173"/>
                  </a:lnTo>
                  <a:lnTo>
                    <a:pt x="4702" y="173"/>
                  </a:lnTo>
                  <a:lnTo>
                    <a:pt x="4703" y="173"/>
                  </a:lnTo>
                  <a:lnTo>
                    <a:pt x="4704" y="173"/>
                  </a:lnTo>
                  <a:lnTo>
                    <a:pt x="4705" y="173"/>
                  </a:lnTo>
                  <a:lnTo>
                    <a:pt x="4706" y="173"/>
                  </a:lnTo>
                  <a:lnTo>
                    <a:pt x="4707" y="173"/>
                  </a:lnTo>
                  <a:lnTo>
                    <a:pt x="4708" y="173"/>
                  </a:lnTo>
                  <a:lnTo>
                    <a:pt x="4709" y="173"/>
                  </a:lnTo>
                  <a:lnTo>
                    <a:pt x="4710" y="173"/>
                  </a:lnTo>
                  <a:lnTo>
                    <a:pt x="4711" y="173"/>
                  </a:lnTo>
                  <a:lnTo>
                    <a:pt x="4712" y="173"/>
                  </a:lnTo>
                  <a:lnTo>
                    <a:pt x="4713" y="173"/>
                  </a:lnTo>
                  <a:lnTo>
                    <a:pt x="4714" y="173"/>
                  </a:lnTo>
                  <a:lnTo>
                    <a:pt x="4715" y="173"/>
                  </a:lnTo>
                  <a:lnTo>
                    <a:pt x="4716" y="173"/>
                  </a:lnTo>
                  <a:lnTo>
                    <a:pt x="4717" y="173"/>
                  </a:lnTo>
                  <a:lnTo>
                    <a:pt x="4718" y="173"/>
                  </a:lnTo>
                  <a:lnTo>
                    <a:pt x="4719" y="173"/>
                  </a:lnTo>
                  <a:lnTo>
                    <a:pt x="4720" y="173"/>
                  </a:lnTo>
                  <a:lnTo>
                    <a:pt x="4721" y="173"/>
                  </a:lnTo>
                  <a:lnTo>
                    <a:pt x="4722" y="173"/>
                  </a:lnTo>
                  <a:lnTo>
                    <a:pt x="4723" y="173"/>
                  </a:lnTo>
                  <a:lnTo>
                    <a:pt x="4724" y="173"/>
                  </a:lnTo>
                  <a:lnTo>
                    <a:pt x="4725" y="173"/>
                  </a:lnTo>
                  <a:lnTo>
                    <a:pt x="4726" y="173"/>
                  </a:lnTo>
                  <a:lnTo>
                    <a:pt x="4727" y="173"/>
                  </a:lnTo>
                  <a:lnTo>
                    <a:pt x="4728" y="173"/>
                  </a:lnTo>
                  <a:lnTo>
                    <a:pt x="4729" y="173"/>
                  </a:lnTo>
                  <a:lnTo>
                    <a:pt x="4730" y="173"/>
                  </a:lnTo>
                  <a:lnTo>
                    <a:pt x="4731" y="173"/>
                  </a:lnTo>
                  <a:lnTo>
                    <a:pt x="4732" y="173"/>
                  </a:lnTo>
                  <a:lnTo>
                    <a:pt x="4733" y="173"/>
                  </a:lnTo>
                  <a:lnTo>
                    <a:pt x="4734" y="173"/>
                  </a:lnTo>
                  <a:lnTo>
                    <a:pt x="4735" y="173"/>
                  </a:lnTo>
                  <a:lnTo>
                    <a:pt x="4736" y="173"/>
                  </a:lnTo>
                  <a:lnTo>
                    <a:pt x="4737" y="173"/>
                  </a:lnTo>
                  <a:lnTo>
                    <a:pt x="4738" y="173"/>
                  </a:lnTo>
                  <a:lnTo>
                    <a:pt x="4739" y="173"/>
                  </a:lnTo>
                  <a:lnTo>
                    <a:pt x="4740" y="173"/>
                  </a:lnTo>
                  <a:lnTo>
                    <a:pt x="4741" y="173"/>
                  </a:lnTo>
                  <a:lnTo>
                    <a:pt x="4742" y="173"/>
                  </a:lnTo>
                  <a:lnTo>
                    <a:pt x="4743" y="173"/>
                  </a:lnTo>
                  <a:lnTo>
                    <a:pt x="4744" y="173"/>
                  </a:lnTo>
                  <a:lnTo>
                    <a:pt x="4745" y="173"/>
                  </a:lnTo>
                  <a:lnTo>
                    <a:pt x="4746" y="173"/>
                  </a:lnTo>
                  <a:lnTo>
                    <a:pt x="4747" y="173"/>
                  </a:lnTo>
                  <a:lnTo>
                    <a:pt x="4748" y="173"/>
                  </a:lnTo>
                  <a:lnTo>
                    <a:pt x="4749" y="173"/>
                  </a:lnTo>
                  <a:lnTo>
                    <a:pt x="4750" y="173"/>
                  </a:lnTo>
                  <a:lnTo>
                    <a:pt x="4751" y="173"/>
                  </a:lnTo>
                  <a:lnTo>
                    <a:pt x="4752" y="173"/>
                  </a:lnTo>
                  <a:lnTo>
                    <a:pt x="4753" y="173"/>
                  </a:lnTo>
                  <a:lnTo>
                    <a:pt x="4754" y="173"/>
                  </a:lnTo>
                  <a:lnTo>
                    <a:pt x="4755" y="173"/>
                  </a:lnTo>
                  <a:lnTo>
                    <a:pt x="4756" y="173"/>
                  </a:lnTo>
                  <a:lnTo>
                    <a:pt x="4757" y="173"/>
                  </a:lnTo>
                  <a:lnTo>
                    <a:pt x="4758" y="173"/>
                  </a:lnTo>
                  <a:lnTo>
                    <a:pt x="4759" y="173"/>
                  </a:lnTo>
                  <a:lnTo>
                    <a:pt x="4760" y="173"/>
                  </a:lnTo>
                  <a:lnTo>
                    <a:pt x="4761" y="173"/>
                  </a:lnTo>
                  <a:lnTo>
                    <a:pt x="4762" y="173"/>
                  </a:lnTo>
                  <a:lnTo>
                    <a:pt x="4763" y="173"/>
                  </a:lnTo>
                  <a:lnTo>
                    <a:pt x="4764" y="173"/>
                  </a:lnTo>
                  <a:lnTo>
                    <a:pt x="4765" y="173"/>
                  </a:lnTo>
                  <a:lnTo>
                    <a:pt x="4766" y="173"/>
                  </a:lnTo>
                  <a:lnTo>
                    <a:pt x="4767" y="173"/>
                  </a:lnTo>
                  <a:lnTo>
                    <a:pt x="4768" y="173"/>
                  </a:lnTo>
                  <a:lnTo>
                    <a:pt x="4769" y="173"/>
                  </a:lnTo>
                  <a:lnTo>
                    <a:pt x="4770" y="173"/>
                  </a:lnTo>
                  <a:lnTo>
                    <a:pt x="4771" y="173"/>
                  </a:lnTo>
                  <a:lnTo>
                    <a:pt x="4772" y="173"/>
                  </a:lnTo>
                  <a:lnTo>
                    <a:pt x="4773" y="173"/>
                  </a:lnTo>
                  <a:lnTo>
                    <a:pt x="4774" y="173"/>
                  </a:lnTo>
                  <a:lnTo>
                    <a:pt x="4775" y="173"/>
                  </a:lnTo>
                  <a:lnTo>
                    <a:pt x="4776" y="173"/>
                  </a:lnTo>
                  <a:lnTo>
                    <a:pt x="4777" y="173"/>
                  </a:lnTo>
                  <a:lnTo>
                    <a:pt x="4778" y="173"/>
                  </a:lnTo>
                  <a:lnTo>
                    <a:pt x="4779" y="173"/>
                  </a:lnTo>
                  <a:lnTo>
                    <a:pt x="4780" y="173"/>
                  </a:lnTo>
                  <a:lnTo>
                    <a:pt x="4781" y="173"/>
                  </a:lnTo>
                  <a:lnTo>
                    <a:pt x="4782" y="173"/>
                  </a:lnTo>
                  <a:lnTo>
                    <a:pt x="4783" y="173"/>
                  </a:lnTo>
                  <a:lnTo>
                    <a:pt x="4784" y="173"/>
                  </a:lnTo>
                  <a:lnTo>
                    <a:pt x="4785" y="173"/>
                  </a:lnTo>
                  <a:lnTo>
                    <a:pt x="4786" y="173"/>
                  </a:lnTo>
                  <a:lnTo>
                    <a:pt x="4787" y="173"/>
                  </a:lnTo>
                  <a:lnTo>
                    <a:pt x="4788" y="173"/>
                  </a:lnTo>
                  <a:lnTo>
                    <a:pt x="4789" y="173"/>
                  </a:lnTo>
                  <a:lnTo>
                    <a:pt x="4790" y="173"/>
                  </a:lnTo>
                  <a:lnTo>
                    <a:pt x="4791" y="173"/>
                  </a:lnTo>
                  <a:lnTo>
                    <a:pt x="4792" y="173"/>
                  </a:lnTo>
                  <a:lnTo>
                    <a:pt x="4793" y="173"/>
                  </a:lnTo>
                  <a:lnTo>
                    <a:pt x="4794" y="173"/>
                  </a:lnTo>
                  <a:lnTo>
                    <a:pt x="4795" y="173"/>
                  </a:lnTo>
                  <a:lnTo>
                    <a:pt x="4796" y="173"/>
                  </a:lnTo>
                  <a:lnTo>
                    <a:pt x="4797" y="173"/>
                  </a:lnTo>
                  <a:lnTo>
                    <a:pt x="4798" y="173"/>
                  </a:lnTo>
                  <a:lnTo>
                    <a:pt x="4799" y="173"/>
                  </a:lnTo>
                  <a:lnTo>
                    <a:pt x="4800" y="173"/>
                  </a:lnTo>
                  <a:lnTo>
                    <a:pt x="4801" y="173"/>
                  </a:lnTo>
                  <a:lnTo>
                    <a:pt x="4802" y="173"/>
                  </a:lnTo>
                  <a:lnTo>
                    <a:pt x="4803" y="173"/>
                  </a:lnTo>
                  <a:lnTo>
                    <a:pt x="4804" y="173"/>
                  </a:lnTo>
                  <a:lnTo>
                    <a:pt x="4805" y="173"/>
                  </a:lnTo>
                  <a:lnTo>
                    <a:pt x="4806" y="173"/>
                  </a:lnTo>
                  <a:lnTo>
                    <a:pt x="4807" y="173"/>
                  </a:lnTo>
                  <a:lnTo>
                    <a:pt x="4808" y="173"/>
                  </a:lnTo>
                  <a:lnTo>
                    <a:pt x="4809" y="173"/>
                  </a:lnTo>
                  <a:lnTo>
                    <a:pt x="4810" y="173"/>
                  </a:lnTo>
                  <a:lnTo>
                    <a:pt x="4811" y="173"/>
                  </a:lnTo>
                  <a:lnTo>
                    <a:pt x="4812" y="173"/>
                  </a:lnTo>
                  <a:lnTo>
                    <a:pt x="4813" y="173"/>
                  </a:lnTo>
                  <a:lnTo>
                    <a:pt x="4814" y="173"/>
                  </a:lnTo>
                  <a:lnTo>
                    <a:pt x="4815" y="173"/>
                  </a:lnTo>
                  <a:lnTo>
                    <a:pt x="4816" y="173"/>
                  </a:lnTo>
                  <a:lnTo>
                    <a:pt x="4817" y="173"/>
                  </a:lnTo>
                  <a:lnTo>
                    <a:pt x="4818" y="173"/>
                  </a:lnTo>
                  <a:lnTo>
                    <a:pt x="4819" y="173"/>
                  </a:lnTo>
                  <a:lnTo>
                    <a:pt x="4820" y="173"/>
                  </a:lnTo>
                  <a:lnTo>
                    <a:pt x="4821" y="173"/>
                  </a:lnTo>
                  <a:lnTo>
                    <a:pt x="4822" y="173"/>
                  </a:lnTo>
                  <a:lnTo>
                    <a:pt x="4823" y="173"/>
                  </a:lnTo>
                  <a:lnTo>
                    <a:pt x="4824" y="173"/>
                  </a:lnTo>
                  <a:lnTo>
                    <a:pt x="4825" y="173"/>
                  </a:lnTo>
                  <a:lnTo>
                    <a:pt x="4826" y="173"/>
                  </a:lnTo>
                  <a:lnTo>
                    <a:pt x="4827" y="173"/>
                  </a:lnTo>
                  <a:lnTo>
                    <a:pt x="4828" y="173"/>
                  </a:lnTo>
                  <a:lnTo>
                    <a:pt x="4829" y="173"/>
                  </a:lnTo>
                  <a:lnTo>
                    <a:pt x="4830" y="173"/>
                  </a:lnTo>
                  <a:lnTo>
                    <a:pt x="4831" y="173"/>
                  </a:lnTo>
                  <a:lnTo>
                    <a:pt x="4832" y="173"/>
                  </a:lnTo>
                  <a:lnTo>
                    <a:pt x="4833" y="173"/>
                  </a:lnTo>
                  <a:lnTo>
                    <a:pt x="4834" y="173"/>
                  </a:lnTo>
                  <a:lnTo>
                    <a:pt x="4835" y="173"/>
                  </a:lnTo>
                  <a:lnTo>
                    <a:pt x="4836" y="173"/>
                  </a:lnTo>
                  <a:lnTo>
                    <a:pt x="4837" y="173"/>
                  </a:lnTo>
                  <a:lnTo>
                    <a:pt x="4838" y="173"/>
                  </a:lnTo>
                  <a:lnTo>
                    <a:pt x="4839" y="173"/>
                  </a:lnTo>
                  <a:lnTo>
                    <a:pt x="4840" y="173"/>
                  </a:lnTo>
                  <a:lnTo>
                    <a:pt x="4841" y="173"/>
                  </a:lnTo>
                  <a:lnTo>
                    <a:pt x="4842" y="173"/>
                  </a:lnTo>
                  <a:lnTo>
                    <a:pt x="4843" y="173"/>
                  </a:lnTo>
                  <a:lnTo>
                    <a:pt x="4844" y="173"/>
                  </a:lnTo>
                  <a:lnTo>
                    <a:pt x="4845" y="173"/>
                  </a:lnTo>
                  <a:lnTo>
                    <a:pt x="4846" y="173"/>
                  </a:lnTo>
                  <a:lnTo>
                    <a:pt x="4847" y="173"/>
                  </a:lnTo>
                  <a:lnTo>
                    <a:pt x="4848" y="173"/>
                  </a:lnTo>
                  <a:lnTo>
                    <a:pt x="4849" y="173"/>
                  </a:lnTo>
                  <a:lnTo>
                    <a:pt x="4850" y="173"/>
                  </a:lnTo>
                  <a:lnTo>
                    <a:pt x="4851" y="173"/>
                  </a:lnTo>
                  <a:lnTo>
                    <a:pt x="4852" y="173"/>
                  </a:lnTo>
                  <a:lnTo>
                    <a:pt x="4853" y="173"/>
                  </a:lnTo>
                  <a:lnTo>
                    <a:pt x="4854" y="173"/>
                  </a:lnTo>
                  <a:lnTo>
                    <a:pt x="4855" y="173"/>
                  </a:lnTo>
                  <a:lnTo>
                    <a:pt x="4856" y="173"/>
                  </a:lnTo>
                  <a:lnTo>
                    <a:pt x="4857" y="173"/>
                  </a:lnTo>
                  <a:lnTo>
                    <a:pt x="4858" y="173"/>
                  </a:lnTo>
                  <a:lnTo>
                    <a:pt x="4859" y="173"/>
                  </a:lnTo>
                  <a:lnTo>
                    <a:pt x="4860" y="173"/>
                  </a:lnTo>
                  <a:lnTo>
                    <a:pt x="4861" y="173"/>
                  </a:lnTo>
                  <a:lnTo>
                    <a:pt x="4862" y="173"/>
                  </a:lnTo>
                  <a:lnTo>
                    <a:pt x="4863" y="173"/>
                  </a:lnTo>
                  <a:lnTo>
                    <a:pt x="4864" y="173"/>
                  </a:lnTo>
                  <a:lnTo>
                    <a:pt x="4865" y="173"/>
                  </a:lnTo>
                  <a:lnTo>
                    <a:pt x="4866" y="173"/>
                  </a:lnTo>
                  <a:lnTo>
                    <a:pt x="4867" y="173"/>
                  </a:lnTo>
                  <a:lnTo>
                    <a:pt x="4868" y="173"/>
                  </a:lnTo>
                  <a:lnTo>
                    <a:pt x="4869" y="173"/>
                  </a:lnTo>
                  <a:lnTo>
                    <a:pt x="4870" y="173"/>
                  </a:lnTo>
                  <a:lnTo>
                    <a:pt x="4871" y="173"/>
                  </a:lnTo>
                  <a:lnTo>
                    <a:pt x="4872" y="173"/>
                  </a:lnTo>
                  <a:lnTo>
                    <a:pt x="4873" y="173"/>
                  </a:lnTo>
                  <a:lnTo>
                    <a:pt x="4874" y="173"/>
                  </a:lnTo>
                  <a:lnTo>
                    <a:pt x="4875" y="173"/>
                  </a:lnTo>
                  <a:lnTo>
                    <a:pt x="4876" y="173"/>
                  </a:lnTo>
                  <a:lnTo>
                    <a:pt x="4877" y="173"/>
                  </a:lnTo>
                  <a:lnTo>
                    <a:pt x="4878" y="173"/>
                  </a:lnTo>
                  <a:lnTo>
                    <a:pt x="4879" y="173"/>
                  </a:lnTo>
                  <a:lnTo>
                    <a:pt x="4880" y="173"/>
                  </a:lnTo>
                  <a:lnTo>
                    <a:pt x="4881" y="173"/>
                  </a:lnTo>
                  <a:lnTo>
                    <a:pt x="4882" y="173"/>
                  </a:lnTo>
                  <a:lnTo>
                    <a:pt x="4883" y="173"/>
                  </a:lnTo>
                  <a:lnTo>
                    <a:pt x="4884" y="173"/>
                  </a:lnTo>
                  <a:lnTo>
                    <a:pt x="4885" y="173"/>
                  </a:lnTo>
                  <a:lnTo>
                    <a:pt x="4886" y="173"/>
                  </a:lnTo>
                  <a:lnTo>
                    <a:pt x="4887" y="173"/>
                  </a:lnTo>
                  <a:lnTo>
                    <a:pt x="4888" y="173"/>
                  </a:lnTo>
                  <a:lnTo>
                    <a:pt x="4889" y="173"/>
                  </a:lnTo>
                  <a:lnTo>
                    <a:pt x="4890" y="173"/>
                  </a:lnTo>
                  <a:lnTo>
                    <a:pt x="4891" y="173"/>
                  </a:lnTo>
                  <a:lnTo>
                    <a:pt x="4892" y="173"/>
                  </a:lnTo>
                  <a:lnTo>
                    <a:pt x="4893" y="173"/>
                  </a:lnTo>
                  <a:lnTo>
                    <a:pt x="4894" y="173"/>
                  </a:lnTo>
                  <a:lnTo>
                    <a:pt x="4895" y="173"/>
                  </a:lnTo>
                  <a:lnTo>
                    <a:pt x="4896" y="173"/>
                  </a:lnTo>
                  <a:lnTo>
                    <a:pt x="4897" y="173"/>
                  </a:lnTo>
                  <a:lnTo>
                    <a:pt x="4898" y="173"/>
                  </a:lnTo>
                  <a:lnTo>
                    <a:pt x="4899" y="173"/>
                  </a:lnTo>
                  <a:lnTo>
                    <a:pt x="4900" y="173"/>
                  </a:lnTo>
                  <a:lnTo>
                    <a:pt x="4901" y="173"/>
                  </a:lnTo>
                  <a:lnTo>
                    <a:pt x="4902" y="173"/>
                  </a:lnTo>
                  <a:lnTo>
                    <a:pt x="4903" y="173"/>
                  </a:lnTo>
                  <a:lnTo>
                    <a:pt x="4904" y="173"/>
                  </a:lnTo>
                  <a:lnTo>
                    <a:pt x="4905" y="173"/>
                  </a:lnTo>
                  <a:lnTo>
                    <a:pt x="4906" y="173"/>
                  </a:lnTo>
                  <a:lnTo>
                    <a:pt x="4907" y="173"/>
                  </a:lnTo>
                  <a:lnTo>
                    <a:pt x="4908" y="173"/>
                  </a:lnTo>
                  <a:lnTo>
                    <a:pt x="4909" y="173"/>
                  </a:lnTo>
                  <a:lnTo>
                    <a:pt x="4910" y="173"/>
                  </a:lnTo>
                  <a:lnTo>
                    <a:pt x="4911" y="173"/>
                  </a:lnTo>
                  <a:lnTo>
                    <a:pt x="4912" y="173"/>
                  </a:lnTo>
                  <a:lnTo>
                    <a:pt x="4913" y="173"/>
                  </a:lnTo>
                  <a:lnTo>
                    <a:pt x="4914" y="173"/>
                  </a:lnTo>
                  <a:lnTo>
                    <a:pt x="4915" y="173"/>
                  </a:lnTo>
                  <a:lnTo>
                    <a:pt x="4916" y="173"/>
                  </a:lnTo>
                  <a:lnTo>
                    <a:pt x="4917" y="173"/>
                  </a:lnTo>
                  <a:lnTo>
                    <a:pt x="4918" y="173"/>
                  </a:lnTo>
                  <a:lnTo>
                    <a:pt x="4919" y="173"/>
                  </a:lnTo>
                  <a:lnTo>
                    <a:pt x="4920" y="173"/>
                  </a:lnTo>
                  <a:lnTo>
                    <a:pt x="4921" y="173"/>
                  </a:lnTo>
                  <a:lnTo>
                    <a:pt x="4922" y="173"/>
                  </a:lnTo>
                  <a:lnTo>
                    <a:pt x="4923" y="173"/>
                  </a:lnTo>
                  <a:lnTo>
                    <a:pt x="4924" y="173"/>
                  </a:lnTo>
                  <a:lnTo>
                    <a:pt x="4925" y="173"/>
                  </a:lnTo>
                  <a:lnTo>
                    <a:pt x="4926" y="173"/>
                  </a:lnTo>
                  <a:lnTo>
                    <a:pt x="4927" y="173"/>
                  </a:lnTo>
                  <a:lnTo>
                    <a:pt x="4928" y="173"/>
                  </a:lnTo>
                  <a:lnTo>
                    <a:pt x="4929" y="173"/>
                  </a:lnTo>
                  <a:lnTo>
                    <a:pt x="4930" y="173"/>
                  </a:lnTo>
                  <a:lnTo>
                    <a:pt x="4931" y="173"/>
                  </a:lnTo>
                  <a:lnTo>
                    <a:pt x="4932" y="173"/>
                  </a:lnTo>
                  <a:lnTo>
                    <a:pt x="4933" y="173"/>
                  </a:lnTo>
                  <a:lnTo>
                    <a:pt x="4934" y="173"/>
                  </a:lnTo>
                  <a:lnTo>
                    <a:pt x="4935" y="173"/>
                  </a:lnTo>
                  <a:lnTo>
                    <a:pt x="4936" y="173"/>
                  </a:lnTo>
                  <a:lnTo>
                    <a:pt x="4937" y="173"/>
                  </a:lnTo>
                  <a:lnTo>
                    <a:pt x="4938" y="173"/>
                  </a:lnTo>
                  <a:lnTo>
                    <a:pt x="4939" y="173"/>
                  </a:lnTo>
                  <a:lnTo>
                    <a:pt x="4940" y="173"/>
                  </a:lnTo>
                  <a:lnTo>
                    <a:pt x="4941" y="173"/>
                  </a:lnTo>
                  <a:lnTo>
                    <a:pt x="4942" y="173"/>
                  </a:lnTo>
                  <a:lnTo>
                    <a:pt x="4943" y="173"/>
                  </a:lnTo>
                  <a:lnTo>
                    <a:pt x="4944" y="173"/>
                  </a:lnTo>
                  <a:lnTo>
                    <a:pt x="4945" y="173"/>
                  </a:lnTo>
                  <a:lnTo>
                    <a:pt x="4946" y="173"/>
                  </a:lnTo>
                  <a:lnTo>
                    <a:pt x="4947" y="173"/>
                  </a:lnTo>
                  <a:lnTo>
                    <a:pt x="4948" y="173"/>
                  </a:lnTo>
                  <a:lnTo>
                    <a:pt x="4949" y="173"/>
                  </a:lnTo>
                  <a:lnTo>
                    <a:pt x="4950" y="173"/>
                  </a:lnTo>
                  <a:lnTo>
                    <a:pt x="4951" y="173"/>
                  </a:lnTo>
                  <a:lnTo>
                    <a:pt x="4952" y="173"/>
                  </a:lnTo>
                  <a:lnTo>
                    <a:pt x="4953" y="173"/>
                  </a:lnTo>
                  <a:lnTo>
                    <a:pt x="4954" y="173"/>
                  </a:lnTo>
                  <a:lnTo>
                    <a:pt x="4955" y="173"/>
                  </a:lnTo>
                  <a:lnTo>
                    <a:pt x="4956" y="173"/>
                  </a:lnTo>
                  <a:lnTo>
                    <a:pt x="4957" y="173"/>
                  </a:lnTo>
                  <a:lnTo>
                    <a:pt x="4958" y="173"/>
                  </a:lnTo>
                  <a:lnTo>
                    <a:pt x="4959" y="173"/>
                  </a:lnTo>
                  <a:lnTo>
                    <a:pt x="4960" y="173"/>
                  </a:lnTo>
                  <a:lnTo>
                    <a:pt x="4961" y="173"/>
                  </a:lnTo>
                  <a:lnTo>
                    <a:pt x="4962" y="173"/>
                  </a:lnTo>
                  <a:lnTo>
                    <a:pt x="4963" y="173"/>
                  </a:lnTo>
                  <a:lnTo>
                    <a:pt x="4964" y="173"/>
                  </a:lnTo>
                  <a:lnTo>
                    <a:pt x="4965" y="173"/>
                  </a:lnTo>
                  <a:lnTo>
                    <a:pt x="4966" y="173"/>
                  </a:lnTo>
                  <a:lnTo>
                    <a:pt x="4967" y="173"/>
                  </a:lnTo>
                  <a:lnTo>
                    <a:pt x="4968" y="173"/>
                  </a:lnTo>
                  <a:lnTo>
                    <a:pt x="4969" y="173"/>
                  </a:lnTo>
                  <a:lnTo>
                    <a:pt x="4970" y="173"/>
                  </a:lnTo>
                  <a:lnTo>
                    <a:pt x="4971" y="173"/>
                  </a:lnTo>
                  <a:lnTo>
                    <a:pt x="4972" y="173"/>
                  </a:lnTo>
                  <a:lnTo>
                    <a:pt x="4973" y="173"/>
                  </a:lnTo>
                  <a:lnTo>
                    <a:pt x="4974" y="173"/>
                  </a:lnTo>
                  <a:lnTo>
                    <a:pt x="4975" y="173"/>
                  </a:lnTo>
                  <a:lnTo>
                    <a:pt x="4976" y="173"/>
                  </a:lnTo>
                  <a:lnTo>
                    <a:pt x="4977" y="173"/>
                  </a:lnTo>
                  <a:lnTo>
                    <a:pt x="4978" y="173"/>
                  </a:lnTo>
                  <a:lnTo>
                    <a:pt x="4979" y="173"/>
                  </a:lnTo>
                  <a:lnTo>
                    <a:pt x="4980" y="173"/>
                  </a:lnTo>
                  <a:lnTo>
                    <a:pt x="4981" y="173"/>
                  </a:lnTo>
                  <a:lnTo>
                    <a:pt x="4982" y="173"/>
                  </a:lnTo>
                  <a:lnTo>
                    <a:pt x="4983" y="173"/>
                  </a:lnTo>
                  <a:lnTo>
                    <a:pt x="4984" y="173"/>
                  </a:lnTo>
                  <a:lnTo>
                    <a:pt x="4985" y="173"/>
                  </a:lnTo>
                  <a:lnTo>
                    <a:pt x="4986" y="173"/>
                  </a:lnTo>
                  <a:lnTo>
                    <a:pt x="4987" y="173"/>
                  </a:lnTo>
                  <a:lnTo>
                    <a:pt x="4988" y="173"/>
                  </a:lnTo>
                  <a:lnTo>
                    <a:pt x="4989" y="173"/>
                  </a:lnTo>
                  <a:lnTo>
                    <a:pt x="4990" y="173"/>
                  </a:lnTo>
                  <a:lnTo>
                    <a:pt x="4991" y="173"/>
                  </a:lnTo>
                  <a:lnTo>
                    <a:pt x="4992" y="173"/>
                  </a:lnTo>
                  <a:lnTo>
                    <a:pt x="4993" y="173"/>
                  </a:lnTo>
                  <a:lnTo>
                    <a:pt x="4994" y="173"/>
                  </a:lnTo>
                  <a:lnTo>
                    <a:pt x="4995" y="173"/>
                  </a:lnTo>
                  <a:lnTo>
                    <a:pt x="4996" y="173"/>
                  </a:lnTo>
                  <a:lnTo>
                    <a:pt x="4997" y="173"/>
                  </a:lnTo>
                  <a:lnTo>
                    <a:pt x="4998" y="173"/>
                  </a:lnTo>
                  <a:lnTo>
                    <a:pt x="4999" y="173"/>
                  </a:lnTo>
                  <a:lnTo>
                    <a:pt x="5000" y="173"/>
                  </a:lnTo>
                  <a:lnTo>
                    <a:pt x="5001" y="173"/>
                  </a:lnTo>
                  <a:lnTo>
                    <a:pt x="5002" y="173"/>
                  </a:lnTo>
                  <a:lnTo>
                    <a:pt x="5003" y="173"/>
                  </a:lnTo>
                  <a:lnTo>
                    <a:pt x="5004" y="173"/>
                  </a:lnTo>
                  <a:lnTo>
                    <a:pt x="5005" y="173"/>
                  </a:lnTo>
                  <a:lnTo>
                    <a:pt x="5006" y="173"/>
                  </a:lnTo>
                  <a:lnTo>
                    <a:pt x="5007" y="173"/>
                  </a:lnTo>
                  <a:lnTo>
                    <a:pt x="5008" y="173"/>
                  </a:lnTo>
                  <a:lnTo>
                    <a:pt x="5009" y="173"/>
                  </a:lnTo>
                  <a:lnTo>
                    <a:pt x="5010" y="173"/>
                  </a:lnTo>
                  <a:lnTo>
                    <a:pt x="5011" y="173"/>
                  </a:lnTo>
                  <a:lnTo>
                    <a:pt x="5012" y="173"/>
                  </a:lnTo>
                  <a:lnTo>
                    <a:pt x="5013" y="173"/>
                  </a:lnTo>
                  <a:lnTo>
                    <a:pt x="5014" y="173"/>
                  </a:lnTo>
                  <a:lnTo>
                    <a:pt x="5015" y="173"/>
                  </a:lnTo>
                  <a:lnTo>
                    <a:pt x="5016" y="173"/>
                  </a:lnTo>
                  <a:lnTo>
                    <a:pt x="5017" y="173"/>
                  </a:lnTo>
                  <a:lnTo>
                    <a:pt x="5018" y="173"/>
                  </a:lnTo>
                  <a:lnTo>
                    <a:pt x="5019" y="173"/>
                  </a:lnTo>
                  <a:lnTo>
                    <a:pt x="5020" y="173"/>
                  </a:lnTo>
                  <a:lnTo>
                    <a:pt x="5021" y="173"/>
                  </a:lnTo>
                  <a:lnTo>
                    <a:pt x="5022" y="173"/>
                  </a:lnTo>
                  <a:lnTo>
                    <a:pt x="5023" y="173"/>
                  </a:lnTo>
                  <a:lnTo>
                    <a:pt x="5024" y="173"/>
                  </a:lnTo>
                  <a:lnTo>
                    <a:pt x="5025" y="173"/>
                  </a:lnTo>
                  <a:lnTo>
                    <a:pt x="5026" y="173"/>
                  </a:lnTo>
                  <a:lnTo>
                    <a:pt x="5027" y="173"/>
                  </a:lnTo>
                  <a:lnTo>
                    <a:pt x="5028" y="173"/>
                  </a:lnTo>
                  <a:lnTo>
                    <a:pt x="5029" y="173"/>
                  </a:lnTo>
                  <a:lnTo>
                    <a:pt x="5030" y="173"/>
                  </a:lnTo>
                  <a:lnTo>
                    <a:pt x="5031" y="173"/>
                  </a:lnTo>
                  <a:lnTo>
                    <a:pt x="5032" y="173"/>
                  </a:lnTo>
                  <a:lnTo>
                    <a:pt x="5033" y="173"/>
                  </a:lnTo>
                  <a:lnTo>
                    <a:pt x="5034" y="173"/>
                  </a:lnTo>
                  <a:lnTo>
                    <a:pt x="5035" y="173"/>
                  </a:lnTo>
                  <a:lnTo>
                    <a:pt x="5036" y="173"/>
                  </a:lnTo>
                  <a:lnTo>
                    <a:pt x="5037" y="173"/>
                  </a:lnTo>
                  <a:lnTo>
                    <a:pt x="5038" y="173"/>
                  </a:lnTo>
                  <a:lnTo>
                    <a:pt x="5039" y="173"/>
                  </a:lnTo>
                  <a:lnTo>
                    <a:pt x="5040" y="173"/>
                  </a:lnTo>
                  <a:lnTo>
                    <a:pt x="5041" y="173"/>
                  </a:lnTo>
                  <a:lnTo>
                    <a:pt x="5042" y="173"/>
                  </a:lnTo>
                  <a:lnTo>
                    <a:pt x="5043" y="173"/>
                  </a:lnTo>
                  <a:lnTo>
                    <a:pt x="5044" y="173"/>
                  </a:lnTo>
                  <a:lnTo>
                    <a:pt x="5045" y="173"/>
                  </a:lnTo>
                  <a:lnTo>
                    <a:pt x="5046" y="173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8" name="Rectangle 260"/>
            <p:cNvSpPr>
              <a:spLocks noChangeArrowheads="1"/>
            </p:cNvSpPr>
            <p:nvPr/>
          </p:nvSpPr>
          <p:spPr bwMode="auto">
            <a:xfrm rot="-5400000">
              <a:off x="944" y="3083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832.4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9" name="Line 261"/>
            <p:cNvSpPr>
              <a:spLocks noChangeShapeType="1"/>
            </p:cNvSpPr>
            <p:nvPr/>
          </p:nvSpPr>
          <p:spPr bwMode="auto">
            <a:xfrm flipV="1">
              <a:off x="1010" y="3235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0" name="Rectangle 262"/>
            <p:cNvSpPr>
              <a:spLocks noChangeArrowheads="1"/>
            </p:cNvSpPr>
            <p:nvPr/>
          </p:nvSpPr>
          <p:spPr bwMode="auto">
            <a:xfrm rot="-5400000">
              <a:off x="2009" y="3197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1466.5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1" name="Line 263"/>
            <p:cNvSpPr>
              <a:spLocks noChangeShapeType="1"/>
            </p:cNvSpPr>
            <p:nvPr/>
          </p:nvSpPr>
          <p:spPr bwMode="auto">
            <a:xfrm flipV="1">
              <a:off x="2088" y="3366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2" name="Rectangle 264"/>
            <p:cNvSpPr>
              <a:spLocks noChangeArrowheads="1"/>
            </p:cNvSpPr>
            <p:nvPr/>
          </p:nvSpPr>
          <p:spPr bwMode="auto">
            <a:xfrm rot="-5400000">
              <a:off x="2459" y="3212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1731.7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3" name="Line 265"/>
            <p:cNvSpPr>
              <a:spLocks noChangeShapeType="1"/>
            </p:cNvSpPr>
            <p:nvPr/>
          </p:nvSpPr>
          <p:spPr bwMode="auto">
            <a:xfrm flipV="1">
              <a:off x="2538" y="3380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4" name="Rectangle 266"/>
            <p:cNvSpPr>
              <a:spLocks noChangeArrowheads="1"/>
            </p:cNvSpPr>
            <p:nvPr/>
          </p:nvSpPr>
          <p:spPr bwMode="auto">
            <a:xfrm rot="-5400000">
              <a:off x="2597" y="3224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1812.7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5" name="Line 267"/>
            <p:cNvSpPr>
              <a:spLocks noChangeShapeType="1"/>
            </p:cNvSpPr>
            <p:nvPr/>
          </p:nvSpPr>
          <p:spPr bwMode="auto">
            <a:xfrm flipV="1">
              <a:off x="2676" y="3392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6" name="Rectangle 268"/>
            <p:cNvSpPr>
              <a:spLocks noChangeArrowheads="1"/>
            </p:cNvSpPr>
            <p:nvPr/>
          </p:nvSpPr>
          <p:spPr bwMode="auto">
            <a:xfrm rot="-5400000">
              <a:off x="1921" y="3231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1414.6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7" name="Line 269"/>
            <p:cNvSpPr>
              <a:spLocks noChangeShapeType="1"/>
            </p:cNvSpPr>
            <p:nvPr/>
          </p:nvSpPr>
          <p:spPr bwMode="auto">
            <a:xfrm flipV="1">
              <a:off x="2000" y="3398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8" name="Rectangle 270"/>
            <p:cNvSpPr>
              <a:spLocks noChangeArrowheads="1"/>
            </p:cNvSpPr>
            <p:nvPr/>
          </p:nvSpPr>
          <p:spPr bwMode="auto">
            <a:xfrm rot="-5400000">
              <a:off x="744" y="3247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714.2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9" name="Line 271"/>
            <p:cNvSpPr>
              <a:spLocks noChangeShapeType="1"/>
            </p:cNvSpPr>
            <p:nvPr/>
          </p:nvSpPr>
          <p:spPr bwMode="auto">
            <a:xfrm flipV="1">
              <a:off x="809" y="3398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0" name="Rectangle 272"/>
            <p:cNvSpPr>
              <a:spLocks noChangeArrowheads="1"/>
            </p:cNvSpPr>
            <p:nvPr/>
          </p:nvSpPr>
          <p:spPr bwMode="auto">
            <a:xfrm rot="-5400000">
              <a:off x="1703" y="3235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1286.5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1" name="Line 273"/>
            <p:cNvSpPr>
              <a:spLocks noChangeShapeType="1"/>
            </p:cNvSpPr>
            <p:nvPr/>
          </p:nvSpPr>
          <p:spPr bwMode="auto">
            <a:xfrm flipV="1">
              <a:off x="1782" y="3402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2" name="Rectangle 274"/>
            <p:cNvSpPr>
              <a:spLocks noChangeArrowheads="1"/>
            </p:cNvSpPr>
            <p:nvPr/>
          </p:nvSpPr>
          <p:spPr bwMode="auto">
            <a:xfrm rot="-5400000">
              <a:off x="3274" y="3234"/>
              <a:ext cx="173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2210.8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3" name="Line 275"/>
            <p:cNvSpPr>
              <a:spLocks noChangeShapeType="1"/>
            </p:cNvSpPr>
            <p:nvPr/>
          </p:nvSpPr>
          <p:spPr bwMode="auto">
            <a:xfrm flipV="1">
              <a:off x="3353" y="3402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4" name="Rectangle 276"/>
            <p:cNvSpPr>
              <a:spLocks noChangeArrowheads="1"/>
            </p:cNvSpPr>
            <p:nvPr/>
          </p:nvSpPr>
          <p:spPr bwMode="auto">
            <a:xfrm rot="-5400000">
              <a:off x="897" y="3253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804.6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5" name="Line 277"/>
            <p:cNvSpPr>
              <a:spLocks noChangeShapeType="1"/>
            </p:cNvSpPr>
            <p:nvPr/>
          </p:nvSpPr>
          <p:spPr bwMode="auto">
            <a:xfrm flipV="1">
              <a:off x="962" y="3404"/>
              <a:ext cx="1" cy="4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6" name="Rectangle 278"/>
            <p:cNvSpPr>
              <a:spLocks noChangeArrowheads="1"/>
            </p:cNvSpPr>
            <p:nvPr/>
          </p:nvSpPr>
          <p:spPr bwMode="auto">
            <a:xfrm>
              <a:off x="5089" y="2956"/>
              <a:ext cx="195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Spot 10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7" name="Line 279"/>
            <p:cNvSpPr>
              <a:spLocks noChangeShapeType="1"/>
            </p:cNvSpPr>
            <p:nvPr/>
          </p:nvSpPr>
          <p:spPr bwMode="auto">
            <a:xfrm>
              <a:off x="415" y="3419"/>
              <a:ext cx="27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8" name="Rectangle 280"/>
            <p:cNvSpPr>
              <a:spLocks noChangeArrowheads="1"/>
            </p:cNvSpPr>
            <p:nvPr/>
          </p:nvSpPr>
          <p:spPr bwMode="auto">
            <a:xfrm>
              <a:off x="313" y="337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9" name="Line 281"/>
            <p:cNvSpPr>
              <a:spLocks noChangeShapeType="1"/>
            </p:cNvSpPr>
            <p:nvPr/>
          </p:nvSpPr>
          <p:spPr bwMode="auto">
            <a:xfrm>
              <a:off x="424" y="3303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0" name="Line 282"/>
            <p:cNvSpPr>
              <a:spLocks noChangeShapeType="1"/>
            </p:cNvSpPr>
            <p:nvPr/>
          </p:nvSpPr>
          <p:spPr bwMode="auto">
            <a:xfrm>
              <a:off x="415" y="3186"/>
              <a:ext cx="27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1" name="Rectangle 283"/>
            <p:cNvSpPr>
              <a:spLocks noChangeArrowheads="1"/>
            </p:cNvSpPr>
            <p:nvPr/>
          </p:nvSpPr>
          <p:spPr bwMode="auto">
            <a:xfrm>
              <a:off x="313" y="3144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2" name="Line 284"/>
            <p:cNvSpPr>
              <a:spLocks noChangeShapeType="1"/>
            </p:cNvSpPr>
            <p:nvPr/>
          </p:nvSpPr>
          <p:spPr bwMode="auto">
            <a:xfrm>
              <a:off x="424" y="3069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3" name="Line 285"/>
            <p:cNvSpPr>
              <a:spLocks noChangeShapeType="1"/>
            </p:cNvSpPr>
            <p:nvPr/>
          </p:nvSpPr>
          <p:spPr bwMode="auto">
            <a:xfrm>
              <a:off x="415" y="2952"/>
              <a:ext cx="27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4" name="Rectangle 286"/>
            <p:cNvSpPr>
              <a:spLocks noChangeArrowheads="1"/>
            </p:cNvSpPr>
            <p:nvPr/>
          </p:nvSpPr>
          <p:spPr bwMode="auto">
            <a:xfrm>
              <a:off x="326" y="292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5" name="Rectangle 287"/>
            <p:cNvSpPr>
              <a:spLocks noChangeArrowheads="1"/>
            </p:cNvSpPr>
            <p:nvPr/>
          </p:nvSpPr>
          <p:spPr bwMode="auto">
            <a:xfrm>
              <a:off x="113" y="2951"/>
              <a:ext cx="14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x10</a:t>
              </a:r>
              <a:r>
                <a:rPr lang="de-DE" sz="900" baseline="300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de-DE" sz="900" baseline="30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6" name="Rectangle 289"/>
            <p:cNvSpPr>
              <a:spLocks noChangeArrowheads="1"/>
            </p:cNvSpPr>
            <p:nvPr/>
          </p:nvSpPr>
          <p:spPr bwMode="auto">
            <a:xfrm>
              <a:off x="442" y="2936"/>
              <a:ext cx="5063" cy="48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7" name="Line 290"/>
            <p:cNvSpPr>
              <a:spLocks noChangeShapeType="1"/>
            </p:cNvSpPr>
            <p:nvPr/>
          </p:nvSpPr>
          <p:spPr bwMode="auto">
            <a:xfrm>
              <a:off x="445" y="3426"/>
              <a:ext cx="1" cy="2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8" name="Rectangle 291"/>
            <p:cNvSpPr>
              <a:spLocks noChangeArrowheads="1"/>
            </p:cNvSpPr>
            <p:nvPr/>
          </p:nvSpPr>
          <p:spPr bwMode="auto">
            <a:xfrm>
              <a:off x="377" y="3454"/>
              <a:ext cx="12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500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9" name="Line 292"/>
            <p:cNvSpPr>
              <a:spLocks noChangeShapeType="1"/>
            </p:cNvSpPr>
            <p:nvPr/>
          </p:nvSpPr>
          <p:spPr bwMode="auto">
            <a:xfrm>
              <a:off x="614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0" name="Line 293"/>
            <p:cNvSpPr>
              <a:spLocks noChangeShapeType="1"/>
            </p:cNvSpPr>
            <p:nvPr/>
          </p:nvSpPr>
          <p:spPr bwMode="auto">
            <a:xfrm>
              <a:off x="78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1" name="Line 294"/>
            <p:cNvSpPr>
              <a:spLocks noChangeShapeType="1"/>
            </p:cNvSpPr>
            <p:nvPr/>
          </p:nvSpPr>
          <p:spPr bwMode="auto">
            <a:xfrm>
              <a:off x="954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2" name="Line 295"/>
            <p:cNvSpPr>
              <a:spLocks noChangeShapeType="1"/>
            </p:cNvSpPr>
            <p:nvPr/>
          </p:nvSpPr>
          <p:spPr bwMode="auto">
            <a:xfrm>
              <a:off x="112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" name="Line 296"/>
            <p:cNvSpPr>
              <a:spLocks noChangeShapeType="1"/>
            </p:cNvSpPr>
            <p:nvPr/>
          </p:nvSpPr>
          <p:spPr bwMode="auto">
            <a:xfrm>
              <a:off x="1295" y="3426"/>
              <a:ext cx="1" cy="2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4" name="Rectangle 297"/>
            <p:cNvSpPr>
              <a:spLocks noChangeArrowheads="1"/>
            </p:cNvSpPr>
            <p:nvPr/>
          </p:nvSpPr>
          <p:spPr bwMode="auto">
            <a:xfrm>
              <a:off x="1209" y="3454"/>
              <a:ext cx="16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1000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5" name="Line 298"/>
            <p:cNvSpPr>
              <a:spLocks noChangeShapeType="1"/>
            </p:cNvSpPr>
            <p:nvPr/>
          </p:nvSpPr>
          <p:spPr bwMode="auto">
            <a:xfrm>
              <a:off x="1464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6" name="Line 299"/>
            <p:cNvSpPr>
              <a:spLocks noChangeShapeType="1"/>
            </p:cNvSpPr>
            <p:nvPr/>
          </p:nvSpPr>
          <p:spPr bwMode="auto">
            <a:xfrm>
              <a:off x="163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7" name="Line 300"/>
            <p:cNvSpPr>
              <a:spLocks noChangeShapeType="1"/>
            </p:cNvSpPr>
            <p:nvPr/>
          </p:nvSpPr>
          <p:spPr bwMode="auto">
            <a:xfrm>
              <a:off x="1804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8" name="Line 301"/>
            <p:cNvSpPr>
              <a:spLocks noChangeShapeType="1"/>
            </p:cNvSpPr>
            <p:nvPr/>
          </p:nvSpPr>
          <p:spPr bwMode="auto">
            <a:xfrm>
              <a:off x="197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9" name="Line 302"/>
            <p:cNvSpPr>
              <a:spLocks noChangeShapeType="1"/>
            </p:cNvSpPr>
            <p:nvPr/>
          </p:nvSpPr>
          <p:spPr bwMode="auto">
            <a:xfrm>
              <a:off x="2144" y="3426"/>
              <a:ext cx="1" cy="2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0" name="Rectangle 303"/>
            <p:cNvSpPr>
              <a:spLocks noChangeArrowheads="1"/>
            </p:cNvSpPr>
            <p:nvPr/>
          </p:nvSpPr>
          <p:spPr bwMode="auto">
            <a:xfrm>
              <a:off x="2058" y="3454"/>
              <a:ext cx="16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1500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1" name="Line 304"/>
            <p:cNvSpPr>
              <a:spLocks noChangeShapeType="1"/>
            </p:cNvSpPr>
            <p:nvPr/>
          </p:nvSpPr>
          <p:spPr bwMode="auto">
            <a:xfrm>
              <a:off x="231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2" name="Line 305"/>
            <p:cNvSpPr>
              <a:spLocks noChangeShapeType="1"/>
            </p:cNvSpPr>
            <p:nvPr/>
          </p:nvSpPr>
          <p:spPr bwMode="auto">
            <a:xfrm>
              <a:off x="2484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3" name="Line 306"/>
            <p:cNvSpPr>
              <a:spLocks noChangeShapeType="1"/>
            </p:cNvSpPr>
            <p:nvPr/>
          </p:nvSpPr>
          <p:spPr bwMode="auto">
            <a:xfrm>
              <a:off x="265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4" name="Line 308"/>
            <p:cNvSpPr>
              <a:spLocks noChangeShapeType="1"/>
            </p:cNvSpPr>
            <p:nvPr/>
          </p:nvSpPr>
          <p:spPr bwMode="auto">
            <a:xfrm>
              <a:off x="2995" y="3426"/>
              <a:ext cx="1" cy="2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5" name="Rectangle 309"/>
            <p:cNvSpPr>
              <a:spLocks noChangeArrowheads="1"/>
            </p:cNvSpPr>
            <p:nvPr/>
          </p:nvSpPr>
          <p:spPr bwMode="auto">
            <a:xfrm>
              <a:off x="2909" y="3454"/>
              <a:ext cx="16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2000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6" name="Line 310"/>
            <p:cNvSpPr>
              <a:spLocks noChangeShapeType="1"/>
            </p:cNvSpPr>
            <p:nvPr/>
          </p:nvSpPr>
          <p:spPr bwMode="auto">
            <a:xfrm>
              <a:off x="316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7" name="Line 312"/>
            <p:cNvSpPr>
              <a:spLocks noChangeShapeType="1"/>
            </p:cNvSpPr>
            <p:nvPr/>
          </p:nvSpPr>
          <p:spPr bwMode="auto">
            <a:xfrm>
              <a:off x="350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8" name="Line 313"/>
            <p:cNvSpPr>
              <a:spLocks noChangeShapeType="1"/>
            </p:cNvSpPr>
            <p:nvPr/>
          </p:nvSpPr>
          <p:spPr bwMode="auto">
            <a:xfrm>
              <a:off x="367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9" name="Line 314"/>
            <p:cNvSpPr>
              <a:spLocks noChangeShapeType="1"/>
            </p:cNvSpPr>
            <p:nvPr/>
          </p:nvSpPr>
          <p:spPr bwMode="auto">
            <a:xfrm>
              <a:off x="3845" y="3426"/>
              <a:ext cx="1" cy="2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0" name="Rectangle 315"/>
            <p:cNvSpPr>
              <a:spLocks noChangeArrowheads="1"/>
            </p:cNvSpPr>
            <p:nvPr/>
          </p:nvSpPr>
          <p:spPr bwMode="auto">
            <a:xfrm>
              <a:off x="3759" y="3454"/>
              <a:ext cx="16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2500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1" name="Line 316"/>
            <p:cNvSpPr>
              <a:spLocks noChangeShapeType="1"/>
            </p:cNvSpPr>
            <p:nvPr/>
          </p:nvSpPr>
          <p:spPr bwMode="auto">
            <a:xfrm>
              <a:off x="401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2" name="Line 317"/>
            <p:cNvSpPr>
              <a:spLocks noChangeShapeType="1"/>
            </p:cNvSpPr>
            <p:nvPr/>
          </p:nvSpPr>
          <p:spPr bwMode="auto">
            <a:xfrm>
              <a:off x="418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3" name="Line 318"/>
            <p:cNvSpPr>
              <a:spLocks noChangeShapeType="1"/>
            </p:cNvSpPr>
            <p:nvPr/>
          </p:nvSpPr>
          <p:spPr bwMode="auto">
            <a:xfrm>
              <a:off x="4354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4" name="Rectangle 321"/>
            <p:cNvSpPr>
              <a:spLocks noChangeArrowheads="1"/>
            </p:cNvSpPr>
            <p:nvPr/>
          </p:nvSpPr>
          <p:spPr bwMode="auto">
            <a:xfrm>
              <a:off x="4608" y="3454"/>
              <a:ext cx="17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3000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5" name="Line 322"/>
            <p:cNvSpPr>
              <a:spLocks noChangeShapeType="1"/>
            </p:cNvSpPr>
            <p:nvPr/>
          </p:nvSpPr>
          <p:spPr bwMode="auto">
            <a:xfrm>
              <a:off x="486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6" name="Line 323"/>
            <p:cNvSpPr>
              <a:spLocks noChangeShapeType="1"/>
            </p:cNvSpPr>
            <p:nvPr/>
          </p:nvSpPr>
          <p:spPr bwMode="auto">
            <a:xfrm>
              <a:off x="5034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7" name="Line 324"/>
            <p:cNvSpPr>
              <a:spLocks noChangeShapeType="1"/>
            </p:cNvSpPr>
            <p:nvPr/>
          </p:nvSpPr>
          <p:spPr bwMode="auto">
            <a:xfrm>
              <a:off x="520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8" name="Line 325"/>
            <p:cNvSpPr>
              <a:spLocks noChangeShapeType="1"/>
            </p:cNvSpPr>
            <p:nvPr/>
          </p:nvSpPr>
          <p:spPr bwMode="auto">
            <a:xfrm>
              <a:off x="5375" y="3426"/>
              <a:ext cx="1" cy="1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9" name="Rectangle 326"/>
            <p:cNvSpPr>
              <a:spLocks noChangeArrowheads="1"/>
            </p:cNvSpPr>
            <p:nvPr/>
          </p:nvSpPr>
          <p:spPr bwMode="auto">
            <a:xfrm>
              <a:off x="5376" y="3475"/>
              <a:ext cx="11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m/z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51" name="Line 306"/>
          <p:cNvSpPr>
            <a:spLocks noChangeShapeType="1"/>
          </p:cNvSpPr>
          <p:nvPr/>
        </p:nvSpPr>
        <p:spPr bwMode="auto">
          <a:xfrm>
            <a:off x="4641850" y="5445125"/>
            <a:ext cx="1588" cy="30163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2052" name="Line 306"/>
          <p:cNvSpPr>
            <a:spLocks noChangeShapeType="1"/>
          </p:cNvSpPr>
          <p:nvPr/>
        </p:nvSpPr>
        <p:spPr bwMode="auto">
          <a:xfrm>
            <a:off x="5434013" y="5445125"/>
            <a:ext cx="1587" cy="30163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2053" name="Line 306"/>
          <p:cNvSpPr>
            <a:spLocks noChangeShapeType="1"/>
          </p:cNvSpPr>
          <p:nvPr/>
        </p:nvSpPr>
        <p:spPr bwMode="auto">
          <a:xfrm>
            <a:off x="7308850" y="5445125"/>
            <a:ext cx="1588" cy="30163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2054" name="Line 322"/>
          <p:cNvSpPr>
            <a:spLocks noChangeShapeType="1"/>
          </p:cNvSpPr>
          <p:nvPr/>
        </p:nvSpPr>
        <p:spPr bwMode="auto">
          <a:xfrm>
            <a:off x="7594600" y="5445125"/>
            <a:ext cx="1588" cy="30163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AT"/>
          </a:p>
        </p:txBody>
      </p:sp>
      <p:sp>
        <p:nvSpPr>
          <p:cNvPr id="2055" name="Textfeld 321"/>
          <p:cNvSpPr txBox="1">
            <a:spLocks noChangeArrowheads="1"/>
          </p:cNvSpPr>
          <p:nvPr/>
        </p:nvSpPr>
        <p:spPr bwMode="auto">
          <a:xfrm>
            <a:off x="468313" y="260350"/>
            <a:ext cx="9300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200" b="1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AT" sz="1200" b="1" dirty="0" smtClean="0">
                <a:latin typeface="Arial" pitchFamily="34" charset="0"/>
                <a:cs typeface="Arial" pitchFamily="34" charset="0"/>
              </a:rPr>
              <a:t> S1 </a:t>
            </a:r>
            <a:endParaRPr lang="de-AT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0" name="Ellipse 319"/>
          <p:cNvSpPr/>
          <p:nvPr/>
        </p:nvSpPr>
        <p:spPr>
          <a:xfrm>
            <a:off x="1692275" y="765175"/>
            <a:ext cx="215900" cy="4318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21" name="Ellipse 320"/>
          <p:cNvSpPr/>
          <p:nvPr/>
        </p:nvSpPr>
        <p:spPr>
          <a:xfrm>
            <a:off x="4427538" y="1052513"/>
            <a:ext cx="288925" cy="36036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23" name="Ellipse 322"/>
          <p:cNvSpPr/>
          <p:nvPr/>
        </p:nvSpPr>
        <p:spPr>
          <a:xfrm>
            <a:off x="3348038" y="1628775"/>
            <a:ext cx="215900" cy="36036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24" name="Ellipse 323"/>
          <p:cNvSpPr/>
          <p:nvPr/>
        </p:nvSpPr>
        <p:spPr>
          <a:xfrm>
            <a:off x="3348038" y="2349500"/>
            <a:ext cx="215900" cy="3587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25" name="Ellipse 324"/>
          <p:cNvSpPr/>
          <p:nvPr/>
        </p:nvSpPr>
        <p:spPr>
          <a:xfrm>
            <a:off x="3348038" y="3141663"/>
            <a:ext cx="215900" cy="3587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26" name="Ellipse 325"/>
          <p:cNvSpPr/>
          <p:nvPr/>
        </p:nvSpPr>
        <p:spPr>
          <a:xfrm>
            <a:off x="1692275" y="3357563"/>
            <a:ext cx="215900" cy="3587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27" name="Ellipse 326"/>
          <p:cNvSpPr/>
          <p:nvPr/>
        </p:nvSpPr>
        <p:spPr>
          <a:xfrm>
            <a:off x="2411413" y="3357563"/>
            <a:ext cx="215900" cy="4318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28" name="Ellipse 327"/>
          <p:cNvSpPr/>
          <p:nvPr/>
        </p:nvSpPr>
        <p:spPr>
          <a:xfrm>
            <a:off x="3348038" y="4076700"/>
            <a:ext cx="215900" cy="36036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32" name="Ellipse 331"/>
          <p:cNvSpPr/>
          <p:nvPr/>
        </p:nvSpPr>
        <p:spPr>
          <a:xfrm>
            <a:off x="3348038" y="4941888"/>
            <a:ext cx="215900" cy="35877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Bildschirmpräsentation (4:3)</PresentationFormat>
  <Paragraphs>132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Veterinärmedizinische Universität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bilici</dc:creator>
  <cp:lastModifiedBy>bilici</cp:lastModifiedBy>
  <cp:revision>1</cp:revision>
  <dcterms:created xsi:type="dcterms:W3CDTF">2012-04-24T06:59:38Z</dcterms:created>
  <dcterms:modified xsi:type="dcterms:W3CDTF">2012-04-24T07:01:13Z</dcterms:modified>
</cp:coreProperties>
</file>