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1B1C-B21C-4BDE-BB95-01594B33FFE1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3516-5630-4179-9294-C31CAE1B0E3D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1B1C-B21C-4BDE-BB95-01594B33FFE1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3516-5630-4179-9294-C31CAE1B0E3D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1B1C-B21C-4BDE-BB95-01594B33FFE1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3516-5630-4179-9294-C31CAE1B0E3D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1B1C-B21C-4BDE-BB95-01594B33FFE1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3516-5630-4179-9294-C31CAE1B0E3D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1B1C-B21C-4BDE-BB95-01594B33FFE1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3516-5630-4179-9294-C31CAE1B0E3D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1B1C-B21C-4BDE-BB95-01594B33FFE1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3516-5630-4179-9294-C31CAE1B0E3D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1B1C-B21C-4BDE-BB95-01594B33FFE1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3516-5630-4179-9294-C31CAE1B0E3D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1B1C-B21C-4BDE-BB95-01594B33FFE1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3516-5630-4179-9294-C31CAE1B0E3D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1B1C-B21C-4BDE-BB95-01594B33FFE1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3516-5630-4179-9294-C31CAE1B0E3D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1B1C-B21C-4BDE-BB95-01594B33FFE1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3516-5630-4179-9294-C31CAE1B0E3D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1B1C-B21C-4BDE-BB95-01594B33FFE1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3516-5630-4179-9294-C31CAE1B0E3D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E1B1C-B21C-4BDE-BB95-01594B33FFE1}" type="datetimeFigureOut">
              <a:rPr lang="de-AT" smtClean="0"/>
              <a:t>24.04.2012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B3516-5630-4179-9294-C31CAE1B0E3D}" type="slidenum">
              <a:rPr lang="de-AT" smtClean="0"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258763" y="549275"/>
            <a:ext cx="8450262" cy="5718175"/>
            <a:chOff x="163" y="346"/>
            <a:chExt cx="5323" cy="3602"/>
          </a:xfrm>
        </p:grpSpPr>
        <p:sp>
          <p:nvSpPr>
            <p:cNvPr id="3076" name="AutoShape 3"/>
            <p:cNvSpPr>
              <a:spLocks noChangeAspect="1" noChangeArrowheads="1" noTextEdit="1"/>
            </p:cNvSpPr>
            <p:nvPr/>
          </p:nvSpPr>
          <p:spPr bwMode="auto">
            <a:xfrm>
              <a:off x="204" y="346"/>
              <a:ext cx="5222" cy="3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" name="Group 205"/>
            <p:cNvGrpSpPr>
              <a:grpSpLocks/>
            </p:cNvGrpSpPr>
            <p:nvPr/>
          </p:nvGrpSpPr>
          <p:grpSpPr bwMode="auto">
            <a:xfrm>
              <a:off x="163" y="383"/>
              <a:ext cx="5323" cy="2242"/>
              <a:chOff x="163" y="383"/>
              <a:chExt cx="5323" cy="2242"/>
            </a:xfrm>
          </p:grpSpPr>
          <p:sp>
            <p:nvSpPr>
              <p:cNvPr id="3266" name="Rectangle 5"/>
              <p:cNvSpPr>
                <a:spLocks noChangeArrowheads="1"/>
              </p:cNvSpPr>
              <p:nvPr/>
            </p:nvSpPr>
            <p:spPr bwMode="auto">
              <a:xfrm>
                <a:off x="269" y="383"/>
                <a:ext cx="0" cy="17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67" name="Freeform 6"/>
              <p:cNvSpPr>
                <a:spLocks/>
              </p:cNvSpPr>
              <p:nvPr/>
            </p:nvSpPr>
            <p:spPr bwMode="auto">
              <a:xfrm>
                <a:off x="555" y="801"/>
                <a:ext cx="4393" cy="696"/>
              </a:xfrm>
              <a:custGeom>
                <a:avLst/>
                <a:gdLst>
                  <a:gd name="T0" fmla="*/ 62 w 3808"/>
                  <a:gd name="T1" fmla="*/ 650 h 603"/>
                  <a:gd name="T2" fmla="*/ 125 w 3808"/>
                  <a:gd name="T3" fmla="*/ 611 h 603"/>
                  <a:gd name="T4" fmla="*/ 188 w 3808"/>
                  <a:gd name="T5" fmla="*/ 663 h 603"/>
                  <a:gd name="T6" fmla="*/ 250 w 3808"/>
                  <a:gd name="T7" fmla="*/ 631 h 603"/>
                  <a:gd name="T8" fmla="*/ 313 w 3808"/>
                  <a:gd name="T9" fmla="*/ 660 h 603"/>
                  <a:gd name="T10" fmla="*/ 378 w 3808"/>
                  <a:gd name="T11" fmla="*/ 643 h 603"/>
                  <a:gd name="T12" fmla="*/ 444 w 3808"/>
                  <a:gd name="T13" fmla="*/ 665 h 603"/>
                  <a:gd name="T14" fmla="*/ 509 w 3808"/>
                  <a:gd name="T15" fmla="*/ 673 h 603"/>
                  <a:gd name="T16" fmla="*/ 573 w 3808"/>
                  <a:gd name="T17" fmla="*/ 676 h 603"/>
                  <a:gd name="T18" fmla="*/ 639 w 3808"/>
                  <a:gd name="T19" fmla="*/ 639 h 603"/>
                  <a:gd name="T20" fmla="*/ 707 w 3808"/>
                  <a:gd name="T21" fmla="*/ 635 h 603"/>
                  <a:gd name="T22" fmla="*/ 772 w 3808"/>
                  <a:gd name="T23" fmla="*/ 663 h 603"/>
                  <a:gd name="T24" fmla="*/ 839 w 3808"/>
                  <a:gd name="T25" fmla="*/ 635 h 603"/>
                  <a:gd name="T26" fmla="*/ 906 w 3808"/>
                  <a:gd name="T27" fmla="*/ 658 h 603"/>
                  <a:gd name="T28" fmla="*/ 970 w 3808"/>
                  <a:gd name="T29" fmla="*/ 665 h 603"/>
                  <a:gd name="T30" fmla="*/ 1034 w 3808"/>
                  <a:gd name="T31" fmla="*/ 660 h 603"/>
                  <a:gd name="T32" fmla="*/ 1098 w 3808"/>
                  <a:gd name="T33" fmla="*/ 644 h 603"/>
                  <a:gd name="T34" fmla="*/ 1163 w 3808"/>
                  <a:gd name="T35" fmla="*/ 637 h 603"/>
                  <a:gd name="T36" fmla="*/ 1231 w 3808"/>
                  <a:gd name="T37" fmla="*/ 668 h 603"/>
                  <a:gd name="T38" fmla="*/ 1298 w 3808"/>
                  <a:gd name="T39" fmla="*/ 664 h 603"/>
                  <a:gd name="T40" fmla="*/ 1364 w 3808"/>
                  <a:gd name="T41" fmla="*/ 675 h 603"/>
                  <a:gd name="T42" fmla="*/ 1430 w 3808"/>
                  <a:gd name="T43" fmla="*/ 651 h 603"/>
                  <a:gd name="T44" fmla="*/ 1496 w 3808"/>
                  <a:gd name="T45" fmla="*/ 668 h 603"/>
                  <a:gd name="T46" fmla="*/ 1563 w 3808"/>
                  <a:gd name="T47" fmla="*/ 641 h 603"/>
                  <a:gd name="T48" fmla="*/ 1631 w 3808"/>
                  <a:gd name="T49" fmla="*/ 652 h 603"/>
                  <a:gd name="T50" fmla="*/ 1700 w 3808"/>
                  <a:gd name="T51" fmla="*/ 651 h 603"/>
                  <a:gd name="T52" fmla="*/ 1765 w 3808"/>
                  <a:gd name="T53" fmla="*/ 648 h 603"/>
                  <a:gd name="T54" fmla="*/ 1830 w 3808"/>
                  <a:gd name="T55" fmla="*/ 667 h 603"/>
                  <a:gd name="T56" fmla="*/ 1897 w 3808"/>
                  <a:gd name="T57" fmla="*/ 667 h 603"/>
                  <a:gd name="T58" fmla="*/ 1963 w 3808"/>
                  <a:gd name="T59" fmla="*/ 660 h 603"/>
                  <a:gd name="T60" fmla="*/ 2029 w 3808"/>
                  <a:gd name="T61" fmla="*/ 669 h 603"/>
                  <a:gd name="T62" fmla="*/ 2097 w 3808"/>
                  <a:gd name="T63" fmla="*/ 652 h 603"/>
                  <a:gd name="T64" fmla="*/ 2165 w 3808"/>
                  <a:gd name="T65" fmla="*/ 659 h 603"/>
                  <a:gd name="T66" fmla="*/ 2231 w 3808"/>
                  <a:gd name="T67" fmla="*/ 657 h 603"/>
                  <a:gd name="T68" fmla="*/ 2299 w 3808"/>
                  <a:gd name="T69" fmla="*/ 657 h 603"/>
                  <a:gd name="T70" fmla="*/ 2367 w 3808"/>
                  <a:gd name="T71" fmla="*/ 622 h 603"/>
                  <a:gd name="T72" fmla="*/ 2435 w 3808"/>
                  <a:gd name="T73" fmla="*/ 666 h 603"/>
                  <a:gd name="T74" fmla="*/ 2502 w 3808"/>
                  <a:gd name="T75" fmla="*/ 659 h 603"/>
                  <a:gd name="T76" fmla="*/ 2569 w 3808"/>
                  <a:gd name="T77" fmla="*/ 654 h 603"/>
                  <a:gd name="T78" fmla="*/ 2638 w 3808"/>
                  <a:gd name="T79" fmla="*/ 666 h 603"/>
                  <a:gd name="T80" fmla="*/ 2706 w 3808"/>
                  <a:gd name="T81" fmla="*/ 666 h 603"/>
                  <a:gd name="T82" fmla="*/ 2777 w 3808"/>
                  <a:gd name="T83" fmla="*/ 654 h 603"/>
                  <a:gd name="T84" fmla="*/ 2847 w 3808"/>
                  <a:gd name="T85" fmla="*/ 673 h 603"/>
                  <a:gd name="T86" fmla="*/ 2916 w 3808"/>
                  <a:gd name="T87" fmla="*/ 660 h 603"/>
                  <a:gd name="T88" fmla="*/ 2989 w 3808"/>
                  <a:gd name="T89" fmla="*/ 628 h 603"/>
                  <a:gd name="T90" fmla="*/ 3058 w 3808"/>
                  <a:gd name="T91" fmla="*/ 649 h 603"/>
                  <a:gd name="T92" fmla="*/ 3129 w 3808"/>
                  <a:gd name="T93" fmla="*/ 660 h 603"/>
                  <a:gd name="T94" fmla="*/ 3199 w 3808"/>
                  <a:gd name="T95" fmla="*/ 652 h 603"/>
                  <a:gd name="T96" fmla="*/ 3272 w 3808"/>
                  <a:gd name="T97" fmla="*/ 656 h 603"/>
                  <a:gd name="T98" fmla="*/ 3341 w 3808"/>
                  <a:gd name="T99" fmla="*/ 663 h 603"/>
                  <a:gd name="T100" fmla="*/ 3409 w 3808"/>
                  <a:gd name="T101" fmla="*/ 660 h 603"/>
                  <a:gd name="T102" fmla="*/ 3477 w 3808"/>
                  <a:gd name="T103" fmla="*/ 649 h 603"/>
                  <a:gd name="T104" fmla="*/ 3547 w 3808"/>
                  <a:gd name="T105" fmla="*/ 579 h 603"/>
                  <a:gd name="T106" fmla="*/ 3617 w 3808"/>
                  <a:gd name="T107" fmla="*/ 622 h 603"/>
                  <a:gd name="T108" fmla="*/ 3692 w 3808"/>
                  <a:gd name="T109" fmla="*/ 663 h 603"/>
                  <a:gd name="T110" fmla="*/ 3768 w 3808"/>
                  <a:gd name="T111" fmla="*/ 664 h 603"/>
                  <a:gd name="T112" fmla="*/ 3847 w 3808"/>
                  <a:gd name="T113" fmla="*/ 666 h 603"/>
                  <a:gd name="T114" fmla="*/ 3929 w 3808"/>
                  <a:gd name="T115" fmla="*/ 665 h 603"/>
                  <a:gd name="T116" fmla="*/ 4010 w 3808"/>
                  <a:gd name="T117" fmla="*/ 665 h 603"/>
                  <a:gd name="T118" fmla="*/ 4094 w 3808"/>
                  <a:gd name="T119" fmla="*/ 663 h 603"/>
                  <a:gd name="T120" fmla="*/ 4176 w 3808"/>
                  <a:gd name="T121" fmla="*/ 666 h 603"/>
                  <a:gd name="T122" fmla="*/ 4259 w 3808"/>
                  <a:gd name="T123" fmla="*/ 666 h 603"/>
                  <a:gd name="T124" fmla="*/ 4338 w 3808"/>
                  <a:gd name="T125" fmla="*/ 666 h 60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3808"/>
                  <a:gd name="T190" fmla="*/ 0 h 603"/>
                  <a:gd name="T191" fmla="*/ 3808 w 3808"/>
                  <a:gd name="T192" fmla="*/ 603 h 603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3808" h="603">
                    <a:moveTo>
                      <a:pt x="0" y="578"/>
                    </a:moveTo>
                    <a:lnTo>
                      <a:pt x="0" y="578"/>
                    </a:lnTo>
                    <a:lnTo>
                      <a:pt x="0" y="556"/>
                    </a:lnTo>
                    <a:lnTo>
                      <a:pt x="0" y="578"/>
                    </a:lnTo>
                    <a:lnTo>
                      <a:pt x="1" y="578"/>
                    </a:lnTo>
                    <a:lnTo>
                      <a:pt x="1" y="549"/>
                    </a:lnTo>
                    <a:lnTo>
                      <a:pt x="1" y="587"/>
                    </a:lnTo>
                    <a:lnTo>
                      <a:pt x="1" y="560"/>
                    </a:lnTo>
                    <a:lnTo>
                      <a:pt x="2" y="560"/>
                    </a:lnTo>
                    <a:lnTo>
                      <a:pt x="2" y="590"/>
                    </a:lnTo>
                    <a:lnTo>
                      <a:pt x="2" y="587"/>
                    </a:lnTo>
                    <a:lnTo>
                      <a:pt x="3" y="587"/>
                    </a:lnTo>
                    <a:lnTo>
                      <a:pt x="3" y="554"/>
                    </a:lnTo>
                    <a:lnTo>
                      <a:pt x="3" y="555"/>
                    </a:lnTo>
                    <a:lnTo>
                      <a:pt x="4" y="555"/>
                    </a:lnTo>
                    <a:lnTo>
                      <a:pt x="4" y="583"/>
                    </a:lnTo>
                    <a:lnTo>
                      <a:pt x="4" y="555"/>
                    </a:lnTo>
                    <a:lnTo>
                      <a:pt x="5" y="555"/>
                    </a:lnTo>
                    <a:lnTo>
                      <a:pt x="5" y="588"/>
                    </a:lnTo>
                    <a:lnTo>
                      <a:pt x="5" y="566"/>
                    </a:lnTo>
                    <a:lnTo>
                      <a:pt x="6" y="566"/>
                    </a:lnTo>
                    <a:lnTo>
                      <a:pt x="6" y="581"/>
                    </a:lnTo>
                    <a:lnTo>
                      <a:pt x="6" y="579"/>
                    </a:lnTo>
                    <a:lnTo>
                      <a:pt x="7" y="579"/>
                    </a:lnTo>
                    <a:lnTo>
                      <a:pt x="7" y="549"/>
                    </a:lnTo>
                    <a:lnTo>
                      <a:pt x="7" y="579"/>
                    </a:lnTo>
                    <a:lnTo>
                      <a:pt x="8" y="579"/>
                    </a:lnTo>
                    <a:lnTo>
                      <a:pt x="8" y="537"/>
                    </a:lnTo>
                    <a:lnTo>
                      <a:pt x="8" y="585"/>
                    </a:lnTo>
                    <a:lnTo>
                      <a:pt x="8" y="547"/>
                    </a:lnTo>
                    <a:lnTo>
                      <a:pt x="9" y="547"/>
                    </a:lnTo>
                    <a:lnTo>
                      <a:pt x="9" y="580"/>
                    </a:lnTo>
                    <a:lnTo>
                      <a:pt x="9" y="557"/>
                    </a:lnTo>
                    <a:lnTo>
                      <a:pt x="10" y="557"/>
                    </a:lnTo>
                    <a:lnTo>
                      <a:pt x="10" y="578"/>
                    </a:lnTo>
                    <a:lnTo>
                      <a:pt x="10" y="566"/>
                    </a:lnTo>
                    <a:lnTo>
                      <a:pt x="11" y="566"/>
                    </a:lnTo>
                    <a:lnTo>
                      <a:pt x="11" y="587"/>
                    </a:lnTo>
                    <a:lnTo>
                      <a:pt x="11" y="586"/>
                    </a:lnTo>
                    <a:lnTo>
                      <a:pt x="12" y="586"/>
                    </a:lnTo>
                    <a:lnTo>
                      <a:pt x="12" y="564"/>
                    </a:lnTo>
                    <a:lnTo>
                      <a:pt x="12" y="579"/>
                    </a:lnTo>
                    <a:lnTo>
                      <a:pt x="13" y="579"/>
                    </a:lnTo>
                    <a:lnTo>
                      <a:pt x="13" y="529"/>
                    </a:lnTo>
                    <a:lnTo>
                      <a:pt x="13" y="562"/>
                    </a:lnTo>
                    <a:lnTo>
                      <a:pt x="14" y="562"/>
                    </a:lnTo>
                    <a:lnTo>
                      <a:pt x="14" y="584"/>
                    </a:lnTo>
                    <a:lnTo>
                      <a:pt x="15" y="584"/>
                    </a:lnTo>
                    <a:lnTo>
                      <a:pt x="15" y="557"/>
                    </a:lnTo>
                    <a:lnTo>
                      <a:pt x="15" y="588"/>
                    </a:lnTo>
                    <a:lnTo>
                      <a:pt x="16" y="588"/>
                    </a:lnTo>
                    <a:lnTo>
                      <a:pt x="16" y="540"/>
                    </a:lnTo>
                    <a:lnTo>
                      <a:pt x="16" y="589"/>
                    </a:lnTo>
                    <a:lnTo>
                      <a:pt x="16" y="550"/>
                    </a:lnTo>
                    <a:lnTo>
                      <a:pt x="17" y="550"/>
                    </a:lnTo>
                    <a:lnTo>
                      <a:pt x="17" y="587"/>
                    </a:lnTo>
                    <a:lnTo>
                      <a:pt x="18" y="587"/>
                    </a:lnTo>
                    <a:lnTo>
                      <a:pt x="18" y="545"/>
                    </a:lnTo>
                    <a:lnTo>
                      <a:pt x="18" y="590"/>
                    </a:lnTo>
                    <a:lnTo>
                      <a:pt x="18" y="564"/>
                    </a:lnTo>
                    <a:lnTo>
                      <a:pt x="19" y="564"/>
                    </a:lnTo>
                    <a:lnTo>
                      <a:pt x="19" y="587"/>
                    </a:lnTo>
                    <a:lnTo>
                      <a:pt x="19" y="583"/>
                    </a:lnTo>
                    <a:lnTo>
                      <a:pt x="20" y="583"/>
                    </a:lnTo>
                    <a:lnTo>
                      <a:pt x="20" y="539"/>
                    </a:lnTo>
                    <a:lnTo>
                      <a:pt x="20" y="541"/>
                    </a:lnTo>
                    <a:lnTo>
                      <a:pt x="21" y="541"/>
                    </a:lnTo>
                    <a:lnTo>
                      <a:pt x="21" y="566"/>
                    </a:lnTo>
                    <a:lnTo>
                      <a:pt x="21" y="545"/>
                    </a:lnTo>
                    <a:lnTo>
                      <a:pt x="22" y="545"/>
                    </a:lnTo>
                    <a:lnTo>
                      <a:pt x="22" y="586"/>
                    </a:lnTo>
                    <a:lnTo>
                      <a:pt x="23" y="586"/>
                    </a:lnTo>
                    <a:lnTo>
                      <a:pt x="23" y="542"/>
                    </a:lnTo>
                    <a:lnTo>
                      <a:pt x="23" y="593"/>
                    </a:lnTo>
                    <a:lnTo>
                      <a:pt x="23" y="581"/>
                    </a:lnTo>
                    <a:lnTo>
                      <a:pt x="24" y="581"/>
                    </a:lnTo>
                    <a:lnTo>
                      <a:pt x="24" y="540"/>
                    </a:lnTo>
                    <a:lnTo>
                      <a:pt x="24" y="557"/>
                    </a:lnTo>
                    <a:lnTo>
                      <a:pt x="25" y="557"/>
                    </a:lnTo>
                    <a:lnTo>
                      <a:pt x="25" y="586"/>
                    </a:lnTo>
                    <a:lnTo>
                      <a:pt x="25" y="580"/>
                    </a:lnTo>
                    <a:lnTo>
                      <a:pt x="26" y="580"/>
                    </a:lnTo>
                    <a:lnTo>
                      <a:pt x="26" y="541"/>
                    </a:lnTo>
                    <a:lnTo>
                      <a:pt x="26" y="543"/>
                    </a:lnTo>
                    <a:lnTo>
                      <a:pt x="27" y="543"/>
                    </a:lnTo>
                    <a:lnTo>
                      <a:pt x="27" y="585"/>
                    </a:lnTo>
                    <a:lnTo>
                      <a:pt x="28" y="585"/>
                    </a:lnTo>
                    <a:lnTo>
                      <a:pt x="28" y="536"/>
                    </a:lnTo>
                    <a:lnTo>
                      <a:pt x="28" y="587"/>
                    </a:lnTo>
                    <a:lnTo>
                      <a:pt x="28" y="556"/>
                    </a:lnTo>
                    <a:lnTo>
                      <a:pt x="29" y="556"/>
                    </a:lnTo>
                    <a:lnTo>
                      <a:pt x="29" y="586"/>
                    </a:lnTo>
                    <a:lnTo>
                      <a:pt x="30" y="586"/>
                    </a:lnTo>
                    <a:lnTo>
                      <a:pt x="30" y="550"/>
                    </a:lnTo>
                    <a:lnTo>
                      <a:pt x="30" y="589"/>
                    </a:lnTo>
                    <a:lnTo>
                      <a:pt x="30" y="560"/>
                    </a:lnTo>
                    <a:lnTo>
                      <a:pt x="31" y="560"/>
                    </a:lnTo>
                    <a:lnTo>
                      <a:pt x="31" y="580"/>
                    </a:lnTo>
                    <a:lnTo>
                      <a:pt x="31" y="571"/>
                    </a:lnTo>
                    <a:lnTo>
                      <a:pt x="32" y="571"/>
                    </a:lnTo>
                    <a:lnTo>
                      <a:pt x="32" y="549"/>
                    </a:lnTo>
                    <a:lnTo>
                      <a:pt x="32" y="571"/>
                    </a:lnTo>
                    <a:lnTo>
                      <a:pt x="33" y="571"/>
                    </a:lnTo>
                    <a:lnTo>
                      <a:pt x="33" y="544"/>
                    </a:lnTo>
                    <a:lnTo>
                      <a:pt x="33" y="586"/>
                    </a:lnTo>
                    <a:lnTo>
                      <a:pt x="33" y="577"/>
                    </a:lnTo>
                    <a:lnTo>
                      <a:pt x="34" y="577"/>
                    </a:lnTo>
                    <a:lnTo>
                      <a:pt x="34" y="539"/>
                    </a:lnTo>
                    <a:lnTo>
                      <a:pt x="34" y="555"/>
                    </a:lnTo>
                    <a:lnTo>
                      <a:pt x="35" y="555"/>
                    </a:lnTo>
                    <a:lnTo>
                      <a:pt x="35" y="579"/>
                    </a:lnTo>
                    <a:lnTo>
                      <a:pt x="35" y="576"/>
                    </a:lnTo>
                    <a:lnTo>
                      <a:pt x="36" y="576"/>
                    </a:lnTo>
                    <a:lnTo>
                      <a:pt x="36" y="549"/>
                    </a:lnTo>
                    <a:lnTo>
                      <a:pt x="36" y="576"/>
                    </a:lnTo>
                    <a:lnTo>
                      <a:pt x="37" y="576"/>
                    </a:lnTo>
                    <a:lnTo>
                      <a:pt x="37" y="546"/>
                    </a:lnTo>
                    <a:lnTo>
                      <a:pt x="37" y="589"/>
                    </a:lnTo>
                    <a:lnTo>
                      <a:pt x="37" y="585"/>
                    </a:lnTo>
                    <a:lnTo>
                      <a:pt x="38" y="585"/>
                    </a:lnTo>
                    <a:lnTo>
                      <a:pt x="38" y="542"/>
                    </a:lnTo>
                    <a:lnTo>
                      <a:pt x="38" y="552"/>
                    </a:lnTo>
                    <a:lnTo>
                      <a:pt x="39" y="552"/>
                    </a:lnTo>
                    <a:lnTo>
                      <a:pt x="39" y="584"/>
                    </a:lnTo>
                    <a:lnTo>
                      <a:pt x="39" y="552"/>
                    </a:lnTo>
                    <a:lnTo>
                      <a:pt x="40" y="552"/>
                    </a:lnTo>
                    <a:lnTo>
                      <a:pt x="40" y="583"/>
                    </a:lnTo>
                    <a:lnTo>
                      <a:pt x="40" y="578"/>
                    </a:lnTo>
                    <a:lnTo>
                      <a:pt x="41" y="578"/>
                    </a:lnTo>
                    <a:lnTo>
                      <a:pt x="41" y="507"/>
                    </a:lnTo>
                    <a:lnTo>
                      <a:pt x="41" y="558"/>
                    </a:lnTo>
                    <a:lnTo>
                      <a:pt x="42" y="558"/>
                    </a:lnTo>
                    <a:lnTo>
                      <a:pt x="42" y="583"/>
                    </a:lnTo>
                    <a:lnTo>
                      <a:pt x="43" y="583"/>
                    </a:lnTo>
                    <a:lnTo>
                      <a:pt x="43" y="540"/>
                    </a:lnTo>
                    <a:lnTo>
                      <a:pt x="43" y="593"/>
                    </a:lnTo>
                    <a:lnTo>
                      <a:pt x="43" y="558"/>
                    </a:lnTo>
                    <a:lnTo>
                      <a:pt x="44" y="558"/>
                    </a:lnTo>
                    <a:lnTo>
                      <a:pt x="44" y="588"/>
                    </a:lnTo>
                    <a:lnTo>
                      <a:pt x="44" y="561"/>
                    </a:lnTo>
                    <a:lnTo>
                      <a:pt x="45" y="561"/>
                    </a:lnTo>
                    <a:lnTo>
                      <a:pt x="45" y="580"/>
                    </a:lnTo>
                    <a:lnTo>
                      <a:pt x="45" y="564"/>
                    </a:lnTo>
                    <a:lnTo>
                      <a:pt x="46" y="564"/>
                    </a:lnTo>
                    <a:lnTo>
                      <a:pt x="46" y="584"/>
                    </a:lnTo>
                    <a:lnTo>
                      <a:pt x="46" y="566"/>
                    </a:lnTo>
                    <a:lnTo>
                      <a:pt x="47" y="566"/>
                    </a:lnTo>
                    <a:lnTo>
                      <a:pt x="47" y="590"/>
                    </a:lnTo>
                    <a:lnTo>
                      <a:pt x="47" y="584"/>
                    </a:lnTo>
                    <a:lnTo>
                      <a:pt x="48" y="584"/>
                    </a:lnTo>
                    <a:lnTo>
                      <a:pt x="48" y="550"/>
                    </a:lnTo>
                    <a:lnTo>
                      <a:pt x="48" y="553"/>
                    </a:lnTo>
                    <a:lnTo>
                      <a:pt x="49" y="553"/>
                    </a:lnTo>
                    <a:lnTo>
                      <a:pt x="49" y="592"/>
                    </a:lnTo>
                    <a:lnTo>
                      <a:pt x="49" y="583"/>
                    </a:lnTo>
                    <a:lnTo>
                      <a:pt x="50" y="583"/>
                    </a:lnTo>
                    <a:lnTo>
                      <a:pt x="50" y="552"/>
                    </a:lnTo>
                    <a:lnTo>
                      <a:pt x="50" y="554"/>
                    </a:lnTo>
                    <a:lnTo>
                      <a:pt x="51" y="554"/>
                    </a:lnTo>
                    <a:lnTo>
                      <a:pt x="51" y="592"/>
                    </a:lnTo>
                    <a:lnTo>
                      <a:pt x="51" y="560"/>
                    </a:lnTo>
                    <a:lnTo>
                      <a:pt x="52" y="560"/>
                    </a:lnTo>
                    <a:lnTo>
                      <a:pt x="52" y="590"/>
                    </a:lnTo>
                    <a:lnTo>
                      <a:pt x="52" y="575"/>
                    </a:lnTo>
                    <a:lnTo>
                      <a:pt x="53" y="575"/>
                    </a:lnTo>
                    <a:lnTo>
                      <a:pt x="53" y="528"/>
                    </a:lnTo>
                    <a:lnTo>
                      <a:pt x="53" y="563"/>
                    </a:lnTo>
                    <a:lnTo>
                      <a:pt x="54" y="563"/>
                    </a:lnTo>
                    <a:lnTo>
                      <a:pt x="54" y="432"/>
                    </a:lnTo>
                    <a:lnTo>
                      <a:pt x="54" y="545"/>
                    </a:lnTo>
                    <a:lnTo>
                      <a:pt x="55" y="545"/>
                    </a:lnTo>
                    <a:lnTo>
                      <a:pt x="55" y="581"/>
                    </a:lnTo>
                    <a:lnTo>
                      <a:pt x="55" y="571"/>
                    </a:lnTo>
                    <a:lnTo>
                      <a:pt x="56" y="571"/>
                    </a:lnTo>
                    <a:lnTo>
                      <a:pt x="56" y="518"/>
                    </a:lnTo>
                    <a:lnTo>
                      <a:pt x="56" y="551"/>
                    </a:lnTo>
                    <a:lnTo>
                      <a:pt x="57" y="551"/>
                    </a:lnTo>
                    <a:lnTo>
                      <a:pt x="57" y="586"/>
                    </a:lnTo>
                    <a:lnTo>
                      <a:pt x="57" y="558"/>
                    </a:lnTo>
                    <a:lnTo>
                      <a:pt x="58" y="558"/>
                    </a:lnTo>
                    <a:lnTo>
                      <a:pt x="58" y="581"/>
                    </a:lnTo>
                    <a:lnTo>
                      <a:pt x="59" y="581"/>
                    </a:lnTo>
                    <a:lnTo>
                      <a:pt x="59" y="542"/>
                    </a:lnTo>
                    <a:lnTo>
                      <a:pt x="59" y="595"/>
                    </a:lnTo>
                    <a:lnTo>
                      <a:pt x="59" y="546"/>
                    </a:lnTo>
                    <a:lnTo>
                      <a:pt x="60" y="546"/>
                    </a:lnTo>
                    <a:lnTo>
                      <a:pt x="60" y="585"/>
                    </a:lnTo>
                    <a:lnTo>
                      <a:pt x="60" y="571"/>
                    </a:lnTo>
                    <a:lnTo>
                      <a:pt x="61" y="571"/>
                    </a:lnTo>
                    <a:lnTo>
                      <a:pt x="61" y="518"/>
                    </a:lnTo>
                    <a:lnTo>
                      <a:pt x="61" y="571"/>
                    </a:lnTo>
                    <a:lnTo>
                      <a:pt x="62" y="571"/>
                    </a:lnTo>
                    <a:lnTo>
                      <a:pt x="62" y="514"/>
                    </a:lnTo>
                    <a:lnTo>
                      <a:pt x="62" y="584"/>
                    </a:lnTo>
                    <a:lnTo>
                      <a:pt x="62" y="544"/>
                    </a:lnTo>
                    <a:lnTo>
                      <a:pt x="63" y="544"/>
                    </a:lnTo>
                    <a:lnTo>
                      <a:pt x="63" y="583"/>
                    </a:lnTo>
                    <a:lnTo>
                      <a:pt x="63" y="544"/>
                    </a:lnTo>
                    <a:lnTo>
                      <a:pt x="64" y="544"/>
                    </a:lnTo>
                    <a:lnTo>
                      <a:pt x="64" y="582"/>
                    </a:lnTo>
                    <a:lnTo>
                      <a:pt x="64" y="556"/>
                    </a:lnTo>
                    <a:lnTo>
                      <a:pt x="65" y="556"/>
                    </a:lnTo>
                    <a:lnTo>
                      <a:pt x="65" y="593"/>
                    </a:lnTo>
                    <a:lnTo>
                      <a:pt x="65" y="565"/>
                    </a:lnTo>
                    <a:lnTo>
                      <a:pt x="66" y="565"/>
                    </a:lnTo>
                    <a:lnTo>
                      <a:pt x="66" y="589"/>
                    </a:lnTo>
                    <a:lnTo>
                      <a:pt x="66" y="584"/>
                    </a:lnTo>
                    <a:lnTo>
                      <a:pt x="67" y="584"/>
                    </a:lnTo>
                    <a:lnTo>
                      <a:pt x="67" y="534"/>
                    </a:lnTo>
                    <a:lnTo>
                      <a:pt x="67" y="579"/>
                    </a:lnTo>
                    <a:lnTo>
                      <a:pt x="68" y="579"/>
                    </a:lnTo>
                    <a:lnTo>
                      <a:pt x="68" y="501"/>
                    </a:lnTo>
                    <a:lnTo>
                      <a:pt x="68" y="541"/>
                    </a:lnTo>
                    <a:lnTo>
                      <a:pt x="69" y="541"/>
                    </a:lnTo>
                    <a:lnTo>
                      <a:pt x="69" y="581"/>
                    </a:lnTo>
                    <a:lnTo>
                      <a:pt x="69" y="542"/>
                    </a:lnTo>
                    <a:lnTo>
                      <a:pt x="70" y="542"/>
                    </a:lnTo>
                    <a:lnTo>
                      <a:pt x="70" y="581"/>
                    </a:lnTo>
                    <a:lnTo>
                      <a:pt x="70" y="545"/>
                    </a:lnTo>
                    <a:lnTo>
                      <a:pt x="71" y="545"/>
                    </a:lnTo>
                    <a:lnTo>
                      <a:pt x="71" y="580"/>
                    </a:lnTo>
                    <a:lnTo>
                      <a:pt x="72" y="580"/>
                    </a:lnTo>
                    <a:lnTo>
                      <a:pt x="72" y="509"/>
                    </a:lnTo>
                    <a:lnTo>
                      <a:pt x="72" y="589"/>
                    </a:lnTo>
                    <a:lnTo>
                      <a:pt x="72" y="530"/>
                    </a:lnTo>
                    <a:lnTo>
                      <a:pt x="73" y="530"/>
                    </a:lnTo>
                    <a:lnTo>
                      <a:pt x="73" y="570"/>
                    </a:lnTo>
                    <a:lnTo>
                      <a:pt x="73" y="552"/>
                    </a:lnTo>
                    <a:lnTo>
                      <a:pt x="74" y="552"/>
                    </a:lnTo>
                    <a:lnTo>
                      <a:pt x="74" y="576"/>
                    </a:lnTo>
                    <a:lnTo>
                      <a:pt x="74" y="553"/>
                    </a:lnTo>
                    <a:lnTo>
                      <a:pt x="75" y="553"/>
                    </a:lnTo>
                    <a:lnTo>
                      <a:pt x="75" y="585"/>
                    </a:lnTo>
                    <a:lnTo>
                      <a:pt x="75" y="577"/>
                    </a:lnTo>
                    <a:lnTo>
                      <a:pt x="76" y="577"/>
                    </a:lnTo>
                    <a:lnTo>
                      <a:pt x="76" y="543"/>
                    </a:lnTo>
                    <a:lnTo>
                      <a:pt x="76" y="577"/>
                    </a:lnTo>
                    <a:lnTo>
                      <a:pt x="77" y="577"/>
                    </a:lnTo>
                    <a:lnTo>
                      <a:pt x="77" y="537"/>
                    </a:lnTo>
                    <a:lnTo>
                      <a:pt x="77" y="586"/>
                    </a:lnTo>
                    <a:lnTo>
                      <a:pt x="77" y="547"/>
                    </a:lnTo>
                    <a:lnTo>
                      <a:pt x="78" y="547"/>
                    </a:lnTo>
                    <a:lnTo>
                      <a:pt x="78" y="581"/>
                    </a:lnTo>
                    <a:lnTo>
                      <a:pt x="78" y="574"/>
                    </a:lnTo>
                    <a:lnTo>
                      <a:pt x="79" y="574"/>
                    </a:lnTo>
                    <a:lnTo>
                      <a:pt x="79" y="545"/>
                    </a:lnTo>
                    <a:lnTo>
                      <a:pt x="79" y="549"/>
                    </a:lnTo>
                    <a:lnTo>
                      <a:pt x="80" y="549"/>
                    </a:lnTo>
                    <a:lnTo>
                      <a:pt x="80" y="573"/>
                    </a:lnTo>
                    <a:lnTo>
                      <a:pt x="81" y="573"/>
                    </a:lnTo>
                    <a:lnTo>
                      <a:pt x="81" y="546"/>
                    </a:lnTo>
                    <a:lnTo>
                      <a:pt x="81" y="573"/>
                    </a:lnTo>
                    <a:lnTo>
                      <a:pt x="82" y="573"/>
                    </a:lnTo>
                    <a:lnTo>
                      <a:pt x="82" y="545"/>
                    </a:lnTo>
                    <a:lnTo>
                      <a:pt x="82" y="580"/>
                    </a:lnTo>
                    <a:lnTo>
                      <a:pt x="82" y="545"/>
                    </a:lnTo>
                    <a:lnTo>
                      <a:pt x="83" y="545"/>
                    </a:lnTo>
                    <a:lnTo>
                      <a:pt x="83" y="578"/>
                    </a:lnTo>
                    <a:lnTo>
                      <a:pt x="83" y="549"/>
                    </a:lnTo>
                    <a:lnTo>
                      <a:pt x="84" y="549"/>
                    </a:lnTo>
                    <a:lnTo>
                      <a:pt x="84" y="589"/>
                    </a:lnTo>
                    <a:lnTo>
                      <a:pt x="84" y="551"/>
                    </a:lnTo>
                    <a:lnTo>
                      <a:pt x="85" y="551"/>
                    </a:lnTo>
                    <a:lnTo>
                      <a:pt x="85" y="588"/>
                    </a:lnTo>
                    <a:lnTo>
                      <a:pt x="85" y="556"/>
                    </a:lnTo>
                    <a:lnTo>
                      <a:pt x="86" y="556"/>
                    </a:lnTo>
                    <a:lnTo>
                      <a:pt x="86" y="574"/>
                    </a:lnTo>
                    <a:lnTo>
                      <a:pt x="87" y="574"/>
                    </a:lnTo>
                    <a:lnTo>
                      <a:pt x="87" y="545"/>
                    </a:lnTo>
                    <a:lnTo>
                      <a:pt x="87" y="580"/>
                    </a:lnTo>
                    <a:lnTo>
                      <a:pt x="88" y="580"/>
                    </a:lnTo>
                    <a:lnTo>
                      <a:pt x="88" y="521"/>
                    </a:lnTo>
                    <a:lnTo>
                      <a:pt x="88" y="590"/>
                    </a:lnTo>
                    <a:lnTo>
                      <a:pt x="88" y="549"/>
                    </a:lnTo>
                    <a:lnTo>
                      <a:pt x="89" y="549"/>
                    </a:lnTo>
                    <a:lnTo>
                      <a:pt x="89" y="576"/>
                    </a:lnTo>
                    <a:lnTo>
                      <a:pt x="90" y="576"/>
                    </a:lnTo>
                    <a:lnTo>
                      <a:pt x="90" y="543"/>
                    </a:lnTo>
                    <a:lnTo>
                      <a:pt x="90" y="579"/>
                    </a:lnTo>
                    <a:lnTo>
                      <a:pt x="90" y="567"/>
                    </a:lnTo>
                    <a:lnTo>
                      <a:pt x="91" y="567"/>
                    </a:lnTo>
                    <a:lnTo>
                      <a:pt x="91" y="533"/>
                    </a:lnTo>
                    <a:lnTo>
                      <a:pt x="91" y="567"/>
                    </a:lnTo>
                    <a:lnTo>
                      <a:pt x="92" y="567"/>
                    </a:lnTo>
                    <a:lnTo>
                      <a:pt x="92" y="529"/>
                    </a:lnTo>
                    <a:lnTo>
                      <a:pt x="92" y="587"/>
                    </a:lnTo>
                    <a:lnTo>
                      <a:pt x="92" y="542"/>
                    </a:lnTo>
                    <a:lnTo>
                      <a:pt x="93" y="542"/>
                    </a:lnTo>
                    <a:lnTo>
                      <a:pt x="93" y="579"/>
                    </a:lnTo>
                    <a:lnTo>
                      <a:pt x="93" y="558"/>
                    </a:lnTo>
                    <a:lnTo>
                      <a:pt x="94" y="558"/>
                    </a:lnTo>
                    <a:lnTo>
                      <a:pt x="94" y="585"/>
                    </a:lnTo>
                    <a:lnTo>
                      <a:pt x="95" y="585"/>
                    </a:lnTo>
                    <a:lnTo>
                      <a:pt x="95" y="544"/>
                    </a:lnTo>
                    <a:lnTo>
                      <a:pt x="95" y="591"/>
                    </a:lnTo>
                    <a:lnTo>
                      <a:pt x="95" y="547"/>
                    </a:lnTo>
                    <a:lnTo>
                      <a:pt x="96" y="547"/>
                    </a:lnTo>
                    <a:lnTo>
                      <a:pt x="96" y="599"/>
                    </a:lnTo>
                    <a:lnTo>
                      <a:pt x="96" y="555"/>
                    </a:lnTo>
                    <a:lnTo>
                      <a:pt x="97" y="555"/>
                    </a:lnTo>
                    <a:lnTo>
                      <a:pt x="97" y="580"/>
                    </a:lnTo>
                    <a:lnTo>
                      <a:pt x="98" y="580"/>
                    </a:lnTo>
                    <a:lnTo>
                      <a:pt x="98" y="543"/>
                    </a:lnTo>
                    <a:lnTo>
                      <a:pt x="98" y="594"/>
                    </a:lnTo>
                    <a:lnTo>
                      <a:pt x="98" y="580"/>
                    </a:lnTo>
                    <a:lnTo>
                      <a:pt x="99" y="580"/>
                    </a:lnTo>
                    <a:lnTo>
                      <a:pt x="99" y="536"/>
                    </a:lnTo>
                    <a:lnTo>
                      <a:pt x="99" y="550"/>
                    </a:lnTo>
                    <a:lnTo>
                      <a:pt x="100" y="550"/>
                    </a:lnTo>
                    <a:lnTo>
                      <a:pt x="100" y="589"/>
                    </a:lnTo>
                    <a:lnTo>
                      <a:pt x="100" y="555"/>
                    </a:lnTo>
                    <a:lnTo>
                      <a:pt x="101" y="555"/>
                    </a:lnTo>
                    <a:lnTo>
                      <a:pt x="101" y="592"/>
                    </a:lnTo>
                    <a:lnTo>
                      <a:pt x="101" y="591"/>
                    </a:lnTo>
                    <a:lnTo>
                      <a:pt x="102" y="591"/>
                    </a:lnTo>
                    <a:lnTo>
                      <a:pt x="102" y="523"/>
                    </a:lnTo>
                    <a:lnTo>
                      <a:pt x="102" y="524"/>
                    </a:lnTo>
                    <a:lnTo>
                      <a:pt x="103" y="524"/>
                    </a:lnTo>
                    <a:lnTo>
                      <a:pt x="103" y="572"/>
                    </a:lnTo>
                    <a:lnTo>
                      <a:pt x="103" y="541"/>
                    </a:lnTo>
                    <a:lnTo>
                      <a:pt x="104" y="541"/>
                    </a:lnTo>
                    <a:lnTo>
                      <a:pt x="104" y="582"/>
                    </a:lnTo>
                    <a:lnTo>
                      <a:pt x="104" y="548"/>
                    </a:lnTo>
                    <a:lnTo>
                      <a:pt x="105" y="548"/>
                    </a:lnTo>
                    <a:lnTo>
                      <a:pt x="105" y="577"/>
                    </a:lnTo>
                    <a:lnTo>
                      <a:pt x="105" y="560"/>
                    </a:lnTo>
                    <a:lnTo>
                      <a:pt x="106" y="560"/>
                    </a:lnTo>
                    <a:lnTo>
                      <a:pt x="106" y="579"/>
                    </a:lnTo>
                    <a:lnTo>
                      <a:pt x="107" y="579"/>
                    </a:lnTo>
                    <a:lnTo>
                      <a:pt x="107" y="552"/>
                    </a:lnTo>
                    <a:lnTo>
                      <a:pt x="107" y="585"/>
                    </a:lnTo>
                    <a:lnTo>
                      <a:pt x="107" y="583"/>
                    </a:lnTo>
                    <a:lnTo>
                      <a:pt x="108" y="583"/>
                    </a:lnTo>
                    <a:lnTo>
                      <a:pt x="108" y="529"/>
                    </a:lnTo>
                    <a:lnTo>
                      <a:pt x="109" y="529"/>
                    </a:lnTo>
                    <a:lnTo>
                      <a:pt x="109" y="588"/>
                    </a:lnTo>
                    <a:lnTo>
                      <a:pt x="109" y="550"/>
                    </a:lnTo>
                    <a:lnTo>
                      <a:pt x="110" y="550"/>
                    </a:lnTo>
                    <a:lnTo>
                      <a:pt x="110" y="583"/>
                    </a:lnTo>
                    <a:lnTo>
                      <a:pt x="110" y="574"/>
                    </a:lnTo>
                    <a:lnTo>
                      <a:pt x="111" y="574"/>
                    </a:lnTo>
                    <a:lnTo>
                      <a:pt x="111" y="535"/>
                    </a:lnTo>
                    <a:lnTo>
                      <a:pt x="111" y="541"/>
                    </a:lnTo>
                    <a:lnTo>
                      <a:pt x="112" y="541"/>
                    </a:lnTo>
                    <a:lnTo>
                      <a:pt x="112" y="557"/>
                    </a:lnTo>
                    <a:lnTo>
                      <a:pt x="113" y="557"/>
                    </a:lnTo>
                    <a:lnTo>
                      <a:pt x="113" y="529"/>
                    </a:lnTo>
                    <a:lnTo>
                      <a:pt x="113" y="582"/>
                    </a:lnTo>
                    <a:lnTo>
                      <a:pt x="113" y="551"/>
                    </a:lnTo>
                    <a:lnTo>
                      <a:pt x="114" y="551"/>
                    </a:lnTo>
                    <a:lnTo>
                      <a:pt x="114" y="574"/>
                    </a:lnTo>
                    <a:lnTo>
                      <a:pt x="115" y="574"/>
                    </a:lnTo>
                    <a:lnTo>
                      <a:pt x="115" y="549"/>
                    </a:lnTo>
                    <a:lnTo>
                      <a:pt x="115" y="590"/>
                    </a:lnTo>
                    <a:lnTo>
                      <a:pt x="115" y="550"/>
                    </a:lnTo>
                    <a:lnTo>
                      <a:pt x="116" y="550"/>
                    </a:lnTo>
                    <a:lnTo>
                      <a:pt x="116" y="588"/>
                    </a:lnTo>
                    <a:lnTo>
                      <a:pt x="116" y="555"/>
                    </a:lnTo>
                    <a:lnTo>
                      <a:pt x="117" y="555"/>
                    </a:lnTo>
                    <a:lnTo>
                      <a:pt x="117" y="592"/>
                    </a:lnTo>
                    <a:lnTo>
                      <a:pt x="117" y="557"/>
                    </a:lnTo>
                    <a:lnTo>
                      <a:pt x="118" y="557"/>
                    </a:lnTo>
                    <a:lnTo>
                      <a:pt x="118" y="584"/>
                    </a:lnTo>
                    <a:lnTo>
                      <a:pt x="118" y="583"/>
                    </a:lnTo>
                    <a:lnTo>
                      <a:pt x="119" y="583"/>
                    </a:lnTo>
                    <a:lnTo>
                      <a:pt x="119" y="555"/>
                    </a:lnTo>
                    <a:lnTo>
                      <a:pt x="119" y="583"/>
                    </a:lnTo>
                    <a:lnTo>
                      <a:pt x="120" y="583"/>
                    </a:lnTo>
                    <a:lnTo>
                      <a:pt x="120" y="551"/>
                    </a:lnTo>
                    <a:lnTo>
                      <a:pt x="120" y="586"/>
                    </a:lnTo>
                    <a:lnTo>
                      <a:pt x="121" y="586"/>
                    </a:lnTo>
                    <a:lnTo>
                      <a:pt x="121" y="542"/>
                    </a:lnTo>
                    <a:lnTo>
                      <a:pt x="121" y="588"/>
                    </a:lnTo>
                    <a:lnTo>
                      <a:pt x="122" y="588"/>
                    </a:lnTo>
                    <a:lnTo>
                      <a:pt x="122" y="539"/>
                    </a:lnTo>
                    <a:lnTo>
                      <a:pt x="122" y="596"/>
                    </a:lnTo>
                    <a:lnTo>
                      <a:pt x="122" y="553"/>
                    </a:lnTo>
                    <a:lnTo>
                      <a:pt x="123" y="553"/>
                    </a:lnTo>
                    <a:lnTo>
                      <a:pt x="123" y="575"/>
                    </a:lnTo>
                    <a:lnTo>
                      <a:pt x="123" y="571"/>
                    </a:lnTo>
                    <a:lnTo>
                      <a:pt x="124" y="571"/>
                    </a:lnTo>
                    <a:lnTo>
                      <a:pt x="124" y="524"/>
                    </a:lnTo>
                    <a:lnTo>
                      <a:pt x="124" y="550"/>
                    </a:lnTo>
                    <a:lnTo>
                      <a:pt x="125" y="550"/>
                    </a:lnTo>
                    <a:lnTo>
                      <a:pt x="125" y="581"/>
                    </a:lnTo>
                    <a:lnTo>
                      <a:pt x="125" y="578"/>
                    </a:lnTo>
                    <a:lnTo>
                      <a:pt x="126" y="578"/>
                    </a:lnTo>
                    <a:lnTo>
                      <a:pt x="126" y="530"/>
                    </a:lnTo>
                    <a:lnTo>
                      <a:pt x="126" y="549"/>
                    </a:lnTo>
                    <a:lnTo>
                      <a:pt x="127" y="549"/>
                    </a:lnTo>
                    <a:lnTo>
                      <a:pt x="127" y="580"/>
                    </a:lnTo>
                    <a:lnTo>
                      <a:pt x="127" y="574"/>
                    </a:lnTo>
                    <a:lnTo>
                      <a:pt x="128" y="574"/>
                    </a:lnTo>
                    <a:lnTo>
                      <a:pt x="128" y="542"/>
                    </a:lnTo>
                    <a:lnTo>
                      <a:pt x="128" y="550"/>
                    </a:lnTo>
                    <a:lnTo>
                      <a:pt x="129" y="550"/>
                    </a:lnTo>
                    <a:lnTo>
                      <a:pt x="129" y="575"/>
                    </a:lnTo>
                    <a:lnTo>
                      <a:pt x="130" y="575"/>
                    </a:lnTo>
                    <a:lnTo>
                      <a:pt x="130" y="537"/>
                    </a:lnTo>
                    <a:lnTo>
                      <a:pt x="130" y="582"/>
                    </a:lnTo>
                    <a:lnTo>
                      <a:pt x="130" y="552"/>
                    </a:lnTo>
                    <a:lnTo>
                      <a:pt x="131" y="552"/>
                    </a:lnTo>
                    <a:lnTo>
                      <a:pt x="131" y="590"/>
                    </a:lnTo>
                    <a:lnTo>
                      <a:pt x="131" y="588"/>
                    </a:lnTo>
                    <a:lnTo>
                      <a:pt x="132" y="588"/>
                    </a:lnTo>
                    <a:lnTo>
                      <a:pt x="132" y="531"/>
                    </a:lnTo>
                    <a:lnTo>
                      <a:pt x="132" y="554"/>
                    </a:lnTo>
                    <a:lnTo>
                      <a:pt x="133" y="554"/>
                    </a:lnTo>
                    <a:lnTo>
                      <a:pt x="133" y="590"/>
                    </a:lnTo>
                    <a:lnTo>
                      <a:pt x="133" y="556"/>
                    </a:lnTo>
                    <a:lnTo>
                      <a:pt x="134" y="556"/>
                    </a:lnTo>
                    <a:lnTo>
                      <a:pt x="134" y="587"/>
                    </a:lnTo>
                    <a:lnTo>
                      <a:pt x="134" y="582"/>
                    </a:lnTo>
                    <a:lnTo>
                      <a:pt x="135" y="582"/>
                    </a:lnTo>
                    <a:lnTo>
                      <a:pt x="135" y="514"/>
                    </a:lnTo>
                    <a:lnTo>
                      <a:pt x="135" y="546"/>
                    </a:lnTo>
                    <a:lnTo>
                      <a:pt x="136" y="546"/>
                    </a:lnTo>
                    <a:lnTo>
                      <a:pt x="136" y="576"/>
                    </a:lnTo>
                    <a:lnTo>
                      <a:pt x="136" y="549"/>
                    </a:lnTo>
                    <a:lnTo>
                      <a:pt x="137" y="549"/>
                    </a:lnTo>
                    <a:lnTo>
                      <a:pt x="137" y="579"/>
                    </a:lnTo>
                    <a:lnTo>
                      <a:pt x="138" y="579"/>
                    </a:lnTo>
                    <a:lnTo>
                      <a:pt x="138" y="548"/>
                    </a:lnTo>
                    <a:lnTo>
                      <a:pt x="138" y="591"/>
                    </a:lnTo>
                    <a:lnTo>
                      <a:pt x="138" y="567"/>
                    </a:lnTo>
                    <a:lnTo>
                      <a:pt x="139" y="567"/>
                    </a:lnTo>
                    <a:lnTo>
                      <a:pt x="139" y="587"/>
                    </a:lnTo>
                    <a:lnTo>
                      <a:pt x="139" y="569"/>
                    </a:lnTo>
                    <a:lnTo>
                      <a:pt x="140" y="569"/>
                    </a:lnTo>
                    <a:lnTo>
                      <a:pt x="140" y="532"/>
                    </a:lnTo>
                    <a:lnTo>
                      <a:pt x="140" y="546"/>
                    </a:lnTo>
                    <a:lnTo>
                      <a:pt x="141" y="546"/>
                    </a:lnTo>
                    <a:lnTo>
                      <a:pt x="141" y="575"/>
                    </a:lnTo>
                    <a:lnTo>
                      <a:pt x="141" y="548"/>
                    </a:lnTo>
                    <a:lnTo>
                      <a:pt x="142" y="548"/>
                    </a:lnTo>
                    <a:lnTo>
                      <a:pt x="142" y="573"/>
                    </a:lnTo>
                    <a:lnTo>
                      <a:pt x="143" y="573"/>
                    </a:lnTo>
                    <a:lnTo>
                      <a:pt x="143" y="531"/>
                    </a:lnTo>
                    <a:lnTo>
                      <a:pt x="143" y="587"/>
                    </a:lnTo>
                    <a:lnTo>
                      <a:pt x="143" y="575"/>
                    </a:lnTo>
                    <a:lnTo>
                      <a:pt x="144" y="575"/>
                    </a:lnTo>
                    <a:lnTo>
                      <a:pt x="144" y="431"/>
                    </a:lnTo>
                    <a:lnTo>
                      <a:pt x="144" y="543"/>
                    </a:lnTo>
                    <a:lnTo>
                      <a:pt x="145" y="543"/>
                    </a:lnTo>
                    <a:lnTo>
                      <a:pt x="145" y="577"/>
                    </a:lnTo>
                    <a:lnTo>
                      <a:pt x="145" y="547"/>
                    </a:lnTo>
                    <a:lnTo>
                      <a:pt x="146" y="547"/>
                    </a:lnTo>
                    <a:lnTo>
                      <a:pt x="146" y="591"/>
                    </a:lnTo>
                    <a:lnTo>
                      <a:pt x="146" y="549"/>
                    </a:lnTo>
                    <a:lnTo>
                      <a:pt x="147" y="549"/>
                    </a:lnTo>
                    <a:lnTo>
                      <a:pt x="147" y="577"/>
                    </a:lnTo>
                    <a:lnTo>
                      <a:pt x="147" y="553"/>
                    </a:lnTo>
                    <a:lnTo>
                      <a:pt x="148" y="553"/>
                    </a:lnTo>
                    <a:lnTo>
                      <a:pt x="148" y="597"/>
                    </a:lnTo>
                    <a:lnTo>
                      <a:pt x="148" y="576"/>
                    </a:lnTo>
                    <a:lnTo>
                      <a:pt x="149" y="576"/>
                    </a:lnTo>
                    <a:lnTo>
                      <a:pt x="149" y="533"/>
                    </a:lnTo>
                    <a:lnTo>
                      <a:pt x="149" y="569"/>
                    </a:lnTo>
                    <a:lnTo>
                      <a:pt x="150" y="569"/>
                    </a:lnTo>
                    <a:lnTo>
                      <a:pt x="150" y="462"/>
                    </a:lnTo>
                    <a:lnTo>
                      <a:pt x="150" y="540"/>
                    </a:lnTo>
                    <a:lnTo>
                      <a:pt x="151" y="540"/>
                    </a:lnTo>
                    <a:lnTo>
                      <a:pt x="151" y="579"/>
                    </a:lnTo>
                    <a:lnTo>
                      <a:pt x="151" y="550"/>
                    </a:lnTo>
                    <a:lnTo>
                      <a:pt x="152" y="550"/>
                    </a:lnTo>
                    <a:lnTo>
                      <a:pt x="152" y="585"/>
                    </a:lnTo>
                    <a:lnTo>
                      <a:pt x="153" y="585"/>
                    </a:lnTo>
                    <a:lnTo>
                      <a:pt x="153" y="545"/>
                    </a:lnTo>
                    <a:lnTo>
                      <a:pt x="153" y="587"/>
                    </a:lnTo>
                    <a:lnTo>
                      <a:pt x="153" y="560"/>
                    </a:lnTo>
                    <a:lnTo>
                      <a:pt x="154" y="560"/>
                    </a:lnTo>
                    <a:lnTo>
                      <a:pt x="154" y="590"/>
                    </a:lnTo>
                    <a:lnTo>
                      <a:pt x="155" y="590"/>
                    </a:lnTo>
                    <a:lnTo>
                      <a:pt x="155" y="550"/>
                    </a:lnTo>
                    <a:lnTo>
                      <a:pt x="155" y="603"/>
                    </a:lnTo>
                    <a:lnTo>
                      <a:pt x="155" y="577"/>
                    </a:lnTo>
                    <a:lnTo>
                      <a:pt x="156" y="577"/>
                    </a:lnTo>
                    <a:lnTo>
                      <a:pt x="156" y="522"/>
                    </a:lnTo>
                    <a:lnTo>
                      <a:pt x="156" y="548"/>
                    </a:lnTo>
                    <a:lnTo>
                      <a:pt x="157" y="548"/>
                    </a:lnTo>
                    <a:lnTo>
                      <a:pt x="157" y="588"/>
                    </a:lnTo>
                    <a:lnTo>
                      <a:pt x="157" y="565"/>
                    </a:lnTo>
                    <a:lnTo>
                      <a:pt x="158" y="565"/>
                    </a:lnTo>
                    <a:lnTo>
                      <a:pt x="158" y="532"/>
                    </a:lnTo>
                    <a:lnTo>
                      <a:pt x="158" y="549"/>
                    </a:lnTo>
                    <a:lnTo>
                      <a:pt x="159" y="549"/>
                    </a:lnTo>
                    <a:lnTo>
                      <a:pt x="159" y="574"/>
                    </a:lnTo>
                    <a:lnTo>
                      <a:pt x="160" y="574"/>
                    </a:lnTo>
                    <a:lnTo>
                      <a:pt x="160" y="547"/>
                    </a:lnTo>
                    <a:lnTo>
                      <a:pt x="160" y="591"/>
                    </a:lnTo>
                    <a:lnTo>
                      <a:pt x="160" y="550"/>
                    </a:lnTo>
                    <a:lnTo>
                      <a:pt x="161" y="550"/>
                    </a:lnTo>
                    <a:lnTo>
                      <a:pt x="161" y="570"/>
                    </a:lnTo>
                    <a:lnTo>
                      <a:pt x="161" y="558"/>
                    </a:lnTo>
                    <a:lnTo>
                      <a:pt x="162" y="558"/>
                    </a:lnTo>
                    <a:lnTo>
                      <a:pt x="162" y="574"/>
                    </a:lnTo>
                    <a:lnTo>
                      <a:pt x="163" y="574"/>
                    </a:lnTo>
                    <a:lnTo>
                      <a:pt x="163" y="553"/>
                    </a:lnTo>
                    <a:lnTo>
                      <a:pt x="163" y="575"/>
                    </a:lnTo>
                    <a:lnTo>
                      <a:pt x="164" y="575"/>
                    </a:lnTo>
                    <a:lnTo>
                      <a:pt x="164" y="552"/>
                    </a:lnTo>
                    <a:lnTo>
                      <a:pt x="164" y="592"/>
                    </a:lnTo>
                    <a:lnTo>
                      <a:pt x="164" y="570"/>
                    </a:lnTo>
                    <a:lnTo>
                      <a:pt x="165" y="570"/>
                    </a:lnTo>
                    <a:lnTo>
                      <a:pt x="165" y="583"/>
                    </a:lnTo>
                    <a:lnTo>
                      <a:pt x="165" y="581"/>
                    </a:lnTo>
                    <a:lnTo>
                      <a:pt x="166" y="581"/>
                    </a:lnTo>
                    <a:lnTo>
                      <a:pt x="166" y="549"/>
                    </a:lnTo>
                    <a:lnTo>
                      <a:pt x="166" y="561"/>
                    </a:lnTo>
                    <a:lnTo>
                      <a:pt x="167" y="561"/>
                    </a:lnTo>
                    <a:lnTo>
                      <a:pt x="167" y="585"/>
                    </a:lnTo>
                    <a:lnTo>
                      <a:pt x="167" y="577"/>
                    </a:lnTo>
                    <a:lnTo>
                      <a:pt x="168" y="577"/>
                    </a:lnTo>
                    <a:lnTo>
                      <a:pt x="168" y="549"/>
                    </a:lnTo>
                    <a:lnTo>
                      <a:pt x="168" y="555"/>
                    </a:lnTo>
                    <a:lnTo>
                      <a:pt x="169" y="555"/>
                    </a:lnTo>
                    <a:lnTo>
                      <a:pt x="169" y="584"/>
                    </a:lnTo>
                    <a:lnTo>
                      <a:pt x="169" y="557"/>
                    </a:lnTo>
                    <a:lnTo>
                      <a:pt x="170" y="557"/>
                    </a:lnTo>
                    <a:lnTo>
                      <a:pt x="170" y="585"/>
                    </a:lnTo>
                    <a:lnTo>
                      <a:pt x="171" y="585"/>
                    </a:lnTo>
                    <a:lnTo>
                      <a:pt x="171" y="547"/>
                    </a:lnTo>
                    <a:lnTo>
                      <a:pt x="171" y="603"/>
                    </a:lnTo>
                    <a:lnTo>
                      <a:pt x="171" y="556"/>
                    </a:lnTo>
                    <a:lnTo>
                      <a:pt x="172" y="556"/>
                    </a:lnTo>
                    <a:lnTo>
                      <a:pt x="172" y="583"/>
                    </a:lnTo>
                    <a:lnTo>
                      <a:pt x="172" y="557"/>
                    </a:lnTo>
                    <a:lnTo>
                      <a:pt x="173" y="557"/>
                    </a:lnTo>
                    <a:lnTo>
                      <a:pt x="173" y="569"/>
                    </a:lnTo>
                    <a:lnTo>
                      <a:pt x="174" y="569"/>
                    </a:lnTo>
                    <a:lnTo>
                      <a:pt x="174" y="544"/>
                    </a:lnTo>
                    <a:lnTo>
                      <a:pt x="174" y="570"/>
                    </a:lnTo>
                    <a:lnTo>
                      <a:pt x="174" y="546"/>
                    </a:lnTo>
                    <a:lnTo>
                      <a:pt x="175" y="546"/>
                    </a:lnTo>
                    <a:lnTo>
                      <a:pt x="175" y="570"/>
                    </a:lnTo>
                    <a:lnTo>
                      <a:pt x="175" y="548"/>
                    </a:lnTo>
                    <a:lnTo>
                      <a:pt x="176" y="548"/>
                    </a:lnTo>
                    <a:lnTo>
                      <a:pt x="176" y="580"/>
                    </a:lnTo>
                    <a:lnTo>
                      <a:pt x="176" y="579"/>
                    </a:lnTo>
                    <a:lnTo>
                      <a:pt x="177" y="579"/>
                    </a:lnTo>
                    <a:lnTo>
                      <a:pt x="177" y="537"/>
                    </a:lnTo>
                    <a:lnTo>
                      <a:pt x="177" y="539"/>
                    </a:lnTo>
                    <a:lnTo>
                      <a:pt x="178" y="539"/>
                    </a:lnTo>
                    <a:lnTo>
                      <a:pt x="178" y="584"/>
                    </a:lnTo>
                    <a:lnTo>
                      <a:pt x="178" y="546"/>
                    </a:lnTo>
                    <a:lnTo>
                      <a:pt x="179" y="546"/>
                    </a:lnTo>
                    <a:lnTo>
                      <a:pt x="179" y="581"/>
                    </a:lnTo>
                    <a:lnTo>
                      <a:pt x="180" y="581"/>
                    </a:lnTo>
                    <a:lnTo>
                      <a:pt x="180" y="508"/>
                    </a:lnTo>
                    <a:lnTo>
                      <a:pt x="180" y="583"/>
                    </a:lnTo>
                    <a:lnTo>
                      <a:pt x="180" y="532"/>
                    </a:lnTo>
                    <a:lnTo>
                      <a:pt x="181" y="532"/>
                    </a:lnTo>
                    <a:lnTo>
                      <a:pt x="181" y="583"/>
                    </a:lnTo>
                    <a:lnTo>
                      <a:pt x="181" y="555"/>
                    </a:lnTo>
                    <a:lnTo>
                      <a:pt x="182" y="555"/>
                    </a:lnTo>
                    <a:lnTo>
                      <a:pt x="182" y="583"/>
                    </a:lnTo>
                    <a:lnTo>
                      <a:pt x="183" y="583"/>
                    </a:lnTo>
                    <a:lnTo>
                      <a:pt x="183" y="531"/>
                    </a:lnTo>
                    <a:lnTo>
                      <a:pt x="183" y="592"/>
                    </a:lnTo>
                    <a:lnTo>
                      <a:pt x="183" y="570"/>
                    </a:lnTo>
                    <a:lnTo>
                      <a:pt x="184" y="570"/>
                    </a:lnTo>
                    <a:lnTo>
                      <a:pt x="184" y="445"/>
                    </a:lnTo>
                    <a:lnTo>
                      <a:pt x="184" y="553"/>
                    </a:lnTo>
                    <a:lnTo>
                      <a:pt x="185" y="553"/>
                    </a:lnTo>
                    <a:lnTo>
                      <a:pt x="185" y="578"/>
                    </a:lnTo>
                    <a:lnTo>
                      <a:pt x="186" y="578"/>
                    </a:lnTo>
                    <a:lnTo>
                      <a:pt x="186" y="536"/>
                    </a:lnTo>
                    <a:lnTo>
                      <a:pt x="186" y="581"/>
                    </a:lnTo>
                    <a:lnTo>
                      <a:pt x="186" y="544"/>
                    </a:lnTo>
                    <a:lnTo>
                      <a:pt x="187" y="544"/>
                    </a:lnTo>
                    <a:lnTo>
                      <a:pt x="187" y="584"/>
                    </a:lnTo>
                    <a:lnTo>
                      <a:pt x="187" y="560"/>
                    </a:lnTo>
                    <a:lnTo>
                      <a:pt x="188" y="560"/>
                    </a:lnTo>
                    <a:lnTo>
                      <a:pt x="188" y="587"/>
                    </a:lnTo>
                    <a:lnTo>
                      <a:pt x="188" y="579"/>
                    </a:lnTo>
                    <a:lnTo>
                      <a:pt x="189" y="579"/>
                    </a:lnTo>
                    <a:lnTo>
                      <a:pt x="189" y="539"/>
                    </a:lnTo>
                    <a:lnTo>
                      <a:pt x="189" y="579"/>
                    </a:lnTo>
                    <a:lnTo>
                      <a:pt x="190" y="579"/>
                    </a:lnTo>
                    <a:lnTo>
                      <a:pt x="190" y="361"/>
                    </a:lnTo>
                    <a:lnTo>
                      <a:pt x="190" y="580"/>
                    </a:lnTo>
                    <a:lnTo>
                      <a:pt x="190" y="545"/>
                    </a:lnTo>
                    <a:lnTo>
                      <a:pt x="191" y="545"/>
                    </a:lnTo>
                    <a:lnTo>
                      <a:pt x="191" y="585"/>
                    </a:lnTo>
                    <a:lnTo>
                      <a:pt x="191" y="581"/>
                    </a:lnTo>
                    <a:lnTo>
                      <a:pt x="192" y="581"/>
                    </a:lnTo>
                    <a:lnTo>
                      <a:pt x="192" y="533"/>
                    </a:lnTo>
                    <a:lnTo>
                      <a:pt x="192" y="581"/>
                    </a:lnTo>
                    <a:lnTo>
                      <a:pt x="193" y="581"/>
                    </a:lnTo>
                    <a:lnTo>
                      <a:pt x="193" y="502"/>
                    </a:lnTo>
                    <a:lnTo>
                      <a:pt x="193" y="583"/>
                    </a:lnTo>
                    <a:lnTo>
                      <a:pt x="193" y="554"/>
                    </a:lnTo>
                    <a:lnTo>
                      <a:pt x="194" y="554"/>
                    </a:lnTo>
                    <a:lnTo>
                      <a:pt x="194" y="584"/>
                    </a:lnTo>
                    <a:lnTo>
                      <a:pt x="194" y="565"/>
                    </a:lnTo>
                    <a:lnTo>
                      <a:pt x="195" y="565"/>
                    </a:lnTo>
                    <a:lnTo>
                      <a:pt x="195" y="534"/>
                    </a:lnTo>
                    <a:lnTo>
                      <a:pt x="195" y="537"/>
                    </a:lnTo>
                    <a:lnTo>
                      <a:pt x="196" y="537"/>
                    </a:lnTo>
                    <a:lnTo>
                      <a:pt x="196" y="580"/>
                    </a:lnTo>
                    <a:lnTo>
                      <a:pt x="196" y="544"/>
                    </a:lnTo>
                    <a:lnTo>
                      <a:pt x="197" y="544"/>
                    </a:lnTo>
                    <a:lnTo>
                      <a:pt x="197" y="581"/>
                    </a:lnTo>
                    <a:lnTo>
                      <a:pt x="197" y="557"/>
                    </a:lnTo>
                    <a:lnTo>
                      <a:pt x="198" y="557"/>
                    </a:lnTo>
                    <a:lnTo>
                      <a:pt x="198" y="586"/>
                    </a:lnTo>
                    <a:lnTo>
                      <a:pt x="198" y="576"/>
                    </a:lnTo>
                    <a:lnTo>
                      <a:pt x="199" y="576"/>
                    </a:lnTo>
                    <a:lnTo>
                      <a:pt x="199" y="542"/>
                    </a:lnTo>
                    <a:lnTo>
                      <a:pt x="199" y="576"/>
                    </a:lnTo>
                    <a:lnTo>
                      <a:pt x="200" y="576"/>
                    </a:lnTo>
                    <a:lnTo>
                      <a:pt x="200" y="536"/>
                    </a:lnTo>
                    <a:lnTo>
                      <a:pt x="200" y="584"/>
                    </a:lnTo>
                    <a:lnTo>
                      <a:pt x="200" y="542"/>
                    </a:lnTo>
                    <a:lnTo>
                      <a:pt x="201" y="542"/>
                    </a:lnTo>
                    <a:lnTo>
                      <a:pt x="201" y="579"/>
                    </a:lnTo>
                    <a:lnTo>
                      <a:pt x="201" y="549"/>
                    </a:lnTo>
                    <a:lnTo>
                      <a:pt x="202" y="549"/>
                    </a:lnTo>
                    <a:lnTo>
                      <a:pt x="202" y="580"/>
                    </a:lnTo>
                    <a:lnTo>
                      <a:pt x="202" y="555"/>
                    </a:lnTo>
                    <a:lnTo>
                      <a:pt x="203" y="555"/>
                    </a:lnTo>
                    <a:lnTo>
                      <a:pt x="203" y="581"/>
                    </a:lnTo>
                    <a:lnTo>
                      <a:pt x="203" y="569"/>
                    </a:lnTo>
                    <a:lnTo>
                      <a:pt x="204" y="569"/>
                    </a:lnTo>
                    <a:lnTo>
                      <a:pt x="204" y="594"/>
                    </a:lnTo>
                    <a:lnTo>
                      <a:pt x="204" y="580"/>
                    </a:lnTo>
                    <a:lnTo>
                      <a:pt x="205" y="580"/>
                    </a:lnTo>
                    <a:lnTo>
                      <a:pt x="205" y="549"/>
                    </a:lnTo>
                    <a:lnTo>
                      <a:pt x="205" y="580"/>
                    </a:lnTo>
                    <a:lnTo>
                      <a:pt x="206" y="580"/>
                    </a:lnTo>
                    <a:lnTo>
                      <a:pt x="206" y="526"/>
                    </a:lnTo>
                    <a:lnTo>
                      <a:pt x="206" y="585"/>
                    </a:lnTo>
                    <a:lnTo>
                      <a:pt x="206" y="541"/>
                    </a:lnTo>
                    <a:lnTo>
                      <a:pt x="207" y="541"/>
                    </a:lnTo>
                    <a:lnTo>
                      <a:pt x="207" y="581"/>
                    </a:lnTo>
                    <a:lnTo>
                      <a:pt x="207" y="566"/>
                    </a:lnTo>
                    <a:lnTo>
                      <a:pt x="208" y="566"/>
                    </a:lnTo>
                    <a:lnTo>
                      <a:pt x="208" y="581"/>
                    </a:lnTo>
                    <a:lnTo>
                      <a:pt x="209" y="581"/>
                    </a:lnTo>
                    <a:lnTo>
                      <a:pt x="209" y="530"/>
                    </a:lnTo>
                    <a:lnTo>
                      <a:pt x="209" y="582"/>
                    </a:lnTo>
                    <a:lnTo>
                      <a:pt x="209" y="538"/>
                    </a:lnTo>
                    <a:lnTo>
                      <a:pt x="210" y="538"/>
                    </a:lnTo>
                    <a:lnTo>
                      <a:pt x="210" y="572"/>
                    </a:lnTo>
                    <a:lnTo>
                      <a:pt x="210" y="559"/>
                    </a:lnTo>
                    <a:lnTo>
                      <a:pt x="211" y="559"/>
                    </a:lnTo>
                    <a:lnTo>
                      <a:pt x="211" y="585"/>
                    </a:lnTo>
                    <a:lnTo>
                      <a:pt x="211" y="566"/>
                    </a:lnTo>
                    <a:lnTo>
                      <a:pt x="212" y="566"/>
                    </a:lnTo>
                    <a:lnTo>
                      <a:pt x="212" y="588"/>
                    </a:lnTo>
                    <a:lnTo>
                      <a:pt x="213" y="588"/>
                    </a:lnTo>
                    <a:lnTo>
                      <a:pt x="213" y="551"/>
                    </a:lnTo>
                    <a:lnTo>
                      <a:pt x="213" y="592"/>
                    </a:lnTo>
                    <a:lnTo>
                      <a:pt x="213" y="577"/>
                    </a:lnTo>
                    <a:lnTo>
                      <a:pt x="214" y="577"/>
                    </a:lnTo>
                    <a:lnTo>
                      <a:pt x="214" y="544"/>
                    </a:lnTo>
                    <a:lnTo>
                      <a:pt x="214" y="546"/>
                    </a:lnTo>
                    <a:lnTo>
                      <a:pt x="215" y="546"/>
                    </a:lnTo>
                    <a:lnTo>
                      <a:pt x="215" y="582"/>
                    </a:lnTo>
                    <a:lnTo>
                      <a:pt x="215" y="547"/>
                    </a:lnTo>
                    <a:lnTo>
                      <a:pt x="216" y="547"/>
                    </a:lnTo>
                    <a:lnTo>
                      <a:pt x="216" y="581"/>
                    </a:lnTo>
                    <a:lnTo>
                      <a:pt x="216" y="547"/>
                    </a:lnTo>
                    <a:lnTo>
                      <a:pt x="217" y="547"/>
                    </a:lnTo>
                    <a:lnTo>
                      <a:pt x="217" y="580"/>
                    </a:lnTo>
                    <a:lnTo>
                      <a:pt x="218" y="580"/>
                    </a:lnTo>
                    <a:lnTo>
                      <a:pt x="218" y="533"/>
                    </a:lnTo>
                    <a:lnTo>
                      <a:pt x="218" y="580"/>
                    </a:lnTo>
                    <a:lnTo>
                      <a:pt x="219" y="580"/>
                    </a:lnTo>
                    <a:lnTo>
                      <a:pt x="219" y="525"/>
                    </a:lnTo>
                    <a:lnTo>
                      <a:pt x="219" y="582"/>
                    </a:lnTo>
                    <a:lnTo>
                      <a:pt x="219" y="545"/>
                    </a:lnTo>
                    <a:lnTo>
                      <a:pt x="220" y="545"/>
                    </a:lnTo>
                    <a:lnTo>
                      <a:pt x="220" y="582"/>
                    </a:lnTo>
                    <a:lnTo>
                      <a:pt x="220" y="557"/>
                    </a:lnTo>
                    <a:lnTo>
                      <a:pt x="221" y="557"/>
                    </a:lnTo>
                    <a:lnTo>
                      <a:pt x="221" y="580"/>
                    </a:lnTo>
                    <a:lnTo>
                      <a:pt x="221" y="560"/>
                    </a:lnTo>
                    <a:lnTo>
                      <a:pt x="222" y="560"/>
                    </a:lnTo>
                    <a:lnTo>
                      <a:pt x="222" y="537"/>
                    </a:lnTo>
                    <a:lnTo>
                      <a:pt x="222" y="555"/>
                    </a:lnTo>
                    <a:lnTo>
                      <a:pt x="223" y="555"/>
                    </a:lnTo>
                    <a:lnTo>
                      <a:pt x="223" y="578"/>
                    </a:lnTo>
                    <a:lnTo>
                      <a:pt x="224" y="578"/>
                    </a:lnTo>
                    <a:lnTo>
                      <a:pt x="224" y="545"/>
                    </a:lnTo>
                    <a:lnTo>
                      <a:pt x="224" y="580"/>
                    </a:lnTo>
                    <a:lnTo>
                      <a:pt x="224" y="551"/>
                    </a:lnTo>
                    <a:lnTo>
                      <a:pt x="225" y="551"/>
                    </a:lnTo>
                    <a:lnTo>
                      <a:pt x="225" y="591"/>
                    </a:lnTo>
                    <a:lnTo>
                      <a:pt x="225" y="584"/>
                    </a:lnTo>
                    <a:lnTo>
                      <a:pt x="226" y="584"/>
                    </a:lnTo>
                    <a:lnTo>
                      <a:pt x="226" y="543"/>
                    </a:lnTo>
                    <a:lnTo>
                      <a:pt x="226" y="561"/>
                    </a:lnTo>
                    <a:lnTo>
                      <a:pt x="227" y="561"/>
                    </a:lnTo>
                    <a:lnTo>
                      <a:pt x="227" y="576"/>
                    </a:lnTo>
                    <a:lnTo>
                      <a:pt x="228" y="576"/>
                    </a:lnTo>
                    <a:lnTo>
                      <a:pt x="228" y="520"/>
                    </a:lnTo>
                    <a:lnTo>
                      <a:pt x="228" y="577"/>
                    </a:lnTo>
                    <a:lnTo>
                      <a:pt x="228" y="558"/>
                    </a:lnTo>
                    <a:lnTo>
                      <a:pt x="229" y="558"/>
                    </a:lnTo>
                    <a:lnTo>
                      <a:pt x="229" y="589"/>
                    </a:lnTo>
                    <a:lnTo>
                      <a:pt x="229" y="575"/>
                    </a:lnTo>
                    <a:lnTo>
                      <a:pt x="230" y="575"/>
                    </a:lnTo>
                    <a:lnTo>
                      <a:pt x="230" y="512"/>
                    </a:lnTo>
                    <a:lnTo>
                      <a:pt x="230" y="528"/>
                    </a:lnTo>
                    <a:lnTo>
                      <a:pt x="231" y="528"/>
                    </a:lnTo>
                    <a:lnTo>
                      <a:pt x="231" y="566"/>
                    </a:lnTo>
                    <a:lnTo>
                      <a:pt x="231" y="553"/>
                    </a:lnTo>
                    <a:lnTo>
                      <a:pt x="232" y="553"/>
                    </a:lnTo>
                    <a:lnTo>
                      <a:pt x="232" y="569"/>
                    </a:lnTo>
                    <a:lnTo>
                      <a:pt x="233" y="569"/>
                    </a:lnTo>
                    <a:lnTo>
                      <a:pt x="233" y="499"/>
                    </a:lnTo>
                    <a:lnTo>
                      <a:pt x="233" y="572"/>
                    </a:lnTo>
                    <a:lnTo>
                      <a:pt x="233" y="526"/>
                    </a:lnTo>
                    <a:lnTo>
                      <a:pt x="234" y="526"/>
                    </a:lnTo>
                    <a:lnTo>
                      <a:pt x="234" y="589"/>
                    </a:lnTo>
                    <a:lnTo>
                      <a:pt x="234" y="556"/>
                    </a:lnTo>
                    <a:lnTo>
                      <a:pt x="235" y="556"/>
                    </a:lnTo>
                    <a:lnTo>
                      <a:pt x="235" y="575"/>
                    </a:lnTo>
                    <a:lnTo>
                      <a:pt x="236" y="575"/>
                    </a:lnTo>
                    <a:lnTo>
                      <a:pt x="236" y="514"/>
                    </a:lnTo>
                    <a:lnTo>
                      <a:pt x="236" y="580"/>
                    </a:lnTo>
                    <a:lnTo>
                      <a:pt x="236" y="542"/>
                    </a:lnTo>
                    <a:lnTo>
                      <a:pt x="237" y="542"/>
                    </a:lnTo>
                    <a:lnTo>
                      <a:pt x="237" y="581"/>
                    </a:lnTo>
                    <a:lnTo>
                      <a:pt x="237" y="545"/>
                    </a:lnTo>
                    <a:lnTo>
                      <a:pt x="238" y="545"/>
                    </a:lnTo>
                    <a:lnTo>
                      <a:pt x="238" y="570"/>
                    </a:lnTo>
                    <a:lnTo>
                      <a:pt x="239" y="570"/>
                    </a:lnTo>
                    <a:lnTo>
                      <a:pt x="239" y="542"/>
                    </a:lnTo>
                    <a:lnTo>
                      <a:pt x="239" y="580"/>
                    </a:lnTo>
                    <a:lnTo>
                      <a:pt x="239" y="547"/>
                    </a:lnTo>
                    <a:lnTo>
                      <a:pt x="240" y="547"/>
                    </a:lnTo>
                    <a:lnTo>
                      <a:pt x="240" y="572"/>
                    </a:lnTo>
                    <a:lnTo>
                      <a:pt x="240" y="563"/>
                    </a:lnTo>
                    <a:lnTo>
                      <a:pt x="241" y="563"/>
                    </a:lnTo>
                    <a:lnTo>
                      <a:pt x="241" y="592"/>
                    </a:lnTo>
                    <a:lnTo>
                      <a:pt x="241" y="572"/>
                    </a:lnTo>
                    <a:lnTo>
                      <a:pt x="242" y="572"/>
                    </a:lnTo>
                    <a:lnTo>
                      <a:pt x="242" y="515"/>
                    </a:lnTo>
                    <a:lnTo>
                      <a:pt x="242" y="529"/>
                    </a:lnTo>
                    <a:lnTo>
                      <a:pt x="243" y="529"/>
                    </a:lnTo>
                    <a:lnTo>
                      <a:pt x="243" y="578"/>
                    </a:lnTo>
                    <a:lnTo>
                      <a:pt x="243" y="542"/>
                    </a:lnTo>
                    <a:lnTo>
                      <a:pt x="244" y="542"/>
                    </a:lnTo>
                    <a:lnTo>
                      <a:pt x="244" y="571"/>
                    </a:lnTo>
                    <a:lnTo>
                      <a:pt x="244" y="544"/>
                    </a:lnTo>
                    <a:lnTo>
                      <a:pt x="245" y="544"/>
                    </a:lnTo>
                    <a:lnTo>
                      <a:pt x="245" y="578"/>
                    </a:lnTo>
                    <a:lnTo>
                      <a:pt x="245" y="548"/>
                    </a:lnTo>
                    <a:lnTo>
                      <a:pt x="246" y="548"/>
                    </a:lnTo>
                    <a:lnTo>
                      <a:pt x="246" y="571"/>
                    </a:lnTo>
                    <a:lnTo>
                      <a:pt x="246" y="559"/>
                    </a:lnTo>
                    <a:lnTo>
                      <a:pt x="247" y="559"/>
                    </a:lnTo>
                    <a:lnTo>
                      <a:pt x="247" y="582"/>
                    </a:lnTo>
                    <a:lnTo>
                      <a:pt x="247" y="581"/>
                    </a:lnTo>
                    <a:lnTo>
                      <a:pt x="248" y="581"/>
                    </a:lnTo>
                    <a:lnTo>
                      <a:pt x="248" y="546"/>
                    </a:lnTo>
                    <a:lnTo>
                      <a:pt x="249" y="546"/>
                    </a:lnTo>
                    <a:lnTo>
                      <a:pt x="249" y="568"/>
                    </a:lnTo>
                    <a:lnTo>
                      <a:pt x="249" y="565"/>
                    </a:lnTo>
                    <a:lnTo>
                      <a:pt x="250" y="565"/>
                    </a:lnTo>
                    <a:lnTo>
                      <a:pt x="250" y="584"/>
                    </a:lnTo>
                    <a:lnTo>
                      <a:pt x="251" y="584"/>
                    </a:lnTo>
                    <a:lnTo>
                      <a:pt x="251" y="563"/>
                    </a:lnTo>
                    <a:lnTo>
                      <a:pt x="251" y="596"/>
                    </a:lnTo>
                    <a:lnTo>
                      <a:pt x="251" y="567"/>
                    </a:lnTo>
                    <a:lnTo>
                      <a:pt x="252" y="567"/>
                    </a:lnTo>
                    <a:lnTo>
                      <a:pt x="252" y="590"/>
                    </a:lnTo>
                    <a:lnTo>
                      <a:pt x="253" y="590"/>
                    </a:lnTo>
                    <a:lnTo>
                      <a:pt x="253" y="551"/>
                    </a:lnTo>
                    <a:lnTo>
                      <a:pt x="253" y="592"/>
                    </a:lnTo>
                    <a:lnTo>
                      <a:pt x="253" y="567"/>
                    </a:lnTo>
                    <a:lnTo>
                      <a:pt x="254" y="567"/>
                    </a:lnTo>
                    <a:lnTo>
                      <a:pt x="254" y="586"/>
                    </a:lnTo>
                    <a:lnTo>
                      <a:pt x="255" y="586"/>
                    </a:lnTo>
                    <a:lnTo>
                      <a:pt x="255" y="545"/>
                    </a:lnTo>
                    <a:lnTo>
                      <a:pt x="255" y="574"/>
                    </a:lnTo>
                    <a:lnTo>
                      <a:pt x="256" y="574"/>
                    </a:lnTo>
                    <a:lnTo>
                      <a:pt x="256" y="535"/>
                    </a:lnTo>
                    <a:lnTo>
                      <a:pt x="256" y="548"/>
                    </a:lnTo>
                    <a:lnTo>
                      <a:pt x="257" y="548"/>
                    </a:lnTo>
                    <a:lnTo>
                      <a:pt x="257" y="568"/>
                    </a:lnTo>
                    <a:lnTo>
                      <a:pt x="257" y="566"/>
                    </a:lnTo>
                    <a:lnTo>
                      <a:pt x="258" y="566"/>
                    </a:lnTo>
                    <a:lnTo>
                      <a:pt x="258" y="519"/>
                    </a:lnTo>
                    <a:lnTo>
                      <a:pt x="258" y="563"/>
                    </a:lnTo>
                    <a:lnTo>
                      <a:pt x="259" y="563"/>
                    </a:lnTo>
                    <a:lnTo>
                      <a:pt x="259" y="338"/>
                    </a:lnTo>
                    <a:lnTo>
                      <a:pt x="259" y="558"/>
                    </a:lnTo>
                    <a:lnTo>
                      <a:pt x="260" y="558"/>
                    </a:lnTo>
                    <a:lnTo>
                      <a:pt x="260" y="581"/>
                    </a:lnTo>
                    <a:lnTo>
                      <a:pt x="260" y="575"/>
                    </a:lnTo>
                    <a:lnTo>
                      <a:pt x="261" y="575"/>
                    </a:lnTo>
                    <a:lnTo>
                      <a:pt x="261" y="541"/>
                    </a:lnTo>
                    <a:lnTo>
                      <a:pt x="261" y="575"/>
                    </a:lnTo>
                    <a:lnTo>
                      <a:pt x="262" y="575"/>
                    </a:lnTo>
                    <a:lnTo>
                      <a:pt x="262" y="532"/>
                    </a:lnTo>
                    <a:lnTo>
                      <a:pt x="262" y="578"/>
                    </a:lnTo>
                    <a:lnTo>
                      <a:pt x="263" y="578"/>
                    </a:lnTo>
                    <a:lnTo>
                      <a:pt x="263" y="518"/>
                    </a:lnTo>
                    <a:lnTo>
                      <a:pt x="263" y="578"/>
                    </a:lnTo>
                    <a:lnTo>
                      <a:pt x="264" y="578"/>
                    </a:lnTo>
                    <a:lnTo>
                      <a:pt x="264" y="514"/>
                    </a:lnTo>
                    <a:lnTo>
                      <a:pt x="264" y="585"/>
                    </a:lnTo>
                    <a:lnTo>
                      <a:pt x="265" y="585"/>
                    </a:lnTo>
                    <a:lnTo>
                      <a:pt x="265" y="371"/>
                    </a:lnTo>
                    <a:lnTo>
                      <a:pt x="265" y="590"/>
                    </a:lnTo>
                    <a:lnTo>
                      <a:pt x="265" y="548"/>
                    </a:lnTo>
                    <a:lnTo>
                      <a:pt x="266" y="548"/>
                    </a:lnTo>
                    <a:lnTo>
                      <a:pt x="266" y="577"/>
                    </a:lnTo>
                    <a:lnTo>
                      <a:pt x="266" y="574"/>
                    </a:lnTo>
                    <a:lnTo>
                      <a:pt x="267" y="574"/>
                    </a:lnTo>
                    <a:lnTo>
                      <a:pt x="267" y="538"/>
                    </a:lnTo>
                    <a:lnTo>
                      <a:pt x="267" y="574"/>
                    </a:lnTo>
                    <a:lnTo>
                      <a:pt x="268" y="574"/>
                    </a:lnTo>
                    <a:lnTo>
                      <a:pt x="268" y="517"/>
                    </a:lnTo>
                    <a:lnTo>
                      <a:pt x="268" y="578"/>
                    </a:lnTo>
                    <a:lnTo>
                      <a:pt x="268" y="558"/>
                    </a:lnTo>
                    <a:lnTo>
                      <a:pt x="269" y="558"/>
                    </a:lnTo>
                    <a:lnTo>
                      <a:pt x="269" y="587"/>
                    </a:lnTo>
                    <a:lnTo>
                      <a:pt x="270" y="587"/>
                    </a:lnTo>
                    <a:lnTo>
                      <a:pt x="270" y="550"/>
                    </a:lnTo>
                    <a:lnTo>
                      <a:pt x="270" y="591"/>
                    </a:lnTo>
                    <a:lnTo>
                      <a:pt x="270" y="572"/>
                    </a:lnTo>
                    <a:lnTo>
                      <a:pt x="271" y="572"/>
                    </a:lnTo>
                    <a:lnTo>
                      <a:pt x="271" y="546"/>
                    </a:lnTo>
                    <a:lnTo>
                      <a:pt x="271" y="572"/>
                    </a:lnTo>
                    <a:lnTo>
                      <a:pt x="272" y="572"/>
                    </a:lnTo>
                    <a:lnTo>
                      <a:pt x="272" y="542"/>
                    </a:lnTo>
                    <a:lnTo>
                      <a:pt x="272" y="583"/>
                    </a:lnTo>
                    <a:lnTo>
                      <a:pt x="273" y="583"/>
                    </a:lnTo>
                    <a:lnTo>
                      <a:pt x="273" y="508"/>
                    </a:lnTo>
                    <a:lnTo>
                      <a:pt x="273" y="590"/>
                    </a:lnTo>
                    <a:lnTo>
                      <a:pt x="273" y="541"/>
                    </a:lnTo>
                    <a:lnTo>
                      <a:pt x="274" y="541"/>
                    </a:lnTo>
                    <a:lnTo>
                      <a:pt x="274" y="579"/>
                    </a:lnTo>
                    <a:lnTo>
                      <a:pt x="274" y="565"/>
                    </a:lnTo>
                    <a:lnTo>
                      <a:pt x="275" y="565"/>
                    </a:lnTo>
                    <a:lnTo>
                      <a:pt x="275" y="582"/>
                    </a:lnTo>
                    <a:lnTo>
                      <a:pt x="275" y="572"/>
                    </a:lnTo>
                    <a:lnTo>
                      <a:pt x="276" y="572"/>
                    </a:lnTo>
                    <a:lnTo>
                      <a:pt x="276" y="516"/>
                    </a:lnTo>
                    <a:lnTo>
                      <a:pt x="276" y="546"/>
                    </a:lnTo>
                    <a:lnTo>
                      <a:pt x="277" y="546"/>
                    </a:lnTo>
                    <a:lnTo>
                      <a:pt x="277" y="580"/>
                    </a:lnTo>
                    <a:lnTo>
                      <a:pt x="277" y="575"/>
                    </a:lnTo>
                    <a:lnTo>
                      <a:pt x="278" y="575"/>
                    </a:lnTo>
                    <a:lnTo>
                      <a:pt x="278" y="541"/>
                    </a:lnTo>
                    <a:lnTo>
                      <a:pt x="278" y="557"/>
                    </a:lnTo>
                    <a:lnTo>
                      <a:pt x="279" y="557"/>
                    </a:lnTo>
                    <a:lnTo>
                      <a:pt x="279" y="575"/>
                    </a:lnTo>
                    <a:lnTo>
                      <a:pt x="279" y="569"/>
                    </a:lnTo>
                    <a:lnTo>
                      <a:pt x="280" y="569"/>
                    </a:lnTo>
                    <a:lnTo>
                      <a:pt x="280" y="592"/>
                    </a:lnTo>
                    <a:lnTo>
                      <a:pt x="280" y="581"/>
                    </a:lnTo>
                    <a:lnTo>
                      <a:pt x="281" y="581"/>
                    </a:lnTo>
                    <a:lnTo>
                      <a:pt x="281" y="555"/>
                    </a:lnTo>
                    <a:lnTo>
                      <a:pt x="281" y="564"/>
                    </a:lnTo>
                    <a:lnTo>
                      <a:pt x="282" y="564"/>
                    </a:lnTo>
                    <a:lnTo>
                      <a:pt x="282" y="581"/>
                    </a:lnTo>
                    <a:lnTo>
                      <a:pt x="283" y="581"/>
                    </a:lnTo>
                    <a:lnTo>
                      <a:pt x="283" y="553"/>
                    </a:lnTo>
                    <a:lnTo>
                      <a:pt x="283" y="583"/>
                    </a:lnTo>
                    <a:lnTo>
                      <a:pt x="283" y="566"/>
                    </a:lnTo>
                    <a:lnTo>
                      <a:pt x="284" y="566"/>
                    </a:lnTo>
                    <a:lnTo>
                      <a:pt x="284" y="584"/>
                    </a:lnTo>
                    <a:lnTo>
                      <a:pt x="284" y="574"/>
                    </a:lnTo>
                    <a:lnTo>
                      <a:pt x="285" y="574"/>
                    </a:lnTo>
                    <a:lnTo>
                      <a:pt x="285" y="545"/>
                    </a:lnTo>
                    <a:lnTo>
                      <a:pt x="285" y="547"/>
                    </a:lnTo>
                    <a:lnTo>
                      <a:pt x="286" y="547"/>
                    </a:lnTo>
                    <a:lnTo>
                      <a:pt x="286" y="579"/>
                    </a:lnTo>
                    <a:lnTo>
                      <a:pt x="286" y="551"/>
                    </a:lnTo>
                    <a:lnTo>
                      <a:pt x="287" y="551"/>
                    </a:lnTo>
                    <a:lnTo>
                      <a:pt x="287" y="579"/>
                    </a:lnTo>
                    <a:lnTo>
                      <a:pt x="287" y="574"/>
                    </a:lnTo>
                    <a:lnTo>
                      <a:pt x="288" y="574"/>
                    </a:lnTo>
                    <a:lnTo>
                      <a:pt x="288" y="539"/>
                    </a:lnTo>
                    <a:lnTo>
                      <a:pt x="288" y="553"/>
                    </a:lnTo>
                    <a:lnTo>
                      <a:pt x="289" y="553"/>
                    </a:lnTo>
                    <a:lnTo>
                      <a:pt x="289" y="574"/>
                    </a:lnTo>
                    <a:lnTo>
                      <a:pt x="289" y="553"/>
                    </a:lnTo>
                    <a:lnTo>
                      <a:pt x="290" y="553"/>
                    </a:lnTo>
                    <a:lnTo>
                      <a:pt x="290" y="580"/>
                    </a:lnTo>
                    <a:lnTo>
                      <a:pt x="290" y="559"/>
                    </a:lnTo>
                    <a:lnTo>
                      <a:pt x="291" y="559"/>
                    </a:lnTo>
                    <a:lnTo>
                      <a:pt x="291" y="581"/>
                    </a:lnTo>
                    <a:lnTo>
                      <a:pt x="291" y="571"/>
                    </a:lnTo>
                    <a:lnTo>
                      <a:pt x="292" y="571"/>
                    </a:lnTo>
                    <a:lnTo>
                      <a:pt x="292" y="545"/>
                    </a:lnTo>
                    <a:lnTo>
                      <a:pt x="293" y="545"/>
                    </a:lnTo>
                    <a:lnTo>
                      <a:pt x="293" y="595"/>
                    </a:lnTo>
                    <a:lnTo>
                      <a:pt x="293" y="575"/>
                    </a:lnTo>
                    <a:lnTo>
                      <a:pt x="294" y="575"/>
                    </a:lnTo>
                    <a:lnTo>
                      <a:pt x="294" y="543"/>
                    </a:lnTo>
                    <a:lnTo>
                      <a:pt x="294" y="562"/>
                    </a:lnTo>
                    <a:lnTo>
                      <a:pt x="295" y="562"/>
                    </a:lnTo>
                    <a:lnTo>
                      <a:pt x="295" y="580"/>
                    </a:lnTo>
                    <a:lnTo>
                      <a:pt x="296" y="580"/>
                    </a:lnTo>
                    <a:lnTo>
                      <a:pt x="296" y="552"/>
                    </a:lnTo>
                    <a:lnTo>
                      <a:pt x="296" y="581"/>
                    </a:lnTo>
                    <a:lnTo>
                      <a:pt x="296" y="552"/>
                    </a:lnTo>
                    <a:lnTo>
                      <a:pt x="297" y="552"/>
                    </a:lnTo>
                    <a:lnTo>
                      <a:pt x="297" y="574"/>
                    </a:lnTo>
                    <a:lnTo>
                      <a:pt x="297" y="572"/>
                    </a:lnTo>
                    <a:lnTo>
                      <a:pt x="298" y="572"/>
                    </a:lnTo>
                    <a:lnTo>
                      <a:pt x="298" y="581"/>
                    </a:lnTo>
                    <a:lnTo>
                      <a:pt x="298" y="579"/>
                    </a:lnTo>
                    <a:lnTo>
                      <a:pt x="299" y="579"/>
                    </a:lnTo>
                    <a:lnTo>
                      <a:pt x="299" y="556"/>
                    </a:lnTo>
                    <a:lnTo>
                      <a:pt x="299" y="560"/>
                    </a:lnTo>
                    <a:lnTo>
                      <a:pt x="300" y="560"/>
                    </a:lnTo>
                    <a:lnTo>
                      <a:pt x="300" y="581"/>
                    </a:lnTo>
                    <a:lnTo>
                      <a:pt x="300" y="564"/>
                    </a:lnTo>
                    <a:lnTo>
                      <a:pt x="301" y="564"/>
                    </a:lnTo>
                    <a:lnTo>
                      <a:pt x="301" y="579"/>
                    </a:lnTo>
                    <a:lnTo>
                      <a:pt x="301" y="577"/>
                    </a:lnTo>
                    <a:lnTo>
                      <a:pt x="302" y="577"/>
                    </a:lnTo>
                    <a:lnTo>
                      <a:pt x="302" y="594"/>
                    </a:lnTo>
                    <a:lnTo>
                      <a:pt x="302" y="591"/>
                    </a:lnTo>
                    <a:lnTo>
                      <a:pt x="303" y="591"/>
                    </a:lnTo>
                    <a:lnTo>
                      <a:pt x="303" y="549"/>
                    </a:lnTo>
                    <a:lnTo>
                      <a:pt x="303" y="582"/>
                    </a:lnTo>
                    <a:lnTo>
                      <a:pt x="304" y="582"/>
                    </a:lnTo>
                    <a:lnTo>
                      <a:pt x="304" y="539"/>
                    </a:lnTo>
                    <a:lnTo>
                      <a:pt x="304" y="546"/>
                    </a:lnTo>
                    <a:lnTo>
                      <a:pt x="305" y="546"/>
                    </a:lnTo>
                    <a:lnTo>
                      <a:pt x="305" y="582"/>
                    </a:lnTo>
                    <a:lnTo>
                      <a:pt x="305" y="550"/>
                    </a:lnTo>
                    <a:lnTo>
                      <a:pt x="306" y="550"/>
                    </a:lnTo>
                    <a:lnTo>
                      <a:pt x="306" y="575"/>
                    </a:lnTo>
                    <a:lnTo>
                      <a:pt x="306" y="563"/>
                    </a:lnTo>
                    <a:lnTo>
                      <a:pt x="307" y="563"/>
                    </a:lnTo>
                    <a:lnTo>
                      <a:pt x="307" y="584"/>
                    </a:lnTo>
                    <a:lnTo>
                      <a:pt x="307" y="568"/>
                    </a:lnTo>
                    <a:lnTo>
                      <a:pt x="308" y="568"/>
                    </a:lnTo>
                    <a:lnTo>
                      <a:pt x="308" y="560"/>
                    </a:lnTo>
                    <a:lnTo>
                      <a:pt x="308" y="569"/>
                    </a:lnTo>
                    <a:lnTo>
                      <a:pt x="309" y="569"/>
                    </a:lnTo>
                    <a:lnTo>
                      <a:pt x="309" y="584"/>
                    </a:lnTo>
                    <a:lnTo>
                      <a:pt x="309" y="574"/>
                    </a:lnTo>
                    <a:lnTo>
                      <a:pt x="310" y="574"/>
                    </a:lnTo>
                    <a:lnTo>
                      <a:pt x="310" y="548"/>
                    </a:lnTo>
                    <a:lnTo>
                      <a:pt x="310" y="556"/>
                    </a:lnTo>
                    <a:lnTo>
                      <a:pt x="311" y="556"/>
                    </a:lnTo>
                    <a:lnTo>
                      <a:pt x="311" y="578"/>
                    </a:lnTo>
                    <a:lnTo>
                      <a:pt x="311" y="569"/>
                    </a:lnTo>
                    <a:lnTo>
                      <a:pt x="312" y="569"/>
                    </a:lnTo>
                    <a:lnTo>
                      <a:pt x="312" y="584"/>
                    </a:lnTo>
                    <a:lnTo>
                      <a:pt x="313" y="569"/>
                    </a:lnTo>
                    <a:lnTo>
                      <a:pt x="313" y="430"/>
                    </a:lnTo>
                    <a:lnTo>
                      <a:pt x="313" y="433"/>
                    </a:lnTo>
                    <a:lnTo>
                      <a:pt x="314" y="433"/>
                    </a:lnTo>
                    <a:lnTo>
                      <a:pt x="314" y="579"/>
                    </a:lnTo>
                    <a:lnTo>
                      <a:pt x="314" y="563"/>
                    </a:lnTo>
                    <a:lnTo>
                      <a:pt x="315" y="563"/>
                    </a:lnTo>
                    <a:lnTo>
                      <a:pt x="315" y="580"/>
                    </a:lnTo>
                    <a:lnTo>
                      <a:pt x="315" y="577"/>
                    </a:lnTo>
                    <a:lnTo>
                      <a:pt x="316" y="577"/>
                    </a:lnTo>
                    <a:lnTo>
                      <a:pt x="316" y="497"/>
                    </a:lnTo>
                    <a:lnTo>
                      <a:pt x="316" y="503"/>
                    </a:lnTo>
                    <a:lnTo>
                      <a:pt x="317" y="503"/>
                    </a:lnTo>
                    <a:lnTo>
                      <a:pt x="317" y="583"/>
                    </a:lnTo>
                    <a:lnTo>
                      <a:pt x="317" y="538"/>
                    </a:lnTo>
                    <a:lnTo>
                      <a:pt x="318" y="538"/>
                    </a:lnTo>
                    <a:lnTo>
                      <a:pt x="318" y="578"/>
                    </a:lnTo>
                    <a:lnTo>
                      <a:pt x="318" y="547"/>
                    </a:lnTo>
                    <a:lnTo>
                      <a:pt x="319" y="547"/>
                    </a:lnTo>
                    <a:lnTo>
                      <a:pt x="319" y="575"/>
                    </a:lnTo>
                    <a:lnTo>
                      <a:pt x="319" y="549"/>
                    </a:lnTo>
                    <a:lnTo>
                      <a:pt x="320" y="549"/>
                    </a:lnTo>
                    <a:lnTo>
                      <a:pt x="320" y="576"/>
                    </a:lnTo>
                    <a:lnTo>
                      <a:pt x="320" y="561"/>
                    </a:lnTo>
                    <a:lnTo>
                      <a:pt x="321" y="561"/>
                    </a:lnTo>
                    <a:lnTo>
                      <a:pt x="321" y="544"/>
                    </a:lnTo>
                    <a:lnTo>
                      <a:pt x="321" y="551"/>
                    </a:lnTo>
                    <a:lnTo>
                      <a:pt x="322" y="551"/>
                    </a:lnTo>
                    <a:lnTo>
                      <a:pt x="322" y="581"/>
                    </a:lnTo>
                    <a:lnTo>
                      <a:pt x="322" y="557"/>
                    </a:lnTo>
                    <a:lnTo>
                      <a:pt x="323" y="557"/>
                    </a:lnTo>
                    <a:lnTo>
                      <a:pt x="323" y="586"/>
                    </a:lnTo>
                    <a:lnTo>
                      <a:pt x="323" y="559"/>
                    </a:lnTo>
                    <a:lnTo>
                      <a:pt x="324" y="559"/>
                    </a:lnTo>
                    <a:lnTo>
                      <a:pt x="324" y="583"/>
                    </a:lnTo>
                    <a:lnTo>
                      <a:pt x="324" y="570"/>
                    </a:lnTo>
                    <a:lnTo>
                      <a:pt x="325" y="570"/>
                    </a:lnTo>
                    <a:lnTo>
                      <a:pt x="325" y="542"/>
                    </a:lnTo>
                    <a:lnTo>
                      <a:pt x="325" y="556"/>
                    </a:lnTo>
                    <a:lnTo>
                      <a:pt x="326" y="556"/>
                    </a:lnTo>
                    <a:lnTo>
                      <a:pt x="326" y="574"/>
                    </a:lnTo>
                    <a:lnTo>
                      <a:pt x="326" y="562"/>
                    </a:lnTo>
                    <a:lnTo>
                      <a:pt x="327" y="562"/>
                    </a:lnTo>
                    <a:lnTo>
                      <a:pt x="327" y="584"/>
                    </a:lnTo>
                    <a:lnTo>
                      <a:pt x="327" y="582"/>
                    </a:lnTo>
                    <a:lnTo>
                      <a:pt x="328" y="582"/>
                    </a:lnTo>
                    <a:lnTo>
                      <a:pt x="328" y="557"/>
                    </a:lnTo>
                    <a:lnTo>
                      <a:pt x="328" y="568"/>
                    </a:lnTo>
                    <a:lnTo>
                      <a:pt x="329" y="568"/>
                    </a:lnTo>
                    <a:lnTo>
                      <a:pt x="329" y="581"/>
                    </a:lnTo>
                    <a:lnTo>
                      <a:pt x="329" y="569"/>
                    </a:lnTo>
                    <a:lnTo>
                      <a:pt x="330" y="569"/>
                    </a:lnTo>
                    <a:lnTo>
                      <a:pt x="330" y="589"/>
                    </a:lnTo>
                    <a:lnTo>
                      <a:pt x="330" y="586"/>
                    </a:lnTo>
                    <a:lnTo>
                      <a:pt x="331" y="586"/>
                    </a:lnTo>
                    <a:lnTo>
                      <a:pt x="331" y="550"/>
                    </a:lnTo>
                    <a:lnTo>
                      <a:pt x="331" y="576"/>
                    </a:lnTo>
                    <a:lnTo>
                      <a:pt x="332" y="576"/>
                    </a:lnTo>
                    <a:lnTo>
                      <a:pt x="332" y="545"/>
                    </a:lnTo>
                    <a:lnTo>
                      <a:pt x="332" y="565"/>
                    </a:lnTo>
                    <a:lnTo>
                      <a:pt x="333" y="565"/>
                    </a:lnTo>
                    <a:lnTo>
                      <a:pt x="333" y="460"/>
                    </a:lnTo>
                    <a:lnTo>
                      <a:pt x="333" y="565"/>
                    </a:lnTo>
                    <a:lnTo>
                      <a:pt x="334" y="565"/>
                    </a:lnTo>
                    <a:lnTo>
                      <a:pt x="334" y="427"/>
                    </a:lnTo>
                    <a:lnTo>
                      <a:pt x="334" y="568"/>
                    </a:lnTo>
                    <a:lnTo>
                      <a:pt x="334" y="560"/>
                    </a:lnTo>
                    <a:lnTo>
                      <a:pt x="335" y="560"/>
                    </a:lnTo>
                    <a:lnTo>
                      <a:pt x="335" y="582"/>
                    </a:lnTo>
                    <a:lnTo>
                      <a:pt x="335" y="579"/>
                    </a:lnTo>
                    <a:lnTo>
                      <a:pt x="336" y="579"/>
                    </a:lnTo>
                    <a:lnTo>
                      <a:pt x="336" y="554"/>
                    </a:lnTo>
                    <a:lnTo>
                      <a:pt x="336" y="555"/>
                    </a:lnTo>
                    <a:lnTo>
                      <a:pt x="337" y="555"/>
                    </a:lnTo>
                    <a:lnTo>
                      <a:pt x="337" y="579"/>
                    </a:lnTo>
                    <a:lnTo>
                      <a:pt x="337" y="560"/>
                    </a:lnTo>
                    <a:lnTo>
                      <a:pt x="338" y="560"/>
                    </a:lnTo>
                    <a:lnTo>
                      <a:pt x="338" y="583"/>
                    </a:lnTo>
                    <a:lnTo>
                      <a:pt x="338" y="581"/>
                    </a:lnTo>
                    <a:lnTo>
                      <a:pt x="339" y="581"/>
                    </a:lnTo>
                    <a:lnTo>
                      <a:pt x="339" y="540"/>
                    </a:lnTo>
                    <a:lnTo>
                      <a:pt x="339" y="550"/>
                    </a:lnTo>
                    <a:lnTo>
                      <a:pt x="340" y="550"/>
                    </a:lnTo>
                    <a:lnTo>
                      <a:pt x="340" y="567"/>
                    </a:lnTo>
                    <a:lnTo>
                      <a:pt x="340" y="554"/>
                    </a:lnTo>
                    <a:lnTo>
                      <a:pt x="341" y="554"/>
                    </a:lnTo>
                    <a:lnTo>
                      <a:pt x="341" y="576"/>
                    </a:lnTo>
                    <a:lnTo>
                      <a:pt x="341" y="573"/>
                    </a:lnTo>
                    <a:lnTo>
                      <a:pt x="342" y="573"/>
                    </a:lnTo>
                    <a:lnTo>
                      <a:pt x="342" y="551"/>
                    </a:lnTo>
                    <a:lnTo>
                      <a:pt x="342" y="558"/>
                    </a:lnTo>
                    <a:lnTo>
                      <a:pt x="343" y="558"/>
                    </a:lnTo>
                    <a:lnTo>
                      <a:pt x="343" y="577"/>
                    </a:lnTo>
                    <a:lnTo>
                      <a:pt x="343" y="563"/>
                    </a:lnTo>
                    <a:lnTo>
                      <a:pt x="344" y="563"/>
                    </a:lnTo>
                    <a:lnTo>
                      <a:pt x="344" y="582"/>
                    </a:lnTo>
                    <a:lnTo>
                      <a:pt x="344" y="571"/>
                    </a:lnTo>
                    <a:lnTo>
                      <a:pt x="345" y="571"/>
                    </a:lnTo>
                    <a:lnTo>
                      <a:pt x="345" y="552"/>
                    </a:lnTo>
                    <a:lnTo>
                      <a:pt x="345" y="562"/>
                    </a:lnTo>
                    <a:lnTo>
                      <a:pt x="346" y="562"/>
                    </a:lnTo>
                    <a:lnTo>
                      <a:pt x="346" y="590"/>
                    </a:lnTo>
                    <a:lnTo>
                      <a:pt x="346" y="580"/>
                    </a:lnTo>
                    <a:lnTo>
                      <a:pt x="347" y="580"/>
                    </a:lnTo>
                    <a:lnTo>
                      <a:pt x="347" y="589"/>
                    </a:lnTo>
                    <a:lnTo>
                      <a:pt x="348" y="580"/>
                    </a:lnTo>
                    <a:lnTo>
                      <a:pt x="348" y="541"/>
                    </a:lnTo>
                    <a:lnTo>
                      <a:pt x="348" y="547"/>
                    </a:lnTo>
                    <a:lnTo>
                      <a:pt x="349" y="547"/>
                    </a:lnTo>
                    <a:lnTo>
                      <a:pt x="349" y="583"/>
                    </a:lnTo>
                    <a:lnTo>
                      <a:pt x="350" y="583"/>
                    </a:lnTo>
                    <a:lnTo>
                      <a:pt x="350" y="545"/>
                    </a:lnTo>
                    <a:lnTo>
                      <a:pt x="350" y="594"/>
                    </a:lnTo>
                    <a:lnTo>
                      <a:pt x="350" y="575"/>
                    </a:lnTo>
                    <a:lnTo>
                      <a:pt x="351" y="575"/>
                    </a:lnTo>
                    <a:lnTo>
                      <a:pt x="351" y="543"/>
                    </a:lnTo>
                    <a:lnTo>
                      <a:pt x="351" y="552"/>
                    </a:lnTo>
                    <a:lnTo>
                      <a:pt x="352" y="552"/>
                    </a:lnTo>
                    <a:lnTo>
                      <a:pt x="352" y="575"/>
                    </a:lnTo>
                    <a:lnTo>
                      <a:pt x="352" y="563"/>
                    </a:lnTo>
                    <a:lnTo>
                      <a:pt x="353" y="563"/>
                    </a:lnTo>
                    <a:lnTo>
                      <a:pt x="353" y="590"/>
                    </a:lnTo>
                    <a:lnTo>
                      <a:pt x="353" y="568"/>
                    </a:lnTo>
                    <a:lnTo>
                      <a:pt x="354" y="568"/>
                    </a:lnTo>
                    <a:lnTo>
                      <a:pt x="354" y="544"/>
                    </a:lnTo>
                    <a:lnTo>
                      <a:pt x="354" y="566"/>
                    </a:lnTo>
                    <a:lnTo>
                      <a:pt x="355" y="566"/>
                    </a:lnTo>
                    <a:lnTo>
                      <a:pt x="355" y="584"/>
                    </a:lnTo>
                    <a:lnTo>
                      <a:pt x="355" y="577"/>
                    </a:lnTo>
                    <a:lnTo>
                      <a:pt x="356" y="577"/>
                    </a:lnTo>
                    <a:lnTo>
                      <a:pt x="356" y="561"/>
                    </a:lnTo>
                    <a:lnTo>
                      <a:pt x="356" y="572"/>
                    </a:lnTo>
                    <a:lnTo>
                      <a:pt x="357" y="572"/>
                    </a:lnTo>
                    <a:lnTo>
                      <a:pt x="357" y="552"/>
                    </a:lnTo>
                    <a:lnTo>
                      <a:pt x="357" y="561"/>
                    </a:lnTo>
                    <a:lnTo>
                      <a:pt x="358" y="561"/>
                    </a:lnTo>
                    <a:lnTo>
                      <a:pt x="358" y="585"/>
                    </a:lnTo>
                    <a:lnTo>
                      <a:pt x="359" y="585"/>
                    </a:lnTo>
                    <a:lnTo>
                      <a:pt x="359" y="547"/>
                    </a:lnTo>
                    <a:lnTo>
                      <a:pt x="359" y="588"/>
                    </a:lnTo>
                    <a:lnTo>
                      <a:pt x="359" y="549"/>
                    </a:lnTo>
                    <a:lnTo>
                      <a:pt x="360" y="549"/>
                    </a:lnTo>
                    <a:lnTo>
                      <a:pt x="360" y="588"/>
                    </a:lnTo>
                    <a:lnTo>
                      <a:pt x="360" y="551"/>
                    </a:lnTo>
                    <a:lnTo>
                      <a:pt x="361" y="551"/>
                    </a:lnTo>
                    <a:lnTo>
                      <a:pt x="361" y="585"/>
                    </a:lnTo>
                    <a:lnTo>
                      <a:pt x="361" y="579"/>
                    </a:lnTo>
                    <a:lnTo>
                      <a:pt x="362" y="579"/>
                    </a:lnTo>
                    <a:lnTo>
                      <a:pt x="362" y="546"/>
                    </a:lnTo>
                    <a:lnTo>
                      <a:pt x="362" y="575"/>
                    </a:lnTo>
                    <a:lnTo>
                      <a:pt x="363" y="575"/>
                    </a:lnTo>
                    <a:lnTo>
                      <a:pt x="363" y="541"/>
                    </a:lnTo>
                    <a:lnTo>
                      <a:pt x="363" y="564"/>
                    </a:lnTo>
                    <a:lnTo>
                      <a:pt x="364" y="564"/>
                    </a:lnTo>
                    <a:lnTo>
                      <a:pt x="364" y="588"/>
                    </a:lnTo>
                    <a:lnTo>
                      <a:pt x="364" y="567"/>
                    </a:lnTo>
                    <a:lnTo>
                      <a:pt x="365" y="567"/>
                    </a:lnTo>
                    <a:lnTo>
                      <a:pt x="365" y="518"/>
                    </a:lnTo>
                    <a:lnTo>
                      <a:pt x="366" y="518"/>
                    </a:lnTo>
                    <a:lnTo>
                      <a:pt x="366" y="576"/>
                    </a:lnTo>
                    <a:lnTo>
                      <a:pt x="366" y="566"/>
                    </a:lnTo>
                    <a:lnTo>
                      <a:pt x="367" y="566"/>
                    </a:lnTo>
                    <a:lnTo>
                      <a:pt x="367" y="594"/>
                    </a:lnTo>
                    <a:lnTo>
                      <a:pt x="367" y="577"/>
                    </a:lnTo>
                    <a:lnTo>
                      <a:pt x="368" y="577"/>
                    </a:lnTo>
                    <a:lnTo>
                      <a:pt x="368" y="541"/>
                    </a:lnTo>
                    <a:lnTo>
                      <a:pt x="368" y="552"/>
                    </a:lnTo>
                    <a:lnTo>
                      <a:pt x="369" y="552"/>
                    </a:lnTo>
                    <a:lnTo>
                      <a:pt x="369" y="578"/>
                    </a:lnTo>
                    <a:lnTo>
                      <a:pt x="369" y="558"/>
                    </a:lnTo>
                    <a:lnTo>
                      <a:pt x="370" y="558"/>
                    </a:lnTo>
                    <a:lnTo>
                      <a:pt x="370" y="573"/>
                    </a:lnTo>
                    <a:lnTo>
                      <a:pt x="371" y="573"/>
                    </a:lnTo>
                    <a:lnTo>
                      <a:pt x="371" y="557"/>
                    </a:lnTo>
                    <a:lnTo>
                      <a:pt x="371" y="581"/>
                    </a:lnTo>
                    <a:lnTo>
                      <a:pt x="371" y="570"/>
                    </a:lnTo>
                    <a:lnTo>
                      <a:pt x="372" y="570"/>
                    </a:lnTo>
                    <a:lnTo>
                      <a:pt x="372" y="585"/>
                    </a:lnTo>
                    <a:lnTo>
                      <a:pt x="372" y="575"/>
                    </a:lnTo>
                    <a:lnTo>
                      <a:pt x="373" y="575"/>
                    </a:lnTo>
                    <a:lnTo>
                      <a:pt x="373" y="557"/>
                    </a:lnTo>
                    <a:lnTo>
                      <a:pt x="373" y="575"/>
                    </a:lnTo>
                    <a:lnTo>
                      <a:pt x="374" y="575"/>
                    </a:lnTo>
                    <a:lnTo>
                      <a:pt x="374" y="537"/>
                    </a:lnTo>
                    <a:lnTo>
                      <a:pt x="374" y="578"/>
                    </a:lnTo>
                    <a:lnTo>
                      <a:pt x="374" y="556"/>
                    </a:lnTo>
                    <a:lnTo>
                      <a:pt x="375" y="556"/>
                    </a:lnTo>
                    <a:lnTo>
                      <a:pt x="375" y="578"/>
                    </a:lnTo>
                    <a:lnTo>
                      <a:pt x="375" y="576"/>
                    </a:lnTo>
                    <a:lnTo>
                      <a:pt x="376" y="576"/>
                    </a:lnTo>
                    <a:lnTo>
                      <a:pt x="376" y="551"/>
                    </a:lnTo>
                    <a:lnTo>
                      <a:pt x="376" y="567"/>
                    </a:lnTo>
                    <a:lnTo>
                      <a:pt x="377" y="567"/>
                    </a:lnTo>
                    <a:lnTo>
                      <a:pt x="377" y="575"/>
                    </a:lnTo>
                    <a:lnTo>
                      <a:pt x="378" y="575"/>
                    </a:lnTo>
                    <a:lnTo>
                      <a:pt x="378" y="559"/>
                    </a:lnTo>
                    <a:lnTo>
                      <a:pt x="378" y="582"/>
                    </a:lnTo>
                    <a:lnTo>
                      <a:pt x="378" y="570"/>
                    </a:lnTo>
                    <a:lnTo>
                      <a:pt x="379" y="570"/>
                    </a:lnTo>
                    <a:lnTo>
                      <a:pt x="379" y="542"/>
                    </a:lnTo>
                    <a:lnTo>
                      <a:pt x="379" y="554"/>
                    </a:lnTo>
                    <a:lnTo>
                      <a:pt x="380" y="554"/>
                    </a:lnTo>
                    <a:lnTo>
                      <a:pt x="380" y="588"/>
                    </a:lnTo>
                    <a:lnTo>
                      <a:pt x="380" y="583"/>
                    </a:lnTo>
                    <a:lnTo>
                      <a:pt x="381" y="583"/>
                    </a:lnTo>
                    <a:lnTo>
                      <a:pt x="381" y="551"/>
                    </a:lnTo>
                    <a:lnTo>
                      <a:pt x="381" y="576"/>
                    </a:lnTo>
                    <a:lnTo>
                      <a:pt x="382" y="576"/>
                    </a:lnTo>
                    <a:lnTo>
                      <a:pt x="382" y="547"/>
                    </a:lnTo>
                    <a:lnTo>
                      <a:pt x="382" y="562"/>
                    </a:lnTo>
                    <a:lnTo>
                      <a:pt x="383" y="562"/>
                    </a:lnTo>
                    <a:lnTo>
                      <a:pt x="383" y="581"/>
                    </a:lnTo>
                    <a:lnTo>
                      <a:pt x="383" y="567"/>
                    </a:lnTo>
                    <a:lnTo>
                      <a:pt x="384" y="567"/>
                    </a:lnTo>
                    <a:lnTo>
                      <a:pt x="384" y="581"/>
                    </a:lnTo>
                    <a:lnTo>
                      <a:pt x="384" y="576"/>
                    </a:lnTo>
                    <a:lnTo>
                      <a:pt x="385" y="576"/>
                    </a:lnTo>
                    <a:lnTo>
                      <a:pt x="385" y="562"/>
                    </a:lnTo>
                    <a:lnTo>
                      <a:pt x="385" y="565"/>
                    </a:lnTo>
                    <a:lnTo>
                      <a:pt x="386" y="565"/>
                    </a:lnTo>
                    <a:lnTo>
                      <a:pt x="386" y="584"/>
                    </a:lnTo>
                    <a:lnTo>
                      <a:pt x="386" y="581"/>
                    </a:lnTo>
                    <a:lnTo>
                      <a:pt x="387" y="581"/>
                    </a:lnTo>
                    <a:lnTo>
                      <a:pt x="387" y="557"/>
                    </a:lnTo>
                    <a:lnTo>
                      <a:pt x="388" y="557"/>
                    </a:lnTo>
                    <a:lnTo>
                      <a:pt x="388" y="539"/>
                    </a:lnTo>
                    <a:lnTo>
                      <a:pt x="388" y="540"/>
                    </a:lnTo>
                    <a:lnTo>
                      <a:pt x="389" y="540"/>
                    </a:lnTo>
                    <a:lnTo>
                      <a:pt x="389" y="576"/>
                    </a:lnTo>
                    <a:lnTo>
                      <a:pt x="389" y="550"/>
                    </a:lnTo>
                    <a:lnTo>
                      <a:pt x="390" y="550"/>
                    </a:lnTo>
                    <a:lnTo>
                      <a:pt x="390" y="590"/>
                    </a:lnTo>
                    <a:lnTo>
                      <a:pt x="390" y="550"/>
                    </a:lnTo>
                    <a:lnTo>
                      <a:pt x="391" y="550"/>
                    </a:lnTo>
                    <a:lnTo>
                      <a:pt x="391" y="573"/>
                    </a:lnTo>
                    <a:lnTo>
                      <a:pt x="391" y="550"/>
                    </a:lnTo>
                    <a:lnTo>
                      <a:pt x="392" y="550"/>
                    </a:lnTo>
                    <a:lnTo>
                      <a:pt x="392" y="588"/>
                    </a:lnTo>
                    <a:lnTo>
                      <a:pt x="392" y="550"/>
                    </a:lnTo>
                    <a:lnTo>
                      <a:pt x="393" y="550"/>
                    </a:lnTo>
                    <a:lnTo>
                      <a:pt x="393" y="592"/>
                    </a:lnTo>
                    <a:lnTo>
                      <a:pt x="394" y="550"/>
                    </a:lnTo>
                    <a:lnTo>
                      <a:pt x="394" y="511"/>
                    </a:lnTo>
                    <a:lnTo>
                      <a:pt x="394" y="548"/>
                    </a:lnTo>
                    <a:lnTo>
                      <a:pt x="395" y="548"/>
                    </a:lnTo>
                    <a:lnTo>
                      <a:pt x="395" y="575"/>
                    </a:lnTo>
                    <a:lnTo>
                      <a:pt x="396" y="575"/>
                    </a:lnTo>
                    <a:lnTo>
                      <a:pt x="396" y="535"/>
                    </a:lnTo>
                    <a:lnTo>
                      <a:pt x="396" y="562"/>
                    </a:lnTo>
                    <a:lnTo>
                      <a:pt x="397" y="562"/>
                    </a:lnTo>
                    <a:lnTo>
                      <a:pt x="397" y="532"/>
                    </a:lnTo>
                    <a:lnTo>
                      <a:pt x="397" y="568"/>
                    </a:lnTo>
                    <a:lnTo>
                      <a:pt x="398" y="568"/>
                    </a:lnTo>
                    <a:lnTo>
                      <a:pt x="398" y="581"/>
                    </a:lnTo>
                    <a:lnTo>
                      <a:pt x="399" y="568"/>
                    </a:lnTo>
                    <a:lnTo>
                      <a:pt x="399" y="328"/>
                    </a:lnTo>
                    <a:lnTo>
                      <a:pt x="399" y="336"/>
                    </a:lnTo>
                    <a:lnTo>
                      <a:pt x="400" y="336"/>
                    </a:lnTo>
                    <a:lnTo>
                      <a:pt x="400" y="579"/>
                    </a:lnTo>
                    <a:lnTo>
                      <a:pt x="400" y="573"/>
                    </a:lnTo>
                    <a:lnTo>
                      <a:pt x="401" y="573"/>
                    </a:lnTo>
                    <a:lnTo>
                      <a:pt x="401" y="581"/>
                    </a:lnTo>
                    <a:lnTo>
                      <a:pt x="402" y="581"/>
                    </a:lnTo>
                    <a:lnTo>
                      <a:pt x="402" y="531"/>
                    </a:lnTo>
                    <a:lnTo>
                      <a:pt x="402" y="584"/>
                    </a:lnTo>
                    <a:lnTo>
                      <a:pt x="402" y="550"/>
                    </a:lnTo>
                    <a:lnTo>
                      <a:pt x="403" y="550"/>
                    </a:lnTo>
                    <a:lnTo>
                      <a:pt x="403" y="565"/>
                    </a:lnTo>
                    <a:lnTo>
                      <a:pt x="403" y="561"/>
                    </a:lnTo>
                    <a:lnTo>
                      <a:pt x="404" y="561"/>
                    </a:lnTo>
                    <a:lnTo>
                      <a:pt x="404" y="588"/>
                    </a:lnTo>
                    <a:lnTo>
                      <a:pt x="404" y="582"/>
                    </a:lnTo>
                    <a:lnTo>
                      <a:pt x="405" y="582"/>
                    </a:lnTo>
                    <a:lnTo>
                      <a:pt x="405" y="531"/>
                    </a:lnTo>
                    <a:lnTo>
                      <a:pt x="405" y="544"/>
                    </a:lnTo>
                    <a:lnTo>
                      <a:pt x="406" y="544"/>
                    </a:lnTo>
                    <a:lnTo>
                      <a:pt x="406" y="586"/>
                    </a:lnTo>
                    <a:lnTo>
                      <a:pt x="406" y="567"/>
                    </a:lnTo>
                    <a:lnTo>
                      <a:pt x="407" y="567"/>
                    </a:lnTo>
                    <a:lnTo>
                      <a:pt x="407" y="578"/>
                    </a:lnTo>
                    <a:lnTo>
                      <a:pt x="407" y="569"/>
                    </a:lnTo>
                    <a:lnTo>
                      <a:pt x="408" y="569"/>
                    </a:lnTo>
                    <a:lnTo>
                      <a:pt x="408" y="547"/>
                    </a:lnTo>
                    <a:lnTo>
                      <a:pt x="408" y="569"/>
                    </a:lnTo>
                    <a:lnTo>
                      <a:pt x="409" y="569"/>
                    </a:lnTo>
                    <a:lnTo>
                      <a:pt x="409" y="544"/>
                    </a:lnTo>
                    <a:lnTo>
                      <a:pt x="409" y="579"/>
                    </a:lnTo>
                    <a:lnTo>
                      <a:pt x="409" y="563"/>
                    </a:lnTo>
                    <a:lnTo>
                      <a:pt x="410" y="563"/>
                    </a:lnTo>
                    <a:lnTo>
                      <a:pt x="410" y="575"/>
                    </a:lnTo>
                    <a:lnTo>
                      <a:pt x="411" y="575"/>
                    </a:lnTo>
                    <a:lnTo>
                      <a:pt x="411" y="560"/>
                    </a:lnTo>
                    <a:lnTo>
                      <a:pt x="411" y="584"/>
                    </a:lnTo>
                    <a:lnTo>
                      <a:pt x="411" y="561"/>
                    </a:lnTo>
                    <a:lnTo>
                      <a:pt x="412" y="561"/>
                    </a:lnTo>
                    <a:lnTo>
                      <a:pt x="412" y="581"/>
                    </a:lnTo>
                    <a:lnTo>
                      <a:pt x="412" y="565"/>
                    </a:lnTo>
                    <a:lnTo>
                      <a:pt x="413" y="565"/>
                    </a:lnTo>
                    <a:lnTo>
                      <a:pt x="413" y="577"/>
                    </a:lnTo>
                    <a:lnTo>
                      <a:pt x="413" y="574"/>
                    </a:lnTo>
                    <a:lnTo>
                      <a:pt x="414" y="574"/>
                    </a:lnTo>
                    <a:lnTo>
                      <a:pt x="414" y="556"/>
                    </a:lnTo>
                    <a:lnTo>
                      <a:pt x="414" y="565"/>
                    </a:lnTo>
                    <a:lnTo>
                      <a:pt x="415" y="565"/>
                    </a:lnTo>
                    <a:lnTo>
                      <a:pt x="415" y="582"/>
                    </a:lnTo>
                    <a:lnTo>
                      <a:pt x="416" y="582"/>
                    </a:lnTo>
                    <a:lnTo>
                      <a:pt x="416" y="562"/>
                    </a:lnTo>
                    <a:lnTo>
                      <a:pt x="416" y="590"/>
                    </a:lnTo>
                    <a:lnTo>
                      <a:pt x="416" y="589"/>
                    </a:lnTo>
                    <a:lnTo>
                      <a:pt x="417" y="589"/>
                    </a:lnTo>
                    <a:lnTo>
                      <a:pt x="417" y="551"/>
                    </a:lnTo>
                    <a:lnTo>
                      <a:pt x="417" y="562"/>
                    </a:lnTo>
                    <a:lnTo>
                      <a:pt x="418" y="562"/>
                    </a:lnTo>
                    <a:lnTo>
                      <a:pt x="418" y="571"/>
                    </a:lnTo>
                    <a:lnTo>
                      <a:pt x="419" y="571"/>
                    </a:lnTo>
                    <a:lnTo>
                      <a:pt x="419" y="555"/>
                    </a:lnTo>
                    <a:lnTo>
                      <a:pt x="419" y="574"/>
                    </a:lnTo>
                    <a:lnTo>
                      <a:pt x="420" y="574"/>
                    </a:lnTo>
                    <a:lnTo>
                      <a:pt x="420" y="523"/>
                    </a:lnTo>
                    <a:lnTo>
                      <a:pt x="420" y="575"/>
                    </a:lnTo>
                    <a:lnTo>
                      <a:pt x="420" y="572"/>
                    </a:lnTo>
                    <a:lnTo>
                      <a:pt x="421" y="572"/>
                    </a:lnTo>
                    <a:lnTo>
                      <a:pt x="421" y="578"/>
                    </a:lnTo>
                    <a:lnTo>
                      <a:pt x="422" y="578"/>
                    </a:lnTo>
                    <a:lnTo>
                      <a:pt x="422" y="537"/>
                    </a:lnTo>
                    <a:lnTo>
                      <a:pt x="422" y="589"/>
                    </a:lnTo>
                    <a:lnTo>
                      <a:pt x="422" y="587"/>
                    </a:lnTo>
                    <a:lnTo>
                      <a:pt x="423" y="587"/>
                    </a:lnTo>
                    <a:lnTo>
                      <a:pt x="423" y="525"/>
                    </a:lnTo>
                    <a:lnTo>
                      <a:pt x="423" y="563"/>
                    </a:lnTo>
                    <a:lnTo>
                      <a:pt x="424" y="563"/>
                    </a:lnTo>
                    <a:lnTo>
                      <a:pt x="424" y="587"/>
                    </a:lnTo>
                    <a:lnTo>
                      <a:pt x="424" y="566"/>
                    </a:lnTo>
                    <a:lnTo>
                      <a:pt x="425" y="566"/>
                    </a:lnTo>
                    <a:lnTo>
                      <a:pt x="425" y="587"/>
                    </a:lnTo>
                    <a:lnTo>
                      <a:pt x="425" y="579"/>
                    </a:lnTo>
                    <a:lnTo>
                      <a:pt x="426" y="579"/>
                    </a:lnTo>
                    <a:lnTo>
                      <a:pt x="426" y="551"/>
                    </a:lnTo>
                    <a:lnTo>
                      <a:pt x="426" y="579"/>
                    </a:lnTo>
                    <a:lnTo>
                      <a:pt x="427" y="579"/>
                    </a:lnTo>
                    <a:lnTo>
                      <a:pt x="427" y="548"/>
                    </a:lnTo>
                    <a:lnTo>
                      <a:pt x="427" y="584"/>
                    </a:lnTo>
                    <a:lnTo>
                      <a:pt x="427" y="559"/>
                    </a:lnTo>
                    <a:lnTo>
                      <a:pt x="428" y="559"/>
                    </a:lnTo>
                    <a:lnTo>
                      <a:pt x="428" y="572"/>
                    </a:lnTo>
                    <a:lnTo>
                      <a:pt x="428" y="563"/>
                    </a:lnTo>
                    <a:lnTo>
                      <a:pt x="429" y="563"/>
                    </a:lnTo>
                    <a:lnTo>
                      <a:pt x="429" y="539"/>
                    </a:lnTo>
                    <a:lnTo>
                      <a:pt x="429" y="563"/>
                    </a:lnTo>
                    <a:lnTo>
                      <a:pt x="430" y="563"/>
                    </a:lnTo>
                    <a:lnTo>
                      <a:pt x="430" y="577"/>
                    </a:lnTo>
                    <a:lnTo>
                      <a:pt x="430" y="571"/>
                    </a:lnTo>
                    <a:lnTo>
                      <a:pt x="431" y="571"/>
                    </a:lnTo>
                    <a:lnTo>
                      <a:pt x="431" y="543"/>
                    </a:lnTo>
                    <a:lnTo>
                      <a:pt x="431" y="559"/>
                    </a:lnTo>
                    <a:lnTo>
                      <a:pt x="432" y="559"/>
                    </a:lnTo>
                    <a:lnTo>
                      <a:pt x="432" y="588"/>
                    </a:lnTo>
                    <a:lnTo>
                      <a:pt x="432" y="564"/>
                    </a:lnTo>
                    <a:lnTo>
                      <a:pt x="433" y="564"/>
                    </a:lnTo>
                    <a:lnTo>
                      <a:pt x="433" y="596"/>
                    </a:lnTo>
                    <a:lnTo>
                      <a:pt x="433" y="565"/>
                    </a:lnTo>
                    <a:lnTo>
                      <a:pt x="434" y="565"/>
                    </a:lnTo>
                    <a:lnTo>
                      <a:pt x="434" y="551"/>
                    </a:lnTo>
                    <a:lnTo>
                      <a:pt x="434" y="552"/>
                    </a:lnTo>
                    <a:lnTo>
                      <a:pt x="435" y="552"/>
                    </a:lnTo>
                    <a:lnTo>
                      <a:pt x="435" y="575"/>
                    </a:lnTo>
                    <a:lnTo>
                      <a:pt x="435" y="573"/>
                    </a:lnTo>
                    <a:lnTo>
                      <a:pt x="436" y="573"/>
                    </a:lnTo>
                    <a:lnTo>
                      <a:pt x="436" y="586"/>
                    </a:lnTo>
                    <a:lnTo>
                      <a:pt x="437" y="573"/>
                    </a:lnTo>
                    <a:lnTo>
                      <a:pt x="437" y="547"/>
                    </a:lnTo>
                    <a:lnTo>
                      <a:pt x="437" y="572"/>
                    </a:lnTo>
                    <a:lnTo>
                      <a:pt x="438" y="572"/>
                    </a:lnTo>
                    <a:lnTo>
                      <a:pt x="438" y="545"/>
                    </a:lnTo>
                    <a:lnTo>
                      <a:pt x="438" y="576"/>
                    </a:lnTo>
                    <a:lnTo>
                      <a:pt x="439" y="576"/>
                    </a:lnTo>
                    <a:lnTo>
                      <a:pt x="439" y="536"/>
                    </a:lnTo>
                    <a:lnTo>
                      <a:pt x="439" y="587"/>
                    </a:lnTo>
                    <a:lnTo>
                      <a:pt x="439" y="544"/>
                    </a:lnTo>
                    <a:lnTo>
                      <a:pt x="440" y="544"/>
                    </a:lnTo>
                    <a:lnTo>
                      <a:pt x="440" y="569"/>
                    </a:lnTo>
                    <a:lnTo>
                      <a:pt x="440" y="556"/>
                    </a:lnTo>
                    <a:lnTo>
                      <a:pt x="441" y="556"/>
                    </a:lnTo>
                    <a:lnTo>
                      <a:pt x="441" y="583"/>
                    </a:lnTo>
                    <a:lnTo>
                      <a:pt x="441" y="571"/>
                    </a:lnTo>
                    <a:lnTo>
                      <a:pt x="442" y="571"/>
                    </a:lnTo>
                    <a:lnTo>
                      <a:pt x="442" y="583"/>
                    </a:lnTo>
                    <a:lnTo>
                      <a:pt x="443" y="583"/>
                    </a:lnTo>
                    <a:lnTo>
                      <a:pt x="443" y="545"/>
                    </a:lnTo>
                    <a:lnTo>
                      <a:pt x="443" y="553"/>
                    </a:lnTo>
                    <a:lnTo>
                      <a:pt x="444" y="553"/>
                    </a:lnTo>
                    <a:lnTo>
                      <a:pt x="444" y="580"/>
                    </a:lnTo>
                    <a:lnTo>
                      <a:pt x="444" y="569"/>
                    </a:lnTo>
                    <a:lnTo>
                      <a:pt x="445" y="569"/>
                    </a:lnTo>
                    <a:lnTo>
                      <a:pt x="445" y="396"/>
                    </a:lnTo>
                    <a:lnTo>
                      <a:pt x="445" y="491"/>
                    </a:lnTo>
                    <a:lnTo>
                      <a:pt x="446" y="491"/>
                    </a:lnTo>
                    <a:lnTo>
                      <a:pt x="446" y="386"/>
                    </a:lnTo>
                    <a:lnTo>
                      <a:pt x="446" y="507"/>
                    </a:lnTo>
                    <a:lnTo>
                      <a:pt x="447" y="507"/>
                    </a:lnTo>
                    <a:lnTo>
                      <a:pt x="447" y="583"/>
                    </a:lnTo>
                    <a:lnTo>
                      <a:pt x="447" y="551"/>
                    </a:lnTo>
                    <a:lnTo>
                      <a:pt x="448" y="551"/>
                    </a:lnTo>
                    <a:lnTo>
                      <a:pt x="448" y="572"/>
                    </a:lnTo>
                    <a:lnTo>
                      <a:pt x="449" y="572"/>
                    </a:lnTo>
                    <a:lnTo>
                      <a:pt x="449" y="541"/>
                    </a:lnTo>
                    <a:lnTo>
                      <a:pt x="449" y="579"/>
                    </a:lnTo>
                    <a:lnTo>
                      <a:pt x="449" y="559"/>
                    </a:lnTo>
                    <a:lnTo>
                      <a:pt x="450" y="559"/>
                    </a:lnTo>
                    <a:lnTo>
                      <a:pt x="450" y="581"/>
                    </a:lnTo>
                    <a:lnTo>
                      <a:pt x="450" y="560"/>
                    </a:lnTo>
                    <a:lnTo>
                      <a:pt x="451" y="560"/>
                    </a:lnTo>
                    <a:lnTo>
                      <a:pt x="451" y="586"/>
                    </a:lnTo>
                    <a:lnTo>
                      <a:pt x="451" y="577"/>
                    </a:lnTo>
                    <a:lnTo>
                      <a:pt x="452" y="577"/>
                    </a:lnTo>
                    <a:lnTo>
                      <a:pt x="452" y="556"/>
                    </a:lnTo>
                    <a:lnTo>
                      <a:pt x="452" y="569"/>
                    </a:lnTo>
                    <a:lnTo>
                      <a:pt x="453" y="569"/>
                    </a:lnTo>
                    <a:lnTo>
                      <a:pt x="453" y="582"/>
                    </a:lnTo>
                    <a:lnTo>
                      <a:pt x="453" y="571"/>
                    </a:lnTo>
                    <a:lnTo>
                      <a:pt x="454" y="571"/>
                    </a:lnTo>
                    <a:lnTo>
                      <a:pt x="454" y="546"/>
                    </a:lnTo>
                    <a:lnTo>
                      <a:pt x="455" y="546"/>
                    </a:lnTo>
                    <a:lnTo>
                      <a:pt x="455" y="582"/>
                    </a:lnTo>
                    <a:lnTo>
                      <a:pt x="455" y="556"/>
                    </a:lnTo>
                    <a:lnTo>
                      <a:pt x="456" y="556"/>
                    </a:lnTo>
                    <a:lnTo>
                      <a:pt x="456" y="579"/>
                    </a:lnTo>
                    <a:lnTo>
                      <a:pt x="456" y="563"/>
                    </a:lnTo>
                    <a:lnTo>
                      <a:pt x="457" y="563"/>
                    </a:lnTo>
                    <a:lnTo>
                      <a:pt x="457" y="551"/>
                    </a:lnTo>
                    <a:lnTo>
                      <a:pt x="457" y="563"/>
                    </a:lnTo>
                    <a:lnTo>
                      <a:pt x="458" y="563"/>
                    </a:lnTo>
                    <a:lnTo>
                      <a:pt x="458" y="545"/>
                    </a:lnTo>
                    <a:lnTo>
                      <a:pt x="458" y="585"/>
                    </a:lnTo>
                    <a:lnTo>
                      <a:pt x="458" y="568"/>
                    </a:lnTo>
                    <a:lnTo>
                      <a:pt x="459" y="568"/>
                    </a:lnTo>
                    <a:lnTo>
                      <a:pt x="459" y="586"/>
                    </a:lnTo>
                    <a:lnTo>
                      <a:pt x="460" y="586"/>
                    </a:lnTo>
                    <a:lnTo>
                      <a:pt x="460" y="567"/>
                    </a:lnTo>
                    <a:lnTo>
                      <a:pt x="460" y="587"/>
                    </a:lnTo>
                    <a:lnTo>
                      <a:pt x="460" y="575"/>
                    </a:lnTo>
                    <a:lnTo>
                      <a:pt x="461" y="575"/>
                    </a:lnTo>
                    <a:lnTo>
                      <a:pt x="461" y="557"/>
                    </a:lnTo>
                    <a:lnTo>
                      <a:pt x="461" y="565"/>
                    </a:lnTo>
                    <a:lnTo>
                      <a:pt x="462" y="565"/>
                    </a:lnTo>
                    <a:lnTo>
                      <a:pt x="462" y="577"/>
                    </a:lnTo>
                    <a:lnTo>
                      <a:pt x="463" y="577"/>
                    </a:lnTo>
                    <a:lnTo>
                      <a:pt x="463" y="550"/>
                    </a:lnTo>
                    <a:lnTo>
                      <a:pt x="463" y="578"/>
                    </a:lnTo>
                    <a:lnTo>
                      <a:pt x="463" y="561"/>
                    </a:lnTo>
                    <a:lnTo>
                      <a:pt x="464" y="561"/>
                    </a:lnTo>
                    <a:lnTo>
                      <a:pt x="464" y="579"/>
                    </a:lnTo>
                    <a:lnTo>
                      <a:pt x="465" y="579"/>
                    </a:lnTo>
                    <a:lnTo>
                      <a:pt x="465" y="556"/>
                    </a:lnTo>
                    <a:lnTo>
                      <a:pt x="465" y="591"/>
                    </a:lnTo>
                    <a:lnTo>
                      <a:pt x="465" y="560"/>
                    </a:lnTo>
                    <a:lnTo>
                      <a:pt x="466" y="560"/>
                    </a:lnTo>
                    <a:lnTo>
                      <a:pt x="466" y="572"/>
                    </a:lnTo>
                    <a:lnTo>
                      <a:pt x="466" y="565"/>
                    </a:lnTo>
                    <a:lnTo>
                      <a:pt x="467" y="565"/>
                    </a:lnTo>
                    <a:lnTo>
                      <a:pt x="467" y="584"/>
                    </a:lnTo>
                    <a:lnTo>
                      <a:pt x="467" y="579"/>
                    </a:lnTo>
                    <a:lnTo>
                      <a:pt x="468" y="579"/>
                    </a:lnTo>
                    <a:lnTo>
                      <a:pt x="468" y="564"/>
                    </a:lnTo>
                    <a:lnTo>
                      <a:pt x="468" y="575"/>
                    </a:lnTo>
                    <a:lnTo>
                      <a:pt x="469" y="575"/>
                    </a:lnTo>
                    <a:lnTo>
                      <a:pt x="469" y="542"/>
                    </a:lnTo>
                    <a:lnTo>
                      <a:pt x="469" y="560"/>
                    </a:lnTo>
                    <a:lnTo>
                      <a:pt x="470" y="560"/>
                    </a:lnTo>
                    <a:lnTo>
                      <a:pt x="470" y="577"/>
                    </a:lnTo>
                    <a:lnTo>
                      <a:pt x="471" y="577"/>
                    </a:lnTo>
                    <a:lnTo>
                      <a:pt x="471" y="553"/>
                    </a:lnTo>
                    <a:lnTo>
                      <a:pt x="471" y="580"/>
                    </a:lnTo>
                    <a:lnTo>
                      <a:pt x="471" y="553"/>
                    </a:lnTo>
                    <a:lnTo>
                      <a:pt x="472" y="553"/>
                    </a:lnTo>
                    <a:lnTo>
                      <a:pt x="472" y="583"/>
                    </a:lnTo>
                    <a:lnTo>
                      <a:pt x="472" y="571"/>
                    </a:lnTo>
                    <a:lnTo>
                      <a:pt x="473" y="571"/>
                    </a:lnTo>
                    <a:lnTo>
                      <a:pt x="473" y="587"/>
                    </a:lnTo>
                    <a:lnTo>
                      <a:pt x="473" y="583"/>
                    </a:lnTo>
                    <a:lnTo>
                      <a:pt x="474" y="583"/>
                    </a:lnTo>
                    <a:lnTo>
                      <a:pt x="474" y="518"/>
                    </a:lnTo>
                    <a:lnTo>
                      <a:pt x="474" y="573"/>
                    </a:lnTo>
                    <a:lnTo>
                      <a:pt x="475" y="573"/>
                    </a:lnTo>
                    <a:lnTo>
                      <a:pt x="475" y="512"/>
                    </a:lnTo>
                    <a:lnTo>
                      <a:pt x="475" y="573"/>
                    </a:lnTo>
                    <a:lnTo>
                      <a:pt x="476" y="573"/>
                    </a:lnTo>
                    <a:lnTo>
                      <a:pt x="476" y="580"/>
                    </a:lnTo>
                    <a:lnTo>
                      <a:pt x="477" y="573"/>
                    </a:lnTo>
                    <a:lnTo>
                      <a:pt x="477" y="556"/>
                    </a:lnTo>
                    <a:lnTo>
                      <a:pt x="477" y="572"/>
                    </a:lnTo>
                    <a:lnTo>
                      <a:pt x="478" y="572"/>
                    </a:lnTo>
                    <a:lnTo>
                      <a:pt x="478" y="530"/>
                    </a:lnTo>
                    <a:lnTo>
                      <a:pt x="478" y="577"/>
                    </a:lnTo>
                    <a:lnTo>
                      <a:pt x="478" y="569"/>
                    </a:lnTo>
                    <a:lnTo>
                      <a:pt x="479" y="569"/>
                    </a:lnTo>
                    <a:lnTo>
                      <a:pt x="479" y="574"/>
                    </a:lnTo>
                    <a:lnTo>
                      <a:pt x="479" y="573"/>
                    </a:lnTo>
                    <a:lnTo>
                      <a:pt x="480" y="573"/>
                    </a:lnTo>
                    <a:lnTo>
                      <a:pt x="480" y="541"/>
                    </a:lnTo>
                    <a:lnTo>
                      <a:pt x="480" y="572"/>
                    </a:lnTo>
                    <a:lnTo>
                      <a:pt x="481" y="572"/>
                    </a:lnTo>
                    <a:lnTo>
                      <a:pt x="481" y="523"/>
                    </a:lnTo>
                    <a:lnTo>
                      <a:pt x="481" y="551"/>
                    </a:lnTo>
                    <a:lnTo>
                      <a:pt x="482" y="551"/>
                    </a:lnTo>
                    <a:lnTo>
                      <a:pt x="482" y="582"/>
                    </a:lnTo>
                    <a:lnTo>
                      <a:pt x="482" y="551"/>
                    </a:lnTo>
                    <a:lnTo>
                      <a:pt x="483" y="551"/>
                    </a:lnTo>
                    <a:lnTo>
                      <a:pt x="483" y="572"/>
                    </a:lnTo>
                    <a:lnTo>
                      <a:pt x="483" y="562"/>
                    </a:lnTo>
                    <a:lnTo>
                      <a:pt x="484" y="562"/>
                    </a:lnTo>
                    <a:lnTo>
                      <a:pt x="484" y="584"/>
                    </a:lnTo>
                    <a:lnTo>
                      <a:pt x="484" y="563"/>
                    </a:lnTo>
                    <a:lnTo>
                      <a:pt x="485" y="563"/>
                    </a:lnTo>
                    <a:lnTo>
                      <a:pt x="485" y="581"/>
                    </a:lnTo>
                    <a:lnTo>
                      <a:pt x="485" y="578"/>
                    </a:lnTo>
                    <a:lnTo>
                      <a:pt x="486" y="578"/>
                    </a:lnTo>
                    <a:lnTo>
                      <a:pt x="486" y="547"/>
                    </a:lnTo>
                    <a:lnTo>
                      <a:pt x="486" y="562"/>
                    </a:lnTo>
                    <a:lnTo>
                      <a:pt x="487" y="562"/>
                    </a:lnTo>
                    <a:lnTo>
                      <a:pt x="487" y="582"/>
                    </a:lnTo>
                    <a:lnTo>
                      <a:pt x="487" y="569"/>
                    </a:lnTo>
                    <a:lnTo>
                      <a:pt x="488" y="569"/>
                    </a:lnTo>
                    <a:lnTo>
                      <a:pt x="488" y="585"/>
                    </a:lnTo>
                    <a:lnTo>
                      <a:pt x="488" y="576"/>
                    </a:lnTo>
                    <a:lnTo>
                      <a:pt x="489" y="576"/>
                    </a:lnTo>
                    <a:lnTo>
                      <a:pt x="489" y="561"/>
                    </a:lnTo>
                    <a:lnTo>
                      <a:pt x="489" y="574"/>
                    </a:lnTo>
                    <a:lnTo>
                      <a:pt x="490" y="574"/>
                    </a:lnTo>
                    <a:lnTo>
                      <a:pt x="490" y="586"/>
                    </a:lnTo>
                    <a:lnTo>
                      <a:pt x="490" y="580"/>
                    </a:lnTo>
                    <a:lnTo>
                      <a:pt x="491" y="580"/>
                    </a:lnTo>
                    <a:lnTo>
                      <a:pt x="491" y="570"/>
                    </a:lnTo>
                    <a:lnTo>
                      <a:pt x="491" y="571"/>
                    </a:lnTo>
                    <a:lnTo>
                      <a:pt x="492" y="571"/>
                    </a:lnTo>
                    <a:lnTo>
                      <a:pt x="492" y="537"/>
                    </a:lnTo>
                    <a:lnTo>
                      <a:pt x="492" y="554"/>
                    </a:lnTo>
                    <a:lnTo>
                      <a:pt x="493" y="554"/>
                    </a:lnTo>
                    <a:lnTo>
                      <a:pt x="493" y="577"/>
                    </a:lnTo>
                    <a:lnTo>
                      <a:pt x="493" y="576"/>
                    </a:lnTo>
                    <a:lnTo>
                      <a:pt x="494" y="576"/>
                    </a:lnTo>
                    <a:lnTo>
                      <a:pt x="494" y="550"/>
                    </a:lnTo>
                    <a:lnTo>
                      <a:pt x="494" y="566"/>
                    </a:lnTo>
                    <a:lnTo>
                      <a:pt x="495" y="566"/>
                    </a:lnTo>
                    <a:lnTo>
                      <a:pt x="495" y="579"/>
                    </a:lnTo>
                    <a:lnTo>
                      <a:pt x="496" y="579"/>
                    </a:lnTo>
                    <a:lnTo>
                      <a:pt x="496" y="555"/>
                    </a:lnTo>
                    <a:lnTo>
                      <a:pt x="496" y="584"/>
                    </a:lnTo>
                    <a:lnTo>
                      <a:pt x="496" y="561"/>
                    </a:lnTo>
                    <a:lnTo>
                      <a:pt x="497" y="561"/>
                    </a:lnTo>
                    <a:lnTo>
                      <a:pt x="497" y="586"/>
                    </a:lnTo>
                    <a:lnTo>
                      <a:pt x="497" y="561"/>
                    </a:lnTo>
                    <a:lnTo>
                      <a:pt x="498" y="561"/>
                    </a:lnTo>
                    <a:lnTo>
                      <a:pt x="498" y="578"/>
                    </a:lnTo>
                    <a:lnTo>
                      <a:pt x="498" y="566"/>
                    </a:lnTo>
                    <a:lnTo>
                      <a:pt x="499" y="566"/>
                    </a:lnTo>
                    <a:lnTo>
                      <a:pt x="499" y="578"/>
                    </a:lnTo>
                    <a:lnTo>
                      <a:pt x="500" y="578"/>
                    </a:lnTo>
                    <a:lnTo>
                      <a:pt x="500" y="565"/>
                    </a:lnTo>
                    <a:lnTo>
                      <a:pt x="500" y="581"/>
                    </a:lnTo>
                    <a:lnTo>
                      <a:pt x="500" y="565"/>
                    </a:lnTo>
                    <a:lnTo>
                      <a:pt x="501" y="565"/>
                    </a:lnTo>
                    <a:lnTo>
                      <a:pt x="501" y="573"/>
                    </a:lnTo>
                    <a:lnTo>
                      <a:pt x="502" y="573"/>
                    </a:lnTo>
                    <a:lnTo>
                      <a:pt x="502" y="553"/>
                    </a:lnTo>
                    <a:lnTo>
                      <a:pt x="502" y="588"/>
                    </a:lnTo>
                    <a:lnTo>
                      <a:pt x="503" y="553"/>
                    </a:lnTo>
                    <a:lnTo>
                      <a:pt x="503" y="529"/>
                    </a:lnTo>
                    <a:lnTo>
                      <a:pt x="503" y="550"/>
                    </a:lnTo>
                    <a:lnTo>
                      <a:pt x="504" y="550"/>
                    </a:lnTo>
                    <a:lnTo>
                      <a:pt x="504" y="584"/>
                    </a:lnTo>
                    <a:lnTo>
                      <a:pt x="504" y="551"/>
                    </a:lnTo>
                    <a:lnTo>
                      <a:pt x="505" y="551"/>
                    </a:lnTo>
                    <a:lnTo>
                      <a:pt x="505" y="583"/>
                    </a:lnTo>
                    <a:lnTo>
                      <a:pt x="505" y="551"/>
                    </a:lnTo>
                    <a:lnTo>
                      <a:pt x="506" y="551"/>
                    </a:lnTo>
                    <a:lnTo>
                      <a:pt x="506" y="571"/>
                    </a:lnTo>
                    <a:lnTo>
                      <a:pt x="506" y="556"/>
                    </a:lnTo>
                    <a:lnTo>
                      <a:pt x="507" y="556"/>
                    </a:lnTo>
                    <a:lnTo>
                      <a:pt x="507" y="581"/>
                    </a:lnTo>
                    <a:lnTo>
                      <a:pt x="507" y="576"/>
                    </a:lnTo>
                    <a:lnTo>
                      <a:pt x="508" y="576"/>
                    </a:lnTo>
                    <a:lnTo>
                      <a:pt x="508" y="551"/>
                    </a:lnTo>
                    <a:lnTo>
                      <a:pt x="508" y="564"/>
                    </a:lnTo>
                    <a:lnTo>
                      <a:pt x="509" y="564"/>
                    </a:lnTo>
                    <a:lnTo>
                      <a:pt x="509" y="529"/>
                    </a:lnTo>
                    <a:lnTo>
                      <a:pt x="509" y="563"/>
                    </a:lnTo>
                    <a:lnTo>
                      <a:pt x="510" y="563"/>
                    </a:lnTo>
                    <a:lnTo>
                      <a:pt x="510" y="580"/>
                    </a:lnTo>
                    <a:lnTo>
                      <a:pt x="510" y="576"/>
                    </a:lnTo>
                    <a:lnTo>
                      <a:pt x="511" y="576"/>
                    </a:lnTo>
                    <a:lnTo>
                      <a:pt x="511" y="561"/>
                    </a:lnTo>
                    <a:lnTo>
                      <a:pt x="511" y="571"/>
                    </a:lnTo>
                    <a:lnTo>
                      <a:pt x="512" y="571"/>
                    </a:lnTo>
                    <a:lnTo>
                      <a:pt x="512" y="540"/>
                    </a:lnTo>
                    <a:lnTo>
                      <a:pt x="512" y="564"/>
                    </a:lnTo>
                    <a:lnTo>
                      <a:pt x="513" y="564"/>
                    </a:lnTo>
                    <a:lnTo>
                      <a:pt x="513" y="580"/>
                    </a:lnTo>
                    <a:lnTo>
                      <a:pt x="513" y="577"/>
                    </a:lnTo>
                    <a:lnTo>
                      <a:pt x="514" y="577"/>
                    </a:lnTo>
                    <a:lnTo>
                      <a:pt x="514" y="554"/>
                    </a:lnTo>
                    <a:lnTo>
                      <a:pt x="514" y="574"/>
                    </a:lnTo>
                    <a:lnTo>
                      <a:pt x="515" y="574"/>
                    </a:lnTo>
                    <a:lnTo>
                      <a:pt x="515" y="538"/>
                    </a:lnTo>
                    <a:lnTo>
                      <a:pt x="515" y="570"/>
                    </a:lnTo>
                    <a:lnTo>
                      <a:pt x="516" y="570"/>
                    </a:lnTo>
                    <a:lnTo>
                      <a:pt x="516" y="584"/>
                    </a:lnTo>
                    <a:lnTo>
                      <a:pt x="516" y="576"/>
                    </a:lnTo>
                    <a:lnTo>
                      <a:pt x="517" y="576"/>
                    </a:lnTo>
                    <a:lnTo>
                      <a:pt x="517" y="527"/>
                    </a:lnTo>
                    <a:lnTo>
                      <a:pt x="517" y="536"/>
                    </a:lnTo>
                    <a:lnTo>
                      <a:pt x="518" y="536"/>
                    </a:lnTo>
                    <a:lnTo>
                      <a:pt x="518" y="574"/>
                    </a:lnTo>
                    <a:lnTo>
                      <a:pt x="518" y="564"/>
                    </a:lnTo>
                    <a:lnTo>
                      <a:pt x="519" y="564"/>
                    </a:lnTo>
                    <a:lnTo>
                      <a:pt x="519" y="572"/>
                    </a:lnTo>
                    <a:lnTo>
                      <a:pt x="519" y="568"/>
                    </a:lnTo>
                    <a:lnTo>
                      <a:pt x="520" y="568"/>
                    </a:lnTo>
                    <a:lnTo>
                      <a:pt x="520" y="531"/>
                    </a:lnTo>
                    <a:lnTo>
                      <a:pt x="520" y="534"/>
                    </a:lnTo>
                    <a:lnTo>
                      <a:pt x="521" y="534"/>
                    </a:lnTo>
                    <a:lnTo>
                      <a:pt x="521" y="585"/>
                    </a:lnTo>
                    <a:lnTo>
                      <a:pt x="521" y="563"/>
                    </a:lnTo>
                    <a:lnTo>
                      <a:pt x="522" y="563"/>
                    </a:lnTo>
                    <a:lnTo>
                      <a:pt x="522" y="580"/>
                    </a:lnTo>
                    <a:lnTo>
                      <a:pt x="523" y="563"/>
                    </a:lnTo>
                    <a:lnTo>
                      <a:pt x="523" y="530"/>
                    </a:lnTo>
                    <a:lnTo>
                      <a:pt x="523" y="543"/>
                    </a:lnTo>
                    <a:lnTo>
                      <a:pt x="524" y="543"/>
                    </a:lnTo>
                    <a:lnTo>
                      <a:pt x="524" y="582"/>
                    </a:lnTo>
                    <a:lnTo>
                      <a:pt x="524" y="562"/>
                    </a:lnTo>
                    <a:lnTo>
                      <a:pt x="525" y="562"/>
                    </a:lnTo>
                    <a:lnTo>
                      <a:pt x="525" y="577"/>
                    </a:lnTo>
                    <a:lnTo>
                      <a:pt x="525" y="573"/>
                    </a:lnTo>
                    <a:lnTo>
                      <a:pt x="526" y="573"/>
                    </a:lnTo>
                    <a:lnTo>
                      <a:pt x="526" y="539"/>
                    </a:lnTo>
                    <a:lnTo>
                      <a:pt x="526" y="573"/>
                    </a:lnTo>
                    <a:lnTo>
                      <a:pt x="527" y="573"/>
                    </a:lnTo>
                    <a:lnTo>
                      <a:pt x="527" y="534"/>
                    </a:lnTo>
                    <a:lnTo>
                      <a:pt x="527" y="580"/>
                    </a:lnTo>
                    <a:lnTo>
                      <a:pt x="527" y="568"/>
                    </a:lnTo>
                    <a:lnTo>
                      <a:pt x="528" y="568"/>
                    </a:lnTo>
                    <a:lnTo>
                      <a:pt x="528" y="580"/>
                    </a:lnTo>
                    <a:lnTo>
                      <a:pt x="529" y="568"/>
                    </a:lnTo>
                    <a:lnTo>
                      <a:pt x="529" y="544"/>
                    </a:lnTo>
                    <a:lnTo>
                      <a:pt x="529" y="565"/>
                    </a:lnTo>
                    <a:lnTo>
                      <a:pt x="530" y="565"/>
                    </a:lnTo>
                    <a:lnTo>
                      <a:pt x="530" y="532"/>
                    </a:lnTo>
                    <a:lnTo>
                      <a:pt x="530" y="575"/>
                    </a:lnTo>
                    <a:lnTo>
                      <a:pt x="530" y="569"/>
                    </a:lnTo>
                    <a:lnTo>
                      <a:pt x="531" y="569"/>
                    </a:lnTo>
                    <a:lnTo>
                      <a:pt x="531" y="590"/>
                    </a:lnTo>
                    <a:lnTo>
                      <a:pt x="531" y="575"/>
                    </a:lnTo>
                    <a:lnTo>
                      <a:pt x="532" y="575"/>
                    </a:lnTo>
                    <a:lnTo>
                      <a:pt x="532" y="551"/>
                    </a:lnTo>
                    <a:lnTo>
                      <a:pt x="532" y="558"/>
                    </a:lnTo>
                    <a:lnTo>
                      <a:pt x="533" y="558"/>
                    </a:lnTo>
                    <a:lnTo>
                      <a:pt x="533" y="588"/>
                    </a:lnTo>
                    <a:lnTo>
                      <a:pt x="533" y="568"/>
                    </a:lnTo>
                    <a:lnTo>
                      <a:pt x="534" y="568"/>
                    </a:lnTo>
                    <a:lnTo>
                      <a:pt x="534" y="588"/>
                    </a:lnTo>
                    <a:lnTo>
                      <a:pt x="534" y="576"/>
                    </a:lnTo>
                    <a:lnTo>
                      <a:pt x="535" y="576"/>
                    </a:lnTo>
                    <a:lnTo>
                      <a:pt x="535" y="581"/>
                    </a:lnTo>
                    <a:lnTo>
                      <a:pt x="535" y="579"/>
                    </a:lnTo>
                    <a:lnTo>
                      <a:pt x="536" y="579"/>
                    </a:lnTo>
                    <a:lnTo>
                      <a:pt x="536" y="567"/>
                    </a:lnTo>
                    <a:lnTo>
                      <a:pt x="536" y="575"/>
                    </a:lnTo>
                    <a:lnTo>
                      <a:pt x="537" y="575"/>
                    </a:lnTo>
                    <a:lnTo>
                      <a:pt x="537" y="563"/>
                    </a:lnTo>
                    <a:lnTo>
                      <a:pt x="537" y="564"/>
                    </a:lnTo>
                    <a:lnTo>
                      <a:pt x="538" y="564"/>
                    </a:lnTo>
                    <a:lnTo>
                      <a:pt x="538" y="583"/>
                    </a:lnTo>
                    <a:lnTo>
                      <a:pt x="538" y="565"/>
                    </a:lnTo>
                    <a:lnTo>
                      <a:pt x="539" y="565"/>
                    </a:lnTo>
                    <a:lnTo>
                      <a:pt x="539" y="579"/>
                    </a:lnTo>
                    <a:lnTo>
                      <a:pt x="540" y="579"/>
                    </a:lnTo>
                    <a:lnTo>
                      <a:pt x="540" y="548"/>
                    </a:lnTo>
                    <a:lnTo>
                      <a:pt x="540" y="584"/>
                    </a:lnTo>
                    <a:lnTo>
                      <a:pt x="540" y="581"/>
                    </a:lnTo>
                    <a:lnTo>
                      <a:pt x="541" y="581"/>
                    </a:lnTo>
                    <a:lnTo>
                      <a:pt x="541" y="540"/>
                    </a:lnTo>
                    <a:lnTo>
                      <a:pt x="541" y="569"/>
                    </a:lnTo>
                    <a:lnTo>
                      <a:pt x="542" y="569"/>
                    </a:lnTo>
                    <a:lnTo>
                      <a:pt x="542" y="582"/>
                    </a:lnTo>
                    <a:lnTo>
                      <a:pt x="542" y="576"/>
                    </a:lnTo>
                    <a:lnTo>
                      <a:pt x="543" y="576"/>
                    </a:lnTo>
                    <a:lnTo>
                      <a:pt x="543" y="554"/>
                    </a:lnTo>
                    <a:lnTo>
                      <a:pt x="544" y="554"/>
                    </a:lnTo>
                    <a:lnTo>
                      <a:pt x="544" y="572"/>
                    </a:lnTo>
                    <a:lnTo>
                      <a:pt x="545" y="572"/>
                    </a:lnTo>
                    <a:lnTo>
                      <a:pt x="545" y="537"/>
                    </a:lnTo>
                    <a:lnTo>
                      <a:pt x="545" y="577"/>
                    </a:lnTo>
                    <a:lnTo>
                      <a:pt x="545" y="564"/>
                    </a:lnTo>
                    <a:lnTo>
                      <a:pt x="546" y="564"/>
                    </a:lnTo>
                    <a:lnTo>
                      <a:pt x="546" y="521"/>
                    </a:lnTo>
                    <a:lnTo>
                      <a:pt x="546" y="564"/>
                    </a:lnTo>
                    <a:lnTo>
                      <a:pt x="547" y="564"/>
                    </a:lnTo>
                    <a:lnTo>
                      <a:pt x="547" y="516"/>
                    </a:lnTo>
                    <a:lnTo>
                      <a:pt x="547" y="576"/>
                    </a:lnTo>
                    <a:lnTo>
                      <a:pt x="547" y="552"/>
                    </a:lnTo>
                    <a:lnTo>
                      <a:pt x="548" y="552"/>
                    </a:lnTo>
                    <a:lnTo>
                      <a:pt x="548" y="575"/>
                    </a:lnTo>
                    <a:lnTo>
                      <a:pt x="548" y="559"/>
                    </a:lnTo>
                    <a:lnTo>
                      <a:pt x="549" y="559"/>
                    </a:lnTo>
                    <a:lnTo>
                      <a:pt x="549" y="549"/>
                    </a:lnTo>
                    <a:lnTo>
                      <a:pt x="549" y="550"/>
                    </a:lnTo>
                    <a:lnTo>
                      <a:pt x="550" y="550"/>
                    </a:lnTo>
                    <a:lnTo>
                      <a:pt x="550" y="584"/>
                    </a:lnTo>
                    <a:lnTo>
                      <a:pt x="550" y="556"/>
                    </a:lnTo>
                    <a:lnTo>
                      <a:pt x="551" y="556"/>
                    </a:lnTo>
                    <a:lnTo>
                      <a:pt x="551" y="584"/>
                    </a:lnTo>
                    <a:lnTo>
                      <a:pt x="551" y="571"/>
                    </a:lnTo>
                    <a:lnTo>
                      <a:pt x="552" y="571"/>
                    </a:lnTo>
                    <a:lnTo>
                      <a:pt x="552" y="544"/>
                    </a:lnTo>
                    <a:lnTo>
                      <a:pt x="552" y="571"/>
                    </a:lnTo>
                    <a:lnTo>
                      <a:pt x="553" y="571"/>
                    </a:lnTo>
                    <a:lnTo>
                      <a:pt x="553" y="537"/>
                    </a:lnTo>
                    <a:lnTo>
                      <a:pt x="553" y="587"/>
                    </a:lnTo>
                    <a:lnTo>
                      <a:pt x="553" y="554"/>
                    </a:lnTo>
                    <a:lnTo>
                      <a:pt x="554" y="554"/>
                    </a:lnTo>
                    <a:lnTo>
                      <a:pt x="554" y="588"/>
                    </a:lnTo>
                    <a:lnTo>
                      <a:pt x="554" y="558"/>
                    </a:lnTo>
                    <a:lnTo>
                      <a:pt x="555" y="558"/>
                    </a:lnTo>
                    <a:lnTo>
                      <a:pt x="555" y="563"/>
                    </a:lnTo>
                    <a:lnTo>
                      <a:pt x="555" y="561"/>
                    </a:lnTo>
                    <a:lnTo>
                      <a:pt x="556" y="561"/>
                    </a:lnTo>
                    <a:lnTo>
                      <a:pt x="556" y="579"/>
                    </a:lnTo>
                    <a:lnTo>
                      <a:pt x="557" y="579"/>
                    </a:lnTo>
                    <a:lnTo>
                      <a:pt x="557" y="549"/>
                    </a:lnTo>
                    <a:lnTo>
                      <a:pt x="557" y="565"/>
                    </a:lnTo>
                    <a:lnTo>
                      <a:pt x="558" y="565"/>
                    </a:lnTo>
                    <a:lnTo>
                      <a:pt x="558" y="548"/>
                    </a:lnTo>
                    <a:lnTo>
                      <a:pt x="558" y="550"/>
                    </a:lnTo>
                    <a:lnTo>
                      <a:pt x="559" y="550"/>
                    </a:lnTo>
                    <a:lnTo>
                      <a:pt x="559" y="576"/>
                    </a:lnTo>
                    <a:lnTo>
                      <a:pt x="559" y="567"/>
                    </a:lnTo>
                    <a:lnTo>
                      <a:pt x="560" y="567"/>
                    </a:lnTo>
                    <a:lnTo>
                      <a:pt x="560" y="548"/>
                    </a:lnTo>
                    <a:lnTo>
                      <a:pt x="560" y="549"/>
                    </a:lnTo>
                    <a:lnTo>
                      <a:pt x="561" y="549"/>
                    </a:lnTo>
                    <a:lnTo>
                      <a:pt x="561" y="583"/>
                    </a:lnTo>
                    <a:lnTo>
                      <a:pt x="561" y="552"/>
                    </a:lnTo>
                    <a:lnTo>
                      <a:pt x="562" y="552"/>
                    </a:lnTo>
                    <a:lnTo>
                      <a:pt x="562" y="587"/>
                    </a:lnTo>
                    <a:lnTo>
                      <a:pt x="562" y="560"/>
                    </a:lnTo>
                    <a:lnTo>
                      <a:pt x="563" y="560"/>
                    </a:lnTo>
                    <a:lnTo>
                      <a:pt x="563" y="579"/>
                    </a:lnTo>
                    <a:lnTo>
                      <a:pt x="564" y="560"/>
                    </a:lnTo>
                    <a:lnTo>
                      <a:pt x="564" y="546"/>
                    </a:lnTo>
                    <a:lnTo>
                      <a:pt x="564" y="560"/>
                    </a:lnTo>
                    <a:lnTo>
                      <a:pt x="565" y="560"/>
                    </a:lnTo>
                    <a:lnTo>
                      <a:pt x="565" y="585"/>
                    </a:lnTo>
                    <a:lnTo>
                      <a:pt x="565" y="573"/>
                    </a:lnTo>
                    <a:lnTo>
                      <a:pt x="566" y="573"/>
                    </a:lnTo>
                    <a:lnTo>
                      <a:pt x="566" y="556"/>
                    </a:lnTo>
                    <a:lnTo>
                      <a:pt x="566" y="563"/>
                    </a:lnTo>
                    <a:lnTo>
                      <a:pt x="567" y="563"/>
                    </a:lnTo>
                    <a:lnTo>
                      <a:pt x="567" y="568"/>
                    </a:lnTo>
                    <a:lnTo>
                      <a:pt x="567" y="570"/>
                    </a:lnTo>
                    <a:lnTo>
                      <a:pt x="568" y="570"/>
                    </a:lnTo>
                    <a:lnTo>
                      <a:pt x="568" y="577"/>
                    </a:lnTo>
                    <a:lnTo>
                      <a:pt x="569" y="570"/>
                    </a:lnTo>
                    <a:lnTo>
                      <a:pt x="569" y="555"/>
                    </a:lnTo>
                    <a:lnTo>
                      <a:pt x="569" y="570"/>
                    </a:lnTo>
                    <a:lnTo>
                      <a:pt x="570" y="570"/>
                    </a:lnTo>
                    <a:lnTo>
                      <a:pt x="570" y="546"/>
                    </a:lnTo>
                    <a:lnTo>
                      <a:pt x="570" y="584"/>
                    </a:lnTo>
                    <a:lnTo>
                      <a:pt x="570" y="573"/>
                    </a:lnTo>
                    <a:lnTo>
                      <a:pt x="571" y="573"/>
                    </a:lnTo>
                    <a:lnTo>
                      <a:pt x="571" y="586"/>
                    </a:lnTo>
                    <a:lnTo>
                      <a:pt x="571" y="585"/>
                    </a:lnTo>
                    <a:lnTo>
                      <a:pt x="572" y="585"/>
                    </a:lnTo>
                    <a:lnTo>
                      <a:pt x="572" y="557"/>
                    </a:lnTo>
                    <a:lnTo>
                      <a:pt x="572" y="563"/>
                    </a:lnTo>
                    <a:lnTo>
                      <a:pt x="573" y="563"/>
                    </a:lnTo>
                    <a:lnTo>
                      <a:pt x="573" y="586"/>
                    </a:lnTo>
                    <a:lnTo>
                      <a:pt x="573" y="577"/>
                    </a:lnTo>
                    <a:lnTo>
                      <a:pt x="574" y="577"/>
                    </a:lnTo>
                    <a:lnTo>
                      <a:pt x="574" y="562"/>
                    </a:lnTo>
                    <a:lnTo>
                      <a:pt x="574" y="566"/>
                    </a:lnTo>
                    <a:lnTo>
                      <a:pt x="575" y="566"/>
                    </a:lnTo>
                    <a:lnTo>
                      <a:pt x="575" y="574"/>
                    </a:lnTo>
                    <a:lnTo>
                      <a:pt x="575" y="569"/>
                    </a:lnTo>
                    <a:lnTo>
                      <a:pt x="576" y="569"/>
                    </a:lnTo>
                    <a:lnTo>
                      <a:pt x="576" y="586"/>
                    </a:lnTo>
                    <a:lnTo>
                      <a:pt x="576" y="585"/>
                    </a:lnTo>
                    <a:lnTo>
                      <a:pt x="577" y="585"/>
                    </a:lnTo>
                    <a:lnTo>
                      <a:pt x="577" y="566"/>
                    </a:lnTo>
                    <a:lnTo>
                      <a:pt x="577" y="568"/>
                    </a:lnTo>
                    <a:lnTo>
                      <a:pt x="578" y="568"/>
                    </a:lnTo>
                    <a:lnTo>
                      <a:pt x="578" y="561"/>
                    </a:lnTo>
                    <a:lnTo>
                      <a:pt x="578" y="568"/>
                    </a:lnTo>
                    <a:lnTo>
                      <a:pt x="579" y="568"/>
                    </a:lnTo>
                    <a:lnTo>
                      <a:pt x="579" y="550"/>
                    </a:lnTo>
                    <a:lnTo>
                      <a:pt x="579" y="580"/>
                    </a:lnTo>
                    <a:lnTo>
                      <a:pt x="579" y="561"/>
                    </a:lnTo>
                    <a:lnTo>
                      <a:pt x="580" y="561"/>
                    </a:lnTo>
                    <a:lnTo>
                      <a:pt x="580" y="581"/>
                    </a:lnTo>
                    <a:lnTo>
                      <a:pt x="580" y="563"/>
                    </a:lnTo>
                    <a:lnTo>
                      <a:pt x="581" y="563"/>
                    </a:lnTo>
                    <a:lnTo>
                      <a:pt x="581" y="585"/>
                    </a:lnTo>
                    <a:lnTo>
                      <a:pt x="581" y="566"/>
                    </a:lnTo>
                    <a:lnTo>
                      <a:pt x="582" y="566"/>
                    </a:lnTo>
                    <a:lnTo>
                      <a:pt x="582" y="584"/>
                    </a:lnTo>
                    <a:lnTo>
                      <a:pt x="583" y="566"/>
                    </a:lnTo>
                    <a:lnTo>
                      <a:pt x="583" y="561"/>
                    </a:lnTo>
                    <a:lnTo>
                      <a:pt x="583" y="567"/>
                    </a:lnTo>
                    <a:lnTo>
                      <a:pt x="584" y="567"/>
                    </a:lnTo>
                    <a:lnTo>
                      <a:pt x="584" y="574"/>
                    </a:lnTo>
                    <a:lnTo>
                      <a:pt x="584" y="572"/>
                    </a:lnTo>
                    <a:lnTo>
                      <a:pt x="585" y="572"/>
                    </a:lnTo>
                    <a:lnTo>
                      <a:pt x="585" y="588"/>
                    </a:lnTo>
                    <a:lnTo>
                      <a:pt x="585" y="584"/>
                    </a:lnTo>
                    <a:lnTo>
                      <a:pt x="586" y="584"/>
                    </a:lnTo>
                    <a:lnTo>
                      <a:pt x="586" y="552"/>
                    </a:lnTo>
                    <a:lnTo>
                      <a:pt x="586" y="573"/>
                    </a:lnTo>
                    <a:lnTo>
                      <a:pt x="587" y="573"/>
                    </a:lnTo>
                    <a:lnTo>
                      <a:pt x="587" y="580"/>
                    </a:lnTo>
                    <a:lnTo>
                      <a:pt x="587" y="579"/>
                    </a:lnTo>
                    <a:lnTo>
                      <a:pt x="588" y="579"/>
                    </a:lnTo>
                    <a:lnTo>
                      <a:pt x="588" y="571"/>
                    </a:lnTo>
                    <a:lnTo>
                      <a:pt x="588" y="573"/>
                    </a:lnTo>
                    <a:lnTo>
                      <a:pt x="589" y="573"/>
                    </a:lnTo>
                    <a:lnTo>
                      <a:pt x="589" y="519"/>
                    </a:lnTo>
                    <a:lnTo>
                      <a:pt x="589" y="563"/>
                    </a:lnTo>
                    <a:lnTo>
                      <a:pt x="590" y="563"/>
                    </a:lnTo>
                    <a:lnTo>
                      <a:pt x="590" y="578"/>
                    </a:lnTo>
                    <a:lnTo>
                      <a:pt x="591" y="578"/>
                    </a:lnTo>
                    <a:lnTo>
                      <a:pt x="591" y="545"/>
                    </a:lnTo>
                    <a:lnTo>
                      <a:pt x="591" y="579"/>
                    </a:lnTo>
                    <a:lnTo>
                      <a:pt x="591" y="545"/>
                    </a:lnTo>
                    <a:lnTo>
                      <a:pt x="592" y="545"/>
                    </a:lnTo>
                    <a:lnTo>
                      <a:pt x="592" y="564"/>
                    </a:lnTo>
                    <a:lnTo>
                      <a:pt x="593" y="564"/>
                    </a:lnTo>
                    <a:lnTo>
                      <a:pt x="593" y="541"/>
                    </a:lnTo>
                    <a:lnTo>
                      <a:pt x="593" y="577"/>
                    </a:lnTo>
                    <a:lnTo>
                      <a:pt x="593" y="573"/>
                    </a:lnTo>
                    <a:lnTo>
                      <a:pt x="594" y="573"/>
                    </a:lnTo>
                    <a:lnTo>
                      <a:pt x="594" y="582"/>
                    </a:lnTo>
                    <a:lnTo>
                      <a:pt x="595" y="573"/>
                    </a:lnTo>
                    <a:lnTo>
                      <a:pt x="595" y="545"/>
                    </a:lnTo>
                    <a:lnTo>
                      <a:pt x="595" y="557"/>
                    </a:lnTo>
                    <a:lnTo>
                      <a:pt x="596" y="557"/>
                    </a:lnTo>
                    <a:lnTo>
                      <a:pt x="596" y="577"/>
                    </a:lnTo>
                    <a:lnTo>
                      <a:pt x="596" y="563"/>
                    </a:lnTo>
                    <a:lnTo>
                      <a:pt x="597" y="563"/>
                    </a:lnTo>
                    <a:lnTo>
                      <a:pt x="597" y="572"/>
                    </a:lnTo>
                    <a:lnTo>
                      <a:pt x="598" y="563"/>
                    </a:lnTo>
                    <a:lnTo>
                      <a:pt x="598" y="549"/>
                    </a:lnTo>
                    <a:lnTo>
                      <a:pt x="598" y="550"/>
                    </a:lnTo>
                    <a:lnTo>
                      <a:pt x="599" y="550"/>
                    </a:lnTo>
                    <a:lnTo>
                      <a:pt x="599" y="572"/>
                    </a:lnTo>
                    <a:lnTo>
                      <a:pt x="599" y="551"/>
                    </a:lnTo>
                    <a:lnTo>
                      <a:pt x="600" y="551"/>
                    </a:lnTo>
                    <a:lnTo>
                      <a:pt x="600" y="576"/>
                    </a:lnTo>
                    <a:lnTo>
                      <a:pt x="600" y="551"/>
                    </a:lnTo>
                    <a:lnTo>
                      <a:pt x="601" y="551"/>
                    </a:lnTo>
                    <a:lnTo>
                      <a:pt x="601" y="557"/>
                    </a:lnTo>
                    <a:lnTo>
                      <a:pt x="601" y="561"/>
                    </a:lnTo>
                    <a:lnTo>
                      <a:pt x="602" y="561"/>
                    </a:lnTo>
                    <a:lnTo>
                      <a:pt x="602" y="583"/>
                    </a:lnTo>
                    <a:lnTo>
                      <a:pt x="603" y="583"/>
                    </a:lnTo>
                    <a:lnTo>
                      <a:pt x="603" y="534"/>
                    </a:lnTo>
                    <a:lnTo>
                      <a:pt x="603" y="547"/>
                    </a:lnTo>
                    <a:lnTo>
                      <a:pt x="604" y="547"/>
                    </a:lnTo>
                    <a:lnTo>
                      <a:pt x="604" y="563"/>
                    </a:lnTo>
                    <a:lnTo>
                      <a:pt x="604" y="571"/>
                    </a:lnTo>
                    <a:lnTo>
                      <a:pt x="605" y="571"/>
                    </a:lnTo>
                    <a:lnTo>
                      <a:pt x="605" y="578"/>
                    </a:lnTo>
                    <a:lnTo>
                      <a:pt x="606" y="578"/>
                    </a:lnTo>
                    <a:lnTo>
                      <a:pt x="606" y="570"/>
                    </a:lnTo>
                    <a:lnTo>
                      <a:pt x="607" y="570"/>
                    </a:lnTo>
                    <a:lnTo>
                      <a:pt x="607" y="562"/>
                    </a:lnTo>
                    <a:lnTo>
                      <a:pt x="607" y="570"/>
                    </a:lnTo>
                    <a:lnTo>
                      <a:pt x="608" y="570"/>
                    </a:lnTo>
                    <a:lnTo>
                      <a:pt x="608" y="583"/>
                    </a:lnTo>
                    <a:lnTo>
                      <a:pt x="608" y="581"/>
                    </a:lnTo>
                    <a:lnTo>
                      <a:pt x="609" y="581"/>
                    </a:lnTo>
                    <a:lnTo>
                      <a:pt x="609" y="551"/>
                    </a:lnTo>
                    <a:lnTo>
                      <a:pt x="609" y="557"/>
                    </a:lnTo>
                    <a:lnTo>
                      <a:pt x="610" y="557"/>
                    </a:lnTo>
                    <a:lnTo>
                      <a:pt x="610" y="577"/>
                    </a:lnTo>
                    <a:lnTo>
                      <a:pt x="610" y="560"/>
                    </a:lnTo>
                    <a:lnTo>
                      <a:pt x="611" y="560"/>
                    </a:lnTo>
                    <a:lnTo>
                      <a:pt x="611" y="571"/>
                    </a:lnTo>
                    <a:lnTo>
                      <a:pt x="611" y="565"/>
                    </a:lnTo>
                    <a:lnTo>
                      <a:pt x="612" y="565"/>
                    </a:lnTo>
                    <a:lnTo>
                      <a:pt x="612" y="542"/>
                    </a:lnTo>
                    <a:lnTo>
                      <a:pt x="612" y="550"/>
                    </a:lnTo>
                    <a:lnTo>
                      <a:pt x="613" y="550"/>
                    </a:lnTo>
                    <a:lnTo>
                      <a:pt x="613" y="575"/>
                    </a:lnTo>
                    <a:lnTo>
                      <a:pt x="613" y="560"/>
                    </a:lnTo>
                    <a:lnTo>
                      <a:pt x="614" y="560"/>
                    </a:lnTo>
                    <a:lnTo>
                      <a:pt x="614" y="572"/>
                    </a:lnTo>
                    <a:lnTo>
                      <a:pt x="615" y="572"/>
                    </a:lnTo>
                    <a:lnTo>
                      <a:pt x="615" y="543"/>
                    </a:lnTo>
                    <a:lnTo>
                      <a:pt x="615" y="573"/>
                    </a:lnTo>
                    <a:lnTo>
                      <a:pt x="615" y="552"/>
                    </a:lnTo>
                    <a:lnTo>
                      <a:pt x="616" y="552"/>
                    </a:lnTo>
                    <a:lnTo>
                      <a:pt x="616" y="567"/>
                    </a:lnTo>
                    <a:lnTo>
                      <a:pt x="616" y="563"/>
                    </a:lnTo>
                    <a:lnTo>
                      <a:pt x="617" y="563"/>
                    </a:lnTo>
                    <a:lnTo>
                      <a:pt x="617" y="589"/>
                    </a:lnTo>
                    <a:lnTo>
                      <a:pt x="617" y="577"/>
                    </a:lnTo>
                    <a:lnTo>
                      <a:pt x="618" y="577"/>
                    </a:lnTo>
                    <a:lnTo>
                      <a:pt x="618" y="554"/>
                    </a:lnTo>
                    <a:lnTo>
                      <a:pt x="618" y="565"/>
                    </a:lnTo>
                    <a:lnTo>
                      <a:pt x="619" y="565"/>
                    </a:lnTo>
                    <a:lnTo>
                      <a:pt x="619" y="585"/>
                    </a:lnTo>
                    <a:lnTo>
                      <a:pt x="619" y="580"/>
                    </a:lnTo>
                    <a:lnTo>
                      <a:pt x="620" y="580"/>
                    </a:lnTo>
                    <a:lnTo>
                      <a:pt x="620" y="558"/>
                    </a:lnTo>
                    <a:lnTo>
                      <a:pt x="620" y="571"/>
                    </a:lnTo>
                    <a:lnTo>
                      <a:pt x="621" y="571"/>
                    </a:lnTo>
                    <a:lnTo>
                      <a:pt x="621" y="584"/>
                    </a:lnTo>
                    <a:lnTo>
                      <a:pt x="621" y="571"/>
                    </a:lnTo>
                    <a:lnTo>
                      <a:pt x="622" y="571"/>
                    </a:lnTo>
                    <a:lnTo>
                      <a:pt x="622" y="577"/>
                    </a:lnTo>
                    <a:lnTo>
                      <a:pt x="623" y="577"/>
                    </a:lnTo>
                    <a:lnTo>
                      <a:pt x="623" y="564"/>
                    </a:lnTo>
                    <a:lnTo>
                      <a:pt x="623" y="577"/>
                    </a:lnTo>
                    <a:lnTo>
                      <a:pt x="624" y="577"/>
                    </a:lnTo>
                    <a:lnTo>
                      <a:pt x="624" y="547"/>
                    </a:lnTo>
                    <a:lnTo>
                      <a:pt x="624" y="564"/>
                    </a:lnTo>
                    <a:lnTo>
                      <a:pt x="625" y="564"/>
                    </a:lnTo>
                    <a:lnTo>
                      <a:pt x="625" y="580"/>
                    </a:lnTo>
                    <a:lnTo>
                      <a:pt x="625" y="575"/>
                    </a:lnTo>
                    <a:lnTo>
                      <a:pt x="626" y="575"/>
                    </a:lnTo>
                    <a:lnTo>
                      <a:pt x="626" y="589"/>
                    </a:lnTo>
                    <a:lnTo>
                      <a:pt x="626" y="576"/>
                    </a:lnTo>
                    <a:lnTo>
                      <a:pt x="627" y="576"/>
                    </a:lnTo>
                    <a:lnTo>
                      <a:pt x="627" y="561"/>
                    </a:lnTo>
                    <a:lnTo>
                      <a:pt x="627" y="566"/>
                    </a:lnTo>
                    <a:lnTo>
                      <a:pt x="628" y="566"/>
                    </a:lnTo>
                    <a:lnTo>
                      <a:pt x="628" y="587"/>
                    </a:lnTo>
                    <a:lnTo>
                      <a:pt x="628" y="581"/>
                    </a:lnTo>
                    <a:lnTo>
                      <a:pt x="629" y="581"/>
                    </a:lnTo>
                    <a:lnTo>
                      <a:pt x="629" y="559"/>
                    </a:lnTo>
                    <a:lnTo>
                      <a:pt x="629" y="572"/>
                    </a:lnTo>
                    <a:lnTo>
                      <a:pt x="630" y="572"/>
                    </a:lnTo>
                    <a:lnTo>
                      <a:pt x="630" y="578"/>
                    </a:lnTo>
                    <a:lnTo>
                      <a:pt x="630" y="573"/>
                    </a:lnTo>
                    <a:lnTo>
                      <a:pt x="631" y="573"/>
                    </a:lnTo>
                    <a:lnTo>
                      <a:pt x="631" y="586"/>
                    </a:lnTo>
                    <a:lnTo>
                      <a:pt x="632" y="573"/>
                    </a:lnTo>
                    <a:lnTo>
                      <a:pt x="632" y="528"/>
                    </a:lnTo>
                    <a:lnTo>
                      <a:pt x="632" y="533"/>
                    </a:lnTo>
                    <a:lnTo>
                      <a:pt x="633" y="533"/>
                    </a:lnTo>
                    <a:lnTo>
                      <a:pt x="633" y="574"/>
                    </a:lnTo>
                    <a:lnTo>
                      <a:pt x="633" y="569"/>
                    </a:lnTo>
                    <a:lnTo>
                      <a:pt x="634" y="569"/>
                    </a:lnTo>
                    <a:lnTo>
                      <a:pt x="634" y="580"/>
                    </a:lnTo>
                    <a:lnTo>
                      <a:pt x="634" y="570"/>
                    </a:lnTo>
                    <a:lnTo>
                      <a:pt x="635" y="570"/>
                    </a:lnTo>
                    <a:lnTo>
                      <a:pt x="635" y="545"/>
                    </a:lnTo>
                    <a:lnTo>
                      <a:pt x="635" y="550"/>
                    </a:lnTo>
                    <a:lnTo>
                      <a:pt x="636" y="550"/>
                    </a:lnTo>
                    <a:lnTo>
                      <a:pt x="636" y="571"/>
                    </a:lnTo>
                    <a:lnTo>
                      <a:pt x="636" y="567"/>
                    </a:lnTo>
                    <a:lnTo>
                      <a:pt x="637" y="567"/>
                    </a:lnTo>
                    <a:lnTo>
                      <a:pt x="637" y="589"/>
                    </a:lnTo>
                    <a:lnTo>
                      <a:pt x="637" y="574"/>
                    </a:lnTo>
                    <a:lnTo>
                      <a:pt x="638" y="574"/>
                    </a:lnTo>
                    <a:lnTo>
                      <a:pt x="638" y="556"/>
                    </a:lnTo>
                    <a:lnTo>
                      <a:pt x="638" y="574"/>
                    </a:lnTo>
                    <a:lnTo>
                      <a:pt x="639" y="574"/>
                    </a:lnTo>
                    <a:lnTo>
                      <a:pt x="639" y="537"/>
                    </a:lnTo>
                    <a:lnTo>
                      <a:pt x="639" y="577"/>
                    </a:lnTo>
                    <a:lnTo>
                      <a:pt x="639" y="567"/>
                    </a:lnTo>
                    <a:lnTo>
                      <a:pt x="640" y="567"/>
                    </a:lnTo>
                    <a:lnTo>
                      <a:pt x="640" y="577"/>
                    </a:lnTo>
                    <a:lnTo>
                      <a:pt x="641" y="577"/>
                    </a:lnTo>
                    <a:lnTo>
                      <a:pt x="641" y="551"/>
                    </a:lnTo>
                    <a:lnTo>
                      <a:pt x="641" y="578"/>
                    </a:lnTo>
                    <a:lnTo>
                      <a:pt x="641" y="558"/>
                    </a:lnTo>
                    <a:lnTo>
                      <a:pt x="642" y="558"/>
                    </a:lnTo>
                    <a:lnTo>
                      <a:pt x="642" y="585"/>
                    </a:lnTo>
                    <a:lnTo>
                      <a:pt x="642" y="580"/>
                    </a:lnTo>
                    <a:lnTo>
                      <a:pt x="643" y="580"/>
                    </a:lnTo>
                    <a:lnTo>
                      <a:pt x="643" y="537"/>
                    </a:lnTo>
                    <a:lnTo>
                      <a:pt x="643" y="539"/>
                    </a:lnTo>
                    <a:lnTo>
                      <a:pt x="644" y="539"/>
                    </a:lnTo>
                    <a:lnTo>
                      <a:pt x="644" y="557"/>
                    </a:lnTo>
                    <a:lnTo>
                      <a:pt x="644" y="545"/>
                    </a:lnTo>
                    <a:lnTo>
                      <a:pt x="645" y="545"/>
                    </a:lnTo>
                    <a:lnTo>
                      <a:pt x="645" y="583"/>
                    </a:lnTo>
                    <a:lnTo>
                      <a:pt x="645" y="579"/>
                    </a:lnTo>
                    <a:lnTo>
                      <a:pt x="646" y="579"/>
                    </a:lnTo>
                    <a:lnTo>
                      <a:pt x="646" y="544"/>
                    </a:lnTo>
                    <a:lnTo>
                      <a:pt x="646" y="555"/>
                    </a:lnTo>
                    <a:lnTo>
                      <a:pt x="647" y="555"/>
                    </a:lnTo>
                    <a:lnTo>
                      <a:pt x="647" y="566"/>
                    </a:lnTo>
                    <a:lnTo>
                      <a:pt x="647" y="567"/>
                    </a:lnTo>
                    <a:lnTo>
                      <a:pt x="648" y="567"/>
                    </a:lnTo>
                    <a:lnTo>
                      <a:pt x="648" y="580"/>
                    </a:lnTo>
                    <a:lnTo>
                      <a:pt x="648" y="577"/>
                    </a:lnTo>
                    <a:lnTo>
                      <a:pt x="649" y="577"/>
                    </a:lnTo>
                    <a:lnTo>
                      <a:pt x="649" y="543"/>
                    </a:lnTo>
                    <a:lnTo>
                      <a:pt x="649" y="566"/>
                    </a:lnTo>
                    <a:lnTo>
                      <a:pt x="650" y="566"/>
                    </a:lnTo>
                    <a:lnTo>
                      <a:pt x="650" y="540"/>
                    </a:lnTo>
                    <a:lnTo>
                      <a:pt x="650" y="547"/>
                    </a:lnTo>
                    <a:lnTo>
                      <a:pt x="651" y="547"/>
                    </a:lnTo>
                    <a:lnTo>
                      <a:pt x="651" y="582"/>
                    </a:lnTo>
                    <a:lnTo>
                      <a:pt x="651" y="565"/>
                    </a:lnTo>
                    <a:lnTo>
                      <a:pt x="652" y="565"/>
                    </a:lnTo>
                    <a:lnTo>
                      <a:pt x="652" y="572"/>
                    </a:lnTo>
                    <a:lnTo>
                      <a:pt x="653" y="572"/>
                    </a:lnTo>
                    <a:lnTo>
                      <a:pt x="653" y="557"/>
                    </a:lnTo>
                    <a:lnTo>
                      <a:pt x="653" y="576"/>
                    </a:lnTo>
                    <a:lnTo>
                      <a:pt x="653" y="565"/>
                    </a:lnTo>
                    <a:lnTo>
                      <a:pt x="654" y="565"/>
                    </a:lnTo>
                    <a:lnTo>
                      <a:pt x="654" y="583"/>
                    </a:lnTo>
                    <a:lnTo>
                      <a:pt x="655" y="583"/>
                    </a:lnTo>
                    <a:lnTo>
                      <a:pt x="655" y="551"/>
                    </a:lnTo>
                    <a:lnTo>
                      <a:pt x="655" y="584"/>
                    </a:lnTo>
                    <a:lnTo>
                      <a:pt x="655" y="555"/>
                    </a:lnTo>
                    <a:lnTo>
                      <a:pt x="656" y="555"/>
                    </a:lnTo>
                    <a:lnTo>
                      <a:pt x="656" y="573"/>
                    </a:lnTo>
                    <a:lnTo>
                      <a:pt x="656" y="574"/>
                    </a:lnTo>
                    <a:lnTo>
                      <a:pt x="657" y="574"/>
                    </a:lnTo>
                    <a:lnTo>
                      <a:pt x="657" y="582"/>
                    </a:lnTo>
                    <a:lnTo>
                      <a:pt x="658" y="582"/>
                    </a:lnTo>
                    <a:lnTo>
                      <a:pt x="658" y="568"/>
                    </a:lnTo>
                    <a:lnTo>
                      <a:pt x="658" y="583"/>
                    </a:lnTo>
                    <a:lnTo>
                      <a:pt x="658" y="582"/>
                    </a:lnTo>
                    <a:lnTo>
                      <a:pt x="659" y="582"/>
                    </a:lnTo>
                    <a:lnTo>
                      <a:pt x="659" y="563"/>
                    </a:lnTo>
                    <a:lnTo>
                      <a:pt x="659" y="577"/>
                    </a:lnTo>
                    <a:lnTo>
                      <a:pt x="660" y="577"/>
                    </a:lnTo>
                    <a:lnTo>
                      <a:pt x="660" y="559"/>
                    </a:lnTo>
                    <a:lnTo>
                      <a:pt x="660" y="568"/>
                    </a:lnTo>
                    <a:lnTo>
                      <a:pt x="661" y="568"/>
                    </a:lnTo>
                    <a:lnTo>
                      <a:pt x="661" y="577"/>
                    </a:lnTo>
                    <a:lnTo>
                      <a:pt x="662" y="577"/>
                    </a:lnTo>
                    <a:lnTo>
                      <a:pt x="662" y="554"/>
                    </a:lnTo>
                    <a:lnTo>
                      <a:pt x="662" y="585"/>
                    </a:lnTo>
                    <a:lnTo>
                      <a:pt x="662" y="571"/>
                    </a:lnTo>
                    <a:lnTo>
                      <a:pt x="663" y="571"/>
                    </a:lnTo>
                    <a:lnTo>
                      <a:pt x="663" y="583"/>
                    </a:lnTo>
                    <a:lnTo>
                      <a:pt x="663" y="577"/>
                    </a:lnTo>
                    <a:lnTo>
                      <a:pt x="664" y="577"/>
                    </a:lnTo>
                    <a:lnTo>
                      <a:pt x="664" y="556"/>
                    </a:lnTo>
                    <a:lnTo>
                      <a:pt x="664" y="558"/>
                    </a:lnTo>
                    <a:lnTo>
                      <a:pt x="665" y="558"/>
                    </a:lnTo>
                    <a:lnTo>
                      <a:pt x="665" y="591"/>
                    </a:lnTo>
                    <a:lnTo>
                      <a:pt x="665" y="590"/>
                    </a:lnTo>
                    <a:lnTo>
                      <a:pt x="666" y="590"/>
                    </a:lnTo>
                    <a:lnTo>
                      <a:pt x="666" y="555"/>
                    </a:lnTo>
                    <a:lnTo>
                      <a:pt x="667" y="555"/>
                    </a:lnTo>
                    <a:lnTo>
                      <a:pt x="667" y="563"/>
                    </a:lnTo>
                    <a:lnTo>
                      <a:pt x="667" y="561"/>
                    </a:lnTo>
                    <a:lnTo>
                      <a:pt x="668" y="561"/>
                    </a:lnTo>
                    <a:lnTo>
                      <a:pt x="668" y="574"/>
                    </a:lnTo>
                    <a:lnTo>
                      <a:pt x="668" y="561"/>
                    </a:lnTo>
                    <a:lnTo>
                      <a:pt x="669" y="561"/>
                    </a:lnTo>
                    <a:lnTo>
                      <a:pt x="669" y="574"/>
                    </a:lnTo>
                    <a:lnTo>
                      <a:pt x="670" y="561"/>
                    </a:lnTo>
                    <a:lnTo>
                      <a:pt x="670" y="553"/>
                    </a:lnTo>
                    <a:lnTo>
                      <a:pt x="670" y="558"/>
                    </a:lnTo>
                    <a:lnTo>
                      <a:pt x="671" y="558"/>
                    </a:lnTo>
                    <a:lnTo>
                      <a:pt x="671" y="551"/>
                    </a:lnTo>
                    <a:lnTo>
                      <a:pt x="671" y="575"/>
                    </a:lnTo>
                    <a:lnTo>
                      <a:pt x="671" y="556"/>
                    </a:lnTo>
                    <a:lnTo>
                      <a:pt x="672" y="556"/>
                    </a:lnTo>
                    <a:lnTo>
                      <a:pt x="672" y="577"/>
                    </a:lnTo>
                    <a:lnTo>
                      <a:pt x="672" y="566"/>
                    </a:lnTo>
                    <a:lnTo>
                      <a:pt x="673" y="566"/>
                    </a:lnTo>
                    <a:lnTo>
                      <a:pt x="673" y="528"/>
                    </a:lnTo>
                    <a:lnTo>
                      <a:pt x="673" y="570"/>
                    </a:lnTo>
                    <a:lnTo>
                      <a:pt x="674" y="570"/>
                    </a:lnTo>
                    <a:lnTo>
                      <a:pt x="674" y="590"/>
                    </a:lnTo>
                    <a:lnTo>
                      <a:pt x="674" y="570"/>
                    </a:lnTo>
                    <a:lnTo>
                      <a:pt x="675" y="570"/>
                    </a:lnTo>
                    <a:lnTo>
                      <a:pt x="675" y="580"/>
                    </a:lnTo>
                    <a:lnTo>
                      <a:pt x="675" y="577"/>
                    </a:lnTo>
                    <a:lnTo>
                      <a:pt x="676" y="577"/>
                    </a:lnTo>
                    <a:lnTo>
                      <a:pt x="676" y="584"/>
                    </a:lnTo>
                    <a:lnTo>
                      <a:pt x="677" y="584"/>
                    </a:lnTo>
                    <a:lnTo>
                      <a:pt x="677" y="548"/>
                    </a:lnTo>
                    <a:lnTo>
                      <a:pt x="677" y="586"/>
                    </a:lnTo>
                    <a:lnTo>
                      <a:pt x="677" y="557"/>
                    </a:lnTo>
                    <a:lnTo>
                      <a:pt x="678" y="557"/>
                    </a:lnTo>
                    <a:lnTo>
                      <a:pt x="678" y="541"/>
                    </a:lnTo>
                    <a:lnTo>
                      <a:pt x="678" y="544"/>
                    </a:lnTo>
                    <a:lnTo>
                      <a:pt x="679" y="544"/>
                    </a:lnTo>
                    <a:lnTo>
                      <a:pt x="679" y="564"/>
                    </a:lnTo>
                    <a:lnTo>
                      <a:pt x="679" y="559"/>
                    </a:lnTo>
                    <a:lnTo>
                      <a:pt x="680" y="559"/>
                    </a:lnTo>
                    <a:lnTo>
                      <a:pt x="680" y="576"/>
                    </a:lnTo>
                    <a:lnTo>
                      <a:pt x="680" y="569"/>
                    </a:lnTo>
                    <a:lnTo>
                      <a:pt x="681" y="569"/>
                    </a:lnTo>
                    <a:lnTo>
                      <a:pt x="681" y="552"/>
                    </a:lnTo>
                    <a:lnTo>
                      <a:pt x="681" y="561"/>
                    </a:lnTo>
                    <a:lnTo>
                      <a:pt x="682" y="561"/>
                    </a:lnTo>
                    <a:lnTo>
                      <a:pt x="682" y="566"/>
                    </a:lnTo>
                    <a:lnTo>
                      <a:pt x="683" y="566"/>
                    </a:lnTo>
                    <a:lnTo>
                      <a:pt x="683" y="546"/>
                    </a:lnTo>
                    <a:lnTo>
                      <a:pt x="683" y="575"/>
                    </a:lnTo>
                    <a:lnTo>
                      <a:pt x="684" y="546"/>
                    </a:lnTo>
                    <a:lnTo>
                      <a:pt x="684" y="532"/>
                    </a:lnTo>
                    <a:lnTo>
                      <a:pt x="685" y="532"/>
                    </a:lnTo>
                    <a:lnTo>
                      <a:pt x="685" y="566"/>
                    </a:lnTo>
                    <a:lnTo>
                      <a:pt x="685" y="545"/>
                    </a:lnTo>
                    <a:lnTo>
                      <a:pt x="686" y="545"/>
                    </a:lnTo>
                    <a:lnTo>
                      <a:pt x="686" y="577"/>
                    </a:lnTo>
                    <a:lnTo>
                      <a:pt x="686" y="575"/>
                    </a:lnTo>
                    <a:lnTo>
                      <a:pt x="687" y="575"/>
                    </a:lnTo>
                    <a:lnTo>
                      <a:pt x="687" y="543"/>
                    </a:lnTo>
                    <a:lnTo>
                      <a:pt x="687" y="574"/>
                    </a:lnTo>
                    <a:lnTo>
                      <a:pt x="688" y="574"/>
                    </a:lnTo>
                    <a:lnTo>
                      <a:pt x="688" y="582"/>
                    </a:lnTo>
                    <a:lnTo>
                      <a:pt x="689" y="582"/>
                    </a:lnTo>
                    <a:lnTo>
                      <a:pt x="689" y="569"/>
                    </a:lnTo>
                    <a:lnTo>
                      <a:pt x="689" y="578"/>
                    </a:lnTo>
                    <a:lnTo>
                      <a:pt x="690" y="578"/>
                    </a:lnTo>
                    <a:lnTo>
                      <a:pt x="690" y="560"/>
                    </a:lnTo>
                    <a:lnTo>
                      <a:pt x="690" y="578"/>
                    </a:lnTo>
                    <a:lnTo>
                      <a:pt x="691" y="578"/>
                    </a:lnTo>
                    <a:lnTo>
                      <a:pt x="691" y="555"/>
                    </a:lnTo>
                    <a:lnTo>
                      <a:pt x="692" y="555"/>
                    </a:lnTo>
                    <a:lnTo>
                      <a:pt x="692" y="535"/>
                    </a:lnTo>
                    <a:lnTo>
                      <a:pt x="692" y="544"/>
                    </a:lnTo>
                    <a:lnTo>
                      <a:pt x="693" y="544"/>
                    </a:lnTo>
                    <a:lnTo>
                      <a:pt x="693" y="562"/>
                    </a:lnTo>
                    <a:lnTo>
                      <a:pt x="693" y="549"/>
                    </a:lnTo>
                    <a:lnTo>
                      <a:pt x="694" y="549"/>
                    </a:lnTo>
                    <a:lnTo>
                      <a:pt x="694" y="570"/>
                    </a:lnTo>
                    <a:lnTo>
                      <a:pt x="694" y="553"/>
                    </a:lnTo>
                    <a:lnTo>
                      <a:pt x="695" y="553"/>
                    </a:lnTo>
                    <a:lnTo>
                      <a:pt x="695" y="569"/>
                    </a:lnTo>
                    <a:lnTo>
                      <a:pt x="696" y="553"/>
                    </a:lnTo>
                    <a:lnTo>
                      <a:pt x="696" y="527"/>
                    </a:lnTo>
                    <a:lnTo>
                      <a:pt x="696" y="563"/>
                    </a:lnTo>
                    <a:lnTo>
                      <a:pt x="697" y="563"/>
                    </a:lnTo>
                    <a:lnTo>
                      <a:pt x="697" y="580"/>
                    </a:lnTo>
                    <a:lnTo>
                      <a:pt x="697" y="569"/>
                    </a:lnTo>
                    <a:lnTo>
                      <a:pt x="698" y="569"/>
                    </a:lnTo>
                    <a:lnTo>
                      <a:pt x="698" y="579"/>
                    </a:lnTo>
                    <a:lnTo>
                      <a:pt x="698" y="578"/>
                    </a:lnTo>
                    <a:lnTo>
                      <a:pt x="699" y="578"/>
                    </a:lnTo>
                    <a:lnTo>
                      <a:pt x="699" y="567"/>
                    </a:lnTo>
                    <a:lnTo>
                      <a:pt x="699" y="578"/>
                    </a:lnTo>
                    <a:lnTo>
                      <a:pt x="700" y="578"/>
                    </a:lnTo>
                    <a:lnTo>
                      <a:pt x="700" y="592"/>
                    </a:lnTo>
                    <a:lnTo>
                      <a:pt x="700" y="583"/>
                    </a:lnTo>
                    <a:lnTo>
                      <a:pt x="701" y="583"/>
                    </a:lnTo>
                    <a:lnTo>
                      <a:pt x="701" y="576"/>
                    </a:lnTo>
                    <a:lnTo>
                      <a:pt x="701" y="582"/>
                    </a:lnTo>
                    <a:lnTo>
                      <a:pt x="702" y="582"/>
                    </a:lnTo>
                    <a:lnTo>
                      <a:pt x="702" y="575"/>
                    </a:lnTo>
                    <a:lnTo>
                      <a:pt x="702" y="581"/>
                    </a:lnTo>
                    <a:lnTo>
                      <a:pt x="703" y="581"/>
                    </a:lnTo>
                    <a:lnTo>
                      <a:pt x="703" y="570"/>
                    </a:lnTo>
                    <a:lnTo>
                      <a:pt x="704" y="570"/>
                    </a:lnTo>
                    <a:lnTo>
                      <a:pt x="704" y="583"/>
                    </a:lnTo>
                    <a:lnTo>
                      <a:pt x="705" y="583"/>
                    </a:lnTo>
                    <a:lnTo>
                      <a:pt x="705" y="564"/>
                    </a:lnTo>
                    <a:lnTo>
                      <a:pt x="705" y="584"/>
                    </a:lnTo>
                    <a:lnTo>
                      <a:pt x="705" y="564"/>
                    </a:lnTo>
                    <a:lnTo>
                      <a:pt x="706" y="564"/>
                    </a:lnTo>
                    <a:lnTo>
                      <a:pt x="706" y="583"/>
                    </a:lnTo>
                    <a:lnTo>
                      <a:pt x="707" y="564"/>
                    </a:lnTo>
                    <a:lnTo>
                      <a:pt x="707" y="531"/>
                    </a:lnTo>
                    <a:lnTo>
                      <a:pt x="707" y="532"/>
                    </a:lnTo>
                    <a:lnTo>
                      <a:pt x="708" y="532"/>
                    </a:lnTo>
                    <a:lnTo>
                      <a:pt x="708" y="563"/>
                    </a:lnTo>
                    <a:lnTo>
                      <a:pt x="708" y="565"/>
                    </a:lnTo>
                    <a:lnTo>
                      <a:pt x="709" y="565"/>
                    </a:lnTo>
                    <a:lnTo>
                      <a:pt x="709" y="575"/>
                    </a:lnTo>
                    <a:lnTo>
                      <a:pt x="709" y="568"/>
                    </a:lnTo>
                    <a:lnTo>
                      <a:pt x="710" y="568"/>
                    </a:lnTo>
                    <a:lnTo>
                      <a:pt x="710" y="575"/>
                    </a:lnTo>
                    <a:lnTo>
                      <a:pt x="711" y="575"/>
                    </a:lnTo>
                    <a:lnTo>
                      <a:pt x="711" y="555"/>
                    </a:lnTo>
                    <a:lnTo>
                      <a:pt x="711" y="577"/>
                    </a:lnTo>
                    <a:lnTo>
                      <a:pt x="711" y="564"/>
                    </a:lnTo>
                    <a:lnTo>
                      <a:pt x="712" y="564"/>
                    </a:lnTo>
                    <a:lnTo>
                      <a:pt x="712" y="586"/>
                    </a:lnTo>
                    <a:lnTo>
                      <a:pt x="712" y="568"/>
                    </a:lnTo>
                    <a:lnTo>
                      <a:pt x="713" y="568"/>
                    </a:lnTo>
                    <a:lnTo>
                      <a:pt x="713" y="578"/>
                    </a:lnTo>
                    <a:lnTo>
                      <a:pt x="714" y="578"/>
                    </a:lnTo>
                    <a:lnTo>
                      <a:pt x="714" y="558"/>
                    </a:lnTo>
                    <a:lnTo>
                      <a:pt x="714" y="580"/>
                    </a:lnTo>
                    <a:lnTo>
                      <a:pt x="714" y="578"/>
                    </a:lnTo>
                    <a:lnTo>
                      <a:pt x="715" y="578"/>
                    </a:lnTo>
                    <a:lnTo>
                      <a:pt x="715" y="552"/>
                    </a:lnTo>
                    <a:lnTo>
                      <a:pt x="715" y="563"/>
                    </a:lnTo>
                    <a:lnTo>
                      <a:pt x="716" y="563"/>
                    </a:lnTo>
                    <a:lnTo>
                      <a:pt x="716" y="579"/>
                    </a:lnTo>
                    <a:lnTo>
                      <a:pt x="716" y="563"/>
                    </a:lnTo>
                    <a:lnTo>
                      <a:pt x="717" y="563"/>
                    </a:lnTo>
                    <a:lnTo>
                      <a:pt x="717" y="580"/>
                    </a:lnTo>
                    <a:lnTo>
                      <a:pt x="717" y="572"/>
                    </a:lnTo>
                    <a:lnTo>
                      <a:pt x="718" y="572"/>
                    </a:lnTo>
                    <a:lnTo>
                      <a:pt x="718" y="584"/>
                    </a:lnTo>
                    <a:lnTo>
                      <a:pt x="719" y="572"/>
                    </a:lnTo>
                    <a:lnTo>
                      <a:pt x="719" y="551"/>
                    </a:lnTo>
                    <a:lnTo>
                      <a:pt x="719" y="569"/>
                    </a:lnTo>
                    <a:lnTo>
                      <a:pt x="720" y="569"/>
                    </a:lnTo>
                    <a:lnTo>
                      <a:pt x="720" y="578"/>
                    </a:lnTo>
                    <a:lnTo>
                      <a:pt x="721" y="578"/>
                    </a:lnTo>
                    <a:lnTo>
                      <a:pt x="721" y="564"/>
                    </a:lnTo>
                    <a:lnTo>
                      <a:pt x="721" y="580"/>
                    </a:lnTo>
                    <a:lnTo>
                      <a:pt x="721" y="568"/>
                    </a:lnTo>
                    <a:lnTo>
                      <a:pt x="722" y="568"/>
                    </a:lnTo>
                    <a:lnTo>
                      <a:pt x="722" y="549"/>
                    </a:lnTo>
                    <a:lnTo>
                      <a:pt x="722" y="560"/>
                    </a:lnTo>
                    <a:lnTo>
                      <a:pt x="723" y="560"/>
                    </a:lnTo>
                    <a:lnTo>
                      <a:pt x="723" y="587"/>
                    </a:lnTo>
                    <a:lnTo>
                      <a:pt x="723" y="561"/>
                    </a:lnTo>
                    <a:lnTo>
                      <a:pt x="724" y="561"/>
                    </a:lnTo>
                    <a:lnTo>
                      <a:pt x="724" y="566"/>
                    </a:lnTo>
                    <a:lnTo>
                      <a:pt x="725" y="566"/>
                    </a:lnTo>
                    <a:lnTo>
                      <a:pt x="725" y="556"/>
                    </a:lnTo>
                    <a:lnTo>
                      <a:pt x="725" y="573"/>
                    </a:lnTo>
                    <a:lnTo>
                      <a:pt x="725" y="563"/>
                    </a:lnTo>
                    <a:lnTo>
                      <a:pt x="726" y="563"/>
                    </a:lnTo>
                    <a:lnTo>
                      <a:pt x="726" y="577"/>
                    </a:lnTo>
                    <a:lnTo>
                      <a:pt x="727" y="563"/>
                    </a:lnTo>
                    <a:lnTo>
                      <a:pt x="727" y="550"/>
                    </a:lnTo>
                    <a:lnTo>
                      <a:pt x="727" y="560"/>
                    </a:lnTo>
                    <a:lnTo>
                      <a:pt x="728" y="560"/>
                    </a:lnTo>
                    <a:lnTo>
                      <a:pt x="728" y="573"/>
                    </a:lnTo>
                    <a:lnTo>
                      <a:pt x="729" y="573"/>
                    </a:lnTo>
                    <a:lnTo>
                      <a:pt x="729" y="503"/>
                    </a:lnTo>
                    <a:lnTo>
                      <a:pt x="729" y="504"/>
                    </a:lnTo>
                    <a:lnTo>
                      <a:pt x="730" y="504"/>
                    </a:lnTo>
                    <a:lnTo>
                      <a:pt x="730" y="556"/>
                    </a:lnTo>
                    <a:lnTo>
                      <a:pt x="730" y="536"/>
                    </a:lnTo>
                    <a:lnTo>
                      <a:pt x="731" y="536"/>
                    </a:lnTo>
                    <a:lnTo>
                      <a:pt x="731" y="559"/>
                    </a:lnTo>
                    <a:lnTo>
                      <a:pt x="731" y="557"/>
                    </a:lnTo>
                    <a:lnTo>
                      <a:pt x="732" y="557"/>
                    </a:lnTo>
                    <a:lnTo>
                      <a:pt x="732" y="562"/>
                    </a:lnTo>
                    <a:lnTo>
                      <a:pt x="732" y="564"/>
                    </a:lnTo>
                    <a:lnTo>
                      <a:pt x="733" y="564"/>
                    </a:lnTo>
                    <a:lnTo>
                      <a:pt x="733" y="571"/>
                    </a:lnTo>
                    <a:lnTo>
                      <a:pt x="733" y="573"/>
                    </a:lnTo>
                    <a:lnTo>
                      <a:pt x="734" y="573"/>
                    </a:lnTo>
                    <a:lnTo>
                      <a:pt x="734" y="582"/>
                    </a:lnTo>
                    <a:lnTo>
                      <a:pt x="735" y="573"/>
                    </a:lnTo>
                    <a:lnTo>
                      <a:pt x="735" y="537"/>
                    </a:lnTo>
                    <a:lnTo>
                      <a:pt x="735" y="559"/>
                    </a:lnTo>
                    <a:lnTo>
                      <a:pt x="736" y="559"/>
                    </a:lnTo>
                    <a:lnTo>
                      <a:pt x="736" y="526"/>
                    </a:lnTo>
                    <a:lnTo>
                      <a:pt x="736" y="549"/>
                    </a:lnTo>
                    <a:lnTo>
                      <a:pt x="737" y="549"/>
                    </a:lnTo>
                    <a:lnTo>
                      <a:pt x="737" y="575"/>
                    </a:lnTo>
                    <a:lnTo>
                      <a:pt x="737" y="561"/>
                    </a:lnTo>
                    <a:lnTo>
                      <a:pt x="738" y="561"/>
                    </a:lnTo>
                    <a:lnTo>
                      <a:pt x="738" y="578"/>
                    </a:lnTo>
                    <a:lnTo>
                      <a:pt x="738" y="569"/>
                    </a:lnTo>
                    <a:lnTo>
                      <a:pt x="739" y="569"/>
                    </a:lnTo>
                    <a:lnTo>
                      <a:pt x="739" y="539"/>
                    </a:lnTo>
                    <a:lnTo>
                      <a:pt x="739" y="563"/>
                    </a:lnTo>
                    <a:lnTo>
                      <a:pt x="740" y="563"/>
                    </a:lnTo>
                    <a:lnTo>
                      <a:pt x="740" y="584"/>
                    </a:lnTo>
                    <a:lnTo>
                      <a:pt x="740" y="571"/>
                    </a:lnTo>
                    <a:lnTo>
                      <a:pt x="741" y="571"/>
                    </a:lnTo>
                    <a:lnTo>
                      <a:pt x="741" y="557"/>
                    </a:lnTo>
                    <a:lnTo>
                      <a:pt x="741" y="558"/>
                    </a:lnTo>
                    <a:lnTo>
                      <a:pt x="742" y="558"/>
                    </a:lnTo>
                    <a:lnTo>
                      <a:pt x="742" y="533"/>
                    </a:lnTo>
                    <a:lnTo>
                      <a:pt x="742" y="534"/>
                    </a:lnTo>
                    <a:lnTo>
                      <a:pt x="743" y="534"/>
                    </a:lnTo>
                    <a:lnTo>
                      <a:pt x="743" y="580"/>
                    </a:lnTo>
                    <a:lnTo>
                      <a:pt x="743" y="553"/>
                    </a:lnTo>
                    <a:lnTo>
                      <a:pt x="744" y="553"/>
                    </a:lnTo>
                    <a:lnTo>
                      <a:pt x="744" y="572"/>
                    </a:lnTo>
                    <a:lnTo>
                      <a:pt x="744" y="556"/>
                    </a:lnTo>
                    <a:lnTo>
                      <a:pt x="745" y="556"/>
                    </a:lnTo>
                    <a:lnTo>
                      <a:pt x="745" y="572"/>
                    </a:lnTo>
                    <a:lnTo>
                      <a:pt x="745" y="570"/>
                    </a:lnTo>
                    <a:lnTo>
                      <a:pt x="746" y="570"/>
                    </a:lnTo>
                    <a:lnTo>
                      <a:pt x="746" y="578"/>
                    </a:lnTo>
                    <a:lnTo>
                      <a:pt x="747" y="570"/>
                    </a:lnTo>
                    <a:lnTo>
                      <a:pt x="747" y="543"/>
                    </a:lnTo>
                    <a:lnTo>
                      <a:pt x="747" y="565"/>
                    </a:lnTo>
                    <a:lnTo>
                      <a:pt x="748" y="565"/>
                    </a:lnTo>
                    <a:lnTo>
                      <a:pt x="748" y="580"/>
                    </a:lnTo>
                    <a:lnTo>
                      <a:pt x="748" y="568"/>
                    </a:lnTo>
                    <a:lnTo>
                      <a:pt x="749" y="568"/>
                    </a:lnTo>
                    <a:lnTo>
                      <a:pt x="749" y="590"/>
                    </a:lnTo>
                    <a:lnTo>
                      <a:pt x="749" y="585"/>
                    </a:lnTo>
                    <a:lnTo>
                      <a:pt x="750" y="585"/>
                    </a:lnTo>
                    <a:lnTo>
                      <a:pt x="750" y="567"/>
                    </a:lnTo>
                    <a:lnTo>
                      <a:pt x="750" y="570"/>
                    </a:lnTo>
                    <a:lnTo>
                      <a:pt x="751" y="570"/>
                    </a:lnTo>
                    <a:lnTo>
                      <a:pt x="751" y="580"/>
                    </a:lnTo>
                    <a:lnTo>
                      <a:pt x="751" y="578"/>
                    </a:lnTo>
                    <a:lnTo>
                      <a:pt x="752" y="578"/>
                    </a:lnTo>
                    <a:lnTo>
                      <a:pt x="752" y="568"/>
                    </a:lnTo>
                    <a:lnTo>
                      <a:pt x="752" y="572"/>
                    </a:lnTo>
                    <a:lnTo>
                      <a:pt x="753" y="572"/>
                    </a:lnTo>
                    <a:lnTo>
                      <a:pt x="753" y="564"/>
                    </a:lnTo>
                    <a:lnTo>
                      <a:pt x="753" y="572"/>
                    </a:lnTo>
                    <a:lnTo>
                      <a:pt x="754" y="572"/>
                    </a:lnTo>
                    <a:lnTo>
                      <a:pt x="754" y="563"/>
                    </a:lnTo>
                    <a:lnTo>
                      <a:pt x="754" y="581"/>
                    </a:lnTo>
                    <a:lnTo>
                      <a:pt x="755" y="581"/>
                    </a:lnTo>
                    <a:lnTo>
                      <a:pt x="755" y="562"/>
                    </a:lnTo>
                    <a:lnTo>
                      <a:pt x="755" y="570"/>
                    </a:lnTo>
                    <a:lnTo>
                      <a:pt x="756" y="570"/>
                    </a:lnTo>
                    <a:lnTo>
                      <a:pt x="756" y="575"/>
                    </a:lnTo>
                    <a:lnTo>
                      <a:pt x="756" y="570"/>
                    </a:lnTo>
                    <a:lnTo>
                      <a:pt x="757" y="570"/>
                    </a:lnTo>
                    <a:lnTo>
                      <a:pt x="757" y="580"/>
                    </a:lnTo>
                    <a:lnTo>
                      <a:pt x="757" y="578"/>
                    </a:lnTo>
                    <a:lnTo>
                      <a:pt x="758" y="578"/>
                    </a:lnTo>
                    <a:lnTo>
                      <a:pt x="758" y="563"/>
                    </a:lnTo>
                    <a:lnTo>
                      <a:pt x="758" y="576"/>
                    </a:lnTo>
                    <a:lnTo>
                      <a:pt x="759" y="576"/>
                    </a:lnTo>
                    <a:lnTo>
                      <a:pt x="759" y="554"/>
                    </a:lnTo>
                    <a:lnTo>
                      <a:pt x="759" y="576"/>
                    </a:lnTo>
                    <a:lnTo>
                      <a:pt x="760" y="576"/>
                    </a:lnTo>
                    <a:lnTo>
                      <a:pt x="760" y="549"/>
                    </a:lnTo>
                    <a:lnTo>
                      <a:pt x="760" y="580"/>
                    </a:lnTo>
                    <a:lnTo>
                      <a:pt x="760" y="563"/>
                    </a:lnTo>
                    <a:lnTo>
                      <a:pt x="761" y="563"/>
                    </a:lnTo>
                    <a:lnTo>
                      <a:pt x="761" y="570"/>
                    </a:lnTo>
                    <a:lnTo>
                      <a:pt x="761" y="569"/>
                    </a:lnTo>
                    <a:lnTo>
                      <a:pt x="762" y="569"/>
                    </a:lnTo>
                    <a:lnTo>
                      <a:pt x="762" y="554"/>
                    </a:lnTo>
                    <a:lnTo>
                      <a:pt x="762" y="564"/>
                    </a:lnTo>
                    <a:lnTo>
                      <a:pt x="763" y="564"/>
                    </a:lnTo>
                    <a:lnTo>
                      <a:pt x="763" y="584"/>
                    </a:lnTo>
                    <a:lnTo>
                      <a:pt x="763" y="568"/>
                    </a:lnTo>
                    <a:lnTo>
                      <a:pt x="764" y="568"/>
                    </a:lnTo>
                    <a:lnTo>
                      <a:pt x="764" y="560"/>
                    </a:lnTo>
                    <a:lnTo>
                      <a:pt x="764" y="568"/>
                    </a:lnTo>
                    <a:lnTo>
                      <a:pt x="765" y="568"/>
                    </a:lnTo>
                    <a:lnTo>
                      <a:pt x="765" y="559"/>
                    </a:lnTo>
                    <a:lnTo>
                      <a:pt x="765" y="570"/>
                    </a:lnTo>
                    <a:lnTo>
                      <a:pt x="765" y="563"/>
                    </a:lnTo>
                    <a:lnTo>
                      <a:pt x="766" y="563"/>
                    </a:lnTo>
                    <a:lnTo>
                      <a:pt x="766" y="587"/>
                    </a:lnTo>
                    <a:lnTo>
                      <a:pt x="766" y="581"/>
                    </a:lnTo>
                    <a:lnTo>
                      <a:pt x="767" y="581"/>
                    </a:lnTo>
                    <a:lnTo>
                      <a:pt x="767" y="557"/>
                    </a:lnTo>
                    <a:lnTo>
                      <a:pt x="767" y="558"/>
                    </a:lnTo>
                    <a:lnTo>
                      <a:pt x="768" y="558"/>
                    </a:lnTo>
                    <a:lnTo>
                      <a:pt x="768" y="571"/>
                    </a:lnTo>
                    <a:lnTo>
                      <a:pt x="768" y="566"/>
                    </a:lnTo>
                    <a:lnTo>
                      <a:pt x="769" y="566"/>
                    </a:lnTo>
                    <a:lnTo>
                      <a:pt x="769" y="578"/>
                    </a:lnTo>
                    <a:lnTo>
                      <a:pt x="769" y="573"/>
                    </a:lnTo>
                    <a:lnTo>
                      <a:pt x="770" y="573"/>
                    </a:lnTo>
                    <a:lnTo>
                      <a:pt x="770" y="560"/>
                    </a:lnTo>
                    <a:lnTo>
                      <a:pt x="770" y="567"/>
                    </a:lnTo>
                    <a:lnTo>
                      <a:pt x="771" y="567"/>
                    </a:lnTo>
                    <a:lnTo>
                      <a:pt x="771" y="581"/>
                    </a:lnTo>
                    <a:lnTo>
                      <a:pt x="771" y="571"/>
                    </a:lnTo>
                    <a:lnTo>
                      <a:pt x="772" y="571"/>
                    </a:lnTo>
                    <a:lnTo>
                      <a:pt x="772" y="579"/>
                    </a:lnTo>
                    <a:lnTo>
                      <a:pt x="772" y="571"/>
                    </a:lnTo>
                    <a:lnTo>
                      <a:pt x="773" y="571"/>
                    </a:lnTo>
                    <a:lnTo>
                      <a:pt x="773" y="580"/>
                    </a:lnTo>
                    <a:lnTo>
                      <a:pt x="773" y="576"/>
                    </a:lnTo>
                    <a:lnTo>
                      <a:pt x="774" y="576"/>
                    </a:lnTo>
                    <a:lnTo>
                      <a:pt x="774" y="583"/>
                    </a:lnTo>
                    <a:lnTo>
                      <a:pt x="774" y="580"/>
                    </a:lnTo>
                    <a:lnTo>
                      <a:pt x="775" y="580"/>
                    </a:lnTo>
                    <a:lnTo>
                      <a:pt x="775" y="570"/>
                    </a:lnTo>
                    <a:lnTo>
                      <a:pt x="775" y="572"/>
                    </a:lnTo>
                    <a:lnTo>
                      <a:pt x="776" y="572"/>
                    </a:lnTo>
                    <a:lnTo>
                      <a:pt x="776" y="558"/>
                    </a:lnTo>
                    <a:lnTo>
                      <a:pt x="776" y="567"/>
                    </a:lnTo>
                    <a:lnTo>
                      <a:pt x="777" y="567"/>
                    </a:lnTo>
                    <a:lnTo>
                      <a:pt x="777" y="577"/>
                    </a:lnTo>
                    <a:lnTo>
                      <a:pt x="778" y="577"/>
                    </a:lnTo>
                    <a:lnTo>
                      <a:pt x="778" y="556"/>
                    </a:lnTo>
                    <a:lnTo>
                      <a:pt x="778" y="580"/>
                    </a:lnTo>
                    <a:lnTo>
                      <a:pt x="778" y="557"/>
                    </a:lnTo>
                    <a:lnTo>
                      <a:pt x="779" y="557"/>
                    </a:lnTo>
                    <a:lnTo>
                      <a:pt x="779" y="554"/>
                    </a:lnTo>
                    <a:lnTo>
                      <a:pt x="780" y="554"/>
                    </a:lnTo>
                    <a:lnTo>
                      <a:pt x="780" y="582"/>
                    </a:lnTo>
                    <a:lnTo>
                      <a:pt x="780" y="567"/>
                    </a:lnTo>
                    <a:lnTo>
                      <a:pt x="781" y="567"/>
                    </a:lnTo>
                    <a:lnTo>
                      <a:pt x="781" y="578"/>
                    </a:lnTo>
                    <a:lnTo>
                      <a:pt x="782" y="567"/>
                    </a:lnTo>
                    <a:lnTo>
                      <a:pt x="782" y="533"/>
                    </a:lnTo>
                    <a:lnTo>
                      <a:pt x="782" y="542"/>
                    </a:lnTo>
                    <a:lnTo>
                      <a:pt x="783" y="542"/>
                    </a:lnTo>
                    <a:lnTo>
                      <a:pt x="783" y="582"/>
                    </a:lnTo>
                    <a:lnTo>
                      <a:pt x="783" y="558"/>
                    </a:lnTo>
                    <a:lnTo>
                      <a:pt x="784" y="558"/>
                    </a:lnTo>
                    <a:lnTo>
                      <a:pt x="784" y="580"/>
                    </a:lnTo>
                    <a:lnTo>
                      <a:pt x="784" y="562"/>
                    </a:lnTo>
                    <a:lnTo>
                      <a:pt x="785" y="562"/>
                    </a:lnTo>
                    <a:lnTo>
                      <a:pt x="785" y="570"/>
                    </a:lnTo>
                    <a:lnTo>
                      <a:pt x="785" y="562"/>
                    </a:lnTo>
                    <a:lnTo>
                      <a:pt x="786" y="562"/>
                    </a:lnTo>
                    <a:lnTo>
                      <a:pt x="786" y="580"/>
                    </a:lnTo>
                    <a:lnTo>
                      <a:pt x="786" y="575"/>
                    </a:lnTo>
                    <a:lnTo>
                      <a:pt x="787" y="575"/>
                    </a:lnTo>
                    <a:lnTo>
                      <a:pt x="787" y="560"/>
                    </a:lnTo>
                    <a:lnTo>
                      <a:pt x="787" y="563"/>
                    </a:lnTo>
                    <a:lnTo>
                      <a:pt x="788" y="563"/>
                    </a:lnTo>
                    <a:lnTo>
                      <a:pt x="788" y="577"/>
                    </a:lnTo>
                    <a:lnTo>
                      <a:pt x="788" y="572"/>
                    </a:lnTo>
                    <a:lnTo>
                      <a:pt x="789" y="572"/>
                    </a:lnTo>
                    <a:lnTo>
                      <a:pt x="789" y="583"/>
                    </a:lnTo>
                    <a:lnTo>
                      <a:pt x="789" y="580"/>
                    </a:lnTo>
                    <a:lnTo>
                      <a:pt x="790" y="580"/>
                    </a:lnTo>
                    <a:lnTo>
                      <a:pt x="790" y="563"/>
                    </a:lnTo>
                    <a:lnTo>
                      <a:pt x="790" y="565"/>
                    </a:lnTo>
                    <a:lnTo>
                      <a:pt x="791" y="565"/>
                    </a:lnTo>
                    <a:lnTo>
                      <a:pt x="791" y="579"/>
                    </a:lnTo>
                    <a:lnTo>
                      <a:pt x="791" y="567"/>
                    </a:lnTo>
                    <a:lnTo>
                      <a:pt x="792" y="567"/>
                    </a:lnTo>
                    <a:lnTo>
                      <a:pt x="792" y="558"/>
                    </a:lnTo>
                    <a:lnTo>
                      <a:pt x="792" y="572"/>
                    </a:lnTo>
                    <a:lnTo>
                      <a:pt x="793" y="572"/>
                    </a:lnTo>
                    <a:lnTo>
                      <a:pt x="793" y="585"/>
                    </a:lnTo>
                    <a:lnTo>
                      <a:pt x="793" y="581"/>
                    </a:lnTo>
                    <a:lnTo>
                      <a:pt x="794" y="581"/>
                    </a:lnTo>
                    <a:lnTo>
                      <a:pt x="794" y="562"/>
                    </a:lnTo>
                    <a:lnTo>
                      <a:pt x="794" y="581"/>
                    </a:lnTo>
                    <a:lnTo>
                      <a:pt x="795" y="581"/>
                    </a:lnTo>
                    <a:lnTo>
                      <a:pt x="795" y="559"/>
                    </a:lnTo>
                    <a:lnTo>
                      <a:pt x="795" y="585"/>
                    </a:lnTo>
                    <a:lnTo>
                      <a:pt x="795" y="572"/>
                    </a:lnTo>
                    <a:lnTo>
                      <a:pt x="796" y="572"/>
                    </a:lnTo>
                    <a:lnTo>
                      <a:pt x="796" y="558"/>
                    </a:lnTo>
                    <a:lnTo>
                      <a:pt x="796" y="560"/>
                    </a:lnTo>
                    <a:lnTo>
                      <a:pt x="797" y="560"/>
                    </a:lnTo>
                    <a:lnTo>
                      <a:pt x="797" y="575"/>
                    </a:lnTo>
                    <a:lnTo>
                      <a:pt x="797" y="569"/>
                    </a:lnTo>
                    <a:lnTo>
                      <a:pt x="798" y="569"/>
                    </a:lnTo>
                    <a:lnTo>
                      <a:pt x="798" y="576"/>
                    </a:lnTo>
                    <a:lnTo>
                      <a:pt x="799" y="576"/>
                    </a:lnTo>
                    <a:lnTo>
                      <a:pt x="799" y="561"/>
                    </a:lnTo>
                    <a:lnTo>
                      <a:pt x="799" y="579"/>
                    </a:lnTo>
                    <a:lnTo>
                      <a:pt x="799" y="562"/>
                    </a:lnTo>
                    <a:lnTo>
                      <a:pt x="800" y="562"/>
                    </a:lnTo>
                    <a:lnTo>
                      <a:pt x="800" y="579"/>
                    </a:lnTo>
                    <a:lnTo>
                      <a:pt x="800" y="564"/>
                    </a:lnTo>
                    <a:lnTo>
                      <a:pt x="801" y="564"/>
                    </a:lnTo>
                    <a:lnTo>
                      <a:pt x="801" y="579"/>
                    </a:lnTo>
                    <a:lnTo>
                      <a:pt x="801" y="578"/>
                    </a:lnTo>
                    <a:lnTo>
                      <a:pt x="802" y="578"/>
                    </a:lnTo>
                    <a:lnTo>
                      <a:pt x="802" y="562"/>
                    </a:lnTo>
                    <a:lnTo>
                      <a:pt x="802" y="578"/>
                    </a:lnTo>
                    <a:lnTo>
                      <a:pt x="803" y="578"/>
                    </a:lnTo>
                    <a:lnTo>
                      <a:pt x="803" y="552"/>
                    </a:lnTo>
                    <a:lnTo>
                      <a:pt x="803" y="579"/>
                    </a:lnTo>
                    <a:lnTo>
                      <a:pt x="803" y="561"/>
                    </a:lnTo>
                    <a:lnTo>
                      <a:pt x="804" y="561"/>
                    </a:lnTo>
                    <a:lnTo>
                      <a:pt x="804" y="578"/>
                    </a:lnTo>
                    <a:lnTo>
                      <a:pt x="804" y="563"/>
                    </a:lnTo>
                    <a:lnTo>
                      <a:pt x="805" y="563"/>
                    </a:lnTo>
                    <a:lnTo>
                      <a:pt x="805" y="575"/>
                    </a:lnTo>
                    <a:lnTo>
                      <a:pt x="806" y="575"/>
                    </a:lnTo>
                    <a:lnTo>
                      <a:pt x="806" y="559"/>
                    </a:lnTo>
                    <a:lnTo>
                      <a:pt x="806" y="578"/>
                    </a:lnTo>
                    <a:lnTo>
                      <a:pt x="807" y="559"/>
                    </a:lnTo>
                    <a:lnTo>
                      <a:pt x="807" y="544"/>
                    </a:lnTo>
                    <a:lnTo>
                      <a:pt x="808" y="544"/>
                    </a:lnTo>
                    <a:lnTo>
                      <a:pt x="808" y="535"/>
                    </a:lnTo>
                    <a:lnTo>
                      <a:pt x="808" y="546"/>
                    </a:lnTo>
                    <a:lnTo>
                      <a:pt x="809" y="546"/>
                    </a:lnTo>
                    <a:lnTo>
                      <a:pt x="809" y="567"/>
                    </a:lnTo>
                    <a:lnTo>
                      <a:pt x="809" y="564"/>
                    </a:lnTo>
                    <a:lnTo>
                      <a:pt x="810" y="564"/>
                    </a:lnTo>
                    <a:lnTo>
                      <a:pt x="810" y="542"/>
                    </a:lnTo>
                    <a:lnTo>
                      <a:pt x="810" y="553"/>
                    </a:lnTo>
                    <a:lnTo>
                      <a:pt x="811" y="553"/>
                    </a:lnTo>
                    <a:lnTo>
                      <a:pt x="811" y="569"/>
                    </a:lnTo>
                    <a:lnTo>
                      <a:pt x="811" y="566"/>
                    </a:lnTo>
                    <a:lnTo>
                      <a:pt x="812" y="566"/>
                    </a:lnTo>
                    <a:lnTo>
                      <a:pt x="812" y="576"/>
                    </a:lnTo>
                    <a:lnTo>
                      <a:pt x="812" y="571"/>
                    </a:lnTo>
                    <a:lnTo>
                      <a:pt x="813" y="571"/>
                    </a:lnTo>
                    <a:lnTo>
                      <a:pt x="813" y="577"/>
                    </a:lnTo>
                    <a:lnTo>
                      <a:pt x="814" y="577"/>
                    </a:lnTo>
                    <a:lnTo>
                      <a:pt x="814" y="570"/>
                    </a:lnTo>
                    <a:lnTo>
                      <a:pt x="814" y="583"/>
                    </a:lnTo>
                    <a:lnTo>
                      <a:pt x="814" y="572"/>
                    </a:lnTo>
                    <a:lnTo>
                      <a:pt x="815" y="572"/>
                    </a:lnTo>
                    <a:lnTo>
                      <a:pt x="815" y="577"/>
                    </a:lnTo>
                    <a:lnTo>
                      <a:pt x="815" y="572"/>
                    </a:lnTo>
                    <a:lnTo>
                      <a:pt x="816" y="572"/>
                    </a:lnTo>
                    <a:lnTo>
                      <a:pt x="816" y="578"/>
                    </a:lnTo>
                    <a:lnTo>
                      <a:pt x="816" y="572"/>
                    </a:lnTo>
                    <a:lnTo>
                      <a:pt x="817" y="572"/>
                    </a:lnTo>
                    <a:lnTo>
                      <a:pt x="817" y="576"/>
                    </a:lnTo>
                    <a:lnTo>
                      <a:pt x="818" y="576"/>
                    </a:lnTo>
                    <a:lnTo>
                      <a:pt x="818" y="557"/>
                    </a:lnTo>
                    <a:lnTo>
                      <a:pt x="818" y="577"/>
                    </a:lnTo>
                    <a:lnTo>
                      <a:pt x="818" y="560"/>
                    </a:lnTo>
                    <a:lnTo>
                      <a:pt x="819" y="560"/>
                    </a:lnTo>
                    <a:lnTo>
                      <a:pt x="819" y="585"/>
                    </a:lnTo>
                    <a:lnTo>
                      <a:pt x="819" y="572"/>
                    </a:lnTo>
                    <a:lnTo>
                      <a:pt x="820" y="572"/>
                    </a:lnTo>
                    <a:lnTo>
                      <a:pt x="820" y="558"/>
                    </a:lnTo>
                    <a:lnTo>
                      <a:pt x="820" y="565"/>
                    </a:lnTo>
                    <a:lnTo>
                      <a:pt x="821" y="565"/>
                    </a:lnTo>
                    <a:lnTo>
                      <a:pt x="821" y="583"/>
                    </a:lnTo>
                    <a:lnTo>
                      <a:pt x="821" y="565"/>
                    </a:lnTo>
                    <a:lnTo>
                      <a:pt x="822" y="565"/>
                    </a:lnTo>
                    <a:lnTo>
                      <a:pt x="822" y="576"/>
                    </a:lnTo>
                    <a:lnTo>
                      <a:pt x="822" y="574"/>
                    </a:lnTo>
                    <a:lnTo>
                      <a:pt x="823" y="574"/>
                    </a:lnTo>
                    <a:lnTo>
                      <a:pt x="823" y="588"/>
                    </a:lnTo>
                    <a:lnTo>
                      <a:pt x="823" y="578"/>
                    </a:lnTo>
                    <a:lnTo>
                      <a:pt x="824" y="578"/>
                    </a:lnTo>
                    <a:lnTo>
                      <a:pt x="824" y="565"/>
                    </a:lnTo>
                    <a:lnTo>
                      <a:pt x="824" y="578"/>
                    </a:lnTo>
                    <a:lnTo>
                      <a:pt x="825" y="578"/>
                    </a:lnTo>
                    <a:lnTo>
                      <a:pt x="825" y="561"/>
                    </a:lnTo>
                    <a:lnTo>
                      <a:pt x="825" y="579"/>
                    </a:lnTo>
                    <a:lnTo>
                      <a:pt x="825" y="563"/>
                    </a:lnTo>
                    <a:lnTo>
                      <a:pt x="826" y="563"/>
                    </a:lnTo>
                    <a:lnTo>
                      <a:pt x="826" y="586"/>
                    </a:lnTo>
                    <a:lnTo>
                      <a:pt x="826" y="576"/>
                    </a:lnTo>
                    <a:lnTo>
                      <a:pt x="827" y="576"/>
                    </a:lnTo>
                    <a:lnTo>
                      <a:pt x="827" y="586"/>
                    </a:lnTo>
                    <a:lnTo>
                      <a:pt x="827" y="585"/>
                    </a:lnTo>
                    <a:lnTo>
                      <a:pt x="828" y="585"/>
                    </a:lnTo>
                    <a:lnTo>
                      <a:pt x="828" y="570"/>
                    </a:lnTo>
                    <a:lnTo>
                      <a:pt x="828" y="583"/>
                    </a:lnTo>
                    <a:lnTo>
                      <a:pt x="829" y="583"/>
                    </a:lnTo>
                    <a:lnTo>
                      <a:pt x="829" y="569"/>
                    </a:lnTo>
                    <a:lnTo>
                      <a:pt x="829" y="576"/>
                    </a:lnTo>
                    <a:lnTo>
                      <a:pt x="830" y="576"/>
                    </a:lnTo>
                    <a:lnTo>
                      <a:pt x="830" y="560"/>
                    </a:lnTo>
                    <a:lnTo>
                      <a:pt x="830" y="576"/>
                    </a:lnTo>
                    <a:lnTo>
                      <a:pt x="831" y="576"/>
                    </a:lnTo>
                    <a:lnTo>
                      <a:pt x="831" y="552"/>
                    </a:lnTo>
                    <a:lnTo>
                      <a:pt x="831" y="579"/>
                    </a:lnTo>
                    <a:lnTo>
                      <a:pt x="831" y="562"/>
                    </a:lnTo>
                    <a:lnTo>
                      <a:pt x="832" y="562"/>
                    </a:lnTo>
                    <a:lnTo>
                      <a:pt x="832" y="574"/>
                    </a:lnTo>
                    <a:lnTo>
                      <a:pt x="832" y="564"/>
                    </a:lnTo>
                    <a:lnTo>
                      <a:pt x="833" y="564"/>
                    </a:lnTo>
                    <a:lnTo>
                      <a:pt x="833" y="574"/>
                    </a:lnTo>
                    <a:lnTo>
                      <a:pt x="833" y="566"/>
                    </a:lnTo>
                    <a:lnTo>
                      <a:pt x="834" y="566"/>
                    </a:lnTo>
                    <a:lnTo>
                      <a:pt x="834" y="542"/>
                    </a:lnTo>
                    <a:lnTo>
                      <a:pt x="834" y="553"/>
                    </a:lnTo>
                    <a:lnTo>
                      <a:pt x="835" y="553"/>
                    </a:lnTo>
                    <a:lnTo>
                      <a:pt x="835" y="572"/>
                    </a:lnTo>
                    <a:lnTo>
                      <a:pt x="835" y="569"/>
                    </a:lnTo>
                    <a:lnTo>
                      <a:pt x="836" y="569"/>
                    </a:lnTo>
                    <a:lnTo>
                      <a:pt x="836" y="541"/>
                    </a:lnTo>
                    <a:lnTo>
                      <a:pt x="836" y="566"/>
                    </a:lnTo>
                    <a:lnTo>
                      <a:pt x="837" y="566"/>
                    </a:lnTo>
                    <a:lnTo>
                      <a:pt x="837" y="576"/>
                    </a:lnTo>
                    <a:lnTo>
                      <a:pt x="837" y="571"/>
                    </a:lnTo>
                    <a:lnTo>
                      <a:pt x="838" y="571"/>
                    </a:lnTo>
                    <a:lnTo>
                      <a:pt x="838" y="584"/>
                    </a:lnTo>
                    <a:lnTo>
                      <a:pt x="838" y="575"/>
                    </a:lnTo>
                    <a:lnTo>
                      <a:pt x="839" y="575"/>
                    </a:lnTo>
                    <a:lnTo>
                      <a:pt x="839" y="562"/>
                    </a:lnTo>
                    <a:lnTo>
                      <a:pt x="839" y="568"/>
                    </a:lnTo>
                    <a:lnTo>
                      <a:pt x="840" y="568"/>
                    </a:lnTo>
                    <a:lnTo>
                      <a:pt x="840" y="580"/>
                    </a:lnTo>
                    <a:lnTo>
                      <a:pt x="840" y="576"/>
                    </a:lnTo>
                    <a:lnTo>
                      <a:pt x="841" y="576"/>
                    </a:lnTo>
                    <a:lnTo>
                      <a:pt x="841" y="564"/>
                    </a:lnTo>
                    <a:lnTo>
                      <a:pt x="841" y="576"/>
                    </a:lnTo>
                    <a:lnTo>
                      <a:pt x="842" y="576"/>
                    </a:lnTo>
                    <a:lnTo>
                      <a:pt x="842" y="559"/>
                    </a:lnTo>
                    <a:lnTo>
                      <a:pt x="842" y="578"/>
                    </a:lnTo>
                    <a:lnTo>
                      <a:pt x="842" y="576"/>
                    </a:lnTo>
                    <a:lnTo>
                      <a:pt x="843" y="576"/>
                    </a:lnTo>
                    <a:lnTo>
                      <a:pt x="843" y="555"/>
                    </a:lnTo>
                    <a:lnTo>
                      <a:pt x="843" y="556"/>
                    </a:lnTo>
                    <a:lnTo>
                      <a:pt x="844" y="556"/>
                    </a:lnTo>
                    <a:lnTo>
                      <a:pt x="844" y="565"/>
                    </a:lnTo>
                    <a:lnTo>
                      <a:pt x="844" y="566"/>
                    </a:lnTo>
                    <a:lnTo>
                      <a:pt x="845" y="566"/>
                    </a:lnTo>
                    <a:lnTo>
                      <a:pt x="845" y="580"/>
                    </a:lnTo>
                    <a:lnTo>
                      <a:pt x="845" y="569"/>
                    </a:lnTo>
                    <a:lnTo>
                      <a:pt x="846" y="569"/>
                    </a:lnTo>
                    <a:lnTo>
                      <a:pt x="846" y="578"/>
                    </a:lnTo>
                    <a:lnTo>
                      <a:pt x="847" y="569"/>
                    </a:lnTo>
                    <a:lnTo>
                      <a:pt x="847" y="528"/>
                    </a:lnTo>
                    <a:lnTo>
                      <a:pt x="847" y="541"/>
                    </a:lnTo>
                    <a:lnTo>
                      <a:pt x="848" y="541"/>
                    </a:lnTo>
                    <a:lnTo>
                      <a:pt x="848" y="563"/>
                    </a:lnTo>
                    <a:lnTo>
                      <a:pt x="849" y="563"/>
                    </a:lnTo>
                    <a:lnTo>
                      <a:pt x="849" y="533"/>
                    </a:lnTo>
                    <a:lnTo>
                      <a:pt x="849" y="572"/>
                    </a:lnTo>
                    <a:lnTo>
                      <a:pt x="849" y="551"/>
                    </a:lnTo>
                    <a:lnTo>
                      <a:pt x="850" y="551"/>
                    </a:lnTo>
                    <a:lnTo>
                      <a:pt x="850" y="571"/>
                    </a:lnTo>
                    <a:lnTo>
                      <a:pt x="850" y="567"/>
                    </a:lnTo>
                    <a:lnTo>
                      <a:pt x="851" y="567"/>
                    </a:lnTo>
                    <a:lnTo>
                      <a:pt x="851" y="576"/>
                    </a:lnTo>
                    <a:lnTo>
                      <a:pt x="851" y="570"/>
                    </a:lnTo>
                    <a:lnTo>
                      <a:pt x="852" y="570"/>
                    </a:lnTo>
                    <a:lnTo>
                      <a:pt x="852" y="582"/>
                    </a:lnTo>
                    <a:lnTo>
                      <a:pt x="852" y="573"/>
                    </a:lnTo>
                    <a:lnTo>
                      <a:pt x="853" y="573"/>
                    </a:lnTo>
                    <a:lnTo>
                      <a:pt x="853" y="556"/>
                    </a:lnTo>
                    <a:lnTo>
                      <a:pt x="853" y="567"/>
                    </a:lnTo>
                    <a:lnTo>
                      <a:pt x="854" y="567"/>
                    </a:lnTo>
                    <a:lnTo>
                      <a:pt x="854" y="549"/>
                    </a:lnTo>
                    <a:lnTo>
                      <a:pt x="854" y="567"/>
                    </a:lnTo>
                    <a:lnTo>
                      <a:pt x="855" y="567"/>
                    </a:lnTo>
                    <a:lnTo>
                      <a:pt x="855" y="547"/>
                    </a:lnTo>
                    <a:lnTo>
                      <a:pt x="855" y="586"/>
                    </a:lnTo>
                    <a:lnTo>
                      <a:pt x="855" y="564"/>
                    </a:lnTo>
                    <a:lnTo>
                      <a:pt x="856" y="564"/>
                    </a:lnTo>
                    <a:lnTo>
                      <a:pt x="856" y="580"/>
                    </a:lnTo>
                    <a:lnTo>
                      <a:pt x="856" y="573"/>
                    </a:lnTo>
                    <a:lnTo>
                      <a:pt x="857" y="573"/>
                    </a:lnTo>
                    <a:lnTo>
                      <a:pt x="857" y="559"/>
                    </a:lnTo>
                    <a:lnTo>
                      <a:pt x="857" y="573"/>
                    </a:lnTo>
                    <a:lnTo>
                      <a:pt x="858" y="573"/>
                    </a:lnTo>
                    <a:lnTo>
                      <a:pt x="858" y="557"/>
                    </a:lnTo>
                    <a:lnTo>
                      <a:pt x="858" y="580"/>
                    </a:lnTo>
                    <a:lnTo>
                      <a:pt x="858" y="573"/>
                    </a:lnTo>
                    <a:lnTo>
                      <a:pt x="859" y="573"/>
                    </a:lnTo>
                    <a:lnTo>
                      <a:pt x="859" y="554"/>
                    </a:lnTo>
                    <a:lnTo>
                      <a:pt x="859" y="573"/>
                    </a:lnTo>
                    <a:lnTo>
                      <a:pt x="860" y="573"/>
                    </a:lnTo>
                    <a:lnTo>
                      <a:pt x="860" y="536"/>
                    </a:lnTo>
                    <a:lnTo>
                      <a:pt x="860" y="575"/>
                    </a:lnTo>
                    <a:lnTo>
                      <a:pt x="860" y="548"/>
                    </a:lnTo>
                    <a:lnTo>
                      <a:pt x="861" y="548"/>
                    </a:lnTo>
                    <a:lnTo>
                      <a:pt x="861" y="579"/>
                    </a:lnTo>
                    <a:lnTo>
                      <a:pt x="861" y="555"/>
                    </a:lnTo>
                    <a:lnTo>
                      <a:pt x="862" y="555"/>
                    </a:lnTo>
                    <a:lnTo>
                      <a:pt x="862" y="571"/>
                    </a:lnTo>
                    <a:lnTo>
                      <a:pt x="862" y="564"/>
                    </a:lnTo>
                    <a:lnTo>
                      <a:pt x="863" y="564"/>
                    </a:lnTo>
                    <a:lnTo>
                      <a:pt x="863" y="581"/>
                    </a:lnTo>
                    <a:lnTo>
                      <a:pt x="864" y="581"/>
                    </a:lnTo>
                    <a:lnTo>
                      <a:pt x="864" y="563"/>
                    </a:lnTo>
                    <a:lnTo>
                      <a:pt x="864" y="583"/>
                    </a:lnTo>
                    <a:lnTo>
                      <a:pt x="864" y="572"/>
                    </a:lnTo>
                    <a:lnTo>
                      <a:pt x="865" y="572"/>
                    </a:lnTo>
                    <a:lnTo>
                      <a:pt x="865" y="582"/>
                    </a:lnTo>
                    <a:lnTo>
                      <a:pt x="866" y="582"/>
                    </a:lnTo>
                    <a:lnTo>
                      <a:pt x="866" y="571"/>
                    </a:lnTo>
                    <a:lnTo>
                      <a:pt x="866" y="584"/>
                    </a:lnTo>
                    <a:lnTo>
                      <a:pt x="866" y="573"/>
                    </a:lnTo>
                    <a:lnTo>
                      <a:pt x="867" y="573"/>
                    </a:lnTo>
                    <a:lnTo>
                      <a:pt x="867" y="581"/>
                    </a:lnTo>
                    <a:lnTo>
                      <a:pt x="867" y="575"/>
                    </a:lnTo>
                    <a:lnTo>
                      <a:pt x="868" y="575"/>
                    </a:lnTo>
                    <a:lnTo>
                      <a:pt x="868" y="581"/>
                    </a:lnTo>
                    <a:lnTo>
                      <a:pt x="869" y="581"/>
                    </a:lnTo>
                    <a:lnTo>
                      <a:pt x="869" y="567"/>
                    </a:lnTo>
                    <a:lnTo>
                      <a:pt x="869" y="586"/>
                    </a:lnTo>
                    <a:lnTo>
                      <a:pt x="869" y="568"/>
                    </a:lnTo>
                    <a:lnTo>
                      <a:pt x="870" y="568"/>
                    </a:lnTo>
                    <a:lnTo>
                      <a:pt x="870" y="580"/>
                    </a:lnTo>
                    <a:lnTo>
                      <a:pt x="870" y="572"/>
                    </a:lnTo>
                    <a:lnTo>
                      <a:pt x="871" y="572"/>
                    </a:lnTo>
                    <a:lnTo>
                      <a:pt x="871" y="579"/>
                    </a:lnTo>
                    <a:lnTo>
                      <a:pt x="872" y="579"/>
                    </a:lnTo>
                    <a:lnTo>
                      <a:pt x="872" y="553"/>
                    </a:lnTo>
                    <a:lnTo>
                      <a:pt x="872" y="583"/>
                    </a:lnTo>
                    <a:lnTo>
                      <a:pt x="872" y="565"/>
                    </a:lnTo>
                    <a:lnTo>
                      <a:pt x="873" y="565"/>
                    </a:lnTo>
                    <a:lnTo>
                      <a:pt x="873" y="578"/>
                    </a:lnTo>
                    <a:lnTo>
                      <a:pt x="873" y="571"/>
                    </a:lnTo>
                    <a:lnTo>
                      <a:pt x="874" y="571"/>
                    </a:lnTo>
                    <a:lnTo>
                      <a:pt x="874" y="562"/>
                    </a:lnTo>
                    <a:lnTo>
                      <a:pt x="874" y="571"/>
                    </a:lnTo>
                    <a:lnTo>
                      <a:pt x="875" y="571"/>
                    </a:lnTo>
                    <a:lnTo>
                      <a:pt x="875" y="558"/>
                    </a:lnTo>
                    <a:lnTo>
                      <a:pt x="875" y="577"/>
                    </a:lnTo>
                    <a:lnTo>
                      <a:pt x="875" y="565"/>
                    </a:lnTo>
                    <a:lnTo>
                      <a:pt x="876" y="565"/>
                    </a:lnTo>
                    <a:lnTo>
                      <a:pt x="876" y="578"/>
                    </a:lnTo>
                    <a:lnTo>
                      <a:pt x="876" y="568"/>
                    </a:lnTo>
                    <a:lnTo>
                      <a:pt x="877" y="568"/>
                    </a:lnTo>
                    <a:lnTo>
                      <a:pt x="877" y="552"/>
                    </a:lnTo>
                    <a:lnTo>
                      <a:pt x="877" y="568"/>
                    </a:lnTo>
                    <a:lnTo>
                      <a:pt x="878" y="568"/>
                    </a:lnTo>
                    <a:lnTo>
                      <a:pt x="878" y="551"/>
                    </a:lnTo>
                    <a:lnTo>
                      <a:pt x="878" y="581"/>
                    </a:lnTo>
                    <a:lnTo>
                      <a:pt x="878" y="567"/>
                    </a:lnTo>
                    <a:lnTo>
                      <a:pt x="879" y="567"/>
                    </a:lnTo>
                    <a:lnTo>
                      <a:pt x="879" y="575"/>
                    </a:lnTo>
                    <a:lnTo>
                      <a:pt x="879" y="567"/>
                    </a:lnTo>
                    <a:lnTo>
                      <a:pt x="880" y="567"/>
                    </a:lnTo>
                    <a:lnTo>
                      <a:pt x="880" y="580"/>
                    </a:lnTo>
                    <a:lnTo>
                      <a:pt x="881" y="580"/>
                    </a:lnTo>
                    <a:lnTo>
                      <a:pt x="881" y="560"/>
                    </a:lnTo>
                    <a:lnTo>
                      <a:pt x="881" y="585"/>
                    </a:lnTo>
                    <a:lnTo>
                      <a:pt x="882" y="560"/>
                    </a:lnTo>
                    <a:lnTo>
                      <a:pt x="882" y="545"/>
                    </a:lnTo>
                    <a:lnTo>
                      <a:pt x="882" y="555"/>
                    </a:lnTo>
                    <a:lnTo>
                      <a:pt x="883" y="555"/>
                    </a:lnTo>
                    <a:lnTo>
                      <a:pt x="883" y="569"/>
                    </a:lnTo>
                    <a:lnTo>
                      <a:pt x="883" y="561"/>
                    </a:lnTo>
                    <a:lnTo>
                      <a:pt x="884" y="561"/>
                    </a:lnTo>
                    <a:lnTo>
                      <a:pt x="884" y="568"/>
                    </a:lnTo>
                    <a:lnTo>
                      <a:pt x="884" y="566"/>
                    </a:lnTo>
                    <a:lnTo>
                      <a:pt x="885" y="566"/>
                    </a:lnTo>
                    <a:lnTo>
                      <a:pt x="885" y="580"/>
                    </a:lnTo>
                    <a:lnTo>
                      <a:pt x="885" y="579"/>
                    </a:lnTo>
                    <a:lnTo>
                      <a:pt x="886" y="579"/>
                    </a:lnTo>
                    <a:lnTo>
                      <a:pt x="886" y="546"/>
                    </a:lnTo>
                    <a:lnTo>
                      <a:pt x="886" y="552"/>
                    </a:lnTo>
                    <a:lnTo>
                      <a:pt x="887" y="552"/>
                    </a:lnTo>
                    <a:lnTo>
                      <a:pt x="887" y="576"/>
                    </a:lnTo>
                    <a:lnTo>
                      <a:pt x="887" y="558"/>
                    </a:lnTo>
                    <a:lnTo>
                      <a:pt x="888" y="558"/>
                    </a:lnTo>
                    <a:lnTo>
                      <a:pt x="888" y="581"/>
                    </a:lnTo>
                    <a:lnTo>
                      <a:pt x="888" y="561"/>
                    </a:lnTo>
                    <a:lnTo>
                      <a:pt x="889" y="561"/>
                    </a:lnTo>
                    <a:lnTo>
                      <a:pt x="889" y="552"/>
                    </a:lnTo>
                    <a:lnTo>
                      <a:pt x="889" y="564"/>
                    </a:lnTo>
                    <a:lnTo>
                      <a:pt x="890" y="564"/>
                    </a:lnTo>
                    <a:lnTo>
                      <a:pt x="890" y="572"/>
                    </a:lnTo>
                    <a:lnTo>
                      <a:pt x="890" y="571"/>
                    </a:lnTo>
                    <a:lnTo>
                      <a:pt x="891" y="571"/>
                    </a:lnTo>
                    <a:lnTo>
                      <a:pt x="891" y="580"/>
                    </a:lnTo>
                    <a:lnTo>
                      <a:pt x="892" y="580"/>
                    </a:lnTo>
                    <a:lnTo>
                      <a:pt x="892" y="570"/>
                    </a:lnTo>
                    <a:lnTo>
                      <a:pt x="892" y="574"/>
                    </a:lnTo>
                    <a:lnTo>
                      <a:pt x="893" y="574"/>
                    </a:lnTo>
                    <a:lnTo>
                      <a:pt x="893" y="536"/>
                    </a:lnTo>
                    <a:lnTo>
                      <a:pt x="893" y="557"/>
                    </a:lnTo>
                    <a:lnTo>
                      <a:pt x="894" y="557"/>
                    </a:lnTo>
                    <a:lnTo>
                      <a:pt x="894" y="534"/>
                    </a:lnTo>
                    <a:lnTo>
                      <a:pt x="894" y="559"/>
                    </a:lnTo>
                    <a:lnTo>
                      <a:pt x="895" y="559"/>
                    </a:lnTo>
                    <a:lnTo>
                      <a:pt x="895" y="571"/>
                    </a:lnTo>
                    <a:lnTo>
                      <a:pt x="895" y="563"/>
                    </a:lnTo>
                    <a:lnTo>
                      <a:pt x="896" y="563"/>
                    </a:lnTo>
                    <a:lnTo>
                      <a:pt x="896" y="575"/>
                    </a:lnTo>
                    <a:lnTo>
                      <a:pt x="896" y="572"/>
                    </a:lnTo>
                    <a:lnTo>
                      <a:pt x="897" y="572"/>
                    </a:lnTo>
                    <a:lnTo>
                      <a:pt x="897" y="579"/>
                    </a:lnTo>
                    <a:lnTo>
                      <a:pt x="898" y="579"/>
                    </a:lnTo>
                    <a:lnTo>
                      <a:pt x="898" y="477"/>
                    </a:lnTo>
                    <a:lnTo>
                      <a:pt x="898" y="580"/>
                    </a:lnTo>
                    <a:lnTo>
                      <a:pt x="898" y="480"/>
                    </a:lnTo>
                    <a:lnTo>
                      <a:pt x="899" y="480"/>
                    </a:lnTo>
                    <a:lnTo>
                      <a:pt x="899" y="333"/>
                    </a:lnTo>
                    <a:lnTo>
                      <a:pt x="899" y="487"/>
                    </a:lnTo>
                    <a:lnTo>
                      <a:pt x="900" y="487"/>
                    </a:lnTo>
                    <a:lnTo>
                      <a:pt x="900" y="515"/>
                    </a:lnTo>
                    <a:lnTo>
                      <a:pt x="900" y="520"/>
                    </a:lnTo>
                    <a:lnTo>
                      <a:pt x="901" y="520"/>
                    </a:lnTo>
                    <a:lnTo>
                      <a:pt x="901" y="564"/>
                    </a:lnTo>
                    <a:lnTo>
                      <a:pt x="901" y="523"/>
                    </a:lnTo>
                    <a:lnTo>
                      <a:pt x="902" y="523"/>
                    </a:lnTo>
                    <a:lnTo>
                      <a:pt x="902" y="556"/>
                    </a:lnTo>
                    <a:lnTo>
                      <a:pt x="902" y="557"/>
                    </a:lnTo>
                    <a:lnTo>
                      <a:pt x="903" y="557"/>
                    </a:lnTo>
                    <a:lnTo>
                      <a:pt x="903" y="576"/>
                    </a:lnTo>
                    <a:lnTo>
                      <a:pt x="903" y="572"/>
                    </a:lnTo>
                    <a:lnTo>
                      <a:pt x="904" y="572"/>
                    </a:lnTo>
                    <a:lnTo>
                      <a:pt x="904" y="580"/>
                    </a:lnTo>
                    <a:lnTo>
                      <a:pt x="905" y="580"/>
                    </a:lnTo>
                    <a:lnTo>
                      <a:pt x="905" y="571"/>
                    </a:lnTo>
                    <a:lnTo>
                      <a:pt x="905" y="583"/>
                    </a:lnTo>
                    <a:lnTo>
                      <a:pt x="905" y="572"/>
                    </a:lnTo>
                    <a:lnTo>
                      <a:pt x="906" y="572"/>
                    </a:lnTo>
                    <a:lnTo>
                      <a:pt x="906" y="582"/>
                    </a:lnTo>
                    <a:lnTo>
                      <a:pt x="906" y="576"/>
                    </a:lnTo>
                    <a:lnTo>
                      <a:pt x="907" y="576"/>
                    </a:lnTo>
                    <a:lnTo>
                      <a:pt x="907" y="568"/>
                    </a:lnTo>
                    <a:lnTo>
                      <a:pt x="907" y="576"/>
                    </a:lnTo>
                    <a:lnTo>
                      <a:pt x="908" y="576"/>
                    </a:lnTo>
                    <a:lnTo>
                      <a:pt x="908" y="567"/>
                    </a:lnTo>
                    <a:lnTo>
                      <a:pt x="908" y="584"/>
                    </a:lnTo>
                    <a:lnTo>
                      <a:pt x="908" y="573"/>
                    </a:lnTo>
                    <a:lnTo>
                      <a:pt x="909" y="573"/>
                    </a:lnTo>
                    <a:lnTo>
                      <a:pt x="909" y="587"/>
                    </a:lnTo>
                    <a:lnTo>
                      <a:pt x="909" y="575"/>
                    </a:lnTo>
                    <a:lnTo>
                      <a:pt x="910" y="575"/>
                    </a:lnTo>
                    <a:lnTo>
                      <a:pt x="910" y="585"/>
                    </a:lnTo>
                    <a:lnTo>
                      <a:pt x="910" y="579"/>
                    </a:lnTo>
                    <a:lnTo>
                      <a:pt x="911" y="579"/>
                    </a:lnTo>
                    <a:lnTo>
                      <a:pt x="911" y="571"/>
                    </a:lnTo>
                    <a:lnTo>
                      <a:pt x="911" y="581"/>
                    </a:lnTo>
                    <a:lnTo>
                      <a:pt x="912" y="581"/>
                    </a:lnTo>
                    <a:lnTo>
                      <a:pt x="912" y="586"/>
                    </a:lnTo>
                    <a:lnTo>
                      <a:pt x="912" y="582"/>
                    </a:lnTo>
                    <a:lnTo>
                      <a:pt x="913" y="582"/>
                    </a:lnTo>
                    <a:lnTo>
                      <a:pt x="913" y="561"/>
                    </a:lnTo>
                    <a:lnTo>
                      <a:pt x="914" y="561"/>
                    </a:lnTo>
                    <a:lnTo>
                      <a:pt x="914" y="578"/>
                    </a:lnTo>
                    <a:lnTo>
                      <a:pt x="914" y="569"/>
                    </a:lnTo>
                    <a:lnTo>
                      <a:pt x="915" y="569"/>
                    </a:lnTo>
                    <a:lnTo>
                      <a:pt x="915" y="577"/>
                    </a:lnTo>
                    <a:lnTo>
                      <a:pt x="916" y="577"/>
                    </a:lnTo>
                    <a:lnTo>
                      <a:pt x="916" y="548"/>
                    </a:lnTo>
                    <a:lnTo>
                      <a:pt x="916" y="579"/>
                    </a:lnTo>
                    <a:lnTo>
                      <a:pt x="916" y="559"/>
                    </a:lnTo>
                    <a:lnTo>
                      <a:pt x="917" y="559"/>
                    </a:lnTo>
                    <a:lnTo>
                      <a:pt x="917" y="573"/>
                    </a:lnTo>
                    <a:lnTo>
                      <a:pt x="917" y="566"/>
                    </a:lnTo>
                    <a:lnTo>
                      <a:pt x="918" y="566"/>
                    </a:lnTo>
                    <a:lnTo>
                      <a:pt x="918" y="554"/>
                    </a:lnTo>
                    <a:lnTo>
                      <a:pt x="918" y="565"/>
                    </a:lnTo>
                    <a:lnTo>
                      <a:pt x="919" y="565"/>
                    </a:lnTo>
                    <a:lnTo>
                      <a:pt x="919" y="581"/>
                    </a:lnTo>
                    <a:lnTo>
                      <a:pt x="919" y="571"/>
                    </a:lnTo>
                    <a:lnTo>
                      <a:pt x="920" y="571"/>
                    </a:lnTo>
                    <a:lnTo>
                      <a:pt x="920" y="556"/>
                    </a:lnTo>
                    <a:lnTo>
                      <a:pt x="920" y="562"/>
                    </a:lnTo>
                    <a:lnTo>
                      <a:pt x="921" y="562"/>
                    </a:lnTo>
                    <a:lnTo>
                      <a:pt x="921" y="584"/>
                    </a:lnTo>
                    <a:lnTo>
                      <a:pt x="921" y="570"/>
                    </a:lnTo>
                    <a:lnTo>
                      <a:pt x="922" y="570"/>
                    </a:lnTo>
                    <a:lnTo>
                      <a:pt x="922" y="550"/>
                    </a:lnTo>
                    <a:lnTo>
                      <a:pt x="922" y="553"/>
                    </a:lnTo>
                    <a:lnTo>
                      <a:pt x="923" y="553"/>
                    </a:lnTo>
                    <a:lnTo>
                      <a:pt x="923" y="569"/>
                    </a:lnTo>
                    <a:lnTo>
                      <a:pt x="923" y="563"/>
                    </a:lnTo>
                    <a:lnTo>
                      <a:pt x="924" y="563"/>
                    </a:lnTo>
                    <a:lnTo>
                      <a:pt x="924" y="569"/>
                    </a:lnTo>
                    <a:lnTo>
                      <a:pt x="924" y="563"/>
                    </a:lnTo>
                    <a:lnTo>
                      <a:pt x="925" y="563"/>
                    </a:lnTo>
                    <a:lnTo>
                      <a:pt x="925" y="571"/>
                    </a:lnTo>
                    <a:lnTo>
                      <a:pt x="925" y="569"/>
                    </a:lnTo>
                    <a:lnTo>
                      <a:pt x="926" y="569"/>
                    </a:lnTo>
                    <a:lnTo>
                      <a:pt x="926" y="577"/>
                    </a:lnTo>
                    <a:lnTo>
                      <a:pt x="926" y="573"/>
                    </a:lnTo>
                    <a:lnTo>
                      <a:pt x="927" y="573"/>
                    </a:lnTo>
                    <a:lnTo>
                      <a:pt x="927" y="544"/>
                    </a:lnTo>
                    <a:lnTo>
                      <a:pt x="927" y="552"/>
                    </a:lnTo>
                    <a:lnTo>
                      <a:pt x="928" y="552"/>
                    </a:lnTo>
                    <a:lnTo>
                      <a:pt x="928" y="566"/>
                    </a:lnTo>
                    <a:lnTo>
                      <a:pt x="929" y="566"/>
                    </a:lnTo>
                    <a:lnTo>
                      <a:pt x="929" y="547"/>
                    </a:lnTo>
                    <a:lnTo>
                      <a:pt x="929" y="571"/>
                    </a:lnTo>
                    <a:lnTo>
                      <a:pt x="929" y="553"/>
                    </a:lnTo>
                    <a:lnTo>
                      <a:pt x="930" y="553"/>
                    </a:lnTo>
                    <a:lnTo>
                      <a:pt x="930" y="574"/>
                    </a:lnTo>
                    <a:lnTo>
                      <a:pt x="931" y="574"/>
                    </a:lnTo>
                    <a:lnTo>
                      <a:pt x="931" y="549"/>
                    </a:lnTo>
                    <a:lnTo>
                      <a:pt x="931" y="590"/>
                    </a:lnTo>
                    <a:lnTo>
                      <a:pt x="931" y="562"/>
                    </a:lnTo>
                    <a:lnTo>
                      <a:pt x="932" y="562"/>
                    </a:lnTo>
                    <a:lnTo>
                      <a:pt x="932" y="588"/>
                    </a:lnTo>
                    <a:lnTo>
                      <a:pt x="932" y="580"/>
                    </a:lnTo>
                    <a:lnTo>
                      <a:pt x="933" y="580"/>
                    </a:lnTo>
                    <a:lnTo>
                      <a:pt x="933" y="545"/>
                    </a:lnTo>
                    <a:lnTo>
                      <a:pt x="933" y="546"/>
                    </a:lnTo>
                    <a:lnTo>
                      <a:pt x="934" y="546"/>
                    </a:lnTo>
                    <a:lnTo>
                      <a:pt x="934" y="558"/>
                    </a:lnTo>
                    <a:lnTo>
                      <a:pt x="934" y="559"/>
                    </a:lnTo>
                    <a:lnTo>
                      <a:pt x="935" y="559"/>
                    </a:lnTo>
                    <a:lnTo>
                      <a:pt x="935" y="581"/>
                    </a:lnTo>
                    <a:lnTo>
                      <a:pt x="935" y="577"/>
                    </a:lnTo>
                    <a:lnTo>
                      <a:pt x="936" y="577"/>
                    </a:lnTo>
                    <a:lnTo>
                      <a:pt x="936" y="585"/>
                    </a:lnTo>
                    <a:lnTo>
                      <a:pt x="936" y="582"/>
                    </a:lnTo>
                    <a:lnTo>
                      <a:pt x="937" y="582"/>
                    </a:lnTo>
                    <a:lnTo>
                      <a:pt x="937" y="556"/>
                    </a:lnTo>
                    <a:lnTo>
                      <a:pt x="937" y="563"/>
                    </a:lnTo>
                    <a:lnTo>
                      <a:pt x="938" y="563"/>
                    </a:lnTo>
                    <a:lnTo>
                      <a:pt x="938" y="573"/>
                    </a:lnTo>
                    <a:lnTo>
                      <a:pt x="939" y="573"/>
                    </a:lnTo>
                    <a:lnTo>
                      <a:pt x="939" y="558"/>
                    </a:lnTo>
                    <a:lnTo>
                      <a:pt x="939" y="583"/>
                    </a:lnTo>
                    <a:lnTo>
                      <a:pt x="939" y="561"/>
                    </a:lnTo>
                    <a:lnTo>
                      <a:pt x="940" y="561"/>
                    </a:lnTo>
                    <a:lnTo>
                      <a:pt x="940" y="579"/>
                    </a:lnTo>
                    <a:lnTo>
                      <a:pt x="940" y="565"/>
                    </a:lnTo>
                    <a:lnTo>
                      <a:pt x="941" y="565"/>
                    </a:lnTo>
                    <a:lnTo>
                      <a:pt x="941" y="570"/>
                    </a:lnTo>
                    <a:lnTo>
                      <a:pt x="942" y="570"/>
                    </a:lnTo>
                    <a:lnTo>
                      <a:pt x="942" y="564"/>
                    </a:lnTo>
                    <a:lnTo>
                      <a:pt x="942" y="578"/>
                    </a:lnTo>
                    <a:lnTo>
                      <a:pt x="942" y="577"/>
                    </a:lnTo>
                    <a:lnTo>
                      <a:pt x="943" y="577"/>
                    </a:lnTo>
                    <a:lnTo>
                      <a:pt x="943" y="563"/>
                    </a:lnTo>
                    <a:lnTo>
                      <a:pt x="943" y="573"/>
                    </a:lnTo>
                    <a:lnTo>
                      <a:pt x="944" y="573"/>
                    </a:lnTo>
                    <a:lnTo>
                      <a:pt x="944" y="583"/>
                    </a:lnTo>
                    <a:lnTo>
                      <a:pt x="944" y="577"/>
                    </a:lnTo>
                    <a:lnTo>
                      <a:pt x="945" y="577"/>
                    </a:lnTo>
                    <a:lnTo>
                      <a:pt x="945" y="549"/>
                    </a:lnTo>
                    <a:lnTo>
                      <a:pt x="945" y="567"/>
                    </a:lnTo>
                    <a:lnTo>
                      <a:pt x="946" y="567"/>
                    </a:lnTo>
                    <a:lnTo>
                      <a:pt x="946" y="583"/>
                    </a:lnTo>
                    <a:lnTo>
                      <a:pt x="946" y="575"/>
                    </a:lnTo>
                    <a:lnTo>
                      <a:pt x="947" y="575"/>
                    </a:lnTo>
                    <a:lnTo>
                      <a:pt x="947" y="565"/>
                    </a:lnTo>
                    <a:lnTo>
                      <a:pt x="947" y="571"/>
                    </a:lnTo>
                    <a:lnTo>
                      <a:pt x="948" y="571"/>
                    </a:lnTo>
                    <a:lnTo>
                      <a:pt x="948" y="575"/>
                    </a:lnTo>
                    <a:lnTo>
                      <a:pt x="949" y="575"/>
                    </a:lnTo>
                    <a:lnTo>
                      <a:pt x="949" y="550"/>
                    </a:lnTo>
                    <a:lnTo>
                      <a:pt x="949" y="556"/>
                    </a:lnTo>
                    <a:lnTo>
                      <a:pt x="950" y="556"/>
                    </a:lnTo>
                    <a:lnTo>
                      <a:pt x="950" y="575"/>
                    </a:lnTo>
                    <a:lnTo>
                      <a:pt x="950" y="569"/>
                    </a:lnTo>
                    <a:lnTo>
                      <a:pt x="951" y="569"/>
                    </a:lnTo>
                    <a:lnTo>
                      <a:pt x="951" y="576"/>
                    </a:lnTo>
                    <a:lnTo>
                      <a:pt x="952" y="576"/>
                    </a:lnTo>
                    <a:lnTo>
                      <a:pt x="952" y="558"/>
                    </a:lnTo>
                    <a:lnTo>
                      <a:pt x="952" y="580"/>
                    </a:lnTo>
                    <a:lnTo>
                      <a:pt x="952" y="563"/>
                    </a:lnTo>
                    <a:lnTo>
                      <a:pt x="953" y="563"/>
                    </a:lnTo>
                    <a:lnTo>
                      <a:pt x="953" y="583"/>
                    </a:lnTo>
                    <a:lnTo>
                      <a:pt x="953" y="572"/>
                    </a:lnTo>
                    <a:lnTo>
                      <a:pt x="954" y="572"/>
                    </a:lnTo>
                    <a:lnTo>
                      <a:pt x="954" y="590"/>
                    </a:lnTo>
                    <a:lnTo>
                      <a:pt x="954" y="576"/>
                    </a:lnTo>
                    <a:lnTo>
                      <a:pt x="955" y="576"/>
                    </a:lnTo>
                    <a:lnTo>
                      <a:pt x="955" y="559"/>
                    </a:lnTo>
                    <a:lnTo>
                      <a:pt x="956" y="559"/>
                    </a:lnTo>
                    <a:lnTo>
                      <a:pt x="956" y="575"/>
                    </a:lnTo>
                    <a:lnTo>
                      <a:pt x="956" y="569"/>
                    </a:lnTo>
                    <a:lnTo>
                      <a:pt x="957" y="569"/>
                    </a:lnTo>
                    <a:lnTo>
                      <a:pt x="957" y="548"/>
                    </a:lnTo>
                    <a:lnTo>
                      <a:pt x="957" y="565"/>
                    </a:lnTo>
                    <a:lnTo>
                      <a:pt x="958" y="565"/>
                    </a:lnTo>
                    <a:lnTo>
                      <a:pt x="958" y="587"/>
                    </a:lnTo>
                    <a:lnTo>
                      <a:pt x="958" y="569"/>
                    </a:lnTo>
                    <a:lnTo>
                      <a:pt x="959" y="569"/>
                    </a:lnTo>
                    <a:lnTo>
                      <a:pt x="959" y="584"/>
                    </a:lnTo>
                    <a:lnTo>
                      <a:pt x="959" y="574"/>
                    </a:lnTo>
                    <a:lnTo>
                      <a:pt x="960" y="574"/>
                    </a:lnTo>
                    <a:lnTo>
                      <a:pt x="960" y="580"/>
                    </a:lnTo>
                    <a:lnTo>
                      <a:pt x="960" y="579"/>
                    </a:lnTo>
                    <a:lnTo>
                      <a:pt x="961" y="579"/>
                    </a:lnTo>
                    <a:lnTo>
                      <a:pt x="961" y="560"/>
                    </a:lnTo>
                    <a:lnTo>
                      <a:pt x="961" y="571"/>
                    </a:lnTo>
                    <a:lnTo>
                      <a:pt x="962" y="571"/>
                    </a:lnTo>
                    <a:lnTo>
                      <a:pt x="962" y="557"/>
                    </a:lnTo>
                    <a:lnTo>
                      <a:pt x="962" y="571"/>
                    </a:lnTo>
                    <a:lnTo>
                      <a:pt x="963" y="571"/>
                    </a:lnTo>
                    <a:lnTo>
                      <a:pt x="963" y="578"/>
                    </a:lnTo>
                    <a:lnTo>
                      <a:pt x="964" y="571"/>
                    </a:lnTo>
                    <a:lnTo>
                      <a:pt x="964" y="561"/>
                    </a:lnTo>
                    <a:lnTo>
                      <a:pt x="964" y="571"/>
                    </a:lnTo>
                    <a:lnTo>
                      <a:pt x="965" y="571"/>
                    </a:lnTo>
                    <a:lnTo>
                      <a:pt x="965" y="560"/>
                    </a:lnTo>
                    <a:lnTo>
                      <a:pt x="965" y="572"/>
                    </a:lnTo>
                    <a:lnTo>
                      <a:pt x="965" y="560"/>
                    </a:lnTo>
                    <a:lnTo>
                      <a:pt x="966" y="560"/>
                    </a:lnTo>
                    <a:lnTo>
                      <a:pt x="966" y="564"/>
                    </a:lnTo>
                    <a:lnTo>
                      <a:pt x="967" y="564"/>
                    </a:lnTo>
                    <a:lnTo>
                      <a:pt x="967" y="559"/>
                    </a:lnTo>
                    <a:lnTo>
                      <a:pt x="967" y="579"/>
                    </a:lnTo>
                    <a:lnTo>
                      <a:pt x="967" y="565"/>
                    </a:lnTo>
                    <a:lnTo>
                      <a:pt x="968" y="565"/>
                    </a:lnTo>
                    <a:lnTo>
                      <a:pt x="968" y="569"/>
                    </a:lnTo>
                    <a:lnTo>
                      <a:pt x="968" y="565"/>
                    </a:lnTo>
                    <a:lnTo>
                      <a:pt x="969" y="565"/>
                    </a:lnTo>
                    <a:lnTo>
                      <a:pt x="969" y="575"/>
                    </a:lnTo>
                    <a:lnTo>
                      <a:pt x="969" y="565"/>
                    </a:lnTo>
                    <a:lnTo>
                      <a:pt x="970" y="565"/>
                    </a:lnTo>
                    <a:lnTo>
                      <a:pt x="970" y="571"/>
                    </a:lnTo>
                    <a:lnTo>
                      <a:pt x="971" y="571"/>
                    </a:lnTo>
                    <a:lnTo>
                      <a:pt x="971" y="558"/>
                    </a:lnTo>
                    <a:lnTo>
                      <a:pt x="971" y="575"/>
                    </a:lnTo>
                    <a:lnTo>
                      <a:pt x="971" y="569"/>
                    </a:lnTo>
                    <a:lnTo>
                      <a:pt x="972" y="569"/>
                    </a:lnTo>
                    <a:lnTo>
                      <a:pt x="972" y="555"/>
                    </a:lnTo>
                    <a:lnTo>
                      <a:pt x="972" y="569"/>
                    </a:lnTo>
                    <a:lnTo>
                      <a:pt x="973" y="569"/>
                    </a:lnTo>
                    <a:lnTo>
                      <a:pt x="973" y="554"/>
                    </a:lnTo>
                    <a:lnTo>
                      <a:pt x="973" y="581"/>
                    </a:lnTo>
                    <a:lnTo>
                      <a:pt x="973" y="569"/>
                    </a:lnTo>
                    <a:lnTo>
                      <a:pt x="974" y="569"/>
                    </a:lnTo>
                    <a:lnTo>
                      <a:pt x="974" y="552"/>
                    </a:lnTo>
                    <a:lnTo>
                      <a:pt x="974" y="555"/>
                    </a:lnTo>
                    <a:lnTo>
                      <a:pt x="975" y="555"/>
                    </a:lnTo>
                    <a:lnTo>
                      <a:pt x="975" y="587"/>
                    </a:lnTo>
                    <a:lnTo>
                      <a:pt x="975" y="585"/>
                    </a:lnTo>
                    <a:lnTo>
                      <a:pt x="976" y="585"/>
                    </a:lnTo>
                    <a:lnTo>
                      <a:pt x="976" y="550"/>
                    </a:lnTo>
                    <a:lnTo>
                      <a:pt x="976" y="558"/>
                    </a:lnTo>
                    <a:lnTo>
                      <a:pt x="977" y="558"/>
                    </a:lnTo>
                    <a:lnTo>
                      <a:pt x="977" y="566"/>
                    </a:lnTo>
                    <a:lnTo>
                      <a:pt x="977" y="567"/>
                    </a:lnTo>
                    <a:lnTo>
                      <a:pt x="978" y="567"/>
                    </a:lnTo>
                    <a:lnTo>
                      <a:pt x="978" y="578"/>
                    </a:lnTo>
                    <a:lnTo>
                      <a:pt x="978" y="572"/>
                    </a:lnTo>
                    <a:lnTo>
                      <a:pt x="979" y="572"/>
                    </a:lnTo>
                    <a:lnTo>
                      <a:pt x="979" y="511"/>
                    </a:lnTo>
                    <a:lnTo>
                      <a:pt x="979" y="515"/>
                    </a:lnTo>
                    <a:lnTo>
                      <a:pt x="980" y="515"/>
                    </a:lnTo>
                    <a:lnTo>
                      <a:pt x="980" y="582"/>
                    </a:lnTo>
                    <a:lnTo>
                      <a:pt x="980" y="544"/>
                    </a:lnTo>
                    <a:lnTo>
                      <a:pt x="981" y="544"/>
                    </a:lnTo>
                    <a:lnTo>
                      <a:pt x="981" y="578"/>
                    </a:lnTo>
                    <a:lnTo>
                      <a:pt x="981" y="549"/>
                    </a:lnTo>
                    <a:lnTo>
                      <a:pt x="982" y="549"/>
                    </a:lnTo>
                    <a:lnTo>
                      <a:pt x="982" y="562"/>
                    </a:lnTo>
                    <a:lnTo>
                      <a:pt x="982" y="560"/>
                    </a:lnTo>
                    <a:lnTo>
                      <a:pt x="983" y="560"/>
                    </a:lnTo>
                    <a:lnTo>
                      <a:pt x="983" y="571"/>
                    </a:lnTo>
                    <a:lnTo>
                      <a:pt x="983" y="570"/>
                    </a:lnTo>
                    <a:lnTo>
                      <a:pt x="984" y="570"/>
                    </a:lnTo>
                    <a:lnTo>
                      <a:pt x="984" y="576"/>
                    </a:lnTo>
                    <a:lnTo>
                      <a:pt x="984" y="574"/>
                    </a:lnTo>
                    <a:lnTo>
                      <a:pt x="985" y="574"/>
                    </a:lnTo>
                    <a:lnTo>
                      <a:pt x="985" y="562"/>
                    </a:lnTo>
                    <a:lnTo>
                      <a:pt x="985" y="565"/>
                    </a:lnTo>
                    <a:lnTo>
                      <a:pt x="986" y="565"/>
                    </a:lnTo>
                    <a:lnTo>
                      <a:pt x="986" y="576"/>
                    </a:lnTo>
                    <a:lnTo>
                      <a:pt x="987" y="576"/>
                    </a:lnTo>
                    <a:lnTo>
                      <a:pt x="987" y="563"/>
                    </a:lnTo>
                    <a:lnTo>
                      <a:pt x="987" y="581"/>
                    </a:lnTo>
                    <a:lnTo>
                      <a:pt x="987" y="575"/>
                    </a:lnTo>
                    <a:lnTo>
                      <a:pt x="988" y="575"/>
                    </a:lnTo>
                    <a:lnTo>
                      <a:pt x="988" y="590"/>
                    </a:lnTo>
                    <a:lnTo>
                      <a:pt x="988" y="576"/>
                    </a:lnTo>
                    <a:lnTo>
                      <a:pt x="989" y="576"/>
                    </a:lnTo>
                    <a:lnTo>
                      <a:pt x="989" y="586"/>
                    </a:lnTo>
                    <a:lnTo>
                      <a:pt x="989" y="583"/>
                    </a:lnTo>
                    <a:lnTo>
                      <a:pt x="990" y="583"/>
                    </a:lnTo>
                    <a:lnTo>
                      <a:pt x="990" y="568"/>
                    </a:lnTo>
                    <a:lnTo>
                      <a:pt x="990" y="569"/>
                    </a:lnTo>
                    <a:lnTo>
                      <a:pt x="991" y="569"/>
                    </a:lnTo>
                    <a:lnTo>
                      <a:pt x="991" y="562"/>
                    </a:lnTo>
                    <a:lnTo>
                      <a:pt x="991" y="573"/>
                    </a:lnTo>
                    <a:lnTo>
                      <a:pt x="992" y="573"/>
                    </a:lnTo>
                    <a:lnTo>
                      <a:pt x="992" y="585"/>
                    </a:lnTo>
                    <a:lnTo>
                      <a:pt x="992" y="579"/>
                    </a:lnTo>
                    <a:lnTo>
                      <a:pt x="993" y="579"/>
                    </a:lnTo>
                    <a:lnTo>
                      <a:pt x="993" y="564"/>
                    </a:lnTo>
                    <a:lnTo>
                      <a:pt x="993" y="568"/>
                    </a:lnTo>
                    <a:lnTo>
                      <a:pt x="994" y="568"/>
                    </a:lnTo>
                    <a:lnTo>
                      <a:pt x="994" y="577"/>
                    </a:lnTo>
                    <a:lnTo>
                      <a:pt x="994" y="574"/>
                    </a:lnTo>
                    <a:lnTo>
                      <a:pt x="995" y="574"/>
                    </a:lnTo>
                    <a:lnTo>
                      <a:pt x="995" y="560"/>
                    </a:lnTo>
                    <a:lnTo>
                      <a:pt x="995" y="569"/>
                    </a:lnTo>
                    <a:lnTo>
                      <a:pt x="996" y="569"/>
                    </a:lnTo>
                    <a:lnTo>
                      <a:pt x="996" y="578"/>
                    </a:lnTo>
                    <a:lnTo>
                      <a:pt x="996" y="569"/>
                    </a:lnTo>
                    <a:lnTo>
                      <a:pt x="997" y="569"/>
                    </a:lnTo>
                    <a:lnTo>
                      <a:pt x="997" y="588"/>
                    </a:lnTo>
                    <a:lnTo>
                      <a:pt x="997" y="569"/>
                    </a:lnTo>
                    <a:lnTo>
                      <a:pt x="998" y="569"/>
                    </a:lnTo>
                    <a:lnTo>
                      <a:pt x="998" y="578"/>
                    </a:lnTo>
                    <a:lnTo>
                      <a:pt x="999" y="578"/>
                    </a:lnTo>
                    <a:lnTo>
                      <a:pt x="999" y="560"/>
                    </a:lnTo>
                    <a:lnTo>
                      <a:pt x="999" y="563"/>
                    </a:lnTo>
                    <a:lnTo>
                      <a:pt x="1000" y="563"/>
                    </a:lnTo>
                    <a:lnTo>
                      <a:pt x="1000" y="573"/>
                    </a:lnTo>
                    <a:lnTo>
                      <a:pt x="1000" y="565"/>
                    </a:lnTo>
                    <a:lnTo>
                      <a:pt x="1001" y="565"/>
                    </a:lnTo>
                    <a:lnTo>
                      <a:pt x="1001" y="577"/>
                    </a:lnTo>
                    <a:lnTo>
                      <a:pt x="1001" y="571"/>
                    </a:lnTo>
                    <a:lnTo>
                      <a:pt x="1002" y="571"/>
                    </a:lnTo>
                    <a:lnTo>
                      <a:pt x="1002" y="560"/>
                    </a:lnTo>
                    <a:lnTo>
                      <a:pt x="1002" y="569"/>
                    </a:lnTo>
                    <a:lnTo>
                      <a:pt x="1003" y="569"/>
                    </a:lnTo>
                    <a:lnTo>
                      <a:pt x="1003" y="584"/>
                    </a:lnTo>
                    <a:lnTo>
                      <a:pt x="1003" y="575"/>
                    </a:lnTo>
                    <a:lnTo>
                      <a:pt x="1004" y="575"/>
                    </a:lnTo>
                    <a:lnTo>
                      <a:pt x="1004" y="585"/>
                    </a:lnTo>
                    <a:lnTo>
                      <a:pt x="1004" y="576"/>
                    </a:lnTo>
                    <a:lnTo>
                      <a:pt x="1005" y="576"/>
                    </a:lnTo>
                    <a:lnTo>
                      <a:pt x="1005" y="527"/>
                    </a:lnTo>
                    <a:lnTo>
                      <a:pt x="1005" y="541"/>
                    </a:lnTo>
                    <a:lnTo>
                      <a:pt x="1006" y="541"/>
                    </a:lnTo>
                    <a:lnTo>
                      <a:pt x="1006" y="564"/>
                    </a:lnTo>
                    <a:lnTo>
                      <a:pt x="1007" y="564"/>
                    </a:lnTo>
                    <a:lnTo>
                      <a:pt x="1007" y="534"/>
                    </a:lnTo>
                    <a:lnTo>
                      <a:pt x="1007" y="573"/>
                    </a:lnTo>
                    <a:lnTo>
                      <a:pt x="1007" y="565"/>
                    </a:lnTo>
                    <a:lnTo>
                      <a:pt x="1008" y="565"/>
                    </a:lnTo>
                    <a:lnTo>
                      <a:pt x="1008" y="524"/>
                    </a:lnTo>
                    <a:lnTo>
                      <a:pt x="1008" y="552"/>
                    </a:lnTo>
                    <a:lnTo>
                      <a:pt x="1009" y="552"/>
                    </a:lnTo>
                    <a:lnTo>
                      <a:pt x="1009" y="567"/>
                    </a:lnTo>
                    <a:lnTo>
                      <a:pt x="1010" y="567"/>
                    </a:lnTo>
                    <a:lnTo>
                      <a:pt x="1010" y="536"/>
                    </a:lnTo>
                    <a:lnTo>
                      <a:pt x="1010" y="581"/>
                    </a:lnTo>
                    <a:lnTo>
                      <a:pt x="1010" y="562"/>
                    </a:lnTo>
                    <a:lnTo>
                      <a:pt x="1011" y="562"/>
                    </a:lnTo>
                    <a:lnTo>
                      <a:pt x="1011" y="534"/>
                    </a:lnTo>
                    <a:lnTo>
                      <a:pt x="1011" y="561"/>
                    </a:lnTo>
                    <a:lnTo>
                      <a:pt x="1012" y="561"/>
                    </a:lnTo>
                    <a:lnTo>
                      <a:pt x="1012" y="585"/>
                    </a:lnTo>
                    <a:lnTo>
                      <a:pt x="1012" y="561"/>
                    </a:lnTo>
                    <a:lnTo>
                      <a:pt x="1013" y="561"/>
                    </a:lnTo>
                    <a:lnTo>
                      <a:pt x="1013" y="586"/>
                    </a:lnTo>
                    <a:lnTo>
                      <a:pt x="1014" y="561"/>
                    </a:lnTo>
                    <a:lnTo>
                      <a:pt x="1014" y="536"/>
                    </a:lnTo>
                    <a:lnTo>
                      <a:pt x="1014" y="550"/>
                    </a:lnTo>
                    <a:lnTo>
                      <a:pt x="1015" y="550"/>
                    </a:lnTo>
                    <a:lnTo>
                      <a:pt x="1015" y="566"/>
                    </a:lnTo>
                    <a:lnTo>
                      <a:pt x="1015" y="557"/>
                    </a:lnTo>
                    <a:lnTo>
                      <a:pt x="1016" y="557"/>
                    </a:lnTo>
                    <a:lnTo>
                      <a:pt x="1016" y="543"/>
                    </a:lnTo>
                    <a:lnTo>
                      <a:pt x="1016" y="548"/>
                    </a:lnTo>
                    <a:lnTo>
                      <a:pt x="1017" y="548"/>
                    </a:lnTo>
                    <a:lnTo>
                      <a:pt x="1017" y="561"/>
                    </a:lnTo>
                    <a:lnTo>
                      <a:pt x="1017" y="559"/>
                    </a:lnTo>
                    <a:lnTo>
                      <a:pt x="1018" y="559"/>
                    </a:lnTo>
                    <a:lnTo>
                      <a:pt x="1018" y="545"/>
                    </a:lnTo>
                    <a:lnTo>
                      <a:pt x="1018" y="558"/>
                    </a:lnTo>
                    <a:lnTo>
                      <a:pt x="1019" y="558"/>
                    </a:lnTo>
                    <a:lnTo>
                      <a:pt x="1019" y="531"/>
                    </a:lnTo>
                    <a:lnTo>
                      <a:pt x="1019" y="552"/>
                    </a:lnTo>
                    <a:lnTo>
                      <a:pt x="1020" y="552"/>
                    </a:lnTo>
                    <a:lnTo>
                      <a:pt x="1020" y="573"/>
                    </a:lnTo>
                    <a:lnTo>
                      <a:pt x="1020" y="563"/>
                    </a:lnTo>
                    <a:lnTo>
                      <a:pt x="1021" y="563"/>
                    </a:lnTo>
                    <a:lnTo>
                      <a:pt x="1021" y="569"/>
                    </a:lnTo>
                    <a:lnTo>
                      <a:pt x="1021" y="563"/>
                    </a:lnTo>
                    <a:lnTo>
                      <a:pt x="1022" y="563"/>
                    </a:lnTo>
                    <a:lnTo>
                      <a:pt x="1022" y="575"/>
                    </a:lnTo>
                    <a:lnTo>
                      <a:pt x="1022" y="577"/>
                    </a:lnTo>
                    <a:lnTo>
                      <a:pt x="1023" y="577"/>
                    </a:lnTo>
                    <a:lnTo>
                      <a:pt x="1023" y="587"/>
                    </a:lnTo>
                    <a:lnTo>
                      <a:pt x="1023" y="579"/>
                    </a:lnTo>
                    <a:lnTo>
                      <a:pt x="1024" y="579"/>
                    </a:lnTo>
                    <a:lnTo>
                      <a:pt x="1024" y="563"/>
                    </a:lnTo>
                    <a:lnTo>
                      <a:pt x="1024" y="573"/>
                    </a:lnTo>
                    <a:lnTo>
                      <a:pt x="1025" y="573"/>
                    </a:lnTo>
                    <a:lnTo>
                      <a:pt x="1025" y="556"/>
                    </a:lnTo>
                    <a:lnTo>
                      <a:pt x="1025" y="568"/>
                    </a:lnTo>
                    <a:lnTo>
                      <a:pt x="1026" y="568"/>
                    </a:lnTo>
                    <a:lnTo>
                      <a:pt x="1026" y="577"/>
                    </a:lnTo>
                    <a:lnTo>
                      <a:pt x="1027" y="577"/>
                    </a:lnTo>
                    <a:lnTo>
                      <a:pt x="1027" y="567"/>
                    </a:lnTo>
                    <a:lnTo>
                      <a:pt x="1027" y="587"/>
                    </a:lnTo>
                    <a:lnTo>
                      <a:pt x="1027" y="576"/>
                    </a:lnTo>
                    <a:lnTo>
                      <a:pt x="1028" y="576"/>
                    </a:lnTo>
                    <a:lnTo>
                      <a:pt x="1028" y="563"/>
                    </a:lnTo>
                    <a:lnTo>
                      <a:pt x="1028" y="568"/>
                    </a:lnTo>
                    <a:lnTo>
                      <a:pt x="1029" y="568"/>
                    </a:lnTo>
                    <a:lnTo>
                      <a:pt x="1029" y="578"/>
                    </a:lnTo>
                    <a:lnTo>
                      <a:pt x="1029" y="581"/>
                    </a:lnTo>
                    <a:lnTo>
                      <a:pt x="1030" y="581"/>
                    </a:lnTo>
                    <a:lnTo>
                      <a:pt x="1030" y="586"/>
                    </a:lnTo>
                    <a:lnTo>
                      <a:pt x="1030" y="584"/>
                    </a:lnTo>
                    <a:lnTo>
                      <a:pt x="1031" y="584"/>
                    </a:lnTo>
                    <a:lnTo>
                      <a:pt x="1031" y="568"/>
                    </a:lnTo>
                    <a:lnTo>
                      <a:pt x="1031" y="584"/>
                    </a:lnTo>
                    <a:lnTo>
                      <a:pt x="1032" y="584"/>
                    </a:lnTo>
                    <a:lnTo>
                      <a:pt x="1032" y="566"/>
                    </a:lnTo>
                    <a:lnTo>
                      <a:pt x="1032" y="587"/>
                    </a:lnTo>
                    <a:lnTo>
                      <a:pt x="1032" y="578"/>
                    </a:lnTo>
                    <a:lnTo>
                      <a:pt x="1033" y="578"/>
                    </a:lnTo>
                    <a:lnTo>
                      <a:pt x="1033" y="555"/>
                    </a:lnTo>
                    <a:lnTo>
                      <a:pt x="1033" y="562"/>
                    </a:lnTo>
                    <a:lnTo>
                      <a:pt x="1034" y="562"/>
                    </a:lnTo>
                    <a:lnTo>
                      <a:pt x="1034" y="573"/>
                    </a:lnTo>
                    <a:lnTo>
                      <a:pt x="1034" y="565"/>
                    </a:lnTo>
                    <a:lnTo>
                      <a:pt x="1035" y="565"/>
                    </a:lnTo>
                    <a:lnTo>
                      <a:pt x="1035" y="585"/>
                    </a:lnTo>
                    <a:lnTo>
                      <a:pt x="1035" y="565"/>
                    </a:lnTo>
                    <a:lnTo>
                      <a:pt x="1036" y="565"/>
                    </a:lnTo>
                    <a:lnTo>
                      <a:pt x="1036" y="586"/>
                    </a:lnTo>
                    <a:lnTo>
                      <a:pt x="1036" y="566"/>
                    </a:lnTo>
                    <a:lnTo>
                      <a:pt x="1037" y="566"/>
                    </a:lnTo>
                    <a:lnTo>
                      <a:pt x="1037" y="571"/>
                    </a:lnTo>
                    <a:lnTo>
                      <a:pt x="1037" y="566"/>
                    </a:lnTo>
                    <a:lnTo>
                      <a:pt x="1038" y="566"/>
                    </a:lnTo>
                    <a:lnTo>
                      <a:pt x="1038" y="573"/>
                    </a:lnTo>
                    <a:lnTo>
                      <a:pt x="1038" y="572"/>
                    </a:lnTo>
                    <a:lnTo>
                      <a:pt x="1039" y="572"/>
                    </a:lnTo>
                    <a:lnTo>
                      <a:pt x="1039" y="560"/>
                    </a:lnTo>
                    <a:lnTo>
                      <a:pt x="1039" y="570"/>
                    </a:lnTo>
                    <a:lnTo>
                      <a:pt x="1040" y="570"/>
                    </a:lnTo>
                    <a:lnTo>
                      <a:pt x="1040" y="578"/>
                    </a:lnTo>
                    <a:lnTo>
                      <a:pt x="1041" y="578"/>
                    </a:lnTo>
                    <a:lnTo>
                      <a:pt x="1041" y="567"/>
                    </a:lnTo>
                    <a:lnTo>
                      <a:pt x="1041" y="583"/>
                    </a:lnTo>
                    <a:lnTo>
                      <a:pt x="1041" y="567"/>
                    </a:lnTo>
                    <a:lnTo>
                      <a:pt x="1042" y="567"/>
                    </a:lnTo>
                    <a:lnTo>
                      <a:pt x="1042" y="572"/>
                    </a:lnTo>
                    <a:lnTo>
                      <a:pt x="1042" y="569"/>
                    </a:lnTo>
                    <a:lnTo>
                      <a:pt x="1043" y="569"/>
                    </a:lnTo>
                    <a:lnTo>
                      <a:pt x="1043" y="563"/>
                    </a:lnTo>
                    <a:lnTo>
                      <a:pt x="1043" y="564"/>
                    </a:lnTo>
                    <a:lnTo>
                      <a:pt x="1044" y="564"/>
                    </a:lnTo>
                    <a:lnTo>
                      <a:pt x="1044" y="589"/>
                    </a:lnTo>
                    <a:lnTo>
                      <a:pt x="1044" y="580"/>
                    </a:lnTo>
                    <a:lnTo>
                      <a:pt x="1045" y="580"/>
                    </a:lnTo>
                    <a:lnTo>
                      <a:pt x="1045" y="525"/>
                    </a:lnTo>
                    <a:lnTo>
                      <a:pt x="1045" y="571"/>
                    </a:lnTo>
                    <a:lnTo>
                      <a:pt x="1046" y="571"/>
                    </a:lnTo>
                    <a:lnTo>
                      <a:pt x="1046" y="523"/>
                    </a:lnTo>
                    <a:lnTo>
                      <a:pt x="1046" y="560"/>
                    </a:lnTo>
                    <a:lnTo>
                      <a:pt x="1047" y="560"/>
                    </a:lnTo>
                    <a:lnTo>
                      <a:pt x="1047" y="572"/>
                    </a:lnTo>
                    <a:lnTo>
                      <a:pt x="1047" y="562"/>
                    </a:lnTo>
                    <a:lnTo>
                      <a:pt x="1048" y="562"/>
                    </a:lnTo>
                    <a:lnTo>
                      <a:pt x="1048" y="573"/>
                    </a:lnTo>
                    <a:lnTo>
                      <a:pt x="1048" y="567"/>
                    </a:lnTo>
                    <a:lnTo>
                      <a:pt x="1049" y="567"/>
                    </a:lnTo>
                    <a:lnTo>
                      <a:pt x="1049" y="577"/>
                    </a:lnTo>
                    <a:lnTo>
                      <a:pt x="1049" y="567"/>
                    </a:lnTo>
                    <a:lnTo>
                      <a:pt x="1050" y="567"/>
                    </a:lnTo>
                    <a:lnTo>
                      <a:pt x="1050" y="581"/>
                    </a:lnTo>
                    <a:lnTo>
                      <a:pt x="1051" y="567"/>
                    </a:lnTo>
                    <a:lnTo>
                      <a:pt x="1051" y="560"/>
                    </a:lnTo>
                    <a:lnTo>
                      <a:pt x="1051" y="565"/>
                    </a:lnTo>
                    <a:lnTo>
                      <a:pt x="1052" y="565"/>
                    </a:lnTo>
                    <a:lnTo>
                      <a:pt x="1052" y="572"/>
                    </a:lnTo>
                    <a:lnTo>
                      <a:pt x="1052" y="571"/>
                    </a:lnTo>
                    <a:lnTo>
                      <a:pt x="1053" y="571"/>
                    </a:lnTo>
                    <a:lnTo>
                      <a:pt x="1053" y="582"/>
                    </a:lnTo>
                    <a:lnTo>
                      <a:pt x="1054" y="571"/>
                    </a:lnTo>
                    <a:lnTo>
                      <a:pt x="1054" y="549"/>
                    </a:lnTo>
                    <a:lnTo>
                      <a:pt x="1054" y="556"/>
                    </a:lnTo>
                    <a:lnTo>
                      <a:pt x="1055" y="556"/>
                    </a:lnTo>
                    <a:lnTo>
                      <a:pt x="1055" y="583"/>
                    </a:lnTo>
                    <a:lnTo>
                      <a:pt x="1055" y="567"/>
                    </a:lnTo>
                    <a:lnTo>
                      <a:pt x="1056" y="567"/>
                    </a:lnTo>
                    <a:lnTo>
                      <a:pt x="1056" y="532"/>
                    </a:lnTo>
                    <a:lnTo>
                      <a:pt x="1057" y="532"/>
                    </a:lnTo>
                    <a:lnTo>
                      <a:pt x="1057" y="503"/>
                    </a:lnTo>
                    <a:lnTo>
                      <a:pt x="1057" y="504"/>
                    </a:lnTo>
                    <a:lnTo>
                      <a:pt x="1058" y="504"/>
                    </a:lnTo>
                    <a:lnTo>
                      <a:pt x="1058" y="552"/>
                    </a:lnTo>
                    <a:lnTo>
                      <a:pt x="1058" y="540"/>
                    </a:lnTo>
                    <a:lnTo>
                      <a:pt x="1059" y="540"/>
                    </a:lnTo>
                    <a:lnTo>
                      <a:pt x="1059" y="567"/>
                    </a:lnTo>
                    <a:lnTo>
                      <a:pt x="1059" y="547"/>
                    </a:lnTo>
                    <a:lnTo>
                      <a:pt x="1060" y="547"/>
                    </a:lnTo>
                    <a:lnTo>
                      <a:pt x="1060" y="534"/>
                    </a:lnTo>
                    <a:lnTo>
                      <a:pt x="1060" y="550"/>
                    </a:lnTo>
                    <a:lnTo>
                      <a:pt x="1061" y="550"/>
                    </a:lnTo>
                    <a:lnTo>
                      <a:pt x="1061" y="557"/>
                    </a:lnTo>
                    <a:lnTo>
                      <a:pt x="1061" y="560"/>
                    </a:lnTo>
                    <a:lnTo>
                      <a:pt x="1062" y="560"/>
                    </a:lnTo>
                    <a:lnTo>
                      <a:pt x="1062" y="574"/>
                    </a:lnTo>
                    <a:lnTo>
                      <a:pt x="1062" y="560"/>
                    </a:lnTo>
                    <a:lnTo>
                      <a:pt x="1063" y="560"/>
                    </a:lnTo>
                    <a:lnTo>
                      <a:pt x="1063" y="583"/>
                    </a:lnTo>
                    <a:lnTo>
                      <a:pt x="1063" y="578"/>
                    </a:lnTo>
                    <a:lnTo>
                      <a:pt x="1064" y="578"/>
                    </a:lnTo>
                    <a:lnTo>
                      <a:pt x="1064" y="559"/>
                    </a:lnTo>
                    <a:lnTo>
                      <a:pt x="1064" y="563"/>
                    </a:lnTo>
                    <a:lnTo>
                      <a:pt x="1065" y="563"/>
                    </a:lnTo>
                    <a:lnTo>
                      <a:pt x="1065" y="579"/>
                    </a:lnTo>
                    <a:lnTo>
                      <a:pt x="1066" y="579"/>
                    </a:lnTo>
                    <a:lnTo>
                      <a:pt x="1066" y="562"/>
                    </a:lnTo>
                    <a:lnTo>
                      <a:pt x="1066" y="579"/>
                    </a:lnTo>
                    <a:lnTo>
                      <a:pt x="1067" y="579"/>
                    </a:lnTo>
                    <a:lnTo>
                      <a:pt x="1067" y="558"/>
                    </a:lnTo>
                    <a:lnTo>
                      <a:pt x="1067" y="583"/>
                    </a:lnTo>
                    <a:lnTo>
                      <a:pt x="1067" y="573"/>
                    </a:lnTo>
                    <a:lnTo>
                      <a:pt x="1068" y="573"/>
                    </a:lnTo>
                    <a:lnTo>
                      <a:pt x="1068" y="586"/>
                    </a:lnTo>
                    <a:lnTo>
                      <a:pt x="1068" y="574"/>
                    </a:lnTo>
                    <a:lnTo>
                      <a:pt x="1069" y="574"/>
                    </a:lnTo>
                    <a:lnTo>
                      <a:pt x="1069" y="559"/>
                    </a:lnTo>
                    <a:lnTo>
                      <a:pt x="1069" y="563"/>
                    </a:lnTo>
                    <a:lnTo>
                      <a:pt x="1070" y="563"/>
                    </a:lnTo>
                    <a:lnTo>
                      <a:pt x="1070" y="587"/>
                    </a:lnTo>
                    <a:lnTo>
                      <a:pt x="1070" y="586"/>
                    </a:lnTo>
                    <a:lnTo>
                      <a:pt x="1071" y="586"/>
                    </a:lnTo>
                    <a:lnTo>
                      <a:pt x="1071" y="547"/>
                    </a:lnTo>
                    <a:lnTo>
                      <a:pt x="1071" y="558"/>
                    </a:lnTo>
                    <a:lnTo>
                      <a:pt x="1072" y="558"/>
                    </a:lnTo>
                    <a:lnTo>
                      <a:pt x="1072" y="587"/>
                    </a:lnTo>
                    <a:lnTo>
                      <a:pt x="1072" y="577"/>
                    </a:lnTo>
                    <a:lnTo>
                      <a:pt x="1073" y="577"/>
                    </a:lnTo>
                    <a:lnTo>
                      <a:pt x="1073" y="587"/>
                    </a:lnTo>
                    <a:lnTo>
                      <a:pt x="1073" y="581"/>
                    </a:lnTo>
                    <a:lnTo>
                      <a:pt x="1074" y="581"/>
                    </a:lnTo>
                    <a:lnTo>
                      <a:pt x="1074" y="568"/>
                    </a:lnTo>
                    <a:lnTo>
                      <a:pt x="1074" y="581"/>
                    </a:lnTo>
                    <a:lnTo>
                      <a:pt x="1075" y="581"/>
                    </a:lnTo>
                    <a:lnTo>
                      <a:pt x="1075" y="552"/>
                    </a:lnTo>
                    <a:lnTo>
                      <a:pt x="1075" y="582"/>
                    </a:lnTo>
                    <a:lnTo>
                      <a:pt x="1075" y="567"/>
                    </a:lnTo>
                    <a:lnTo>
                      <a:pt x="1076" y="567"/>
                    </a:lnTo>
                    <a:lnTo>
                      <a:pt x="1076" y="581"/>
                    </a:lnTo>
                    <a:lnTo>
                      <a:pt x="1076" y="568"/>
                    </a:lnTo>
                    <a:lnTo>
                      <a:pt x="1077" y="568"/>
                    </a:lnTo>
                    <a:lnTo>
                      <a:pt x="1077" y="576"/>
                    </a:lnTo>
                    <a:lnTo>
                      <a:pt x="1078" y="576"/>
                    </a:lnTo>
                    <a:lnTo>
                      <a:pt x="1078" y="565"/>
                    </a:lnTo>
                    <a:lnTo>
                      <a:pt x="1078" y="585"/>
                    </a:lnTo>
                    <a:lnTo>
                      <a:pt x="1078" y="582"/>
                    </a:lnTo>
                    <a:lnTo>
                      <a:pt x="1079" y="582"/>
                    </a:lnTo>
                    <a:lnTo>
                      <a:pt x="1079" y="551"/>
                    </a:lnTo>
                    <a:lnTo>
                      <a:pt x="1079" y="565"/>
                    </a:lnTo>
                    <a:lnTo>
                      <a:pt x="1080" y="565"/>
                    </a:lnTo>
                    <a:lnTo>
                      <a:pt x="1080" y="584"/>
                    </a:lnTo>
                    <a:lnTo>
                      <a:pt x="1080" y="573"/>
                    </a:lnTo>
                    <a:lnTo>
                      <a:pt x="1081" y="573"/>
                    </a:lnTo>
                    <a:lnTo>
                      <a:pt x="1081" y="561"/>
                    </a:lnTo>
                    <a:lnTo>
                      <a:pt x="1081" y="569"/>
                    </a:lnTo>
                    <a:lnTo>
                      <a:pt x="1082" y="569"/>
                    </a:lnTo>
                    <a:lnTo>
                      <a:pt x="1082" y="577"/>
                    </a:lnTo>
                    <a:lnTo>
                      <a:pt x="1083" y="577"/>
                    </a:lnTo>
                    <a:lnTo>
                      <a:pt x="1083" y="566"/>
                    </a:lnTo>
                    <a:lnTo>
                      <a:pt x="1083" y="580"/>
                    </a:lnTo>
                    <a:lnTo>
                      <a:pt x="1083" y="577"/>
                    </a:lnTo>
                    <a:lnTo>
                      <a:pt x="1084" y="577"/>
                    </a:lnTo>
                    <a:lnTo>
                      <a:pt x="1084" y="564"/>
                    </a:lnTo>
                    <a:lnTo>
                      <a:pt x="1084" y="577"/>
                    </a:lnTo>
                    <a:lnTo>
                      <a:pt x="1085" y="577"/>
                    </a:lnTo>
                    <a:lnTo>
                      <a:pt x="1085" y="544"/>
                    </a:lnTo>
                    <a:lnTo>
                      <a:pt x="1085" y="545"/>
                    </a:lnTo>
                    <a:lnTo>
                      <a:pt x="1086" y="545"/>
                    </a:lnTo>
                    <a:lnTo>
                      <a:pt x="1086" y="570"/>
                    </a:lnTo>
                    <a:lnTo>
                      <a:pt x="1086" y="562"/>
                    </a:lnTo>
                    <a:lnTo>
                      <a:pt x="1087" y="562"/>
                    </a:lnTo>
                    <a:lnTo>
                      <a:pt x="1087" y="574"/>
                    </a:lnTo>
                    <a:lnTo>
                      <a:pt x="1087" y="562"/>
                    </a:lnTo>
                    <a:lnTo>
                      <a:pt x="1088" y="562"/>
                    </a:lnTo>
                    <a:lnTo>
                      <a:pt x="1088" y="567"/>
                    </a:lnTo>
                    <a:lnTo>
                      <a:pt x="1088" y="562"/>
                    </a:lnTo>
                    <a:lnTo>
                      <a:pt x="1089" y="562"/>
                    </a:lnTo>
                    <a:lnTo>
                      <a:pt x="1089" y="580"/>
                    </a:lnTo>
                    <a:lnTo>
                      <a:pt x="1089" y="574"/>
                    </a:lnTo>
                    <a:lnTo>
                      <a:pt x="1090" y="574"/>
                    </a:lnTo>
                    <a:lnTo>
                      <a:pt x="1090" y="583"/>
                    </a:lnTo>
                    <a:lnTo>
                      <a:pt x="1091" y="583"/>
                    </a:lnTo>
                    <a:lnTo>
                      <a:pt x="1091" y="550"/>
                    </a:lnTo>
                    <a:lnTo>
                      <a:pt x="1091" y="584"/>
                    </a:lnTo>
                    <a:lnTo>
                      <a:pt x="1091" y="570"/>
                    </a:lnTo>
                    <a:lnTo>
                      <a:pt x="1092" y="570"/>
                    </a:lnTo>
                    <a:lnTo>
                      <a:pt x="1092" y="548"/>
                    </a:lnTo>
                    <a:lnTo>
                      <a:pt x="1092" y="568"/>
                    </a:lnTo>
                    <a:lnTo>
                      <a:pt x="1093" y="568"/>
                    </a:lnTo>
                    <a:lnTo>
                      <a:pt x="1093" y="578"/>
                    </a:lnTo>
                    <a:lnTo>
                      <a:pt x="1094" y="568"/>
                    </a:lnTo>
                    <a:lnTo>
                      <a:pt x="1094" y="565"/>
                    </a:lnTo>
                    <a:lnTo>
                      <a:pt x="1095" y="565"/>
                    </a:lnTo>
                    <a:lnTo>
                      <a:pt x="1095" y="567"/>
                    </a:lnTo>
                    <a:lnTo>
                      <a:pt x="1096" y="567"/>
                    </a:lnTo>
                    <a:lnTo>
                      <a:pt x="1096" y="552"/>
                    </a:lnTo>
                    <a:lnTo>
                      <a:pt x="1097" y="552"/>
                    </a:lnTo>
                    <a:lnTo>
                      <a:pt x="1097" y="518"/>
                    </a:lnTo>
                    <a:lnTo>
                      <a:pt x="1097" y="542"/>
                    </a:lnTo>
                    <a:lnTo>
                      <a:pt x="1098" y="542"/>
                    </a:lnTo>
                    <a:lnTo>
                      <a:pt x="1098" y="549"/>
                    </a:lnTo>
                    <a:lnTo>
                      <a:pt x="1098" y="544"/>
                    </a:lnTo>
                    <a:lnTo>
                      <a:pt x="1099" y="544"/>
                    </a:lnTo>
                    <a:lnTo>
                      <a:pt x="1099" y="539"/>
                    </a:lnTo>
                    <a:lnTo>
                      <a:pt x="1099" y="542"/>
                    </a:lnTo>
                    <a:lnTo>
                      <a:pt x="1100" y="542"/>
                    </a:lnTo>
                    <a:lnTo>
                      <a:pt x="1100" y="570"/>
                    </a:lnTo>
                    <a:lnTo>
                      <a:pt x="1100" y="571"/>
                    </a:lnTo>
                    <a:lnTo>
                      <a:pt x="1101" y="571"/>
                    </a:lnTo>
                    <a:lnTo>
                      <a:pt x="1101" y="581"/>
                    </a:lnTo>
                    <a:lnTo>
                      <a:pt x="1102" y="571"/>
                    </a:lnTo>
                    <a:lnTo>
                      <a:pt x="1102" y="556"/>
                    </a:lnTo>
                    <a:lnTo>
                      <a:pt x="1102" y="568"/>
                    </a:lnTo>
                    <a:lnTo>
                      <a:pt x="1103" y="568"/>
                    </a:lnTo>
                    <a:lnTo>
                      <a:pt x="1103" y="577"/>
                    </a:lnTo>
                    <a:lnTo>
                      <a:pt x="1103" y="573"/>
                    </a:lnTo>
                    <a:lnTo>
                      <a:pt x="1104" y="573"/>
                    </a:lnTo>
                    <a:lnTo>
                      <a:pt x="1104" y="583"/>
                    </a:lnTo>
                    <a:lnTo>
                      <a:pt x="1104" y="574"/>
                    </a:lnTo>
                    <a:lnTo>
                      <a:pt x="1105" y="574"/>
                    </a:lnTo>
                    <a:lnTo>
                      <a:pt x="1105" y="580"/>
                    </a:lnTo>
                    <a:lnTo>
                      <a:pt x="1106" y="580"/>
                    </a:lnTo>
                    <a:lnTo>
                      <a:pt x="1106" y="566"/>
                    </a:lnTo>
                    <a:lnTo>
                      <a:pt x="1106" y="579"/>
                    </a:lnTo>
                    <a:lnTo>
                      <a:pt x="1107" y="579"/>
                    </a:lnTo>
                    <a:lnTo>
                      <a:pt x="1107" y="565"/>
                    </a:lnTo>
                    <a:lnTo>
                      <a:pt x="1107" y="566"/>
                    </a:lnTo>
                    <a:lnTo>
                      <a:pt x="1108" y="566"/>
                    </a:lnTo>
                    <a:lnTo>
                      <a:pt x="1108" y="577"/>
                    </a:lnTo>
                    <a:lnTo>
                      <a:pt x="1108" y="567"/>
                    </a:lnTo>
                    <a:lnTo>
                      <a:pt x="1109" y="567"/>
                    </a:lnTo>
                    <a:lnTo>
                      <a:pt x="1109" y="581"/>
                    </a:lnTo>
                    <a:lnTo>
                      <a:pt x="1109" y="574"/>
                    </a:lnTo>
                    <a:lnTo>
                      <a:pt x="1110" y="574"/>
                    </a:lnTo>
                    <a:lnTo>
                      <a:pt x="1110" y="586"/>
                    </a:lnTo>
                    <a:lnTo>
                      <a:pt x="1110" y="575"/>
                    </a:lnTo>
                    <a:lnTo>
                      <a:pt x="1111" y="575"/>
                    </a:lnTo>
                    <a:lnTo>
                      <a:pt x="1111" y="594"/>
                    </a:lnTo>
                    <a:lnTo>
                      <a:pt x="1111" y="585"/>
                    </a:lnTo>
                    <a:lnTo>
                      <a:pt x="1112" y="585"/>
                    </a:lnTo>
                    <a:lnTo>
                      <a:pt x="1112" y="565"/>
                    </a:lnTo>
                    <a:lnTo>
                      <a:pt x="1112" y="578"/>
                    </a:lnTo>
                    <a:lnTo>
                      <a:pt x="1113" y="578"/>
                    </a:lnTo>
                    <a:lnTo>
                      <a:pt x="1113" y="562"/>
                    </a:lnTo>
                    <a:lnTo>
                      <a:pt x="1113" y="563"/>
                    </a:lnTo>
                    <a:lnTo>
                      <a:pt x="1114" y="563"/>
                    </a:lnTo>
                    <a:lnTo>
                      <a:pt x="1114" y="581"/>
                    </a:lnTo>
                    <a:lnTo>
                      <a:pt x="1114" y="564"/>
                    </a:lnTo>
                    <a:lnTo>
                      <a:pt x="1115" y="564"/>
                    </a:lnTo>
                    <a:lnTo>
                      <a:pt x="1115" y="585"/>
                    </a:lnTo>
                    <a:lnTo>
                      <a:pt x="1115" y="581"/>
                    </a:lnTo>
                    <a:lnTo>
                      <a:pt x="1116" y="581"/>
                    </a:lnTo>
                    <a:lnTo>
                      <a:pt x="1116" y="560"/>
                    </a:lnTo>
                    <a:lnTo>
                      <a:pt x="1116" y="573"/>
                    </a:lnTo>
                    <a:lnTo>
                      <a:pt x="1117" y="573"/>
                    </a:lnTo>
                    <a:lnTo>
                      <a:pt x="1117" y="579"/>
                    </a:lnTo>
                    <a:lnTo>
                      <a:pt x="1118" y="573"/>
                    </a:lnTo>
                    <a:lnTo>
                      <a:pt x="1118" y="561"/>
                    </a:lnTo>
                    <a:lnTo>
                      <a:pt x="1118" y="571"/>
                    </a:lnTo>
                    <a:lnTo>
                      <a:pt x="1119" y="571"/>
                    </a:lnTo>
                    <a:lnTo>
                      <a:pt x="1119" y="546"/>
                    </a:lnTo>
                    <a:lnTo>
                      <a:pt x="1119" y="579"/>
                    </a:lnTo>
                    <a:lnTo>
                      <a:pt x="1119" y="561"/>
                    </a:lnTo>
                    <a:lnTo>
                      <a:pt x="1120" y="561"/>
                    </a:lnTo>
                    <a:lnTo>
                      <a:pt x="1120" y="578"/>
                    </a:lnTo>
                    <a:lnTo>
                      <a:pt x="1120" y="566"/>
                    </a:lnTo>
                    <a:lnTo>
                      <a:pt x="1121" y="566"/>
                    </a:lnTo>
                    <a:lnTo>
                      <a:pt x="1121" y="574"/>
                    </a:lnTo>
                    <a:lnTo>
                      <a:pt x="1122" y="566"/>
                    </a:lnTo>
                    <a:lnTo>
                      <a:pt x="1122" y="550"/>
                    </a:lnTo>
                    <a:lnTo>
                      <a:pt x="1122" y="562"/>
                    </a:lnTo>
                    <a:lnTo>
                      <a:pt x="1123" y="562"/>
                    </a:lnTo>
                    <a:lnTo>
                      <a:pt x="1123" y="574"/>
                    </a:lnTo>
                    <a:lnTo>
                      <a:pt x="1123" y="572"/>
                    </a:lnTo>
                    <a:lnTo>
                      <a:pt x="1124" y="572"/>
                    </a:lnTo>
                    <a:lnTo>
                      <a:pt x="1124" y="579"/>
                    </a:lnTo>
                    <a:lnTo>
                      <a:pt x="1124" y="575"/>
                    </a:lnTo>
                    <a:lnTo>
                      <a:pt x="1125" y="575"/>
                    </a:lnTo>
                    <a:lnTo>
                      <a:pt x="1125" y="565"/>
                    </a:lnTo>
                    <a:lnTo>
                      <a:pt x="1125" y="566"/>
                    </a:lnTo>
                    <a:lnTo>
                      <a:pt x="1126" y="566"/>
                    </a:lnTo>
                    <a:lnTo>
                      <a:pt x="1126" y="561"/>
                    </a:lnTo>
                    <a:lnTo>
                      <a:pt x="1126" y="571"/>
                    </a:lnTo>
                    <a:lnTo>
                      <a:pt x="1127" y="571"/>
                    </a:lnTo>
                    <a:lnTo>
                      <a:pt x="1127" y="582"/>
                    </a:lnTo>
                    <a:lnTo>
                      <a:pt x="1127" y="579"/>
                    </a:lnTo>
                    <a:lnTo>
                      <a:pt x="1128" y="579"/>
                    </a:lnTo>
                    <a:lnTo>
                      <a:pt x="1128" y="560"/>
                    </a:lnTo>
                    <a:lnTo>
                      <a:pt x="1128" y="561"/>
                    </a:lnTo>
                    <a:lnTo>
                      <a:pt x="1129" y="561"/>
                    </a:lnTo>
                    <a:lnTo>
                      <a:pt x="1129" y="576"/>
                    </a:lnTo>
                    <a:lnTo>
                      <a:pt x="1129" y="562"/>
                    </a:lnTo>
                    <a:lnTo>
                      <a:pt x="1130" y="562"/>
                    </a:lnTo>
                    <a:lnTo>
                      <a:pt x="1130" y="576"/>
                    </a:lnTo>
                    <a:lnTo>
                      <a:pt x="1131" y="576"/>
                    </a:lnTo>
                    <a:lnTo>
                      <a:pt x="1131" y="532"/>
                    </a:lnTo>
                    <a:lnTo>
                      <a:pt x="1131" y="579"/>
                    </a:lnTo>
                    <a:lnTo>
                      <a:pt x="1131" y="532"/>
                    </a:lnTo>
                    <a:lnTo>
                      <a:pt x="1132" y="532"/>
                    </a:lnTo>
                    <a:lnTo>
                      <a:pt x="1132" y="579"/>
                    </a:lnTo>
                    <a:lnTo>
                      <a:pt x="1132" y="570"/>
                    </a:lnTo>
                    <a:lnTo>
                      <a:pt x="1133" y="570"/>
                    </a:lnTo>
                    <a:lnTo>
                      <a:pt x="1133" y="578"/>
                    </a:lnTo>
                    <a:lnTo>
                      <a:pt x="1134" y="570"/>
                    </a:lnTo>
                    <a:lnTo>
                      <a:pt x="1134" y="550"/>
                    </a:lnTo>
                    <a:lnTo>
                      <a:pt x="1134" y="553"/>
                    </a:lnTo>
                    <a:lnTo>
                      <a:pt x="1135" y="553"/>
                    </a:lnTo>
                    <a:lnTo>
                      <a:pt x="1135" y="585"/>
                    </a:lnTo>
                    <a:lnTo>
                      <a:pt x="1135" y="569"/>
                    </a:lnTo>
                    <a:lnTo>
                      <a:pt x="1136" y="569"/>
                    </a:lnTo>
                    <a:lnTo>
                      <a:pt x="1136" y="583"/>
                    </a:lnTo>
                    <a:lnTo>
                      <a:pt x="1136" y="581"/>
                    </a:lnTo>
                    <a:lnTo>
                      <a:pt x="1137" y="581"/>
                    </a:lnTo>
                    <a:lnTo>
                      <a:pt x="1137" y="567"/>
                    </a:lnTo>
                    <a:lnTo>
                      <a:pt x="1137" y="575"/>
                    </a:lnTo>
                    <a:lnTo>
                      <a:pt x="1138" y="575"/>
                    </a:lnTo>
                    <a:lnTo>
                      <a:pt x="1138" y="580"/>
                    </a:lnTo>
                    <a:lnTo>
                      <a:pt x="1138" y="579"/>
                    </a:lnTo>
                    <a:lnTo>
                      <a:pt x="1139" y="579"/>
                    </a:lnTo>
                    <a:lnTo>
                      <a:pt x="1139" y="570"/>
                    </a:lnTo>
                    <a:lnTo>
                      <a:pt x="1139" y="576"/>
                    </a:lnTo>
                    <a:lnTo>
                      <a:pt x="1140" y="576"/>
                    </a:lnTo>
                    <a:lnTo>
                      <a:pt x="1140" y="551"/>
                    </a:lnTo>
                    <a:lnTo>
                      <a:pt x="1140" y="576"/>
                    </a:lnTo>
                    <a:lnTo>
                      <a:pt x="1141" y="576"/>
                    </a:lnTo>
                    <a:lnTo>
                      <a:pt x="1141" y="550"/>
                    </a:lnTo>
                    <a:lnTo>
                      <a:pt x="1141" y="589"/>
                    </a:lnTo>
                    <a:lnTo>
                      <a:pt x="1141" y="560"/>
                    </a:lnTo>
                    <a:lnTo>
                      <a:pt x="1142" y="560"/>
                    </a:lnTo>
                    <a:lnTo>
                      <a:pt x="1142" y="590"/>
                    </a:lnTo>
                    <a:lnTo>
                      <a:pt x="1142" y="561"/>
                    </a:lnTo>
                    <a:lnTo>
                      <a:pt x="1143" y="561"/>
                    </a:lnTo>
                    <a:lnTo>
                      <a:pt x="1143" y="570"/>
                    </a:lnTo>
                    <a:lnTo>
                      <a:pt x="1143" y="568"/>
                    </a:lnTo>
                    <a:lnTo>
                      <a:pt x="1144" y="568"/>
                    </a:lnTo>
                    <a:lnTo>
                      <a:pt x="1144" y="572"/>
                    </a:lnTo>
                    <a:lnTo>
                      <a:pt x="1145" y="568"/>
                    </a:lnTo>
                    <a:lnTo>
                      <a:pt x="1145" y="558"/>
                    </a:lnTo>
                    <a:lnTo>
                      <a:pt x="1145" y="560"/>
                    </a:lnTo>
                    <a:lnTo>
                      <a:pt x="1146" y="560"/>
                    </a:lnTo>
                    <a:lnTo>
                      <a:pt x="1146" y="579"/>
                    </a:lnTo>
                    <a:lnTo>
                      <a:pt x="1146" y="572"/>
                    </a:lnTo>
                    <a:lnTo>
                      <a:pt x="1147" y="572"/>
                    </a:lnTo>
                    <a:lnTo>
                      <a:pt x="1147" y="585"/>
                    </a:lnTo>
                    <a:lnTo>
                      <a:pt x="1147" y="574"/>
                    </a:lnTo>
                    <a:lnTo>
                      <a:pt x="1148" y="574"/>
                    </a:lnTo>
                    <a:lnTo>
                      <a:pt x="1148" y="571"/>
                    </a:lnTo>
                    <a:lnTo>
                      <a:pt x="1148" y="573"/>
                    </a:lnTo>
                    <a:lnTo>
                      <a:pt x="1149" y="573"/>
                    </a:lnTo>
                    <a:lnTo>
                      <a:pt x="1149" y="570"/>
                    </a:lnTo>
                    <a:lnTo>
                      <a:pt x="1149" y="573"/>
                    </a:lnTo>
                    <a:lnTo>
                      <a:pt x="1150" y="573"/>
                    </a:lnTo>
                    <a:lnTo>
                      <a:pt x="1150" y="558"/>
                    </a:lnTo>
                    <a:lnTo>
                      <a:pt x="1150" y="576"/>
                    </a:lnTo>
                    <a:lnTo>
                      <a:pt x="1151" y="576"/>
                    </a:lnTo>
                    <a:lnTo>
                      <a:pt x="1151" y="548"/>
                    </a:lnTo>
                    <a:lnTo>
                      <a:pt x="1151" y="578"/>
                    </a:lnTo>
                    <a:lnTo>
                      <a:pt x="1151" y="573"/>
                    </a:lnTo>
                    <a:lnTo>
                      <a:pt x="1152" y="573"/>
                    </a:lnTo>
                    <a:lnTo>
                      <a:pt x="1152" y="585"/>
                    </a:lnTo>
                    <a:lnTo>
                      <a:pt x="1152" y="580"/>
                    </a:lnTo>
                    <a:lnTo>
                      <a:pt x="1153" y="580"/>
                    </a:lnTo>
                    <a:lnTo>
                      <a:pt x="1153" y="565"/>
                    </a:lnTo>
                    <a:lnTo>
                      <a:pt x="1153" y="576"/>
                    </a:lnTo>
                    <a:lnTo>
                      <a:pt x="1154" y="576"/>
                    </a:lnTo>
                    <a:lnTo>
                      <a:pt x="1154" y="563"/>
                    </a:lnTo>
                    <a:lnTo>
                      <a:pt x="1154" y="576"/>
                    </a:lnTo>
                    <a:lnTo>
                      <a:pt x="1155" y="576"/>
                    </a:lnTo>
                    <a:lnTo>
                      <a:pt x="1155" y="553"/>
                    </a:lnTo>
                    <a:lnTo>
                      <a:pt x="1155" y="579"/>
                    </a:lnTo>
                    <a:lnTo>
                      <a:pt x="1155" y="575"/>
                    </a:lnTo>
                    <a:lnTo>
                      <a:pt x="1156" y="575"/>
                    </a:lnTo>
                    <a:lnTo>
                      <a:pt x="1156" y="538"/>
                    </a:lnTo>
                    <a:lnTo>
                      <a:pt x="1156" y="572"/>
                    </a:lnTo>
                    <a:lnTo>
                      <a:pt x="1157" y="572"/>
                    </a:lnTo>
                    <a:lnTo>
                      <a:pt x="1157" y="526"/>
                    </a:lnTo>
                    <a:lnTo>
                      <a:pt x="1157" y="570"/>
                    </a:lnTo>
                    <a:lnTo>
                      <a:pt x="1158" y="570"/>
                    </a:lnTo>
                    <a:lnTo>
                      <a:pt x="1158" y="576"/>
                    </a:lnTo>
                    <a:lnTo>
                      <a:pt x="1159" y="576"/>
                    </a:lnTo>
                    <a:lnTo>
                      <a:pt x="1159" y="547"/>
                    </a:lnTo>
                    <a:lnTo>
                      <a:pt x="1159" y="556"/>
                    </a:lnTo>
                    <a:lnTo>
                      <a:pt x="1160" y="556"/>
                    </a:lnTo>
                    <a:lnTo>
                      <a:pt x="1160" y="575"/>
                    </a:lnTo>
                    <a:lnTo>
                      <a:pt x="1160" y="568"/>
                    </a:lnTo>
                    <a:lnTo>
                      <a:pt x="1161" y="568"/>
                    </a:lnTo>
                    <a:lnTo>
                      <a:pt x="1161" y="549"/>
                    </a:lnTo>
                    <a:lnTo>
                      <a:pt x="1161" y="568"/>
                    </a:lnTo>
                    <a:lnTo>
                      <a:pt x="1162" y="568"/>
                    </a:lnTo>
                    <a:lnTo>
                      <a:pt x="1162" y="547"/>
                    </a:lnTo>
                    <a:lnTo>
                      <a:pt x="1162" y="583"/>
                    </a:lnTo>
                    <a:lnTo>
                      <a:pt x="1162" y="556"/>
                    </a:lnTo>
                    <a:lnTo>
                      <a:pt x="1163" y="556"/>
                    </a:lnTo>
                    <a:lnTo>
                      <a:pt x="1163" y="579"/>
                    </a:lnTo>
                    <a:lnTo>
                      <a:pt x="1163" y="568"/>
                    </a:lnTo>
                    <a:lnTo>
                      <a:pt x="1164" y="568"/>
                    </a:lnTo>
                    <a:lnTo>
                      <a:pt x="1164" y="572"/>
                    </a:lnTo>
                    <a:lnTo>
                      <a:pt x="1164" y="570"/>
                    </a:lnTo>
                    <a:lnTo>
                      <a:pt x="1165" y="570"/>
                    </a:lnTo>
                    <a:lnTo>
                      <a:pt x="1165" y="576"/>
                    </a:lnTo>
                    <a:lnTo>
                      <a:pt x="1166" y="570"/>
                    </a:lnTo>
                    <a:lnTo>
                      <a:pt x="1166" y="553"/>
                    </a:lnTo>
                    <a:lnTo>
                      <a:pt x="1166" y="568"/>
                    </a:lnTo>
                    <a:lnTo>
                      <a:pt x="1167" y="568"/>
                    </a:lnTo>
                    <a:lnTo>
                      <a:pt x="1167" y="571"/>
                    </a:lnTo>
                    <a:lnTo>
                      <a:pt x="1167" y="570"/>
                    </a:lnTo>
                    <a:lnTo>
                      <a:pt x="1168" y="570"/>
                    </a:lnTo>
                    <a:lnTo>
                      <a:pt x="1168" y="564"/>
                    </a:lnTo>
                    <a:lnTo>
                      <a:pt x="1168" y="567"/>
                    </a:lnTo>
                    <a:lnTo>
                      <a:pt x="1169" y="567"/>
                    </a:lnTo>
                    <a:lnTo>
                      <a:pt x="1169" y="578"/>
                    </a:lnTo>
                    <a:lnTo>
                      <a:pt x="1170" y="578"/>
                    </a:lnTo>
                    <a:lnTo>
                      <a:pt x="1170" y="565"/>
                    </a:lnTo>
                    <a:lnTo>
                      <a:pt x="1170" y="582"/>
                    </a:lnTo>
                    <a:lnTo>
                      <a:pt x="1171" y="565"/>
                    </a:lnTo>
                    <a:lnTo>
                      <a:pt x="1171" y="551"/>
                    </a:lnTo>
                    <a:lnTo>
                      <a:pt x="1171" y="561"/>
                    </a:lnTo>
                    <a:lnTo>
                      <a:pt x="1172" y="561"/>
                    </a:lnTo>
                    <a:lnTo>
                      <a:pt x="1172" y="546"/>
                    </a:lnTo>
                    <a:lnTo>
                      <a:pt x="1172" y="556"/>
                    </a:lnTo>
                    <a:lnTo>
                      <a:pt x="1173" y="556"/>
                    </a:lnTo>
                    <a:lnTo>
                      <a:pt x="1173" y="570"/>
                    </a:lnTo>
                    <a:lnTo>
                      <a:pt x="1174" y="556"/>
                    </a:lnTo>
                    <a:lnTo>
                      <a:pt x="1174" y="548"/>
                    </a:lnTo>
                    <a:lnTo>
                      <a:pt x="1174" y="556"/>
                    </a:lnTo>
                    <a:lnTo>
                      <a:pt x="1175" y="556"/>
                    </a:lnTo>
                    <a:lnTo>
                      <a:pt x="1175" y="543"/>
                    </a:lnTo>
                    <a:lnTo>
                      <a:pt x="1175" y="567"/>
                    </a:lnTo>
                    <a:lnTo>
                      <a:pt x="1175" y="561"/>
                    </a:lnTo>
                    <a:lnTo>
                      <a:pt x="1176" y="561"/>
                    </a:lnTo>
                    <a:lnTo>
                      <a:pt x="1176" y="566"/>
                    </a:lnTo>
                    <a:lnTo>
                      <a:pt x="1176" y="565"/>
                    </a:lnTo>
                    <a:lnTo>
                      <a:pt x="1177" y="565"/>
                    </a:lnTo>
                    <a:lnTo>
                      <a:pt x="1177" y="543"/>
                    </a:lnTo>
                    <a:lnTo>
                      <a:pt x="1178" y="543"/>
                    </a:lnTo>
                    <a:lnTo>
                      <a:pt x="1178" y="557"/>
                    </a:lnTo>
                    <a:lnTo>
                      <a:pt x="1178" y="558"/>
                    </a:lnTo>
                    <a:lnTo>
                      <a:pt x="1179" y="558"/>
                    </a:lnTo>
                    <a:lnTo>
                      <a:pt x="1179" y="572"/>
                    </a:lnTo>
                    <a:lnTo>
                      <a:pt x="1179" y="570"/>
                    </a:lnTo>
                    <a:lnTo>
                      <a:pt x="1180" y="570"/>
                    </a:lnTo>
                    <a:lnTo>
                      <a:pt x="1180" y="543"/>
                    </a:lnTo>
                    <a:lnTo>
                      <a:pt x="1181" y="543"/>
                    </a:lnTo>
                    <a:lnTo>
                      <a:pt x="1181" y="580"/>
                    </a:lnTo>
                    <a:lnTo>
                      <a:pt x="1181" y="562"/>
                    </a:lnTo>
                    <a:lnTo>
                      <a:pt x="1182" y="562"/>
                    </a:lnTo>
                    <a:lnTo>
                      <a:pt x="1182" y="585"/>
                    </a:lnTo>
                    <a:lnTo>
                      <a:pt x="1182" y="562"/>
                    </a:lnTo>
                    <a:lnTo>
                      <a:pt x="1183" y="562"/>
                    </a:lnTo>
                    <a:lnTo>
                      <a:pt x="1183" y="568"/>
                    </a:lnTo>
                    <a:lnTo>
                      <a:pt x="1183" y="571"/>
                    </a:lnTo>
                    <a:lnTo>
                      <a:pt x="1184" y="571"/>
                    </a:lnTo>
                    <a:lnTo>
                      <a:pt x="1184" y="576"/>
                    </a:lnTo>
                    <a:lnTo>
                      <a:pt x="1184" y="571"/>
                    </a:lnTo>
                    <a:lnTo>
                      <a:pt x="1185" y="571"/>
                    </a:lnTo>
                    <a:lnTo>
                      <a:pt x="1185" y="578"/>
                    </a:lnTo>
                    <a:lnTo>
                      <a:pt x="1185" y="576"/>
                    </a:lnTo>
                    <a:lnTo>
                      <a:pt x="1186" y="576"/>
                    </a:lnTo>
                    <a:lnTo>
                      <a:pt x="1186" y="560"/>
                    </a:lnTo>
                    <a:lnTo>
                      <a:pt x="1186" y="572"/>
                    </a:lnTo>
                    <a:lnTo>
                      <a:pt x="1187" y="572"/>
                    </a:lnTo>
                    <a:lnTo>
                      <a:pt x="1187" y="579"/>
                    </a:lnTo>
                    <a:lnTo>
                      <a:pt x="1188" y="572"/>
                    </a:lnTo>
                    <a:lnTo>
                      <a:pt x="1188" y="561"/>
                    </a:lnTo>
                    <a:lnTo>
                      <a:pt x="1188" y="564"/>
                    </a:lnTo>
                    <a:lnTo>
                      <a:pt x="1189" y="564"/>
                    </a:lnTo>
                    <a:lnTo>
                      <a:pt x="1189" y="582"/>
                    </a:lnTo>
                    <a:lnTo>
                      <a:pt x="1189" y="574"/>
                    </a:lnTo>
                    <a:lnTo>
                      <a:pt x="1190" y="574"/>
                    </a:lnTo>
                    <a:lnTo>
                      <a:pt x="1190" y="586"/>
                    </a:lnTo>
                    <a:lnTo>
                      <a:pt x="1191" y="586"/>
                    </a:lnTo>
                    <a:lnTo>
                      <a:pt x="1191" y="559"/>
                    </a:lnTo>
                    <a:lnTo>
                      <a:pt x="1191" y="561"/>
                    </a:lnTo>
                    <a:lnTo>
                      <a:pt x="1192" y="561"/>
                    </a:lnTo>
                    <a:lnTo>
                      <a:pt x="1192" y="577"/>
                    </a:lnTo>
                    <a:lnTo>
                      <a:pt x="1193" y="577"/>
                    </a:lnTo>
                    <a:lnTo>
                      <a:pt x="1193" y="584"/>
                    </a:lnTo>
                    <a:lnTo>
                      <a:pt x="1193" y="578"/>
                    </a:lnTo>
                    <a:lnTo>
                      <a:pt x="1194" y="578"/>
                    </a:lnTo>
                    <a:lnTo>
                      <a:pt x="1194" y="585"/>
                    </a:lnTo>
                    <a:lnTo>
                      <a:pt x="1194" y="580"/>
                    </a:lnTo>
                    <a:lnTo>
                      <a:pt x="1195" y="580"/>
                    </a:lnTo>
                    <a:lnTo>
                      <a:pt x="1195" y="564"/>
                    </a:lnTo>
                    <a:lnTo>
                      <a:pt x="1195" y="570"/>
                    </a:lnTo>
                    <a:lnTo>
                      <a:pt x="1196" y="570"/>
                    </a:lnTo>
                    <a:lnTo>
                      <a:pt x="1196" y="583"/>
                    </a:lnTo>
                    <a:lnTo>
                      <a:pt x="1196" y="578"/>
                    </a:lnTo>
                    <a:lnTo>
                      <a:pt x="1197" y="578"/>
                    </a:lnTo>
                    <a:lnTo>
                      <a:pt x="1197" y="555"/>
                    </a:lnTo>
                    <a:lnTo>
                      <a:pt x="1197" y="565"/>
                    </a:lnTo>
                    <a:lnTo>
                      <a:pt x="1198" y="565"/>
                    </a:lnTo>
                    <a:lnTo>
                      <a:pt x="1198" y="553"/>
                    </a:lnTo>
                    <a:lnTo>
                      <a:pt x="1198" y="559"/>
                    </a:lnTo>
                    <a:lnTo>
                      <a:pt x="1199" y="559"/>
                    </a:lnTo>
                    <a:lnTo>
                      <a:pt x="1199" y="570"/>
                    </a:lnTo>
                    <a:lnTo>
                      <a:pt x="1199" y="565"/>
                    </a:lnTo>
                    <a:lnTo>
                      <a:pt x="1200" y="565"/>
                    </a:lnTo>
                    <a:lnTo>
                      <a:pt x="1200" y="556"/>
                    </a:lnTo>
                    <a:lnTo>
                      <a:pt x="1200" y="567"/>
                    </a:lnTo>
                    <a:lnTo>
                      <a:pt x="1201" y="567"/>
                    </a:lnTo>
                    <a:lnTo>
                      <a:pt x="1201" y="570"/>
                    </a:lnTo>
                    <a:lnTo>
                      <a:pt x="1202" y="567"/>
                    </a:lnTo>
                    <a:lnTo>
                      <a:pt x="1202" y="561"/>
                    </a:lnTo>
                    <a:lnTo>
                      <a:pt x="1202" y="570"/>
                    </a:lnTo>
                    <a:lnTo>
                      <a:pt x="1203" y="570"/>
                    </a:lnTo>
                    <a:lnTo>
                      <a:pt x="1203" y="585"/>
                    </a:lnTo>
                    <a:lnTo>
                      <a:pt x="1203" y="577"/>
                    </a:lnTo>
                    <a:lnTo>
                      <a:pt x="1204" y="577"/>
                    </a:lnTo>
                    <a:lnTo>
                      <a:pt x="1204" y="564"/>
                    </a:lnTo>
                    <a:lnTo>
                      <a:pt x="1205" y="564"/>
                    </a:lnTo>
                    <a:lnTo>
                      <a:pt x="1205" y="581"/>
                    </a:lnTo>
                    <a:lnTo>
                      <a:pt x="1206" y="564"/>
                    </a:lnTo>
                    <a:lnTo>
                      <a:pt x="1206" y="546"/>
                    </a:lnTo>
                    <a:lnTo>
                      <a:pt x="1206" y="561"/>
                    </a:lnTo>
                    <a:lnTo>
                      <a:pt x="1207" y="561"/>
                    </a:lnTo>
                    <a:lnTo>
                      <a:pt x="1207" y="577"/>
                    </a:lnTo>
                    <a:lnTo>
                      <a:pt x="1207" y="564"/>
                    </a:lnTo>
                    <a:lnTo>
                      <a:pt x="1208" y="564"/>
                    </a:lnTo>
                    <a:lnTo>
                      <a:pt x="1208" y="577"/>
                    </a:lnTo>
                    <a:lnTo>
                      <a:pt x="1208" y="565"/>
                    </a:lnTo>
                    <a:lnTo>
                      <a:pt x="1209" y="565"/>
                    </a:lnTo>
                    <a:lnTo>
                      <a:pt x="1209" y="573"/>
                    </a:lnTo>
                    <a:lnTo>
                      <a:pt x="1210" y="565"/>
                    </a:lnTo>
                    <a:lnTo>
                      <a:pt x="1210" y="558"/>
                    </a:lnTo>
                    <a:lnTo>
                      <a:pt x="1210" y="562"/>
                    </a:lnTo>
                    <a:lnTo>
                      <a:pt x="1211" y="562"/>
                    </a:lnTo>
                    <a:lnTo>
                      <a:pt x="1211" y="578"/>
                    </a:lnTo>
                    <a:lnTo>
                      <a:pt x="1211" y="574"/>
                    </a:lnTo>
                    <a:lnTo>
                      <a:pt x="1212" y="574"/>
                    </a:lnTo>
                    <a:lnTo>
                      <a:pt x="1212" y="550"/>
                    </a:lnTo>
                    <a:lnTo>
                      <a:pt x="1212" y="574"/>
                    </a:lnTo>
                    <a:lnTo>
                      <a:pt x="1213" y="574"/>
                    </a:lnTo>
                    <a:lnTo>
                      <a:pt x="1213" y="548"/>
                    </a:lnTo>
                    <a:lnTo>
                      <a:pt x="1213" y="580"/>
                    </a:lnTo>
                    <a:lnTo>
                      <a:pt x="1213" y="548"/>
                    </a:lnTo>
                    <a:lnTo>
                      <a:pt x="1214" y="548"/>
                    </a:lnTo>
                    <a:lnTo>
                      <a:pt x="1214" y="571"/>
                    </a:lnTo>
                    <a:lnTo>
                      <a:pt x="1214" y="561"/>
                    </a:lnTo>
                    <a:lnTo>
                      <a:pt x="1215" y="561"/>
                    </a:lnTo>
                    <a:lnTo>
                      <a:pt x="1215" y="568"/>
                    </a:lnTo>
                    <a:lnTo>
                      <a:pt x="1215" y="561"/>
                    </a:lnTo>
                    <a:lnTo>
                      <a:pt x="1216" y="561"/>
                    </a:lnTo>
                    <a:lnTo>
                      <a:pt x="1216" y="577"/>
                    </a:lnTo>
                    <a:lnTo>
                      <a:pt x="1216" y="566"/>
                    </a:lnTo>
                    <a:lnTo>
                      <a:pt x="1217" y="566"/>
                    </a:lnTo>
                    <a:lnTo>
                      <a:pt x="1217" y="584"/>
                    </a:lnTo>
                    <a:lnTo>
                      <a:pt x="1217" y="568"/>
                    </a:lnTo>
                    <a:lnTo>
                      <a:pt x="1218" y="568"/>
                    </a:lnTo>
                    <a:lnTo>
                      <a:pt x="1218" y="564"/>
                    </a:lnTo>
                    <a:lnTo>
                      <a:pt x="1218" y="569"/>
                    </a:lnTo>
                    <a:lnTo>
                      <a:pt x="1219" y="569"/>
                    </a:lnTo>
                    <a:lnTo>
                      <a:pt x="1219" y="580"/>
                    </a:lnTo>
                    <a:lnTo>
                      <a:pt x="1219" y="571"/>
                    </a:lnTo>
                    <a:lnTo>
                      <a:pt x="1220" y="571"/>
                    </a:lnTo>
                    <a:lnTo>
                      <a:pt x="1220" y="505"/>
                    </a:lnTo>
                    <a:lnTo>
                      <a:pt x="1220" y="534"/>
                    </a:lnTo>
                    <a:lnTo>
                      <a:pt x="1221" y="534"/>
                    </a:lnTo>
                    <a:lnTo>
                      <a:pt x="1221" y="487"/>
                    </a:lnTo>
                    <a:lnTo>
                      <a:pt x="1221" y="542"/>
                    </a:lnTo>
                    <a:lnTo>
                      <a:pt x="1222" y="542"/>
                    </a:lnTo>
                    <a:lnTo>
                      <a:pt x="1222" y="573"/>
                    </a:lnTo>
                    <a:lnTo>
                      <a:pt x="1222" y="568"/>
                    </a:lnTo>
                    <a:lnTo>
                      <a:pt x="1223" y="568"/>
                    </a:lnTo>
                    <a:lnTo>
                      <a:pt x="1223" y="538"/>
                    </a:lnTo>
                    <a:lnTo>
                      <a:pt x="1223" y="568"/>
                    </a:lnTo>
                    <a:lnTo>
                      <a:pt x="1224" y="568"/>
                    </a:lnTo>
                    <a:lnTo>
                      <a:pt x="1224" y="532"/>
                    </a:lnTo>
                    <a:lnTo>
                      <a:pt x="1224" y="580"/>
                    </a:lnTo>
                    <a:lnTo>
                      <a:pt x="1224" y="567"/>
                    </a:lnTo>
                    <a:lnTo>
                      <a:pt x="1225" y="567"/>
                    </a:lnTo>
                    <a:lnTo>
                      <a:pt x="1225" y="583"/>
                    </a:lnTo>
                    <a:lnTo>
                      <a:pt x="1225" y="574"/>
                    </a:lnTo>
                    <a:lnTo>
                      <a:pt x="1226" y="574"/>
                    </a:lnTo>
                    <a:lnTo>
                      <a:pt x="1226" y="562"/>
                    </a:lnTo>
                    <a:lnTo>
                      <a:pt x="1226" y="574"/>
                    </a:lnTo>
                    <a:lnTo>
                      <a:pt x="1227" y="574"/>
                    </a:lnTo>
                    <a:lnTo>
                      <a:pt x="1227" y="561"/>
                    </a:lnTo>
                    <a:lnTo>
                      <a:pt x="1227" y="585"/>
                    </a:lnTo>
                    <a:lnTo>
                      <a:pt x="1227" y="567"/>
                    </a:lnTo>
                    <a:lnTo>
                      <a:pt x="1228" y="567"/>
                    </a:lnTo>
                    <a:lnTo>
                      <a:pt x="1228" y="583"/>
                    </a:lnTo>
                    <a:lnTo>
                      <a:pt x="1228" y="575"/>
                    </a:lnTo>
                    <a:lnTo>
                      <a:pt x="1229" y="575"/>
                    </a:lnTo>
                    <a:lnTo>
                      <a:pt x="1229" y="564"/>
                    </a:lnTo>
                    <a:lnTo>
                      <a:pt x="1229" y="570"/>
                    </a:lnTo>
                    <a:lnTo>
                      <a:pt x="1230" y="570"/>
                    </a:lnTo>
                    <a:lnTo>
                      <a:pt x="1230" y="575"/>
                    </a:lnTo>
                    <a:lnTo>
                      <a:pt x="1230" y="573"/>
                    </a:lnTo>
                    <a:lnTo>
                      <a:pt x="1231" y="573"/>
                    </a:lnTo>
                    <a:lnTo>
                      <a:pt x="1231" y="568"/>
                    </a:lnTo>
                    <a:lnTo>
                      <a:pt x="1232" y="568"/>
                    </a:lnTo>
                    <a:lnTo>
                      <a:pt x="1232" y="585"/>
                    </a:lnTo>
                    <a:lnTo>
                      <a:pt x="1232" y="576"/>
                    </a:lnTo>
                    <a:lnTo>
                      <a:pt x="1233" y="576"/>
                    </a:lnTo>
                    <a:lnTo>
                      <a:pt x="1233" y="585"/>
                    </a:lnTo>
                    <a:lnTo>
                      <a:pt x="1234" y="576"/>
                    </a:lnTo>
                    <a:lnTo>
                      <a:pt x="1234" y="565"/>
                    </a:lnTo>
                    <a:lnTo>
                      <a:pt x="1234" y="575"/>
                    </a:lnTo>
                    <a:lnTo>
                      <a:pt x="1235" y="575"/>
                    </a:lnTo>
                    <a:lnTo>
                      <a:pt x="1235" y="555"/>
                    </a:lnTo>
                    <a:lnTo>
                      <a:pt x="1235" y="566"/>
                    </a:lnTo>
                    <a:lnTo>
                      <a:pt x="1236" y="566"/>
                    </a:lnTo>
                    <a:lnTo>
                      <a:pt x="1236" y="579"/>
                    </a:lnTo>
                    <a:lnTo>
                      <a:pt x="1237" y="579"/>
                    </a:lnTo>
                    <a:lnTo>
                      <a:pt x="1237" y="565"/>
                    </a:lnTo>
                    <a:lnTo>
                      <a:pt x="1237" y="585"/>
                    </a:lnTo>
                    <a:lnTo>
                      <a:pt x="1237" y="575"/>
                    </a:lnTo>
                    <a:lnTo>
                      <a:pt x="1238" y="575"/>
                    </a:lnTo>
                    <a:lnTo>
                      <a:pt x="1238" y="583"/>
                    </a:lnTo>
                    <a:lnTo>
                      <a:pt x="1238" y="576"/>
                    </a:lnTo>
                    <a:lnTo>
                      <a:pt x="1239" y="576"/>
                    </a:lnTo>
                    <a:lnTo>
                      <a:pt x="1239" y="569"/>
                    </a:lnTo>
                    <a:lnTo>
                      <a:pt x="1239" y="576"/>
                    </a:lnTo>
                    <a:lnTo>
                      <a:pt x="1240" y="576"/>
                    </a:lnTo>
                    <a:lnTo>
                      <a:pt x="1240" y="563"/>
                    </a:lnTo>
                    <a:lnTo>
                      <a:pt x="1240" y="581"/>
                    </a:lnTo>
                    <a:lnTo>
                      <a:pt x="1240" y="564"/>
                    </a:lnTo>
                    <a:lnTo>
                      <a:pt x="1241" y="564"/>
                    </a:lnTo>
                    <a:lnTo>
                      <a:pt x="1241" y="560"/>
                    </a:lnTo>
                    <a:lnTo>
                      <a:pt x="1241" y="564"/>
                    </a:lnTo>
                    <a:lnTo>
                      <a:pt x="1242" y="564"/>
                    </a:lnTo>
                    <a:lnTo>
                      <a:pt x="1242" y="557"/>
                    </a:lnTo>
                    <a:lnTo>
                      <a:pt x="1242" y="573"/>
                    </a:lnTo>
                    <a:lnTo>
                      <a:pt x="1242" y="577"/>
                    </a:lnTo>
                    <a:lnTo>
                      <a:pt x="1243" y="577"/>
                    </a:lnTo>
                    <a:lnTo>
                      <a:pt x="1243" y="584"/>
                    </a:lnTo>
                    <a:lnTo>
                      <a:pt x="1244" y="577"/>
                    </a:lnTo>
                    <a:lnTo>
                      <a:pt x="1244" y="570"/>
                    </a:lnTo>
                    <a:lnTo>
                      <a:pt x="1244" y="575"/>
                    </a:lnTo>
                    <a:lnTo>
                      <a:pt x="1245" y="575"/>
                    </a:lnTo>
                    <a:lnTo>
                      <a:pt x="1245" y="569"/>
                    </a:lnTo>
                    <a:lnTo>
                      <a:pt x="1245" y="578"/>
                    </a:lnTo>
                    <a:lnTo>
                      <a:pt x="1245" y="574"/>
                    </a:lnTo>
                    <a:lnTo>
                      <a:pt x="1246" y="574"/>
                    </a:lnTo>
                    <a:lnTo>
                      <a:pt x="1246" y="587"/>
                    </a:lnTo>
                    <a:lnTo>
                      <a:pt x="1247" y="574"/>
                    </a:lnTo>
                    <a:lnTo>
                      <a:pt x="1247" y="565"/>
                    </a:lnTo>
                    <a:lnTo>
                      <a:pt x="1247" y="568"/>
                    </a:lnTo>
                    <a:lnTo>
                      <a:pt x="1248" y="568"/>
                    </a:lnTo>
                    <a:lnTo>
                      <a:pt x="1248" y="580"/>
                    </a:lnTo>
                    <a:lnTo>
                      <a:pt x="1248" y="574"/>
                    </a:lnTo>
                    <a:lnTo>
                      <a:pt x="1249" y="574"/>
                    </a:lnTo>
                    <a:lnTo>
                      <a:pt x="1249" y="563"/>
                    </a:lnTo>
                    <a:lnTo>
                      <a:pt x="1249" y="570"/>
                    </a:lnTo>
                    <a:lnTo>
                      <a:pt x="1250" y="570"/>
                    </a:lnTo>
                    <a:lnTo>
                      <a:pt x="1250" y="585"/>
                    </a:lnTo>
                    <a:lnTo>
                      <a:pt x="1250" y="570"/>
                    </a:lnTo>
                    <a:lnTo>
                      <a:pt x="1251" y="570"/>
                    </a:lnTo>
                    <a:lnTo>
                      <a:pt x="1251" y="574"/>
                    </a:lnTo>
                    <a:lnTo>
                      <a:pt x="1251" y="573"/>
                    </a:lnTo>
                    <a:lnTo>
                      <a:pt x="1252" y="573"/>
                    </a:lnTo>
                    <a:lnTo>
                      <a:pt x="1252" y="577"/>
                    </a:lnTo>
                    <a:lnTo>
                      <a:pt x="1253" y="577"/>
                    </a:lnTo>
                    <a:lnTo>
                      <a:pt x="1253" y="569"/>
                    </a:lnTo>
                    <a:lnTo>
                      <a:pt x="1253" y="575"/>
                    </a:lnTo>
                    <a:lnTo>
                      <a:pt x="1254" y="575"/>
                    </a:lnTo>
                    <a:lnTo>
                      <a:pt x="1254" y="565"/>
                    </a:lnTo>
                    <a:lnTo>
                      <a:pt x="1254" y="571"/>
                    </a:lnTo>
                    <a:lnTo>
                      <a:pt x="1255" y="571"/>
                    </a:lnTo>
                    <a:lnTo>
                      <a:pt x="1255" y="549"/>
                    </a:lnTo>
                    <a:lnTo>
                      <a:pt x="1255" y="557"/>
                    </a:lnTo>
                    <a:lnTo>
                      <a:pt x="1256" y="557"/>
                    </a:lnTo>
                    <a:lnTo>
                      <a:pt x="1256" y="574"/>
                    </a:lnTo>
                    <a:lnTo>
                      <a:pt x="1256" y="560"/>
                    </a:lnTo>
                    <a:lnTo>
                      <a:pt x="1257" y="560"/>
                    </a:lnTo>
                    <a:lnTo>
                      <a:pt x="1257" y="564"/>
                    </a:lnTo>
                    <a:lnTo>
                      <a:pt x="1257" y="561"/>
                    </a:lnTo>
                    <a:lnTo>
                      <a:pt x="1258" y="561"/>
                    </a:lnTo>
                    <a:lnTo>
                      <a:pt x="1258" y="549"/>
                    </a:lnTo>
                    <a:lnTo>
                      <a:pt x="1259" y="549"/>
                    </a:lnTo>
                    <a:lnTo>
                      <a:pt x="1259" y="554"/>
                    </a:lnTo>
                    <a:lnTo>
                      <a:pt x="1259" y="549"/>
                    </a:lnTo>
                    <a:lnTo>
                      <a:pt x="1260" y="549"/>
                    </a:lnTo>
                    <a:lnTo>
                      <a:pt x="1260" y="554"/>
                    </a:lnTo>
                    <a:lnTo>
                      <a:pt x="1260" y="556"/>
                    </a:lnTo>
                    <a:lnTo>
                      <a:pt x="1261" y="556"/>
                    </a:lnTo>
                    <a:lnTo>
                      <a:pt x="1261" y="572"/>
                    </a:lnTo>
                    <a:lnTo>
                      <a:pt x="1261" y="567"/>
                    </a:lnTo>
                    <a:lnTo>
                      <a:pt x="1262" y="567"/>
                    </a:lnTo>
                    <a:lnTo>
                      <a:pt x="1262" y="572"/>
                    </a:lnTo>
                    <a:lnTo>
                      <a:pt x="1263" y="572"/>
                    </a:lnTo>
                    <a:lnTo>
                      <a:pt x="1263" y="552"/>
                    </a:lnTo>
                    <a:lnTo>
                      <a:pt x="1263" y="578"/>
                    </a:lnTo>
                    <a:lnTo>
                      <a:pt x="1263" y="574"/>
                    </a:lnTo>
                    <a:lnTo>
                      <a:pt x="1264" y="574"/>
                    </a:lnTo>
                    <a:lnTo>
                      <a:pt x="1264" y="551"/>
                    </a:lnTo>
                    <a:lnTo>
                      <a:pt x="1264" y="573"/>
                    </a:lnTo>
                    <a:lnTo>
                      <a:pt x="1265" y="573"/>
                    </a:lnTo>
                    <a:lnTo>
                      <a:pt x="1265" y="588"/>
                    </a:lnTo>
                    <a:lnTo>
                      <a:pt x="1265" y="586"/>
                    </a:lnTo>
                    <a:lnTo>
                      <a:pt x="1266" y="586"/>
                    </a:lnTo>
                    <a:lnTo>
                      <a:pt x="1266" y="564"/>
                    </a:lnTo>
                    <a:lnTo>
                      <a:pt x="1266" y="579"/>
                    </a:lnTo>
                    <a:lnTo>
                      <a:pt x="1267" y="579"/>
                    </a:lnTo>
                    <a:lnTo>
                      <a:pt x="1267" y="562"/>
                    </a:lnTo>
                    <a:lnTo>
                      <a:pt x="1267" y="573"/>
                    </a:lnTo>
                    <a:lnTo>
                      <a:pt x="1268" y="573"/>
                    </a:lnTo>
                    <a:lnTo>
                      <a:pt x="1268" y="576"/>
                    </a:lnTo>
                    <a:lnTo>
                      <a:pt x="1269" y="576"/>
                    </a:lnTo>
                    <a:lnTo>
                      <a:pt x="1269" y="564"/>
                    </a:lnTo>
                    <a:lnTo>
                      <a:pt x="1269" y="579"/>
                    </a:lnTo>
                    <a:lnTo>
                      <a:pt x="1269" y="571"/>
                    </a:lnTo>
                    <a:lnTo>
                      <a:pt x="1270" y="571"/>
                    </a:lnTo>
                    <a:lnTo>
                      <a:pt x="1270" y="558"/>
                    </a:lnTo>
                    <a:lnTo>
                      <a:pt x="1270" y="565"/>
                    </a:lnTo>
                    <a:lnTo>
                      <a:pt x="1271" y="565"/>
                    </a:lnTo>
                    <a:lnTo>
                      <a:pt x="1271" y="572"/>
                    </a:lnTo>
                    <a:lnTo>
                      <a:pt x="1271" y="565"/>
                    </a:lnTo>
                    <a:lnTo>
                      <a:pt x="1272" y="565"/>
                    </a:lnTo>
                    <a:lnTo>
                      <a:pt x="1272" y="575"/>
                    </a:lnTo>
                    <a:lnTo>
                      <a:pt x="1272" y="567"/>
                    </a:lnTo>
                    <a:lnTo>
                      <a:pt x="1273" y="567"/>
                    </a:lnTo>
                    <a:lnTo>
                      <a:pt x="1273" y="577"/>
                    </a:lnTo>
                    <a:lnTo>
                      <a:pt x="1273" y="576"/>
                    </a:lnTo>
                    <a:lnTo>
                      <a:pt x="1274" y="576"/>
                    </a:lnTo>
                    <a:lnTo>
                      <a:pt x="1274" y="583"/>
                    </a:lnTo>
                    <a:lnTo>
                      <a:pt x="1275" y="576"/>
                    </a:lnTo>
                    <a:lnTo>
                      <a:pt x="1275" y="563"/>
                    </a:lnTo>
                    <a:lnTo>
                      <a:pt x="1275" y="573"/>
                    </a:lnTo>
                    <a:lnTo>
                      <a:pt x="1276" y="573"/>
                    </a:lnTo>
                    <a:lnTo>
                      <a:pt x="1276" y="559"/>
                    </a:lnTo>
                    <a:lnTo>
                      <a:pt x="1276" y="573"/>
                    </a:lnTo>
                    <a:lnTo>
                      <a:pt x="1277" y="573"/>
                    </a:lnTo>
                    <a:lnTo>
                      <a:pt x="1277" y="579"/>
                    </a:lnTo>
                    <a:lnTo>
                      <a:pt x="1277" y="577"/>
                    </a:lnTo>
                    <a:lnTo>
                      <a:pt x="1278" y="577"/>
                    </a:lnTo>
                    <a:lnTo>
                      <a:pt x="1278" y="561"/>
                    </a:lnTo>
                    <a:lnTo>
                      <a:pt x="1279" y="561"/>
                    </a:lnTo>
                    <a:lnTo>
                      <a:pt x="1279" y="571"/>
                    </a:lnTo>
                    <a:lnTo>
                      <a:pt x="1280" y="571"/>
                    </a:lnTo>
                    <a:lnTo>
                      <a:pt x="1280" y="556"/>
                    </a:lnTo>
                    <a:lnTo>
                      <a:pt x="1280" y="590"/>
                    </a:lnTo>
                    <a:lnTo>
                      <a:pt x="1280" y="559"/>
                    </a:lnTo>
                    <a:lnTo>
                      <a:pt x="1281" y="559"/>
                    </a:lnTo>
                    <a:lnTo>
                      <a:pt x="1281" y="550"/>
                    </a:lnTo>
                    <a:lnTo>
                      <a:pt x="1281" y="552"/>
                    </a:lnTo>
                    <a:lnTo>
                      <a:pt x="1282" y="552"/>
                    </a:lnTo>
                    <a:lnTo>
                      <a:pt x="1282" y="584"/>
                    </a:lnTo>
                    <a:lnTo>
                      <a:pt x="1282" y="578"/>
                    </a:lnTo>
                    <a:lnTo>
                      <a:pt x="1283" y="578"/>
                    </a:lnTo>
                    <a:lnTo>
                      <a:pt x="1283" y="590"/>
                    </a:lnTo>
                    <a:lnTo>
                      <a:pt x="1283" y="578"/>
                    </a:lnTo>
                    <a:lnTo>
                      <a:pt x="1284" y="578"/>
                    </a:lnTo>
                    <a:lnTo>
                      <a:pt x="1284" y="585"/>
                    </a:lnTo>
                    <a:lnTo>
                      <a:pt x="1285" y="585"/>
                    </a:lnTo>
                    <a:lnTo>
                      <a:pt x="1285" y="570"/>
                    </a:lnTo>
                    <a:lnTo>
                      <a:pt x="1285" y="587"/>
                    </a:lnTo>
                    <a:lnTo>
                      <a:pt x="1285" y="571"/>
                    </a:lnTo>
                    <a:lnTo>
                      <a:pt x="1286" y="571"/>
                    </a:lnTo>
                    <a:lnTo>
                      <a:pt x="1286" y="564"/>
                    </a:lnTo>
                    <a:lnTo>
                      <a:pt x="1286" y="571"/>
                    </a:lnTo>
                    <a:lnTo>
                      <a:pt x="1287" y="571"/>
                    </a:lnTo>
                    <a:lnTo>
                      <a:pt x="1287" y="559"/>
                    </a:lnTo>
                    <a:lnTo>
                      <a:pt x="1287" y="577"/>
                    </a:lnTo>
                    <a:lnTo>
                      <a:pt x="1287" y="574"/>
                    </a:lnTo>
                    <a:lnTo>
                      <a:pt x="1288" y="574"/>
                    </a:lnTo>
                    <a:lnTo>
                      <a:pt x="1288" y="581"/>
                    </a:lnTo>
                    <a:lnTo>
                      <a:pt x="1288" y="579"/>
                    </a:lnTo>
                    <a:lnTo>
                      <a:pt x="1289" y="579"/>
                    </a:lnTo>
                    <a:lnTo>
                      <a:pt x="1289" y="568"/>
                    </a:lnTo>
                    <a:lnTo>
                      <a:pt x="1289" y="575"/>
                    </a:lnTo>
                    <a:lnTo>
                      <a:pt x="1290" y="575"/>
                    </a:lnTo>
                    <a:lnTo>
                      <a:pt x="1290" y="564"/>
                    </a:lnTo>
                    <a:lnTo>
                      <a:pt x="1290" y="570"/>
                    </a:lnTo>
                    <a:lnTo>
                      <a:pt x="1291" y="570"/>
                    </a:lnTo>
                    <a:lnTo>
                      <a:pt x="1291" y="575"/>
                    </a:lnTo>
                    <a:lnTo>
                      <a:pt x="1292" y="575"/>
                    </a:lnTo>
                    <a:lnTo>
                      <a:pt x="1292" y="560"/>
                    </a:lnTo>
                    <a:lnTo>
                      <a:pt x="1292" y="578"/>
                    </a:lnTo>
                    <a:lnTo>
                      <a:pt x="1292" y="566"/>
                    </a:lnTo>
                    <a:lnTo>
                      <a:pt x="1293" y="566"/>
                    </a:lnTo>
                    <a:lnTo>
                      <a:pt x="1293" y="578"/>
                    </a:lnTo>
                    <a:lnTo>
                      <a:pt x="1293" y="569"/>
                    </a:lnTo>
                    <a:lnTo>
                      <a:pt x="1294" y="569"/>
                    </a:lnTo>
                    <a:lnTo>
                      <a:pt x="1294" y="577"/>
                    </a:lnTo>
                    <a:lnTo>
                      <a:pt x="1294" y="570"/>
                    </a:lnTo>
                    <a:lnTo>
                      <a:pt x="1295" y="570"/>
                    </a:lnTo>
                    <a:lnTo>
                      <a:pt x="1295" y="534"/>
                    </a:lnTo>
                    <a:lnTo>
                      <a:pt x="1295" y="547"/>
                    </a:lnTo>
                    <a:lnTo>
                      <a:pt x="1296" y="547"/>
                    </a:lnTo>
                    <a:lnTo>
                      <a:pt x="1296" y="557"/>
                    </a:lnTo>
                    <a:lnTo>
                      <a:pt x="1296" y="552"/>
                    </a:lnTo>
                    <a:lnTo>
                      <a:pt x="1297" y="552"/>
                    </a:lnTo>
                    <a:lnTo>
                      <a:pt x="1297" y="579"/>
                    </a:lnTo>
                    <a:lnTo>
                      <a:pt x="1297" y="558"/>
                    </a:lnTo>
                    <a:lnTo>
                      <a:pt x="1298" y="558"/>
                    </a:lnTo>
                    <a:lnTo>
                      <a:pt x="1298" y="549"/>
                    </a:lnTo>
                    <a:lnTo>
                      <a:pt x="1298" y="557"/>
                    </a:lnTo>
                    <a:lnTo>
                      <a:pt x="1299" y="557"/>
                    </a:lnTo>
                    <a:lnTo>
                      <a:pt x="1299" y="572"/>
                    </a:lnTo>
                    <a:lnTo>
                      <a:pt x="1299" y="566"/>
                    </a:lnTo>
                    <a:lnTo>
                      <a:pt x="1300" y="566"/>
                    </a:lnTo>
                    <a:lnTo>
                      <a:pt x="1300" y="548"/>
                    </a:lnTo>
                    <a:lnTo>
                      <a:pt x="1300" y="561"/>
                    </a:lnTo>
                    <a:lnTo>
                      <a:pt x="1301" y="561"/>
                    </a:lnTo>
                    <a:lnTo>
                      <a:pt x="1301" y="583"/>
                    </a:lnTo>
                    <a:lnTo>
                      <a:pt x="1301" y="570"/>
                    </a:lnTo>
                    <a:lnTo>
                      <a:pt x="1302" y="570"/>
                    </a:lnTo>
                    <a:lnTo>
                      <a:pt x="1302" y="576"/>
                    </a:lnTo>
                    <a:lnTo>
                      <a:pt x="1302" y="572"/>
                    </a:lnTo>
                    <a:lnTo>
                      <a:pt x="1303" y="572"/>
                    </a:lnTo>
                    <a:lnTo>
                      <a:pt x="1303" y="566"/>
                    </a:lnTo>
                    <a:lnTo>
                      <a:pt x="1303" y="571"/>
                    </a:lnTo>
                    <a:lnTo>
                      <a:pt x="1304" y="571"/>
                    </a:lnTo>
                    <a:lnTo>
                      <a:pt x="1304" y="562"/>
                    </a:lnTo>
                    <a:lnTo>
                      <a:pt x="1304" y="567"/>
                    </a:lnTo>
                    <a:lnTo>
                      <a:pt x="1305" y="567"/>
                    </a:lnTo>
                    <a:lnTo>
                      <a:pt x="1305" y="542"/>
                    </a:lnTo>
                    <a:lnTo>
                      <a:pt x="1305" y="557"/>
                    </a:lnTo>
                    <a:lnTo>
                      <a:pt x="1306" y="557"/>
                    </a:lnTo>
                    <a:lnTo>
                      <a:pt x="1306" y="569"/>
                    </a:lnTo>
                    <a:lnTo>
                      <a:pt x="1306" y="574"/>
                    </a:lnTo>
                    <a:lnTo>
                      <a:pt x="1307" y="574"/>
                    </a:lnTo>
                    <a:lnTo>
                      <a:pt x="1307" y="580"/>
                    </a:lnTo>
                    <a:lnTo>
                      <a:pt x="1307" y="577"/>
                    </a:lnTo>
                    <a:lnTo>
                      <a:pt x="1308" y="577"/>
                    </a:lnTo>
                    <a:lnTo>
                      <a:pt x="1308" y="568"/>
                    </a:lnTo>
                    <a:lnTo>
                      <a:pt x="1308" y="576"/>
                    </a:lnTo>
                    <a:lnTo>
                      <a:pt x="1309" y="576"/>
                    </a:lnTo>
                    <a:lnTo>
                      <a:pt x="1309" y="564"/>
                    </a:lnTo>
                    <a:lnTo>
                      <a:pt x="1309" y="574"/>
                    </a:lnTo>
                    <a:lnTo>
                      <a:pt x="1310" y="574"/>
                    </a:lnTo>
                    <a:lnTo>
                      <a:pt x="1310" y="562"/>
                    </a:lnTo>
                    <a:lnTo>
                      <a:pt x="1310" y="564"/>
                    </a:lnTo>
                    <a:lnTo>
                      <a:pt x="1311" y="564"/>
                    </a:lnTo>
                    <a:lnTo>
                      <a:pt x="1311" y="581"/>
                    </a:lnTo>
                    <a:lnTo>
                      <a:pt x="1311" y="565"/>
                    </a:lnTo>
                    <a:lnTo>
                      <a:pt x="1312" y="565"/>
                    </a:lnTo>
                    <a:lnTo>
                      <a:pt x="1312" y="581"/>
                    </a:lnTo>
                    <a:lnTo>
                      <a:pt x="1312" y="570"/>
                    </a:lnTo>
                    <a:lnTo>
                      <a:pt x="1313" y="570"/>
                    </a:lnTo>
                    <a:lnTo>
                      <a:pt x="1313" y="588"/>
                    </a:lnTo>
                    <a:lnTo>
                      <a:pt x="1313" y="586"/>
                    </a:lnTo>
                    <a:lnTo>
                      <a:pt x="1314" y="586"/>
                    </a:lnTo>
                    <a:lnTo>
                      <a:pt x="1314" y="564"/>
                    </a:lnTo>
                    <a:lnTo>
                      <a:pt x="1314" y="572"/>
                    </a:lnTo>
                    <a:lnTo>
                      <a:pt x="1315" y="572"/>
                    </a:lnTo>
                    <a:lnTo>
                      <a:pt x="1315" y="590"/>
                    </a:lnTo>
                    <a:lnTo>
                      <a:pt x="1315" y="575"/>
                    </a:lnTo>
                    <a:lnTo>
                      <a:pt x="1316" y="575"/>
                    </a:lnTo>
                    <a:lnTo>
                      <a:pt x="1316" y="571"/>
                    </a:lnTo>
                    <a:lnTo>
                      <a:pt x="1316" y="572"/>
                    </a:lnTo>
                    <a:lnTo>
                      <a:pt x="1317" y="572"/>
                    </a:lnTo>
                    <a:lnTo>
                      <a:pt x="1317" y="575"/>
                    </a:lnTo>
                    <a:lnTo>
                      <a:pt x="1317" y="576"/>
                    </a:lnTo>
                    <a:lnTo>
                      <a:pt x="1318" y="576"/>
                    </a:lnTo>
                    <a:lnTo>
                      <a:pt x="1318" y="581"/>
                    </a:lnTo>
                    <a:lnTo>
                      <a:pt x="1318" y="580"/>
                    </a:lnTo>
                    <a:lnTo>
                      <a:pt x="1319" y="580"/>
                    </a:lnTo>
                    <a:lnTo>
                      <a:pt x="1319" y="556"/>
                    </a:lnTo>
                    <a:lnTo>
                      <a:pt x="1319" y="557"/>
                    </a:lnTo>
                    <a:lnTo>
                      <a:pt x="1320" y="557"/>
                    </a:lnTo>
                    <a:lnTo>
                      <a:pt x="1320" y="576"/>
                    </a:lnTo>
                    <a:lnTo>
                      <a:pt x="1320" y="571"/>
                    </a:lnTo>
                    <a:lnTo>
                      <a:pt x="1321" y="571"/>
                    </a:lnTo>
                    <a:lnTo>
                      <a:pt x="1321" y="577"/>
                    </a:lnTo>
                    <a:lnTo>
                      <a:pt x="1321" y="574"/>
                    </a:lnTo>
                    <a:lnTo>
                      <a:pt x="1322" y="574"/>
                    </a:lnTo>
                    <a:lnTo>
                      <a:pt x="1322" y="566"/>
                    </a:lnTo>
                    <a:lnTo>
                      <a:pt x="1322" y="567"/>
                    </a:lnTo>
                    <a:lnTo>
                      <a:pt x="1323" y="567"/>
                    </a:lnTo>
                    <a:lnTo>
                      <a:pt x="1323" y="553"/>
                    </a:lnTo>
                    <a:lnTo>
                      <a:pt x="1324" y="553"/>
                    </a:lnTo>
                    <a:lnTo>
                      <a:pt x="1324" y="581"/>
                    </a:lnTo>
                    <a:lnTo>
                      <a:pt x="1324" y="568"/>
                    </a:lnTo>
                    <a:lnTo>
                      <a:pt x="1325" y="568"/>
                    </a:lnTo>
                    <a:lnTo>
                      <a:pt x="1325" y="574"/>
                    </a:lnTo>
                    <a:lnTo>
                      <a:pt x="1325" y="572"/>
                    </a:lnTo>
                    <a:lnTo>
                      <a:pt x="1326" y="572"/>
                    </a:lnTo>
                    <a:lnTo>
                      <a:pt x="1326" y="567"/>
                    </a:lnTo>
                    <a:lnTo>
                      <a:pt x="1327" y="567"/>
                    </a:lnTo>
                    <a:lnTo>
                      <a:pt x="1327" y="557"/>
                    </a:lnTo>
                    <a:lnTo>
                      <a:pt x="1327" y="563"/>
                    </a:lnTo>
                    <a:lnTo>
                      <a:pt x="1328" y="563"/>
                    </a:lnTo>
                    <a:lnTo>
                      <a:pt x="1328" y="583"/>
                    </a:lnTo>
                    <a:lnTo>
                      <a:pt x="1328" y="580"/>
                    </a:lnTo>
                    <a:lnTo>
                      <a:pt x="1329" y="580"/>
                    </a:lnTo>
                    <a:lnTo>
                      <a:pt x="1329" y="554"/>
                    </a:lnTo>
                    <a:lnTo>
                      <a:pt x="1329" y="574"/>
                    </a:lnTo>
                    <a:lnTo>
                      <a:pt x="1330" y="574"/>
                    </a:lnTo>
                    <a:lnTo>
                      <a:pt x="1330" y="552"/>
                    </a:lnTo>
                    <a:lnTo>
                      <a:pt x="1330" y="566"/>
                    </a:lnTo>
                    <a:lnTo>
                      <a:pt x="1331" y="566"/>
                    </a:lnTo>
                    <a:lnTo>
                      <a:pt x="1331" y="582"/>
                    </a:lnTo>
                    <a:lnTo>
                      <a:pt x="1331" y="571"/>
                    </a:lnTo>
                    <a:lnTo>
                      <a:pt x="1332" y="571"/>
                    </a:lnTo>
                    <a:lnTo>
                      <a:pt x="1332" y="582"/>
                    </a:lnTo>
                    <a:lnTo>
                      <a:pt x="1332" y="573"/>
                    </a:lnTo>
                    <a:lnTo>
                      <a:pt x="1333" y="573"/>
                    </a:lnTo>
                    <a:lnTo>
                      <a:pt x="1333" y="567"/>
                    </a:lnTo>
                    <a:lnTo>
                      <a:pt x="1333" y="574"/>
                    </a:lnTo>
                    <a:lnTo>
                      <a:pt x="1334" y="574"/>
                    </a:lnTo>
                    <a:lnTo>
                      <a:pt x="1334" y="579"/>
                    </a:lnTo>
                    <a:lnTo>
                      <a:pt x="1335" y="579"/>
                    </a:lnTo>
                    <a:lnTo>
                      <a:pt x="1335" y="562"/>
                    </a:lnTo>
                    <a:lnTo>
                      <a:pt x="1335" y="581"/>
                    </a:lnTo>
                    <a:lnTo>
                      <a:pt x="1335" y="564"/>
                    </a:lnTo>
                    <a:lnTo>
                      <a:pt x="1336" y="564"/>
                    </a:lnTo>
                    <a:lnTo>
                      <a:pt x="1336" y="579"/>
                    </a:lnTo>
                    <a:lnTo>
                      <a:pt x="1336" y="568"/>
                    </a:lnTo>
                    <a:lnTo>
                      <a:pt x="1337" y="568"/>
                    </a:lnTo>
                    <a:lnTo>
                      <a:pt x="1337" y="573"/>
                    </a:lnTo>
                    <a:lnTo>
                      <a:pt x="1337" y="572"/>
                    </a:lnTo>
                    <a:lnTo>
                      <a:pt x="1338" y="572"/>
                    </a:lnTo>
                    <a:lnTo>
                      <a:pt x="1338" y="563"/>
                    </a:lnTo>
                    <a:lnTo>
                      <a:pt x="1338" y="572"/>
                    </a:lnTo>
                    <a:lnTo>
                      <a:pt x="1339" y="572"/>
                    </a:lnTo>
                    <a:lnTo>
                      <a:pt x="1339" y="578"/>
                    </a:lnTo>
                    <a:lnTo>
                      <a:pt x="1340" y="578"/>
                    </a:lnTo>
                    <a:lnTo>
                      <a:pt x="1340" y="569"/>
                    </a:lnTo>
                    <a:lnTo>
                      <a:pt x="1340" y="582"/>
                    </a:lnTo>
                    <a:lnTo>
                      <a:pt x="1341" y="569"/>
                    </a:lnTo>
                    <a:lnTo>
                      <a:pt x="1341" y="544"/>
                    </a:lnTo>
                    <a:lnTo>
                      <a:pt x="1341" y="546"/>
                    </a:lnTo>
                    <a:lnTo>
                      <a:pt x="1342" y="546"/>
                    </a:lnTo>
                    <a:lnTo>
                      <a:pt x="1342" y="555"/>
                    </a:lnTo>
                    <a:lnTo>
                      <a:pt x="1342" y="552"/>
                    </a:lnTo>
                    <a:lnTo>
                      <a:pt x="1343" y="552"/>
                    </a:lnTo>
                    <a:lnTo>
                      <a:pt x="1343" y="576"/>
                    </a:lnTo>
                    <a:lnTo>
                      <a:pt x="1343" y="557"/>
                    </a:lnTo>
                    <a:lnTo>
                      <a:pt x="1344" y="557"/>
                    </a:lnTo>
                    <a:lnTo>
                      <a:pt x="1344" y="507"/>
                    </a:lnTo>
                    <a:lnTo>
                      <a:pt x="1344" y="529"/>
                    </a:lnTo>
                    <a:lnTo>
                      <a:pt x="1345" y="529"/>
                    </a:lnTo>
                    <a:lnTo>
                      <a:pt x="1345" y="566"/>
                    </a:lnTo>
                    <a:lnTo>
                      <a:pt x="1345" y="569"/>
                    </a:lnTo>
                    <a:lnTo>
                      <a:pt x="1346" y="569"/>
                    </a:lnTo>
                    <a:lnTo>
                      <a:pt x="1346" y="579"/>
                    </a:lnTo>
                    <a:lnTo>
                      <a:pt x="1347" y="569"/>
                    </a:lnTo>
                    <a:lnTo>
                      <a:pt x="1347" y="544"/>
                    </a:lnTo>
                    <a:lnTo>
                      <a:pt x="1347" y="557"/>
                    </a:lnTo>
                    <a:lnTo>
                      <a:pt x="1348" y="557"/>
                    </a:lnTo>
                    <a:lnTo>
                      <a:pt x="1348" y="571"/>
                    </a:lnTo>
                    <a:lnTo>
                      <a:pt x="1348" y="567"/>
                    </a:lnTo>
                    <a:lnTo>
                      <a:pt x="1349" y="567"/>
                    </a:lnTo>
                    <a:lnTo>
                      <a:pt x="1349" y="552"/>
                    </a:lnTo>
                    <a:lnTo>
                      <a:pt x="1349" y="567"/>
                    </a:lnTo>
                    <a:lnTo>
                      <a:pt x="1350" y="567"/>
                    </a:lnTo>
                    <a:lnTo>
                      <a:pt x="1350" y="550"/>
                    </a:lnTo>
                    <a:lnTo>
                      <a:pt x="1350" y="580"/>
                    </a:lnTo>
                    <a:lnTo>
                      <a:pt x="1351" y="580"/>
                    </a:lnTo>
                    <a:lnTo>
                      <a:pt x="1351" y="587"/>
                    </a:lnTo>
                    <a:lnTo>
                      <a:pt x="1352" y="580"/>
                    </a:lnTo>
                    <a:lnTo>
                      <a:pt x="1352" y="569"/>
                    </a:lnTo>
                    <a:lnTo>
                      <a:pt x="1352" y="577"/>
                    </a:lnTo>
                    <a:lnTo>
                      <a:pt x="1353" y="577"/>
                    </a:lnTo>
                    <a:lnTo>
                      <a:pt x="1353" y="568"/>
                    </a:lnTo>
                    <a:lnTo>
                      <a:pt x="1353" y="581"/>
                    </a:lnTo>
                    <a:lnTo>
                      <a:pt x="1354" y="581"/>
                    </a:lnTo>
                    <a:lnTo>
                      <a:pt x="1354" y="559"/>
                    </a:lnTo>
                    <a:lnTo>
                      <a:pt x="1354" y="587"/>
                    </a:lnTo>
                    <a:lnTo>
                      <a:pt x="1354" y="571"/>
                    </a:lnTo>
                    <a:lnTo>
                      <a:pt x="1355" y="571"/>
                    </a:lnTo>
                    <a:lnTo>
                      <a:pt x="1355" y="555"/>
                    </a:lnTo>
                    <a:lnTo>
                      <a:pt x="1355" y="556"/>
                    </a:lnTo>
                    <a:lnTo>
                      <a:pt x="1356" y="556"/>
                    </a:lnTo>
                    <a:lnTo>
                      <a:pt x="1356" y="579"/>
                    </a:lnTo>
                    <a:lnTo>
                      <a:pt x="1356" y="566"/>
                    </a:lnTo>
                    <a:lnTo>
                      <a:pt x="1357" y="566"/>
                    </a:lnTo>
                    <a:lnTo>
                      <a:pt x="1357" y="579"/>
                    </a:lnTo>
                    <a:lnTo>
                      <a:pt x="1357" y="573"/>
                    </a:lnTo>
                    <a:lnTo>
                      <a:pt x="1358" y="573"/>
                    </a:lnTo>
                    <a:lnTo>
                      <a:pt x="1358" y="560"/>
                    </a:lnTo>
                    <a:lnTo>
                      <a:pt x="1359" y="560"/>
                    </a:lnTo>
                    <a:lnTo>
                      <a:pt x="1359" y="580"/>
                    </a:lnTo>
                    <a:lnTo>
                      <a:pt x="1359" y="564"/>
                    </a:lnTo>
                    <a:lnTo>
                      <a:pt x="1360" y="564"/>
                    </a:lnTo>
                    <a:lnTo>
                      <a:pt x="1360" y="576"/>
                    </a:lnTo>
                    <a:lnTo>
                      <a:pt x="1360" y="566"/>
                    </a:lnTo>
                    <a:lnTo>
                      <a:pt x="1361" y="566"/>
                    </a:lnTo>
                    <a:lnTo>
                      <a:pt x="1361" y="570"/>
                    </a:lnTo>
                    <a:lnTo>
                      <a:pt x="1361" y="568"/>
                    </a:lnTo>
                    <a:lnTo>
                      <a:pt x="1362" y="568"/>
                    </a:lnTo>
                    <a:lnTo>
                      <a:pt x="1362" y="580"/>
                    </a:lnTo>
                    <a:lnTo>
                      <a:pt x="1362" y="579"/>
                    </a:lnTo>
                    <a:lnTo>
                      <a:pt x="1363" y="579"/>
                    </a:lnTo>
                    <a:lnTo>
                      <a:pt x="1363" y="585"/>
                    </a:lnTo>
                    <a:lnTo>
                      <a:pt x="1364" y="579"/>
                    </a:lnTo>
                    <a:lnTo>
                      <a:pt x="1364" y="554"/>
                    </a:lnTo>
                    <a:lnTo>
                      <a:pt x="1364" y="569"/>
                    </a:lnTo>
                    <a:lnTo>
                      <a:pt x="1365" y="569"/>
                    </a:lnTo>
                    <a:lnTo>
                      <a:pt x="1365" y="583"/>
                    </a:lnTo>
                    <a:lnTo>
                      <a:pt x="1366" y="569"/>
                    </a:lnTo>
                    <a:lnTo>
                      <a:pt x="1366" y="553"/>
                    </a:lnTo>
                    <a:lnTo>
                      <a:pt x="1366" y="556"/>
                    </a:lnTo>
                    <a:lnTo>
                      <a:pt x="1367" y="556"/>
                    </a:lnTo>
                    <a:lnTo>
                      <a:pt x="1367" y="580"/>
                    </a:lnTo>
                    <a:lnTo>
                      <a:pt x="1368" y="580"/>
                    </a:lnTo>
                    <a:lnTo>
                      <a:pt x="1368" y="582"/>
                    </a:lnTo>
                    <a:lnTo>
                      <a:pt x="1369" y="580"/>
                    </a:lnTo>
                    <a:lnTo>
                      <a:pt x="1369" y="570"/>
                    </a:lnTo>
                    <a:lnTo>
                      <a:pt x="1369" y="573"/>
                    </a:lnTo>
                    <a:lnTo>
                      <a:pt x="1370" y="573"/>
                    </a:lnTo>
                    <a:lnTo>
                      <a:pt x="1370" y="562"/>
                    </a:lnTo>
                    <a:lnTo>
                      <a:pt x="1370" y="568"/>
                    </a:lnTo>
                    <a:lnTo>
                      <a:pt x="1371" y="568"/>
                    </a:lnTo>
                    <a:lnTo>
                      <a:pt x="1371" y="571"/>
                    </a:lnTo>
                    <a:lnTo>
                      <a:pt x="1372" y="571"/>
                    </a:lnTo>
                    <a:lnTo>
                      <a:pt x="1372" y="563"/>
                    </a:lnTo>
                    <a:lnTo>
                      <a:pt x="1372" y="565"/>
                    </a:lnTo>
                    <a:lnTo>
                      <a:pt x="1373" y="565"/>
                    </a:lnTo>
                    <a:lnTo>
                      <a:pt x="1373" y="537"/>
                    </a:lnTo>
                    <a:lnTo>
                      <a:pt x="1373" y="573"/>
                    </a:lnTo>
                    <a:lnTo>
                      <a:pt x="1374" y="573"/>
                    </a:lnTo>
                    <a:lnTo>
                      <a:pt x="1374" y="579"/>
                    </a:lnTo>
                    <a:lnTo>
                      <a:pt x="1374" y="578"/>
                    </a:lnTo>
                    <a:lnTo>
                      <a:pt x="1375" y="578"/>
                    </a:lnTo>
                    <a:lnTo>
                      <a:pt x="1375" y="536"/>
                    </a:lnTo>
                    <a:lnTo>
                      <a:pt x="1375" y="554"/>
                    </a:lnTo>
                    <a:lnTo>
                      <a:pt x="1376" y="554"/>
                    </a:lnTo>
                    <a:lnTo>
                      <a:pt x="1376" y="530"/>
                    </a:lnTo>
                    <a:lnTo>
                      <a:pt x="1376" y="550"/>
                    </a:lnTo>
                    <a:lnTo>
                      <a:pt x="1377" y="550"/>
                    </a:lnTo>
                    <a:lnTo>
                      <a:pt x="1377" y="572"/>
                    </a:lnTo>
                    <a:lnTo>
                      <a:pt x="1377" y="552"/>
                    </a:lnTo>
                    <a:lnTo>
                      <a:pt x="1378" y="552"/>
                    </a:lnTo>
                    <a:lnTo>
                      <a:pt x="1378" y="572"/>
                    </a:lnTo>
                    <a:lnTo>
                      <a:pt x="1378" y="564"/>
                    </a:lnTo>
                    <a:lnTo>
                      <a:pt x="1379" y="564"/>
                    </a:lnTo>
                    <a:lnTo>
                      <a:pt x="1379" y="582"/>
                    </a:lnTo>
                    <a:lnTo>
                      <a:pt x="1380" y="564"/>
                    </a:lnTo>
                    <a:lnTo>
                      <a:pt x="1380" y="542"/>
                    </a:lnTo>
                    <a:lnTo>
                      <a:pt x="1380" y="563"/>
                    </a:lnTo>
                    <a:lnTo>
                      <a:pt x="1381" y="563"/>
                    </a:lnTo>
                    <a:lnTo>
                      <a:pt x="1381" y="582"/>
                    </a:lnTo>
                    <a:lnTo>
                      <a:pt x="1381" y="564"/>
                    </a:lnTo>
                    <a:lnTo>
                      <a:pt x="1382" y="564"/>
                    </a:lnTo>
                    <a:lnTo>
                      <a:pt x="1382" y="573"/>
                    </a:lnTo>
                    <a:lnTo>
                      <a:pt x="1382" y="566"/>
                    </a:lnTo>
                    <a:lnTo>
                      <a:pt x="1383" y="566"/>
                    </a:lnTo>
                    <a:lnTo>
                      <a:pt x="1383" y="545"/>
                    </a:lnTo>
                    <a:lnTo>
                      <a:pt x="1383" y="546"/>
                    </a:lnTo>
                    <a:lnTo>
                      <a:pt x="1384" y="546"/>
                    </a:lnTo>
                    <a:lnTo>
                      <a:pt x="1384" y="522"/>
                    </a:lnTo>
                    <a:lnTo>
                      <a:pt x="1384" y="531"/>
                    </a:lnTo>
                    <a:lnTo>
                      <a:pt x="1385" y="531"/>
                    </a:lnTo>
                    <a:lnTo>
                      <a:pt x="1385" y="558"/>
                    </a:lnTo>
                    <a:lnTo>
                      <a:pt x="1385" y="549"/>
                    </a:lnTo>
                    <a:lnTo>
                      <a:pt x="1386" y="549"/>
                    </a:lnTo>
                    <a:lnTo>
                      <a:pt x="1386" y="568"/>
                    </a:lnTo>
                    <a:lnTo>
                      <a:pt x="1386" y="549"/>
                    </a:lnTo>
                    <a:lnTo>
                      <a:pt x="1387" y="549"/>
                    </a:lnTo>
                    <a:lnTo>
                      <a:pt x="1387" y="551"/>
                    </a:lnTo>
                    <a:lnTo>
                      <a:pt x="1388" y="551"/>
                    </a:lnTo>
                    <a:lnTo>
                      <a:pt x="1388" y="571"/>
                    </a:lnTo>
                    <a:lnTo>
                      <a:pt x="1388" y="559"/>
                    </a:lnTo>
                    <a:lnTo>
                      <a:pt x="1389" y="559"/>
                    </a:lnTo>
                    <a:lnTo>
                      <a:pt x="1389" y="540"/>
                    </a:lnTo>
                    <a:lnTo>
                      <a:pt x="1389" y="562"/>
                    </a:lnTo>
                    <a:lnTo>
                      <a:pt x="1390" y="562"/>
                    </a:lnTo>
                    <a:lnTo>
                      <a:pt x="1390" y="569"/>
                    </a:lnTo>
                    <a:lnTo>
                      <a:pt x="1391" y="569"/>
                    </a:lnTo>
                    <a:lnTo>
                      <a:pt x="1391" y="559"/>
                    </a:lnTo>
                    <a:lnTo>
                      <a:pt x="1391" y="577"/>
                    </a:lnTo>
                    <a:lnTo>
                      <a:pt x="1392" y="577"/>
                    </a:lnTo>
                    <a:lnTo>
                      <a:pt x="1392" y="557"/>
                    </a:lnTo>
                    <a:lnTo>
                      <a:pt x="1392" y="578"/>
                    </a:lnTo>
                    <a:lnTo>
                      <a:pt x="1392" y="558"/>
                    </a:lnTo>
                    <a:lnTo>
                      <a:pt x="1393" y="558"/>
                    </a:lnTo>
                    <a:lnTo>
                      <a:pt x="1393" y="567"/>
                    </a:lnTo>
                    <a:lnTo>
                      <a:pt x="1393" y="569"/>
                    </a:lnTo>
                    <a:lnTo>
                      <a:pt x="1394" y="569"/>
                    </a:lnTo>
                    <a:lnTo>
                      <a:pt x="1394" y="578"/>
                    </a:lnTo>
                    <a:lnTo>
                      <a:pt x="1395" y="578"/>
                    </a:lnTo>
                    <a:lnTo>
                      <a:pt x="1395" y="561"/>
                    </a:lnTo>
                    <a:lnTo>
                      <a:pt x="1395" y="564"/>
                    </a:lnTo>
                    <a:lnTo>
                      <a:pt x="1396" y="564"/>
                    </a:lnTo>
                    <a:lnTo>
                      <a:pt x="1396" y="556"/>
                    </a:lnTo>
                    <a:lnTo>
                      <a:pt x="1396" y="557"/>
                    </a:lnTo>
                    <a:lnTo>
                      <a:pt x="1397" y="557"/>
                    </a:lnTo>
                    <a:lnTo>
                      <a:pt x="1397" y="569"/>
                    </a:lnTo>
                    <a:lnTo>
                      <a:pt x="1398" y="569"/>
                    </a:lnTo>
                    <a:lnTo>
                      <a:pt x="1398" y="578"/>
                    </a:lnTo>
                    <a:lnTo>
                      <a:pt x="1399" y="578"/>
                    </a:lnTo>
                    <a:lnTo>
                      <a:pt x="1399" y="565"/>
                    </a:lnTo>
                    <a:lnTo>
                      <a:pt x="1399" y="588"/>
                    </a:lnTo>
                    <a:lnTo>
                      <a:pt x="1400" y="565"/>
                    </a:lnTo>
                    <a:lnTo>
                      <a:pt x="1400" y="557"/>
                    </a:lnTo>
                    <a:lnTo>
                      <a:pt x="1400" y="566"/>
                    </a:lnTo>
                    <a:lnTo>
                      <a:pt x="1401" y="566"/>
                    </a:lnTo>
                    <a:lnTo>
                      <a:pt x="1401" y="573"/>
                    </a:lnTo>
                    <a:lnTo>
                      <a:pt x="1402" y="566"/>
                    </a:lnTo>
                    <a:lnTo>
                      <a:pt x="1402" y="560"/>
                    </a:lnTo>
                    <a:lnTo>
                      <a:pt x="1402" y="563"/>
                    </a:lnTo>
                    <a:lnTo>
                      <a:pt x="1403" y="563"/>
                    </a:lnTo>
                    <a:lnTo>
                      <a:pt x="1403" y="577"/>
                    </a:lnTo>
                    <a:lnTo>
                      <a:pt x="1403" y="565"/>
                    </a:lnTo>
                    <a:lnTo>
                      <a:pt x="1404" y="565"/>
                    </a:lnTo>
                    <a:lnTo>
                      <a:pt x="1404" y="583"/>
                    </a:lnTo>
                    <a:lnTo>
                      <a:pt x="1404" y="567"/>
                    </a:lnTo>
                    <a:lnTo>
                      <a:pt x="1405" y="567"/>
                    </a:lnTo>
                    <a:lnTo>
                      <a:pt x="1405" y="586"/>
                    </a:lnTo>
                    <a:lnTo>
                      <a:pt x="1405" y="569"/>
                    </a:lnTo>
                    <a:lnTo>
                      <a:pt x="1406" y="569"/>
                    </a:lnTo>
                    <a:lnTo>
                      <a:pt x="1406" y="582"/>
                    </a:lnTo>
                    <a:lnTo>
                      <a:pt x="1406" y="580"/>
                    </a:lnTo>
                    <a:lnTo>
                      <a:pt x="1407" y="580"/>
                    </a:lnTo>
                    <a:lnTo>
                      <a:pt x="1407" y="564"/>
                    </a:lnTo>
                    <a:lnTo>
                      <a:pt x="1407" y="570"/>
                    </a:lnTo>
                    <a:lnTo>
                      <a:pt x="1408" y="570"/>
                    </a:lnTo>
                    <a:lnTo>
                      <a:pt x="1408" y="555"/>
                    </a:lnTo>
                    <a:lnTo>
                      <a:pt x="1408" y="565"/>
                    </a:lnTo>
                    <a:lnTo>
                      <a:pt x="1409" y="565"/>
                    </a:lnTo>
                    <a:lnTo>
                      <a:pt x="1409" y="570"/>
                    </a:lnTo>
                    <a:lnTo>
                      <a:pt x="1409" y="568"/>
                    </a:lnTo>
                    <a:lnTo>
                      <a:pt x="1410" y="568"/>
                    </a:lnTo>
                    <a:lnTo>
                      <a:pt x="1410" y="553"/>
                    </a:lnTo>
                    <a:lnTo>
                      <a:pt x="1410" y="561"/>
                    </a:lnTo>
                    <a:lnTo>
                      <a:pt x="1411" y="561"/>
                    </a:lnTo>
                    <a:lnTo>
                      <a:pt x="1411" y="585"/>
                    </a:lnTo>
                    <a:lnTo>
                      <a:pt x="1411" y="573"/>
                    </a:lnTo>
                    <a:lnTo>
                      <a:pt x="1412" y="573"/>
                    </a:lnTo>
                    <a:lnTo>
                      <a:pt x="1412" y="588"/>
                    </a:lnTo>
                    <a:lnTo>
                      <a:pt x="1412" y="580"/>
                    </a:lnTo>
                    <a:lnTo>
                      <a:pt x="1413" y="580"/>
                    </a:lnTo>
                    <a:lnTo>
                      <a:pt x="1413" y="550"/>
                    </a:lnTo>
                    <a:lnTo>
                      <a:pt x="1413" y="563"/>
                    </a:lnTo>
                    <a:lnTo>
                      <a:pt x="1414" y="563"/>
                    </a:lnTo>
                    <a:lnTo>
                      <a:pt x="1414" y="574"/>
                    </a:lnTo>
                    <a:lnTo>
                      <a:pt x="1414" y="565"/>
                    </a:lnTo>
                    <a:lnTo>
                      <a:pt x="1415" y="565"/>
                    </a:lnTo>
                    <a:lnTo>
                      <a:pt x="1415" y="585"/>
                    </a:lnTo>
                    <a:lnTo>
                      <a:pt x="1415" y="576"/>
                    </a:lnTo>
                    <a:lnTo>
                      <a:pt x="1416" y="576"/>
                    </a:lnTo>
                    <a:lnTo>
                      <a:pt x="1416" y="586"/>
                    </a:lnTo>
                    <a:lnTo>
                      <a:pt x="1417" y="576"/>
                    </a:lnTo>
                    <a:lnTo>
                      <a:pt x="1417" y="561"/>
                    </a:lnTo>
                    <a:lnTo>
                      <a:pt x="1417" y="571"/>
                    </a:lnTo>
                    <a:lnTo>
                      <a:pt x="1418" y="571"/>
                    </a:lnTo>
                    <a:lnTo>
                      <a:pt x="1418" y="582"/>
                    </a:lnTo>
                    <a:lnTo>
                      <a:pt x="1419" y="582"/>
                    </a:lnTo>
                    <a:lnTo>
                      <a:pt x="1419" y="563"/>
                    </a:lnTo>
                    <a:lnTo>
                      <a:pt x="1419" y="584"/>
                    </a:lnTo>
                    <a:lnTo>
                      <a:pt x="1419" y="573"/>
                    </a:lnTo>
                    <a:lnTo>
                      <a:pt x="1420" y="573"/>
                    </a:lnTo>
                    <a:lnTo>
                      <a:pt x="1420" y="590"/>
                    </a:lnTo>
                    <a:lnTo>
                      <a:pt x="1421" y="573"/>
                    </a:lnTo>
                    <a:lnTo>
                      <a:pt x="1421" y="527"/>
                    </a:lnTo>
                    <a:lnTo>
                      <a:pt x="1421" y="546"/>
                    </a:lnTo>
                    <a:lnTo>
                      <a:pt x="1422" y="546"/>
                    </a:lnTo>
                    <a:lnTo>
                      <a:pt x="1422" y="562"/>
                    </a:lnTo>
                    <a:lnTo>
                      <a:pt x="1422" y="553"/>
                    </a:lnTo>
                    <a:lnTo>
                      <a:pt x="1423" y="553"/>
                    </a:lnTo>
                    <a:lnTo>
                      <a:pt x="1423" y="571"/>
                    </a:lnTo>
                    <a:lnTo>
                      <a:pt x="1423" y="554"/>
                    </a:lnTo>
                    <a:lnTo>
                      <a:pt x="1424" y="554"/>
                    </a:lnTo>
                    <a:lnTo>
                      <a:pt x="1424" y="508"/>
                    </a:lnTo>
                    <a:lnTo>
                      <a:pt x="1424" y="526"/>
                    </a:lnTo>
                    <a:lnTo>
                      <a:pt x="1425" y="526"/>
                    </a:lnTo>
                    <a:lnTo>
                      <a:pt x="1425" y="494"/>
                    </a:lnTo>
                    <a:lnTo>
                      <a:pt x="1425" y="539"/>
                    </a:lnTo>
                    <a:lnTo>
                      <a:pt x="1426" y="539"/>
                    </a:lnTo>
                    <a:lnTo>
                      <a:pt x="1426" y="574"/>
                    </a:lnTo>
                    <a:lnTo>
                      <a:pt x="1426" y="545"/>
                    </a:lnTo>
                    <a:lnTo>
                      <a:pt x="1427" y="545"/>
                    </a:lnTo>
                    <a:lnTo>
                      <a:pt x="1427" y="522"/>
                    </a:lnTo>
                    <a:lnTo>
                      <a:pt x="1428" y="522"/>
                    </a:lnTo>
                    <a:lnTo>
                      <a:pt x="1428" y="538"/>
                    </a:lnTo>
                    <a:lnTo>
                      <a:pt x="1428" y="535"/>
                    </a:lnTo>
                    <a:lnTo>
                      <a:pt x="1429" y="535"/>
                    </a:lnTo>
                    <a:lnTo>
                      <a:pt x="1429" y="577"/>
                    </a:lnTo>
                    <a:lnTo>
                      <a:pt x="1429" y="551"/>
                    </a:lnTo>
                    <a:lnTo>
                      <a:pt x="1430" y="551"/>
                    </a:lnTo>
                    <a:lnTo>
                      <a:pt x="1430" y="577"/>
                    </a:lnTo>
                    <a:lnTo>
                      <a:pt x="1430" y="555"/>
                    </a:lnTo>
                    <a:lnTo>
                      <a:pt x="1431" y="555"/>
                    </a:lnTo>
                    <a:lnTo>
                      <a:pt x="1431" y="564"/>
                    </a:lnTo>
                    <a:lnTo>
                      <a:pt x="1432" y="564"/>
                    </a:lnTo>
                    <a:lnTo>
                      <a:pt x="1432" y="500"/>
                    </a:lnTo>
                    <a:lnTo>
                      <a:pt x="1432" y="579"/>
                    </a:lnTo>
                    <a:lnTo>
                      <a:pt x="1433" y="500"/>
                    </a:lnTo>
                    <a:lnTo>
                      <a:pt x="1433" y="8"/>
                    </a:lnTo>
                    <a:lnTo>
                      <a:pt x="1433" y="40"/>
                    </a:lnTo>
                    <a:lnTo>
                      <a:pt x="1434" y="40"/>
                    </a:lnTo>
                    <a:lnTo>
                      <a:pt x="1434" y="444"/>
                    </a:lnTo>
                    <a:lnTo>
                      <a:pt x="1434" y="470"/>
                    </a:lnTo>
                    <a:lnTo>
                      <a:pt x="1435" y="470"/>
                    </a:lnTo>
                    <a:lnTo>
                      <a:pt x="1435" y="530"/>
                    </a:lnTo>
                    <a:lnTo>
                      <a:pt x="1435" y="495"/>
                    </a:lnTo>
                    <a:lnTo>
                      <a:pt x="1436" y="495"/>
                    </a:lnTo>
                    <a:lnTo>
                      <a:pt x="1436" y="412"/>
                    </a:lnTo>
                    <a:lnTo>
                      <a:pt x="1436" y="447"/>
                    </a:lnTo>
                    <a:lnTo>
                      <a:pt x="1437" y="447"/>
                    </a:lnTo>
                    <a:lnTo>
                      <a:pt x="1437" y="557"/>
                    </a:lnTo>
                    <a:lnTo>
                      <a:pt x="1437" y="558"/>
                    </a:lnTo>
                    <a:lnTo>
                      <a:pt x="1438" y="558"/>
                    </a:lnTo>
                    <a:lnTo>
                      <a:pt x="1438" y="564"/>
                    </a:lnTo>
                    <a:lnTo>
                      <a:pt x="1439" y="558"/>
                    </a:lnTo>
                    <a:lnTo>
                      <a:pt x="1439" y="531"/>
                    </a:lnTo>
                    <a:lnTo>
                      <a:pt x="1439" y="540"/>
                    </a:lnTo>
                    <a:lnTo>
                      <a:pt x="1440" y="540"/>
                    </a:lnTo>
                    <a:lnTo>
                      <a:pt x="1440" y="571"/>
                    </a:lnTo>
                    <a:lnTo>
                      <a:pt x="1440" y="573"/>
                    </a:lnTo>
                    <a:lnTo>
                      <a:pt x="1441" y="573"/>
                    </a:lnTo>
                    <a:lnTo>
                      <a:pt x="1441" y="578"/>
                    </a:lnTo>
                    <a:lnTo>
                      <a:pt x="1442" y="578"/>
                    </a:lnTo>
                    <a:lnTo>
                      <a:pt x="1442" y="567"/>
                    </a:lnTo>
                    <a:lnTo>
                      <a:pt x="1442" y="587"/>
                    </a:lnTo>
                    <a:lnTo>
                      <a:pt x="1442" y="584"/>
                    </a:lnTo>
                    <a:lnTo>
                      <a:pt x="1443" y="584"/>
                    </a:lnTo>
                    <a:lnTo>
                      <a:pt x="1443" y="553"/>
                    </a:lnTo>
                    <a:lnTo>
                      <a:pt x="1443" y="562"/>
                    </a:lnTo>
                    <a:lnTo>
                      <a:pt x="1444" y="562"/>
                    </a:lnTo>
                    <a:lnTo>
                      <a:pt x="1444" y="570"/>
                    </a:lnTo>
                    <a:lnTo>
                      <a:pt x="1444" y="573"/>
                    </a:lnTo>
                    <a:lnTo>
                      <a:pt x="1445" y="573"/>
                    </a:lnTo>
                    <a:lnTo>
                      <a:pt x="1445" y="579"/>
                    </a:lnTo>
                    <a:lnTo>
                      <a:pt x="1446" y="579"/>
                    </a:lnTo>
                    <a:lnTo>
                      <a:pt x="1446" y="565"/>
                    </a:lnTo>
                    <a:lnTo>
                      <a:pt x="1447" y="565"/>
                    </a:lnTo>
                    <a:lnTo>
                      <a:pt x="1447" y="576"/>
                    </a:lnTo>
                    <a:lnTo>
                      <a:pt x="1447" y="578"/>
                    </a:lnTo>
                    <a:lnTo>
                      <a:pt x="1448" y="578"/>
                    </a:lnTo>
                    <a:lnTo>
                      <a:pt x="1448" y="584"/>
                    </a:lnTo>
                    <a:lnTo>
                      <a:pt x="1448" y="580"/>
                    </a:lnTo>
                    <a:lnTo>
                      <a:pt x="1449" y="580"/>
                    </a:lnTo>
                    <a:lnTo>
                      <a:pt x="1449" y="577"/>
                    </a:lnTo>
                    <a:lnTo>
                      <a:pt x="1449" y="578"/>
                    </a:lnTo>
                    <a:lnTo>
                      <a:pt x="1450" y="578"/>
                    </a:lnTo>
                    <a:lnTo>
                      <a:pt x="1450" y="563"/>
                    </a:lnTo>
                    <a:lnTo>
                      <a:pt x="1451" y="563"/>
                    </a:lnTo>
                    <a:lnTo>
                      <a:pt x="1451" y="579"/>
                    </a:lnTo>
                    <a:lnTo>
                      <a:pt x="1451" y="574"/>
                    </a:lnTo>
                    <a:lnTo>
                      <a:pt x="1452" y="574"/>
                    </a:lnTo>
                    <a:lnTo>
                      <a:pt x="1452" y="578"/>
                    </a:lnTo>
                    <a:lnTo>
                      <a:pt x="1453" y="574"/>
                    </a:lnTo>
                    <a:lnTo>
                      <a:pt x="1453" y="557"/>
                    </a:lnTo>
                    <a:lnTo>
                      <a:pt x="1453" y="569"/>
                    </a:lnTo>
                    <a:lnTo>
                      <a:pt x="1454" y="569"/>
                    </a:lnTo>
                    <a:lnTo>
                      <a:pt x="1454" y="549"/>
                    </a:lnTo>
                    <a:lnTo>
                      <a:pt x="1455" y="549"/>
                    </a:lnTo>
                    <a:lnTo>
                      <a:pt x="1455" y="581"/>
                    </a:lnTo>
                    <a:lnTo>
                      <a:pt x="1455" y="554"/>
                    </a:lnTo>
                    <a:lnTo>
                      <a:pt x="1456" y="554"/>
                    </a:lnTo>
                    <a:lnTo>
                      <a:pt x="1456" y="566"/>
                    </a:lnTo>
                    <a:lnTo>
                      <a:pt x="1456" y="568"/>
                    </a:lnTo>
                    <a:lnTo>
                      <a:pt x="1457" y="568"/>
                    </a:lnTo>
                    <a:lnTo>
                      <a:pt x="1457" y="588"/>
                    </a:lnTo>
                    <a:lnTo>
                      <a:pt x="1458" y="588"/>
                    </a:lnTo>
                    <a:lnTo>
                      <a:pt x="1458" y="563"/>
                    </a:lnTo>
                    <a:lnTo>
                      <a:pt x="1458" y="589"/>
                    </a:lnTo>
                    <a:lnTo>
                      <a:pt x="1459" y="563"/>
                    </a:lnTo>
                    <a:lnTo>
                      <a:pt x="1459" y="553"/>
                    </a:lnTo>
                    <a:lnTo>
                      <a:pt x="1459" y="562"/>
                    </a:lnTo>
                    <a:lnTo>
                      <a:pt x="1460" y="562"/>
                    </a:lnTo>
                    <a:lnTo>
                      <a:pt x="1460" y="583"/>
                    </a:lnTo>
                    <a:lnTo>
                      <a:pt x="1460" y="565"/>
                    </a:lnTo>
                    <a:lnTo>
                      <a:pt x="1461" y="565"/>
                    </a:lnTo>
                    <a:lnTo>
                      <a:pt x="1461" y="581"/>
                    </a:lnTo>
                    <a:lnTo>
                      <a:pt x="1462" y="565"/>
                    </a:lnTo>
                    <a:lnTo>
                      <a:pt x="1462" y="558"/>
                    </a:lnTo>
                    <a:lnTo>
                      <a:pt x="1462" y="565"/>
                    </a:lnTo>
                    <a:lnTo>
                      <a:pt x="1463" y="565"/>
                    </a:lnTo>
                    <a:lnTo>
                      <a:pt x="1463" y="577"/>
                    </a:lnTo>
                    <a:lnTo>
                      <a:pt x="1463" y="575"/>
                    </a:lnTo>
                    <a:lnTo>
                      <a:pt x="1464" y="575"/>
                    </a:lnTo>
                    <a:lnTo>
                      <a:pt x="1464" y="556"/>
                    </a:lnTo>
                    <a:lnTo>
                      <a:pt x="1464" y="563"/>
                    </a:lnTo>
                    <a:lnTo>
                      <a:pt x="1465" y="563"/>
                    </a:lnTo>
                    <a:lnTo>
                      <a:pt x="1465" y="575"/>
                    </a:lnTo>
                    <a:lnTo>
                      <a:pt x="1465" y="574"/>
                    </a:lnTo>
                    <a:lnTo>
                      <a:pt x="1466" y="574"/>
                    </a:lnTo>
                    <a:lnTo>
                      <a:pt x="1466" y="578"/>
                    </a:lnTo>
                    <a:lnTo>
                      <a:pt x="1466" y="575"/>
                    </a:lnTo>
                    <a:lnTo>
                      <a:pt x="1467" y="575"/>
                    </a:lnTo>
                    <a:lnTo>
                      <a:pt x="1467" y="553"/>
                    </a:lnTo>
                    <a:lnTo>
                      <a:pt x="1467" y="558"/>
                    </a:lnTo>
                    <a:lnTo>
                      <a:pt x="1468" y="558"/>
                    </a:lnTo>
                    <a:lnTo>
                      <a:pt x="1468" y="572"/>
                    </a:lnTo>
                    <a:lnTo>
                      <a:pt x="1468" y="570"/>
                    </a:lnTo>
                    <a:lnTo>
                      <a:pt x="1469" y="570"/>
                    </a:lnTo>
                    <a:lnTo>
                      <a:pt x="1469" y="585"/>
                    </a:lnTo>
                    <a:lnTo>
                      <a:pt x="1469" y="575"/>
                    </a:lnTo>
                    <a:lnTo>
                      <a:pt x="1470" y="575"/>
                    </a:lnTo>
                    <a:lnTo>
                      <a:pt x="1470" y="569"/>
                    </a:lnTo>
                    <a:lnTo>
                      <a:pt x="1470" y="570"/>
                    </a:lnTo>
                    <a:lnTo>
                      <a:pt x="1471" y="570"/>
                    </a:lnTo>
                    <a:lnTo>
                      <a:pt x="1471" y="567"/>
                    </a:lnTo>
                    <a:lnTo>
                      <a:pt x="1471" y="569"/>
                    </a:lnTo>
                    <a:lnTo>
                      <a:pt x="1472" y="569"/>
                    </a:lnTo>
                    <a:lnTo>
                      <a:pt x="1472" y="576"/>
                    </a:lnTo>
                    <a:lnTo>
                      <a:pt x="1472" y="572"/>
                    </a:lnTo>
                    <a:lnTo>
                      <a:pt x="1473" y="572"/>
                    </a:lnTo>
                    <a:lnTo>
                      <a:pt x="1473" y="564"/>
                    </a:lnTo>
                    <a:lnTo>
                      <a:pt x="1474" y="564"/>
                    </a:lnTo>
                    <a:lnTo>
                      <a:pt x="1474" y="577"/>
                    </a:lnTo>
                    <a:lnTo>
                      <a:pt x="1474" y="569"/>
                    </a:lnTo>
                    <a:lnTo>
                      <a:pt x="1475" y="569"/>
                    </a:lnTo>
                    <a:lnTo>
                      <a:pt x="1475" y="578"/>
                    </a:lnTo>
                    <a:lnTo>
                      <a:pt x="1475" y="575"/>
                    </a:lnTo>
                    <a:lnTo>
                      <a:pt x="1476" y="575"/>
                    </a:lnTo>
                    <a:lnTo>
                      <a:pt x="1476" y="588"/>
                    </a:lnTo>
                    <a:lnTo>
                      <a:pt x="1476" y="579"/>
                    </a:lnTo>
                    <a:lnTo>
                      <a:pt x="1477" y="579"/>
                    </a:lnTo>
                    <a:lnTo>
                      <a:pt x="1477" y="571"/>
                    </a:lnTo>
                    <a:lnTo>
                      <a:pt x="1477" y="579"/>
                    </a:lnTo>
                    <a:lnTo>
                      <a:pt x="1478" y="579"/>
                    </a:lnTo>
                    <a:lnTo>
                      <a:pt x="1478" y="566"/>
                    </a:lnTo>
                    <a:lnTo>
                      <a:pt x="1478" y="580"/>
                    </a:lnTo>
                    <a:lnTo>
                      <a:pt x="1478" y="571"/>
                    </a:lnTo>
                    <a:lnTo>
                      <a:pt x="1479" y="571"/>
                    </a:lnTo>
                    <a:lnTo>
                      <a:pt x="1479" y="580"/>
                    </a:lnTo>
                    <a:lnTo>
                      <a:pt x="1479" y="577"/>
                    </a:lnTo>
                    <a:lnTo>
                      <a:pt x="1480" y="577"/>
                    </a:lnTo>
                    <a:lnTo>
                      <a:pt x="1480" y="562"/>
                    </a:lnTo>
                    <a:lnTo>
                      <a:pt x="1480" y="577"/>
                    </a:lnTo>
                    <a:lnTo>
                      <a:pt x="1481" y="577"/>
                    </a:lnTo>
                    <a:lnTo>
                      <a:pt x="1481" y="547"/>
                    </a:lnTo>
                    <a:lnTo>
                      <a:pt x="1481" y="581"/>
                    </a:lnTo>
                    <a:lnTo>
                      <a:pt x="1481" y="562"/>
                    </a:lnTo>
                    <a:lnTo>
                      <a:pt x="1482" y="562"/>
                    </a:lnTo>
                    <a:lnTo>
                      <a:pt x="1482" y="585"/>
                    </a:lnTo>
                    <a:lnTo>
                      <a:pt x="1482" y="564"/>
                    </a:lnTo>
                    <a:lnTo>
                      <a:pt x="1483" y="564"/>
                    </a:lnTo>
                    <a:lnTo>
                      <a:pt x="1483" y="574"/>
                    </a:lnTo>
                    <a:lnTo>
                      <a:pt x="1483" y="568"/>
                    </a:lnTo>
                    <a:lnTo>
                      <a:pt x="1484" y="568"/>
                    </a:lnTo>
                    <a:lnTo>
                      <a:pt x="1484" y="586"/>
                    </a:lnTo>
                    <a:lnTo>
                      <a:pt x="1484" y="577"/>
                    </a:lnTo>
                    <a:lnTo>
                      <a:pt x="1485" y="577"/>
                    </a:lnTo>
                    <a:lnTo>
                      <a:pt x="1485" y="564"/>
                    </a:lnTo>
                    <a:lnTo>
                      <a:pt x="1486" y="564"/>
                    </a:lnTo>
                    <a:lnTo>
                      <a:pt x="1486" y="548"/>
                    </a:lnTo>
                    <a:lnTo>
                      <a:pt x="1486" y="560"/>
                    </a:lnTo>
                    <a:lnTo>
                      <a:pt x="1487" y="560"/>
                    </a:lnTo>
                    <a:lnTo>
                      <a:pt x="1487" y="577"/>
                    </a:lnTo>
                    <a:lnTo>
                      <a:pt x="1487" y="566"/>
                    </a:lnTo>
                    <a:lnTo>
                      <a:pt x="1488" y="566"/>
                    </a:lnTo>
                    <a:lnTo>
                      <a:pt x="1488" y="571"/>
                    </a:lnTo>
                    <a:lnTo>
                      <a:pt x="1489" y="566"/>
                    </a:lnTo>
                    <a:lnTo>
                      <a:pt x="1489" y="552"/>
                    </a:lnTo>
                    <a:lnTo>
                      <a:pt x="1489" y="565"/>
                    </a:lnTo>
                    <a:lnTo>
                      <a:pt x="1490" y="565"/>
                    </a:lnTo>
                    <a:lnTo>
                      <a:pt x="1490" y="571"/>
                    </a:lnTo>
                    <a:lnTo>
                      <a:pt x="1490" y="573"/>
                    </a:lnTo>
                    <a:lnTo>
                      <a:pt x="1491" y="573"/>
                    </a:lnTo>
                    <a:lnTo>
                      <a:pt x="1491" y="580"/>
                    </a:lnTo>
                    <a:lnTo>
                      <a:pt x="1491" y="575"/>
                    </a:lnTo>
                    <a:lnTo>
                      <a:pt x="1492" y="575"/>
                    </a:lnTo>
                    <a:lnTo>
                      <a:pt x="1492" y="568"/>
                    </a:lnTo>
                    <a:lnTo>
                      <a:pt x="1492" y="575"/>
                    </a:lnTo>
                    <a:lnTo>
                      <a:pt x="1493" y="575"/>
                    </a:lnTo>
                    <a:lnTo>
                      <a:pt x="1493" y="551"/>
                    </a:lnTo>
                    <a:lnTo>
                      <a:pt x="1493" y="577"/>
                    </a:lnTo>
                    <a:lnTo>
                      <a:pt x="1493" y="558"/>
                    </a:lnTo>
                    <a:lnTo>
                      <a:pt x="1494" y="558"/>
                    </a:lnTo>
                    <a:lnTo>
                      <a:pt x="1494" y="530"/>
                    </a:lnTo>
                    <a:lnTo>
                      <a:pt x="1494" y="567"/>
                    </a:lnTo>
                    <a:lnTo>
                      <a:pt x="1495" y="567"/>
                    </a:lnTo>
                    <a:lnTo>
                      <a:pt x="1495" y="574"/>
                    </a:lnTo>
                    <a:lnTo>
                      <a:pt x="1495" y="568"/>
                    </a:lnTo>
                    <a:lnTo>
                      <a:pt x="1496" y="568"/>
                    </a:lnTo>
                    <a:lnTo>
                      <a:pt x="1496" y="577"/>
                    </a:lnTo>
                    <a:lnTo>
                      <a:pt x="1497" y="577"/>
                    </a:lnTo>
                    <a:lnTo>
                      <a:pt x="1497" y="551"/>
                    </a:lnTo>
                    <a:lnTo>
                      <a:pt x="1497" y="584"/>
                    </a:lnTo>
                    <a:lnTo>
                      <a:pt x="1497" y="553"/>
                    </a:lnTo>
                    <a:lnTo>
                      <a:pt x="1498" y="553"/>
                    </a:lnTo>
                    <a:lnTo>
                      <a:pt x="1498" y="579"/>
                    </a:lnTo>
                    <a:lnTo>
                      <a:pt x="1498" y="576"/>
                    </a:lnTo>
                    <a:lnTo>
                      <a:pt x="1499" y="576"/>
                    </a:lnTo>
                    <a:lnTo>
                      <a:pt x="1499" y="550"/>
                    </a:lnTo>
                    <a:lnTo>
                      <a:pt x="1500" y="550"/>
                    </a:lnTo>
                    <a:lnTo>
                      <a:pt x="1500" y="577"/>
                    </a:lnTo>
                    <a:lnTo>
                      <a:pt x="1500" y="553"/>
                    </a:lnTo>
                    <a:lnTo>
                      <a:pt x="1501" y="553"/>
                    </a:lnTo>
                    <a:lnTo>
                      <a:pt x="1501" y="566"/>
                    </a:lnTo>
                    <a:lnTo>
                      <a:pt x="1502" y="566"/>
                    </a:lnTo>
                    <a:lnTo>
                      <a:pt x="1502" y="581"/>
                    </a:lnTo>
                    <a:lnTo>
                      <a:pt x="1502" y="579"/>
                    </a:lnTo>
                    <a:lnTo>
                      <a:pt x="1503" y="579"/>
                    </a:lnTo>
                    <a:lnTo>
                      <a:pt x="1503" y="564"/>
                    </a:lnTo>
                    <a:lnTo>
                      <a:pt x="1504" y="564"/>
                    </a:lnTo>
                    <a:lnTo>
                      <a:pt x="1504" y="581"/>
                    </a:lnTo>
                    <a:lnTo>
                      <a:pt x="1504" y="569"/>
                    </a:lnTo>
                    <a:lnTo>
                      <a:pt x="1505" y="569"/>
                    </a:lnTo>
                    <a:lnTo>
                      <a:pt x="1505" y="576"/>
                    </a:lnTo>
                    <a:lnTo>
                      <a:pt x="1506" y="576"/>
                    </a:lnTo>
                    <a:lnTo>
                      <a:pt x="1506" y="544"/>
                    </a:lnTo>
                    <a:lnTo>
                      <a:pt x="1506" y="578"/>
                    </a:lnTo>
                    <a:lnTo>
                      <a:pt x="1507" y="578"/>
                    </a:lnTo>
                    <a:lnTo>
                      <a:pt x="1507" y="542"/>
                    </a:lnTo>
                    <a:lnTo>
                      <a:pt x="1507" y="584"/>
                    </a:lnTo>
                    <a:lnTo>
                      <a:pt x="1507" y="567"/>
                    </a:lnTo>
                    <a:lnTo>
                      <a:pt x="1508" y="567"/>
                    </a:lnTo>
                    <a:lnTo>
                      <a:pt x="1508" y="583"/>
                    </a:lnTo>
                    <a:lnTo>
                      <a:pt x="1508" y="569"/>
                    </a:lnTo>
                    <a:lnTo>
                      <a:pt x="1509" y="569"/>
                    </a:lnTo>
                    <a:lnTo>
                      <a:pt x="1509" y="579"/>
                    </a:lnTo>
                    <a:lnTo>
                      <a:pt x="1509" y="573"/>
                    </a:lnTo>
                    <a:lnTo>
                      <a:pt x="1510" y="573"/>
                    </a:lnTo>
                    <a:lnTo>
                      <a:pt x="1510" y="581"/>
                    </a:lnTo>
                    <a:lnTo>
                      <a:pt x="1510" y="576"/>
                    </a:lnTo>
                    <a:lnTo>
                      <a:pt x="1511" y="576"/>
                    </a:lnTo>
                    <a:lnTo>
                      <a:pt x="1511" y="567"/>
                    </a:lnTo>
                    <a:lnTo>
                      <a:pt x="1511" y="570"/>
                    </a:lnTo>
                    <a:lnTo>
                      <a:pt x="1512" y="570"/>
                    </a:lnTo>
                    <a:lnTo>
                      <a:pt x="1512" y="583"/>
                    </a:lnTo>
                    <a:lnTo>
                      <a:pt x="1513" y="583"/>
                    </a:lnTo>
                    <a:lnTo>
                      <a:pt x="1513" y="568"/>
                    </a:lnTo>
                    <a:lnTo>
                      <a:pt x="1513" y="585"/>
                    </a:lnTo>
                    <a:lnTo>
                      <a:pt x="1513" y="582"/>
                    </a:lnTo>
                    <a:lnTo>
                      <a:pt x="1514" y="582"/>
                    </a:lnTo>
                    <a:lnTo>
                      <a:pt x="1514" y="566"/>
                    </a:lnTo>
                    <a:lnTo>
                      <a:pt x="1514" y="577"/>
                    </a:lnTo>
                    <a:lnTo>
                      <a:pt x="1515" y="577"/>
                    </a:lnTo>
                    <a:lnTo>
                      <a:pt x="1515" y="561"/>
                    </a:lnTo>
                    <a:lnTo>
                      <a:pt x="1515" y="570"/>
                    </a:lnTo>
                    <a:lnTo>
                      <a:pt x="1516" y="570"/>
                    </a:lnTo>
                    <a:lnTo>
                      <a:pt x="1516" y="559"/>
                    </a:lnTo>
                    <a:lnTo>
                      <a:pt x="1516" y="563"/>
                    </a:lnTo>
                    <a:lnTo>
                      <a:pt x="1517" y="563"/>
                    </a:lnTo>
                    <a:lnTo>
                      <a:pt x="1517" y="574"/>
                    </a:lnTo>
                    <a:lnTo>
                      <a:pt x="1517" y="575"/>
                    </a:lnTo>
                    <a:lnTo>
                      <a:pt x="1518" y="575"/>
                    </a:lnTo>
                    <a:lnTo>
                      <a:pt x="1518" y="580"/>
                    </a:lnTo>
                    <a:lnTo>
                      <a:pt x="1518" y="577"/>
                    </a:lnTo>
                    <a:lnTo>
                      <a:pt x="1519" y="577"/>
                    </a:lnTo>
                    <a:lnTo>
                      <a:pt x="1519" y="566"/>
                    </a:lnTo>
                    <a:lnTo>
                      <a:pt x="1519" y="575"/>
                    </a:lnTo>
                    <a:lnTo>
                      <a:pt x="1520" y="575"/>
                    </a:lnTo>
                    <a:lnTo>
                      <a:pt x="1520" y="565"/>
                    </a:lnTo>
                    <a:lnTo>
                      <a:pt x="1520" y="575"/>
                    </a:lnTo>
                    <a:lnTo>
                      <a:pt x="1521" y="575"/>
                    </a:lnTo>
                    <a:lnTo>
                      <a:pt x="1521" y="551"/>
                    </a:lnTo>
                    <a:lnTo>
                      <a:pt x="1521" y="584"/>
                    </a:lnTo>
                    <a:lnTo>
                      <a:pt x="1521" y="559"/>
                    </a:lnTo>
                    <a:lnTo>
                      <a:pt x="1522" y="559"/>
                    </a:lnTo>
                    <a:lnTo>
                      <a:pt x="1522" y="545"/>
                    </a:lnTo>
                    <a:lnTo>
                      <a:pt x="1522" y="556"/>
                    </a:lnTo>
                    <a:lnTo>
                      <a:pt x="1523" y="556"/>
                    </a:lnTo>
                    <a:lnTo>
                      <a:pt x="1523" y="567"/>
                    </a:lnTo>
                    <a:lnTo>
                      <a:pt x="1523" y="557"/>
                    </a:lnTo>
                    <a:lnTo>
                      <a:pt x="1524" y="557"/>
                    </a:lnTo>
                    <a:lnTo>
                      <a:pt x="1524" y="568"/>
                    </a:lnTo>
                    <a:lnTo>
                      <a:pt x="1525" y="557"/>
                    </a:lnTo>
                    <a:lnTo>
                      <a:pt x="1525" y="534"/>
                    </a:lnTo>
                    <a:lnTo>
                      <a:pt x="1525" y="541"/>
                    </a:lnTo>
                    <a:lnTo>
                      <a:pt x="1526" y="541"/>
                    </a:lnTo>
                    <a:lnTo>
                      <a:pt x="1526" y="558"/>
                    </a:lnTo>
                    <a:lnTo>
                      <a:pt x="1527" y="558"/>
                    </a:lnTo>
                    <a:lnTo>
                      <a:pt x="1527" y="585"/>
                    </a:lnTo>
                    <a:lnTo>
                      <a:pt x="1527" y="580"/>
                    </a:lnTo>
                    <a:lnTo>
                      <a:pt x="1528" y="580"/>
                    </a:lnTo>
                    <a:lnTo>
                      <a:pt x="1528" y="557"/>
                    </a:lnTo>
                    <a:lnTo>
                      <a:pt x="1528" y="559"/>
                    </a:lnTo>
                    <a:lnTo>
                      <a:pt x="1529" y="559"/>
                    </a:lnTo>
                    <a:lnTo>
                      <a:pt x="1529" y="572"/>
                    </a:lnTo>
                    <a:lnTo>
                      <a:pt x="1529" y="560"/>
                    </a:lnTo>
                    <a:lnTo>
                      <a:pt x="1530" y="560"/>
                    </a:lnTo>
                    <a:lnTo>
                      <a:pt x="1530" y="575"/>
                    </a:lnTo>
                    <a:lnTo>
                      <a:pt x="1530" y="561"/>
                    </a:lnTo>
                    <a:lnTo>
                      <a:pt x="1531" y="561"/>
                    </a:lnTo>
                    <a:lnTo>
                      <a:pt x="1531" y="566"/>
                    </a:lnTo>
                    <a:lnTo>
                      <a:pt x="1532" y="566"/>
                    </a:lnTo>
                    <a:lnTo>
                      <a:pt x="1532" y="571"/>
                    </a:lnTo>
                    <a:lnTo>
                      <a:pt x="1532" y="572"/>
                    </a:lnTo>
                    <a:lnTo>
                      <a:pt x="1533" y="572"/>
                    </a:lnTo>
                    <a:lnTo>
                      <a:pt x="1533" y="577"/>
                    </a:lnTo>
                    <a:lnTo>
                      <a:pt x="1533" y="572"/>
                    </a:lnTo>
                    <a:lnTo>
                      <a:pt x="1534" y="572"/>
                    </a:lnTo>
                    <a:lnTo>
                      <a:pt x="1534" y="576"/>
                    </a:lnTo>
                    <a:lnTo>
                      <a:pt x="1535" y="572"/>
                    </a:lnTo>
                    <a:lnTo>
                      <a:pt x="1535" y="564"/>
                    </a:lnTo>
                    <a:lnTo>
                      <a:pt x="1535" y="566"/>
                    </a:lnTo>
                    <a:lnTo>
                      <a:pt x="1536" y="566"/>
                    </a:lnTo>
                    <a:lnTo>
                      <a:pt x="1536" y="561"/>
                    </a:lnTo>
                    <a:lnTo>
                      <a:pt x="1536" y="566"/>
                    </a:lnTo>
                    <a:lnTo>
                      <a:pt x="1537" y="566"/>
                    </a:lnTo>
                    <a:lnTo>
                      <a:pt x="1537" y="553"/>
                    </a:lnTo>
                    <a:lnTo>
                      <a:pt x="1537" y="570"/>
                    </a:lnTo>
                    <a:lnTo>
                      <a:pt x="1537" y="559"/>
                    </a:lnTo>
                    <a:lnTo>
                      <a:pt x="1538" y="559"/>
                    </a:lnTo>
                    <a:lnTo>
                      <a:pt x="1538" y="577"/>
                    </a:lnTo>
                    <a:lnTo>
                      <a:pt x="1538" y="570"/>
                    </a:lnTo>
                    <a:lnTo>
                      <a:pt x="1539" y="570"/>
                    </a:lnTo>
                    <a:lnTo>
                      <a:pt x="1539" y="549"/>
                    </a:lnTo>
                    <a:lnTo>
                      <a:pt x="1539" y="569"/>
                    </a:lnTo>
                    <a:lnTo>
                      <a:pt x="1540" y="569"/>
                    </a:lnTo>
                    <a:lnTo>
                      <a:pt x="1540" y="575"/>
                    </a:lnTo>
                    <a:lnTo>
                      <a:pt x="1541" y="575"/>
                    </a:lnTo>
                    <a:lnTo>
                      <a:pt x="1541" y="556"/>
                    </a:lnTo>
                    <a:lnTo>
                      <a:pt x="1541" y="579"/>
                    </a:lnTo>
                    <a:lnTo>
                      <a:pt x="1541" y="558"/>
                    </a:lnTo>
                    <a:lnTo>
                      <a:pt x="1542" y="558"/>
                    </a:lnTo>
                    <a:lnTo>
                      <a:pt x="1542" y="564"/>
                    </a:lnTo>
                    <a:lnTo>
                      <a:pt x="1543" y="564"/>
                    </a:lnTo>
                    <a:lnTo>
                      <a:pt x="1543" y="557"/>
                    </a:lnTo>
                    <a:lnTo>
                      <a:pt x="1543" y="570"/>
                    </a:lnTo>
                    <a:lnTo>
                      <a:pt x="1543" y="557"/>
                    </a:lnTo>
                    <a:lnTo>
                      <a:pt x="1544" y="557"/>
                    </a:lnTo>
                    <a:lnTo>
                      <a:pt x="1544" y="568"/>
                    </a:lnTo>
                    <a:lnTo>
                      <a:pt x="1545" y="557"/>
                    </a:lnTo>
                    <a:lnTo>
                      <a:pt x="1545" y="552"/>
                    </a:lnTo>
                    <a:lnTo>
                      <a:pt x="1545" y="557"/>
                    </a:lnTo>
                    <a:lnTo>
                      <a:pt x="1546" y="557"/>
                    </a:lnTo>
                    <a:lnTo>
                      <a:pt x="1546" y="545"/>
                    </a:lnTo>
                    <a:lnTo>
                      <a:pt x="1546" y="566"/>
                    </a:lnTo>
                    <a:lnTo>
                      <a:pt x="1546" y="553"/>
                    </a:lnTo>
                    <a:lnTo>
                      <a:pt x="1547" y="553"/>
                    </a:lnTo>
                    <a:lnTo>
                      <a:pt x="1547" y="579"/>
                    </a:lnTo>
                    <a:lnTo>
                      <a:pt x="1547" y="565"/>
                    </a:lnTo>
                    <a:lnTo>
                      <a:pt x="1548" y="565"/>
                    </a:lnTo>
                    <a:lnTo>
                      <a:pt x="1548" y="583"/>
                    </a:lnTo>
                    <a:lnTo>
                      <a:pt x="1548" y="572"/>
                    </a:lnTo>
                    <a:lnTo>
                      <a:pt x="1549" y="572"/>
                    </a:lnTo>
                    <a:lnTo>
                      <a:pt x="1549" y="585"/>
                    </a:lnTo>
                    <a:lnTo>
                      <a:pt x="1549" y="575"/>
                    </a:lnTo>
                    <a:lnTo>
                      <a:pt x="1550" y="575"/>
                    </a:lnTo>
                    <a:lnTo>
                      <a:pt x="1550" y="565"/>
                    </a:lnTo>
                    <a:lnTo>
                      <a:pt x="1550" y="574"/>
                    </a:lnTo>
                    <a:lnTo>
                      <a:pt x="1551" y="574"/>
                    </a:lnTo>
                    <a:lnTo>
                      <a:pt x="1551" y="553"/>
                    </a:lnTo>
                    <a:lnTo>
                      <a:pt x="1551" y="574"/>
                    </a:lnTo>
                    <a:lnTo>
                      <a:pt x="1552" y="574"/>
                    </a:lnTo>
                    <a:lnTo>
                      <a:pt x="1552" y="543"/>
                    </a:lnTo>
                    <a:lnTo>
                      <a:pt x="1552" y="576"/>
                    </a:lnTo>
                    <a:lnTo>
                      <a:pt x="1552" y="549"/>
                    </a:lnTo>
                    <a:lnTo>
                      <a:pt x="1553" y="549"/>
                    </a:lnTo>
                    <a:lnTo>
                      <a:pt x="1553" y="575"/>
                    </a:lnTo>
                    <a:lnTo>
                      <a:pt x="1553" y="567"/>
                    </a:lnTo>
                    <a:lnTo>
                      <a:pt x="1554" y="567"/>
                    </a:lnTo>
                    <a:lnTo>
                      <a:pt x="1554" y="581"/>
                    </a:lnTo>
                    <a:lnTo>
                      <a:pt x="1555" y="567"/>
                    </a:lnTo>
                    <a:lnTo>
                      <a:pt x="1555" y="551"/>
                    </a:lnTo>
                    <a:lnTo>
                      <a:pt x="1555" y="555"/>
                    </a:lnTo>
                    <a:lnTo>
                      <a:pt x="1556" y="555"/>
                    </a:lnTo>
                    <a:lnTo>
                      <a:pt x="1556" y="586"/>
                    </a:lnTo>
                    <a:lnTo>
                      <a:pt x="1556" y="566"/>
                    </a:lnTo>
                    <a:lnTo>
                      <a:pt x="1557" y="566"/>
                    </a:lnTo>
                    <a:lnTo>
                      <a:pt x="1557" y="582"/>
                    </a:lnTo>
                    <a:lnTo>
                      <a:pt x="1557" y="571"/>
                    </a:lnTo>
                    <a:lnTo>
                      <a:pt x="1558" y="571"/>
                    </a:lnTo>
                    <a:lnTo>
                      <a:pt x="1558" y="580"/>
                    </a:lnTo>
                    <a:lnTo>
                      <a:pt x="1559" y="580"/>
                    </a:lnTo>
                    <a:lnTo>
                      <a:pt x="1559" y="568"/>
                    </a:lnTo>
                    <a:lnTo>
                      <a:pt x="1559" y="581"/>
                    </a:lnTo>
                    <a:lnTo>
                      <a:pt x="1559" y="572"/>
                    </a:lnTo>
                    <a:lnTo>
                      <a:pt x="1560" y="572"/>
                    </a:lnTo>
                    <a:lnTo>
                      <a:pt x="1560" y="582"/>
                    </a:lnTo>
                    <a:lnTo>
                      <a:pt x="1560" y="573"/>
                    </a:lnTo>
                    <a:lnTo>
                      <a:pt x="1561" y="573"/>
                    </a:lnTo>
                    <a:lnTo>
                      <a:pt x="1561" y="577"/>
                    </a:lnTo>
                    <a:lnTo>
                      <a:pt x="1561" y="576"/>
                    </a:lnTo>
                    <a:lnTo>
                      <a:pt x="1562" y="576"/>
                    </a:lnTo>
                    <a:lnTo>
                      <a:pt x="1562" y="566"/>
                    </a:lnTo>
                    <a:lnTo>
                      <a:pt x="1562" y="570"/>
                    </a:lnTo>
                    <a:lnTo>
                      <a:pt x="1563" y="570"/>
                    </a:lnTo>
                    <a:lnTo>
                      <a:pt x="1563" y="559"/>
                    </a:lnTo>
                    <a:lnTo>
                      <a:pt x="1563" y="560"/>
                    </a:lnTo>
                    <a:lnTo>
                      <a:pt x="1564" y="560"/>
                    </a:lnTo>
                    <a:lnTo>
                      <a:pt x="1564" y="570"/>
                    </a:lnTo>
                    <a:lnTo>
                      <a:pt x="1564" y="561"/>
                    </a:lnTo>
                    <a:lnTo>
                      <a:pt x="1565" y="561"/>
                    </a:lnTo>
                    <a:lnTo>
                      <a:pt x="1565" y="569"/>
                    </a:lnTo>
                    <a:lnTo>
                      <a:pt x="1565" y="568"/>
                    </a:lnTo>
                    <a:lnTo>
                      <a:pt x="1566" y="568"/>
                    </a:lnTo>
                    <a:lnTo>
                      <a:pt x="1566" y="594"/>
                    </a:lnTo>
                    <a:lnTo>
                      <a:pt x="1566" y="573"/>
                    </a:lnTo>
                    <a:lnTo>
                      <a:pt x="1567" y="573"/>
                    </a:lnTo>
                    <a:lnTo>
                      <a:pt x="1567" y="585"/>
                    </a:lnTo>
                    <a:lnTo>
                      <a:pt x="1568" y="585"/>
                    </a:lnTo>
                    <a:lnTo>
                      <a:pt x="1568" y="567"/>
                    </a:lnTo>
                    <a:lnTo>
                      <a:pt x="1568" y="586"/>
                    </a:lnTo>
                    <a:lnTo>
                      <a:pt x="1569" y="586"/>
                    </a:lnTo>
                    <a:lnTo>
                      <a:pt x="1569" y="566"/>
                    </a:lnTo>
                    <a:lnTo>
                      <a:pt x="1569" y="589"/>
                    </a:lnTo>
                    <a:lnTo>
                      <a:pt x="1569" y="576"/>
                    </a:lnTo>
                    <a:lnTo>
                      <a:pt x="1570" y="576"/>
                    </a:lnTo>
                    <a:lnTo>
                      <a:pt x="1570" y="562"/>
                    </a:lnTo>
                    <a:lnTo>
                      <a:pt x="1570" y="571"/>
                    </a:lnTo>
                    <a:lnTo>
                      <a:pt x="1571" y="571"/>
                    </a:lnTo>
                    <a:lnTo>
                      <a:pt x="1571" y="553"/>
                    </a:lnTo>
                    <a:lnTo>
                      <a:pt x="1571" y="557"/>
                    </a:lnTo>
                    <a:lnTo>
                      <a:pt x="1572" y="557"/>
                    </a:lnTo>
                    <a:lnTo>
                      <a:pt x="1572" y="575"/>
                    </a:lnTo>
                    <a:lnTo>
                      <a:pt x="1572" y="562"/>
                    </a:lnTo>
                    <a:lnTo>
                      <a:pt x="1573" y="562"/>
                    </a:lnTo>
                    <a:lnTo>
                      <a:pt x="1573" y="575"/>
                    </a:lnTo>
                    <a:lnTo>
                      <a:pt x="1574" y="562"/>
                    </a:lnTo>
                    <a:lnTo>
                      <a:pt x="1574" y="542"/>
                    </a:lnTo>
                    <a:lnTo>
                      <a:pt x="1574" y="549"/>
                    </a:lnTo>
                    <a:lnTo>
                      <a:pt x="1575" y="549"/>
                    </a:lnTo>
                    <a:lnTo>
                      <a:pt x="1575" y="567"/>
                    </a:lnTo>
                    <a:lnTo>
                      <a:pt x="1575" y="563"/>
                    </a:lnTo>
                    <a:lnTo>
                      <a:pt x="1576" y="563"/>
                    </a:lnTo>
                    <a:lnTo>
                      <a:pt x="1576" y="576"/>
                    </a:lnTo>
                    <a:lnTo>
                      <a:pt x="1577" y="576"/>
                    </a:lnTo>
                    <a:lnTo>
                      <a:pt x="1577" y="561"/>
                    </a:lnTo>
                    <a:lnTo>
                      <a:pt x="1577" y="584"/>
                    </a:lnTo>
                    <a:lnTo>
                      <a:pt x="1577" y="562"/>
                    </a:lnTo>
                    <a:lnTo>
                      <a:pt x="1578" y="562"/>
                    </a:lnTo>
                    <a:lnTo>
                      <a:pt x="1578" y="571"/>
                    </a:lnTo>
                    <a:lnTo>
                      <a:pt x="1579" y="571"/>
                    </a:lnTo>
                    <a:lnTo>
                      <a:pt x="1579" y="542"/>
                    </a:lnTo>
                    <a:lnTo>
                      <a:pt x="1579" y="581"/>
                    </a:lnTo>
                    <a:lnTo>
                      <a:pt x="1579" y="549"/>
                    </a:lnTo>
                    <a:lnTo>
                      <a:pt x="1580" y="549"/>
                    </a:lnTo>
                    <a:lnTo>
                      <a:pt x="1580" y="528"/>
                    </a:lnTo>
                    <a:lnTo>
                      <a:pt x="1580" y="551"/>
                    </a:lnTo>
                    <a:lnTo>
                      <a:pt x="1581" y="551"/>
                    </a:lnTo>
                    <a:lnTo>
                      <a:pt x="1581" y="571"/>
                    </a:lnTo>
                    <a:lnTo>
                      <a:pt x="1581" y="556"/>
                    </a:lnTo>
                    <a:lnTo>
                      <a:pt x="1582" y="556"/>
                    </a:lnTo>
                    <a:lnTo>
                      <a:pt x="1582" y="565"/>
                    </a:lnTo>
                    <a:lnTo>
                      <a:pt x="1582" y="560"/>
                    </a:lnTo>
                    <a:lnTo>
                      <a:pt x="1583" y="560"/>
                    </a:lnTo>
                    <a:lnTo>
                      <a:pt x="1583" y="577"/>
                    </a:lnTo>
                    <a:lnTo>
                      <a:pt x="1584" y="577"/>
                    </a:lnTo>
                    <a:lnTo>
                      <a:pt x="1584" y="554"/>
                    </a:lnTo>
                    <a:lnTo>
                      <a:pt x="1584" y="580"/>
                    </a:lnTo>
                    <a:lnTo>
                      <a:pt x="1584" y="567"/>
                    </a:lnTo>
                    <a:lnTo>
                      <a:pt x="1585" y="567"/>
                    </a:lnTo>
                    <a:lnTo>
                      <a:pt x="1585" y="552"/>
                    </a:lnTo>
                    <a:lnTo>
                      <a:pt x="1585" y="568"/>
                    </a:lnTo>
                    <a:lnTo>
                      <a:pt x="1586" y="568"/>
                    </a:lnTo>
                    <a:lnTo>
                      <a:pt x="1586" y="579"/>
                    </a:lnTo>
                    <a:lnTo>
                      <a:pt x="1586" y="578"/>
                    </a:lnTo>
                    <a:lnTo>
                      <a:pt x="1587" y="578"/>
                    </a:lnTo>
                    <a:lnTo>
                      <a:pt x="1587" y="565"/>
                    </a:lnTo>
                    <a:lnTo>
                      <a:pt x="1587" y="571"/>
                    </a:lnTo>
                    <a:lnTo>
                      <a:pt x="1588" y="571"/>
                    </a:lnTo>
                    <a:lnTo>
                      <a:pt x="1588" y="560"/>
                    </a:lnTo>
                    <a:lnTo>
                      <a:pt x="1588" y="564"/>
                    </a:lnTo>
                    <a:lnTo>
                      <a:pt x="1589" y="564"/>
                    </a:lnTo>
                    <a:lnTo>
                      <a:pt x="1589" y="583"/>
                    </a:lnTo>
                    <a:lnTo>
                      <a:pt x="1589" y="581"/>
                    </a:lnTo>
                    <a:lnTo>
                      <a:pt x="1590" y="581"/>
                    </a:lnTo>
                    <a:lnTo>
                      <a:pt x="1590" y="541"/>
                    </a:lnTo>
                    <a:lnTo>
                      <a:pt x="1590" y="560"/>
                    </a:lnTo>
                    <a:lnTo>
                      <a:pt x="1591" y="560"/>
                    </a:lnTo>
                    <a:lnTo>
                      <a:pt x="1591" y="587"/>
                    </a:lnTo>
                    <a:lnTo>
                      <a:pt x="1591" y="572"/>
                    </a:lnTo>
                    <a:lnTo>
                      <a:pt x="1592" y="572"/>
                    </a:lnTo>
                    <a:lnTo>
                      <a:pt x="1592" y="555"/>
                    </a:lnTo>
                    <a:lnTo>
                      <a:pt x="1592" y="573"/>
                    </a:lnTo>
                    <a:lnTo>
                      <a:pt x="1593" y="573"/>
                    </a:lnTo>
                    <a:lnTo>
                      <a:pt x="1593" y="578"/>
                    </a:lnTo>
                    <a:lnTo>
                      <a:pt x="1594" y="573"/>
                    </a:lnTo>
                    <a:lnTo>
                      <a:pt x="1594" y="548"/>
                    </a:lnTo>
                    <a:lnTo>
                      <a:pt x="1594" y="573"/>
                    </a:lnTo>
                    <a:lnTo>
                      <a:pt x="1595" y="573"/>
                    </a:lnTo>
                    <a:lnTo>
                      <a:pt x="1595" y="546"/>
                    </a:lnTo>
                    <a:lnTo>
                      <a:pt x="1595" y="581"/>
                    </a:lnTo>
                    <a:lnTo>
                      <a:pt x="1595" y="560"/>
                    </a:lnTo>
                    <a:lnTo>
                      <a:pt x="1596" y="560"/>
                    </a:lnTo>
                    <a:lnTo>
                      <a:pt x="1596" y="580"/>
                    </a:lnTo>
                    <a:lnTo>
                      <a:pt x="1596" y="562"/>
                    </a:lnTo>
                    <a:lnTo>
                      <a:pt x="1597" y="562"/>
                    </a:lnTo>
                    <a:lnTo>
                      <a:pt x="1597" y="577"/>
                    </a:lnTo>
                    <a:lnTo>
                      <a:pt x="1597" y="568"/>
                    </a:lnTo>
                    <a:lnTo>
                      <a:pt x="1598" y="568"/>
                    </a:lnTo>
                    <a:lnTo>
                      <a:pt x="1598" y="561"/>
                    </a:lnTo>
                    <a:lnTo>
                      <a:pt x="1598" y="572"/>
                    </a:lnTo>
                    <a:lnTo>
                      <a:pt x="1599" y="572"/>
                    </a:lnTo>
                    <a:lnTo>
                      <a:pt x="1599" y="589"/>
                    </a:lnTo>
                    <a:lnTo>
                      <a:pt x="1599" y="576"/>
                    </a:lnTo>
                    <a:lnTo>
                      <a:pt x="1600" y="576"/>
                    </a:lnTo>
                    <a:lnTo>
                      <a:pt x="1600" y="589"/>
                    </a:lnTo>
                    <a:lnTo>
                      <a:pt x="1600" y="578"/>
                    </a:lnTo>
                    <a:lnTo>
                      <a:pt x="1601" y="578"/>
                    </a:lnTo>
                    <a:lnTo>
                      <a:pt x="1601" y="567"/>
                    </a:lnTo>
                    <a:lnTo>
                      <a:pt x="1601" y="568"/>
                    </a:lnTo>
                    <a:lnTo>
                      <a:pt x="1602" y="568"/>
                    </a:lnTo>
                    <a:lnTo>
                      <a:pt x="1602" y="563"/>
                    </a:lnTo>
                    <a:lnTo>
                      <a:pt x="1602" y="566"/>
                    </a:lnTo>
                    <a:lnTo>
                      <a:pt x="1603" y="566"/>
                    </a:lnTo>
                    <a:lnTo>
                      <a:pt x="1603" y="579"/>
                    </a:lnTo>
                    <a:lnTo>
                      <a:pt x="1603" y="577"/>
                    </a:lnTo>
                    <a:lnTo>
                      <a:pt x="1604" y="577"/>
                    </a:lnTo>
                    <a:lnTo>
                      <a:pt x="1604" y="540"/>
                    </a:lnTo>
                    <a:lnTo>
                      <a:pt x="1604" y="543"/>
                    </a:lnTo>
                    <a:lnTo>
                      <a:pt x="1605" y="543"/>
                    </a:lnTo>
                    <a:lnTo>
                      <a:pt x="1605" y="555"/>
                    </a:lnTo>
                    <a:lnTo>
                      <a:pt x="1605" y="547"/>
                    </a:lnTo>
                    <a:lnTo>
                      <a:pt x="1606" y="547"/>
                    </a:lnTo>
                    <a:lnTo>
                      <a:pt x="1606" y="565"/>
                    </a:lnTo>
                    <a:lnTo>
                      <a:pt x="1607" y="565"/>
                    </a:lnTo>
                    <a:lnTo>
                      <a:pt x="1607" y="543"/>
                    </a:lnTo>
                    <a:lnTo>
                      <a:pt x="1607" y="569"/>
                    </a:lnTo>
                    <a:lnTo>
                      <a:pt x="1607" y="546"/>
                    </a:lnTo>
                    <a:lnTo>
                      <a:pt x="1608" y="546"/>
                    </a:lnTo>
                    <a:lnTo>
                      <a:pt x="1608" y="567"/>
                    </a:lnTo>
                    <a:lnTo>
                      <a:pt x="1608" y="563"/>
                    </a:lnTo>
                    <a:lnTo>
                      <a:pt x="1609" y="563"/>
                    </a:lnTo>
                    <a:lnTo>
                      <a:pt x="1609" y="581"/>
                    </a:lnTo>
                    <a:lnTo>
                      <a:pt x="1609" y="573"/>
                    </a:lnTo>
                    <a:lnTo>
                      <a:pt x="1610" y="573"/>
                    </a:lnTo>
                    <a:lnTo>
                      <a:pt x="1610" y="560"/>
                    </a:lnTo>
                    <a:lnTo>
                      <a:pt x="1610" y="572"/>
                    </a:lnTo>
                    <a:lnTo>
                      <a:pt x="1611" y="572"/>
                    </a:lnTo>
                    <a:lnTo>
                      <a:pt x="1611" y="586"/>
                    </a:lnTo>
                    <a:lnTo>
                      <a:pt x="1611" y="585"/>
                    </a:lnTo>
                    <a:lnTo>
                      <a:pt x="1612" y="585"/>
                    </a:lnTo>
                    <a:lnTo>
                      <a:pt x="1612" y="561"/>
                    </a:lnTo>
                    <a:lnTo>
                      <a:pt x="1612" y="564"/>
                    </a:lnTo>
                    <a:lnTo>
                      <a:pt x="1613" y="564"/>
                    </a:lnTo>
                    <a:lnTo>
                      <a:pt x="1613" y="571"/>
                    </a:lnTo>
                    <a:lnTo>
                      <a:pt x="1614" y="571"/>
                    </a:lnTo>
                    <a:lnTo>
                      <a:pt x="1614" y="576"/>
                    </a:lnTo>
                    <a:lnTo>
                      <a:pt x="1615" y="576"/>
                    </a:lnTo>
                    <a:lnTo>
                      <a:pt x="1615" y="559"/>
                    </a:lnTo>
                    <a:lnTo>
                      <a:pt x="1615" y="583"/>
                    </a:lnTo>
                    <a:lnTo>
                      <a:pt x="1615" y="559"/>
                    </a:lnTo>
                    <a:lnTo>
                      <a:pt x="1616" y="559"/>
                    </a:lnTo>
                    <a:lnTo>
                      <a:pt x="1616" y="576"/>
                    </a:lnTo>
                    <a:lnTo>
                      <a:pt x="1617" y="576"/>
                    </a:lnTo>
                    <a:lnTo>
                      <a:pt x="1617" y="554"/>
                    </a:lnTo>
                    <a:lnTo>
                      <a:pt x="1617" y="580"/>
                    </a:lnTo>
                    <a:lnTo>
                      <a:pt x="1617" y="562"/>
                    </a:lnTo>
                    <a:lnTo>
                      <a:pt x="1618" y="562"/>
                    </a:lnTo>
                    <a:lnTo>
                      <a:pt x="1618" y="583"/>
                    </a:lnTo>
                    <a:lnTo>
                      <a:pt x="1618" y="563"/>
                    </a:lnTo>
                    <a:lnTo>
                      <a:pt x="1619" y="563"/>
                    </a:lnTo>
                    <a:lnTo>
                      <a:pt x="1619" y="582"/>
                    </a:lnTo>
                    <a:lnTo>
                      <a:pt x="1619" y="568"/>
                    </a:lnTo>
                    <a:lnTo>
                      <a:pt x="1620" y="568"/>
                    </a:lnTo>
                    <a:lnTo>
                      <a:pt x="1620" y="578"/>
                    </a:lnTo>
                    <a:lnTo>
                      <a:pt x="1620" y="571"/>
                    </a:lnTo>
                    <a:lnTo>
                      <a:pt x="1621" y="571"/>
                    </a:lnTo>
                    <a:lnTo>
                      <a:pt x="1621" y="576"/>
                    </a:lnTo>
                    <a:lnTo>
                      <a:pt x="1622" y="576"/>
                    </a:lnTo>
                    <a:lnTo>
                      <a:pt x="1622" y="554"/>
                    </a:lnTo>
                    <a:lnTo>
                      <a:pt x="1623" y="554"/>
                    </a:lnTo>
                    <a:lnTo>
                      <a:pt x="1623" y="512"/>
                    </a:lnTo>
                    <a:lnTo>
                      <a:pt x="1623" y="530"/>
                    </a:lnTo>
                    <a:lnTo>
                      <a:pt x="1624" y="530"/>
                    </a:lnTo>
                    <a:lnTo>
                      <a:pt x="1624" y="564"/>
                    </a:lnTo>
                    <a:lnTo>
                      <a:pt x="1624" y="562"/>
                    </a:lnTo>
                    <a:lnTo>
                      <a:pt x="1625" y="562"/>
                    </a:lnTo>
                    <a:lnTo>
                      <a:pt x="1625" y="576"/>
                    </a:lnTo>
                    <a:lnTo>
                      <a:pt x="1626" y="562"/>
                    </a:lnTo>
                    <a:lnTo>
                      <a:pt x="1626" y="539"/>
                    </a:lnTo>
                    <a:lnTo>
                      <a:pt x="1626" y="547"/>
                    </a:lnTo>
                    <a:lnTo>
                      <a:pt x="1627" y="547"/>
                    </a:lnTo>
                    <a:lnTo>
                      <a:pt x="1627" y="581"/>
                    </a:lnTo>
                    <a:lnTo>
                      <a:pt x="1627" y="560"/>
                    </a:lnTo>
                    <a:lnTo>
                      <a:pt x="1628" y="560"/>
                    </a:lnTo>
                    <a:lnTo>
                      <a:pt x="1628" y="573"/>
                    </a:lnTo>
                    <a:lnTo>
                      <a:pt x="1628" y="569"/>
                    </a:lnTo>
                    <a:lnTo>
                      <a:pt x="1629" y="569"/>
                    </a:lnTo>
                    <a:lnTo>
                      <a:pt x="1629" y="556"/>
                    </a:lnTo>
                    <a:lnTo>
                      <a:pt x="1629" y="569"/>
                    </a:lnTo>
                    <a:lnTo>
                      <a:pt x="1630" y="569"/>
                    </a:lnTo>
                    <a:lnTo>
                      <a:pt x="1630" y="576"/>
                    </a:lnTo>
                    <a:lnTo>
                      <a:pt x="1631" y="576"/>
                    </a:lnTo>
                    <a:lnTo>
                      <a:pt x="1631" y="535"/>
                    </a:lnTo>
                    <a:lnTo>
                      <a:pt x="1631" y="540"/>
                    </a:lnTo>
                    <a:lnTo>
                      <a:pt x="1632" y="540"/>
                    </a:lnTo>
                    <a:lnTo>
                      <a:pt x="1632" y="529"/>
                    </a:lnTo>
                    <a:lnTo>
                      <a:pt x="1632" y="543"/>
                    </a:lnTo>
                    <a:lnTo>
                      <a:pt x="1633" y="543"/>
                    </a:lnTo>
                    <a:lnTo>
                      <a:pt x="1633" y="550"/>
                    </a:lnTo>
                    <a:lnTo>
                      <a:pt x="1633" y="553"/>
                    </a:lnTo>
                    <a:lnTo>
                      <a:pt x="1634" y="553"/>
                    </a:lnTo>
                    <a:lnTo>
                      <a:pt x="1634" y="565"/>
                    </a:lnTo>
                    <a:lnTo>
                      <a:pt x="1634" y="559"/>
                    </a:lnTo>
                    <a:lnTo>
                      <a:pt x="1635" y="559"/>
                    </a:lnTo>
                    <a:lnTo>
                      <a:pt x="1635" y="582"/>
                    </a:lnTo>
                    <a:lnTo>
                      <a:pt x="1635" y="578"/>
                    </a:lnTo>
                    <a:lnTo>
                      <a:pt x="1636" y="578"/>
                    </a:lnTo>
                    <a:lnTo>
                      <a:pt x="1636" y="558"/>
                    </a:lnTo>
                    <a:lnTo>
                      <a:pt x="1636" y="569"/>
                    </a:lnTo>
                    <a:lnTo>
                      <a:pt x="1637" y="569"/>
                    </a:lnTo>
                    <a:lnTo>
                      <a:pt x="1637" y="578"/>
                    </a:lnTo>
                    <a:lnTo>
                      <a:pt x="1637" y="574"/>
                    </a:lnTo>
                    <a:lnTo>
                      <a:pt x="1638" y="574"/>
                    </a:lnTo>
                    <a:lnTo>
                      <a:pt x="1638" y="585"/>
                    </a:lnTo>
                    <a:lnTo>
                      <a:pt x="1638" y="580"/>
                    </a:lnTo>
                    <a:lnTo>
                      <a:pt x="1639" y="580"/>
                    </a:lnTo>
                    <a:lnTo>
                      <a:pt x="1639" y="568"/>
                    </a:lnTo>
                    <a:lnTo>
                      <a:pt x="1639" y="574"/>
                    </a:lnTo>
                    <a:lnTo>
                      <a:pt x="1640" y="574"/>
                    </a:lnTo>
                    <a:lnTo>
                      <a:pt x="1640" y="579"/>
                    </a:lnTo>
                    <a:lnTo>
                      <a:pt x="1641" y="574"/>
                    </a:lnTo>
                    <a:lnTo>
                      <a:pt x="1641" y="555"/>
                    </a:lnTo>
                    <a:lnTo>
                      <a:pt x="1641" y="570"/>
                    </a:lnTo>
                    <a:lnTo>
                      <a:pt x="1642" y="570"/>
                    </a:lnTo>
                    <a:lnTo>
                      <a:pt x="1642" y="578"/>
                    </a:lnTo>
                    <a:lnTo>
                      <a:pt x="1643" y="578"/>
                    </a:lnTo>
                    <a:lnTo>
                      <a:pt x="1643" y="569"/>
                    </a:lnTo>
                    <a:lnTo>
                      <a:pt x="1643" y="582"/>
                    </a:lnTo>
                    <a:lnTo>
                      <a:pt x="1643" y="579"/>
                    </a:lnTo>
                    <a:lnTo>
                      <a:pt x="1644" y="579"/>
                    </a:lnTo>
                    <a:lnTo>
                      <a:pt x="1644" y="568"/>
                    </a:lnTo>
                    <a:lnTo>
                      <a:pt x="1644" y="578"/>
                    </a:lnTo>
                    <a:lnTo>
                      <a:pt x="1645" y="578"/>
                    </a:lnTo>
                    <a:lnTo>
                      <a:pt x="1645" y="563"/>
                    </a:lnTo>
                    <a:lnTo>
                      <a:pt x="1645" y="578"/>
                    </a:lnTo>
                    <a:lnTo>
                      <a:pt x="1646" y="578"/>
                    </a:lnTo>
                    <a:lnTo>
                      <a:pt x="1646" y="583"/>
                    </a:lnTo>
                    <a:lnTo>
                      <a:pt x="1646" y="579"/>
                    </a:lnTo>
                    <a:lnTo>
                      <a:pt x="1647" y="579"/>
                    </a:lnTo>
                    <a:lnTo>
                      <a:pt x="1647" y="589"/>
                    </a:lnTo>
                    <a:lnTo>
                      <a:pt x="1648" y="579"/>
                    </a:lnTo>
                    <a:lnTo>
                      <a:pt x="1648" y="564"/>
                    </a:lnTo>
                    <a:lnTo>
                      <a:pt x="1648" y="570"/>
                    </a:lnTo>
                    <a:lnTo>
                      <a:pt x="1649" y="570"/>
                    </a:lnTo>
                    <a:lnTo>
                      <a:pt x="1649" y="572"/>
                    </a:lnTo>
                    <a:lnTo>
                      <a:pt x="1650" y="572"/>
                    </a:lnTo>
                    <a:lnTo>
                      <a:pt x="1650" y="569"/>
                    </a:lnTo>
                    <a:lnTo>
                      <a:pt x="1650" y="579"/>
                    </a:lnTo>
                    <a:lnTo>
                      <a:pt x="1650" y="571"/>
                    </a:lnTo>
                    <a:lnTo>
                      <a:pt x="1651" y="571"/>
                    </a:lnTo>
                    <a:lnTo>
                      <a:pt x="1651" y="578"/>
                    </a:lnTo>
                    <a:lnTo>
                      <a:pt x="1651" y="577"/>
                    </a:lnTo>
                    <a:lnTo>
                      <a:pt x="1652" y="577"/>
                    </a:lnTo>
                    <a:lnTo>
                      <a:pt x="1652" y="593"/>
                    </a:lnTo>
                    <a:lnTo>
                      <a:pt x="1652" y="579"/>
                    </a:lnTo>
                    <a:lnTo>
                      <a:pt x="1653" y="579"/>
                    </a:lnTo>
                    <a:lnTo>
                      <a:pt x="1653" y="571"/>
                    </a:lnTo>
                    <a:lnTo>
                      <a:pt x="1653" y="576"/>
                    </a:lnTo>
                    <a:lnTo>
                      <a:pt x="1654" y="576"/>
                    </a:lnTo>
                    <a:lnTo>
                      <a:pt x="1654" y="558"/>
                    </a:lnTo>
                    <a:lnTo>
                      <a:pt x="1654" y="559"/>
                    </a:lnTo>
                    <a:lnTo>
                      <a:pt x="1655" y="559"/>
                    </a:lnTo>
                    <a:lnTo>
                      <a:pt x="1655" y="578"/>
                    </a:lnTo>
                    <a:lnTo>
                      <a:pt x="1655" y="569"/>
                    </a:lnTo>
                    <a:lnTo>
                      <a:pt x="1656" y="569"/>
                    </a:lnTo>
                    <a:lnTo>
                      <a:pt x="1656" y="551"/>
                    </a:lnTo>
                    <a:lnTo>
                      <a:pt x="1656" y="558"/>
                    </a:lnTo>
                    <a:lnTo>
                      <a:pt x="1657" y="558"/>
                    </a:lnTo>
                    <a:lnTo>
                      <a:pt x="1657" y="566"/>
                    </a:lnTo>
                    <a:lnTo>
                      <a:pt x="1657" y="564"/>
                    </a:lnTo>
                    <a:lnTo>
                      <a:pt x="1658" y="564"/>
                    </a:lnTo>
                    <a:lnTo>
                      <a:pt x="1658" y="584"/>
                    </a:lnTo>
                    <a:lnTo>
                      <a:pt x="1658" y="576"/>
                    </a:lnTo>
                    <a:lnTo>
                      <a:pt x="1659" y="576"/>
                    </a:lnTo>
                    <a:lnTo>
                      <a:pt x="1659" y="585"/>
                    </a:lnTo>
                    <a:lnTo>
                      <a:pt x="1659" y="577"/>
                    </a:lnTo>
                    <a:lnTo>
                      <a:pt x="1660" y="577"/>
                    </a:lnTo>
                    <a:lnTo>
                      <a:pt x="1660" y="557"/>
                    </a:lnTo>
                    <a:lnTo>
                      <a:pt x="1660" y="558"/>
                    </a:lnTo>
                    <a:lnTo>
                      <a:pt x="1661" y="558"/>
                    </a:lnTo>
                    <a:lnTo>
                      <a:pt x="1661" y="567"/>
                    </a:lnTo>
                    <a:lnTo>
                      <a:pt x="1661" y="564"/>
                    </a:lnTo>
                    <a:lnTo>
                      <a:pt x="1662" y="564"/>
                    </a:lnTo>
                    <a:lnTo>
                      <a:pt x="1662" y="574"/>
                    </a:lnTo>
                    <a:lnTo>
                      <a:pt x="1662" y="571"/>
                    </a:lnTo>
                    <a:lnTo>
                      <a:pt x="1663" y="571"/>
                    </a:lnTo>
                    <a:lnTo>
                      <a:pt x="1663" y="574"/>
                    </a:lnTo>
                    <a:lnTo>
                      <a:pt x="1664" y="574"/>
                    </a:lnTo>
                    <a:lnTo>
                      <a:pt x="1664" y="562"/>
                    </a:lnTo>
                    <a:lnTo>
                      <a:pt x="1664" y="576"/>
                    </a:lnTo>
                    <a:lnTo>
                      <a:pt x="1664" y="564"/>
                    </a:lnTo>
                    <a:lnTo>
                      <a:pt x="1665" y="564"/>
                    </a:lnTo>
                    <a:lnTo>
                      <a:pt x="1665" y="579"/>
                    </a:lnTo>
                    <a:lnTo>
                      <a:pt x="1665" y="568"/>
                    </a:lnTo>
                    <a:lnTo>
                      <a:pt x="1666" y="568"/>
                    </a:lnTo>
                    <a:lnTo>
                      <a:pt x="1666" y="559"/>
                    </a:lnTo>
                    <a:lnTo>
                      <a:pt x="1667" y="559"/>
                    </a:lnTo>
                    <a:lnTo>
                      <a:pt x="1667" y="567"/>
                    </a:lnTo>
                    <a:lnTo>
                      <a:pt x="1667" y="561"/>
                    </a:lnTo>
                    <a:lnTo>
                      <a:pt x="1668" y="561"/>
                    </a:lnTo>
                    <a:lnTo>
                      <a:pt x="1668" y="552"/>
                    </a:lnTo>
                    <a:lnTo>
                      <a:pt x="1668" y="565"/>
                    </a:lnTo>
                    <a:lnTo>
                      <a:pt x="1669" y="565"/>
                    </a:lnTo>
                    <a:lnTo>
                      <a:pt x="1669" y="578"/>
                    </a:lnTo>
                    <a:lnTo>
                      <a:pt x="1669" y="572"/>
                    </a:lnTo>
                    <a:lnTo>
                      <a:pt x="1670" y="572"/>
                    </a:lnTo>
                    <a:lnTo>
                      <a:pt x="1670" y="582"/>
                    </a:lnTo>
                    <a:lnTo>
                      <a:pt x="1670" y="576"/>
                    </a:lnTo>
                    <a:lnTo>
                      <a:pt x="1671" y="576"/>
                    </a:lnTo>
                    <a:lnTo>
                      <a:pt x="1671" y="581"/>
                    </a:lnTo>
                    <a:lnTo>
                      <a:pt x="1672" y="576"/>
                    </a:lnTo>
                    <a:lnTo>
                      <a:pt x="1672" y="558"/>
                    </a:lnTo>
                    <a:lnTo>
                      <a:pt x="1672" y="573"/>
                    </a:lnTo>
                    <a:lnTo>
                      <a:pt x="1673" y="573"/>
                    </a:lnTo>
                    <a:lnTo>
                      <a:pt x="1673" y="552"/>
                    </a:lnTo>
                    <a:lnTo>
                      <a:pt x="1673" y="573"/>
                    </a:lnTo>
                    <a:lnTo>
                      <a:pt x="1674" y="573"/>
                    </a:lnTo>
                    <a:lnTo>
                      <a:pt x="1674" y="505"/>
                    </a:lnTo>
                    <a:lnTo>
                      <a:pt x="1674" y="581"/>
                    </a:lnTo>
                    <a:lnTo>
                      <a:pt x="1674" y="550"/>
                    </a:lnTo>
                    <a:lnTo>
                      <a:pt x="1675" y="550"/>
                    </a:lnTo>
                    <a:lnTo>
                      <a:pt x="1675" y="478"/>
                    </a:lnTo>
                    <a:lnTo>
                      <a:pt x="1675" y="560"/>
                    </a:lnTo>
                    <a:lnTo>
                      <a:pt x="1676" y="560"/>
                    </a:lnTo>
                    <a:lnTo>
                      <a:pt x="1676" y="576"/>
                    </a:lnTo>
                    <a:lnTo>
                      <a:pt x="1676" y="564"/>
                    </a:lnTo>
                    <a:lnTo>
                      <a:pt x="1677" y="564"/>
                    </a:lnTo>
                    <a:lnTo>
                      <a:pt x="1677" y="531"/>
                    </a:lnTo>
                    <a:lnTo>
                      <a:pt x="1677" y="564"/>
                    </a:lnTo>
                    <a:lnTo>
                      <a:pt x="1678" y="564"/>
                    </a:lnTo>
                    <a:lnTo>
                      <a:pt x="1678" y="529"/>
                    </a:lnTo>
                    <a:lnTo>
                      <a:pt x="1678" y="572"/>
                    </a:lnTo>
                    <a:lnTo>
                      <a:pt x="1678" y="575"/>
                    </a:lnTo>
                    <a:lnTo>
                      <a:pt x="1679" y="575"/>
                    </a:lnTo>
                    <a:lnTo>
                      <a:pt x="1679" y="580"/>
                    </a:lnTo>
                    <a:lnTo>
                      <a:pt x="1679" y="577"/>
                    </a:lnTo>
                    <a:lnTo>
                      <a:pt x="1680" y="577"/>
                    </a:lnTo>
                    <a:lnTo>
                      <a:pt x="1680" y="566"/>
                    </a:lnTo>
                    <a:lnTo>
                      <a:pt x="1680" y="572"/>
                    </a:lnTo>
                    <a:lnTo>
                      <a:pt x="1681" y="572"/>
                    </a:lnTo>
                    <a:lnTo>
                      <a:pt x="1681" y="564"/>
                    </a:lnTo>
                    <a:lnTo>
                      <a:pt x="1681" y="572"/>
                    </a:lnTo>
                    <a:lnTo>
                      <a:pt x="1682" y="572"/>
                    </a:lnTo>
                    <a:lnTo>
                      <a:pt x="1682" y="541"/>
                    </a:lnTo>
                    <a:lnTo>
                      <a:pt x="1682" y="576"/>
                    </a:lnTo>
                    <a:lnTo>
                      <a:pt x="1683" y="541"/>
                    </a:lnTo>
                    <a:lnTo>
                      <a:pt x="1683" y="0"/>
                    </a:lnTo>
                    <a:lnTo>
                      <a:pt x="1683" y="16"/>
                    </a:lnTo>
                    <a:lnTo>
                      <a:pt x="1684" y="16"/>
                    </a:lnTo>
                    <a:lnTo>
                      <a:pt x="1684" y="457"/>
                    </a:lnTo>
                    <a:lnTo>
                      <a:pt x="1684" y="480"/>
                    </a:lnTo>
                    <a:lnTo>
                      <a:pt x="1685" y="480"/>
                    </a:lnTo>
                    <a:lnTo>
                      <a:pt x="1685" y="509"/>
                    </a:lnTo>
                    <a:lnTo>
                      <a:pt x="1685" y="498"/>
                    </a:lnTo>
                    <a:lnTo>
                      <a:pt x="1686" y="498"/>
                    </a:lnTo>
                    <a:lnTo>
                      <a:pt x="1686" y="406"/>
                    </a:lnTo>
                    <a:lnTo>
                      <a:pt x="1686" y="412"/>
                    </a:lnTo>
                    <a:lnTo>
                      <a:pt x="1687" y="412"/>
                    </a:lnTo>
                    <a:lnTo>
                      <a:pt x="1687" y="543"/>
                    </a:lnTo>
                    <a:lnTo>
                      <a:pt x="1687" y="551"/>
                    </a:lnTo>
                    <a:lnTo>
                      <a:pt x="1688" y="551"/>
                    </a:lnTo>
                    <a:lnTo>
                      <a:pt x="1688" y="571"/>
                    </a:lnTo>
                    <a:lnTo>
                      <a:pt x="1689" y="551"/>
                    </a:lnTo>
                    <a:lnTo>
                      <a:pt x="1689" y="528"/>
                    </a:lnTo>
                    <a:lnTo>
                      <a:pt x="1689" y="550"/>
                    </a:lnTo>
                    <a:lnTo>
                      <a:pt x="1690" y="550"/>
                    </a:lnTo>
                    <a:lnTo>
                      <a:pt x="1690" y="558"/>
                    </a:lnTo>
                    <a:lnTo>
                      <a:pt x="1690" y="552"/>
                    </a:lnTo>
                    <a:lnTo>
                      <a:pt x="1691" y="552"/>
                    </a:lnTo>
                    <a:lnTo>
                      <a:pt x="1691" y="561"/>
                    </a:lnTo>
                    <a:lnTo>
                      <a:pt x="1691" y="557"/>
                    </a:lnTo>
                    <a:lnTo>
                      <a:pt x="1692" y="557"/>
                    </a:lnTo>
                    <a:lnTo>
                      <a:pt x="1692" y="575"/>
                    </a:lnTo>
                    <a:lnTo>
                      <a:pt x="1693" y="575"/>
                    </a:lnTo>
                    <a:lnTo>
                      <a:pt x="1693" y="581"/>
                    </a:lnTo>
                    <a:lnTo>
                      <a:pt x="1694" y="581"/>
                    </a:lnTo>
                    <a:lnTo>
                      <a:pt x="1694" y="573"/>
                    </a:lnTo>
                    <a:lnTo>
                      <a:pt x="1694" y="580"/>
                    </a:lnTo>
                    <a:lnTo>
                      <a:pt x="1695" y="580"/>
                    </a:lnTo>
                    <a:lnTo>
                      <a:pt x="1695" y="571"/>
                    </a:lnTo>
                    <a:lnTo>
                      <a:pt x="1695" y="580"/>
                    </a:lnTo>
                    <a:lnTo>
                      <a:pt x="1696" y="580"/>
                    </a:lnTo>
                    <a:lnTo>
                      <a:pt x="1696" y="557"/>
                    </a:lnTo>
                    <a:lnTo>
                      <a:pt x="1696" y="563"/>
                    </a:lnTo>
                    <a:lnTo>
                      <a:pt x="1697" y="563"/>
                    </a:lnTo>
                    <a:lnTo>
                      <a:pt x="1697" y="555"/>
                    </a:lnTo>
                    <a:lnTo>
                      <a:pt x="1697" y="566"/>
                    </a:lnTo>
                    <a:lnTo>
                      <a:pt x="1698" y="566"/>
                    </a:lnTo>
                    <a:lnTo>
                      <a:pt x="1698" y="579"/>
                    </a:lnTo>
                    <a:lnTo>
                      <a:pt x="1698" y="568"/>
                    </a:lnTo>
                    <a:lnTo>
                      <a:pt x="1699" y="568"/>
                    </a:lnTo>
                    <a:lnTo>
                      <a:pt x="1699" y="575"/>
                    </a:lnTo>
                    <a:lnTo>
                      <a:pt x="1699" y="570"/>
                    </a:lnTo>
                    <a:lnTo>
                      <a:pt x="1700" y="570"/>
                    </a:lnTo>
                    <a:lnTo>
                      <a:pt x="1700" y="554"/>
                    </a:lnTo>
                    <a:lnTo>
                      <a:pt x="1700" y="567"/>
                    </a:lnTo>
                    <a:lnTo>
                      <a:pt x="1701" y="567"/>
                    </a:lnTo>
                    <a:lnTo>
                      <a:pt x="1701" y="575"/>
                    </a:lnTo>
                    <a:lnTo>
                      <a:pt x="1701" y="571"/>
                    </a:lnTo>
                    <a:lnTo>
                      <a:pt x="1702" y="571"/>
                    </a:lnTo>
                    <a:lnTo>
                      <a:pt x="1702" y="556"/>
                    </a:lnTo>
                    <a:lnTo>
                      <a:pt x="1702" y="572"/>
                    </a:lnTo>
                    <a:lnTo>
                      <a:pt x="1703" y="572"/>
                    </a:lnTo>
                    <a:lnTo>
                      <a:pt x="1703" y="582"/>
                    </a:lnTo>
                    <a:lnTo>
                      <a:pt x="1703" y="573"/>
                    </a:lnTo>
                    <a:lnTo>
                      <a:pt x="1704" y="573"/>
                    </a:lnTo>
                    <a:lnTo>
                      <a:pt x="1704" y="577"/>
                    </a:lnTo>
                    <a:lnTo>
                      <a:pt x="1704" y="573"/>
                    </a:lnTo>
                    <a:lnTo>
                      <a:pt x="1705" y="573"/>
                    </a:lnTo>
                    <a:lnTo>
                      <a:pt x="1705" y="593"/>
                    </a:lnTo>
                    <a:lnTo>
                      <a:pt x="1706" y="593"/>
                    </a:lnTo>
                    <a:lnTo>
                      <a:pt x="1706" y="563"/>
                    </a:lnTo>
                    <a:lnTo>
                      <a:pt x="1706" y="566"/>
                    </a:lnTo>
                    <a:lnTo>
                      <a:pt x="1707" y="566"/>
                    </a:lnTo>
                    <a:lnTo>
                      <a:pt x="1707" y="578"/>
                    </a:lnTo>
                    <a:lnTo>
                      <a:pt x="1707" y="568"/>
                    </a:lnTo>
                    <a:lnTo>
                      <a:pt x="1708" y="568"/>
                    </a:lnTo>
                    <a:lnTo>
                      <a:pt x="1708" y="576"/>
                    </a:lnTo>
                    <a:lnTo>
                      <a:pt x="1708" y="568"/>
                    </a:lnTo>
                    <a:lnTo>
                      <a:pt x="1709" y="568"/>
                    </a:lnTo>
                    <a:lnTo>
                      <a:pt x="1709" y="576"/>
                    </a:lnTo>
                    <a:lnTo>
                      <a:pt x="1709" y="573"/>
                    </a:lnTo>
                    <a:lnTo>
                      <a:pt x="1710" y="573"/>
                    </a:lnTo>
                    <a:lnTo>
                      <a:pt x="1710" y="560"/>
                    </a:lnTo>
                    <a:lnTo>
                      <a:pt x="1710" y="570"/>
                    </a:lnTo>
                    <a:lnTo>
                      <a:pt x="1711" y="570"/>
                    </a:lnTo>
                    <a:lnTo>
                      <a:pt x="1711" y="583"/>
                    </a:lnTo>
                    <a:lnTo>
                      <a:pt x="1712" y="583"/>
                    </a:lnTo>
                    <a:lnTo>
                      <a:pt x="1712" y="562"/>
                    </a:lnTo>
                    <a:lnTo>
                      <a:pt x="1712" y="584"/>
                    </a:lnTo>
                    <a:lnTo>
                      <a:pt x="1712" y="578"/>
                    </a:lnTo>
                    <a:lnTo>
                      <a:pt x="1713" y="578"/>
                    </a:lnTo>
                    <a:lnTo>
                      <a:pt x="1713" y="560"/>
                    </a:lnTo>
                    <a:lnTo>
                      <a:pt x="1713" y="577"/>
                    </a:lnTo>
                    <a:lnTo>
                      <a:pt x="1714" y="577"/>
                    </a:lnTo>
                    <a:lnTo>
                      <a:pt x="1714" y="559"/>
                    </a:lnTo>
                    <a:lnTo>
                      <a:pt x="1714" y="577"/>
                    </a:lnTo>
                    <a:lnTo>
                      <a:pt x="1715" y="577"/>
                    </a:lnTo>
                    <a:lnTo>
                      <a:pt x="1715" y="556"/>
                    </a:lnTo>
                    <a:lnTo>
                      <a:pt x="1716" y="556"/>
                    </a:lnTo>
                    <a:lnTo>
                      <a:pt x="1716" y="575"/>
                    </a:lnTo>
                    <a:lnTo>
                      <a:pt x="1716" y="572"/>
                    </a:lnTo>
                    <a:lnTo>
                      <a:pt x="1717" y="572"/>
                    </a:lnTo>
                    <a:lnTo>
                      <a:pt x="1717" y="577"/>
                    </a:lnTo>
                    <a:lnTo>
                      <a:pt x="1718" y="577"/>
                    </a:lnTo>
                    <a:lnTo>
                      <a:pt x="1718" y="563"/>
                    </a:lnTo>
                    <a:lnTo>
                      <a:pt x="1718" y="578"/>
                    </a:lnTo>
                    <a:lnTo>
                      <a:pt x="1718" y="563"/>
                    </a:lnTo>
                    <a:lnTo>
                      <a:pt x="1719" y="563"/>
                    </a:lnTo>
                    <a:lnTo>
                      <a:pt x="1719" y="576"/>
                    </a:lnTo>
                    <a:lnTo>
                      <a:pt x="1720" y="576"/>
                    </a:lnTo>
                    <a:lnTo>
                      <a:pt x="1720" y="578"/>
                    </a:lnTo>
                    <a:lnTo>
                      <a:pt x="1721" y="578"/>
                    </a:lnTo>
                    <a:lnTo>
                      <a:pt x="1721" y="571"/>
                    </a:lnTo>
                    <a:lnTo>
                      <a:pt x="1721" y="579"/>
                    </a:lnTo>
                    <a:lnTo>
                      <a:pt x="1721" y="578"/>
                    </a:lnTo>
                    <a:lnTo>
                      <a:pt x="1722" y="578"/>
                    </a:lnTo>
                    <a:lnTo>
                      <a:pt x="1722" y="565"/>
                    </a:lnTo>
                    <a:lnTo>
                      <a:pt x="1722" y="578"/>
                    </a:lnTo>
                    <a:lnTo>
                      <a:pt x="1723" y="578"/>
                    </a:lnTo>
                    <a:lnTo>
                      <a:pt x="1723" y="559"/>
                    </a:lnTo>
                    <a:lnTo>
                      <a:pt x="1723" y="585"/>
                    </a:lnTo>
                    <a:lnTo>
                      <a:pt x="1723" y="560"/>
                    </a:lnTo>
                    <a:lnTo>
                      <a:pt x="1724" y="560"/>
                    </a:lnTo>
                    <a:lnTo>
                      <a:pt x="1724" y="585"/>
                    </a:lnTo>
                    <a:lnTo>
                      <a:pt x="1724" y="571"/>
                    </a:lnTo>
                    <a:lnTo>
                      <a:pt x="1725" y="571"/>
                    </a:lnTo>
                    <a:lnTo>
                      <a:pt x="1725" y="586"/>
                    </a:lnTo>
                    <a:lnTo>
                      <a:pt x="1725" y="585"/>
                    </a:lnTo>
                    <a:lnTo>
                      <a:pt x="1726" y="585"/>
                    </a:lnTo>
                    <a:lnTo>
                      <a:pt x="1726" y="570"/>
                    </a:lnTo>
                    <a:lnTo>
                      <a:pt x="1726" y="583"/>
                    </a:lnTo>
                    <a:lnTo>
                      <a:pt x="1727" y="583"/>
                    </a:lnTo>
                    <a:lnTo>
                      <a:pt x="1727" y="568"/>
                    </a:lnTo>
                    <a:lnTo>
                      <a:pt x="1727" y="571"/>
                    </a:lnTo>
                    <a:lnTo>
                      <a:pt x="1728" y="571"/>
                    </a:lnTo>
                    <a:lnTo>
                      <a:pt x="1728" y="559"/>
                    </a:lnTo>
                    <a:lnTo>
                      <a:pt x="1728" y="571"/>
                    </a:lnTo>
                    <a:lnTo>
                      <a:pt x="1729" y="571"/>
                    </a:lnTo>
                    <a:lnTo>
                      <a:pt x="1729" y="558"/>
                    </a:lnTo>
                    <a:lnTo>
                      <a:pt x="1729" y="575"/>
                    </a:lnTo>
                    <a:lnTo>
                      <a:pt x="1729" y="570"/>
                    </a:lnTo>
                    <a:lnTo>
                      <a:pt x="1730" y="570"/>
                    </a:lnTo>
                    <a:lnTo>
                      <a:pt x="1730" y="572"/>
                    </a:lnTo>
                    <a:lnTo>
                      <a:pt x="1730" y="571"/>
                    </a:lnTo>
                    <a:lnTo>
                      <a:pt x="1731" y="571"/>
                    </a:lnTo>
                    <a:lnTo>
                      <a:pt x="1731" y="582"/>
                    </a:lnTo>
                    <a:lnTo>
                      <a:pt x="1732" y="582"/>
                    </a:lnTo>
                    <a:lnTo>
                      <a:pt x="1732" y="568"/>
                    </a:lnTo>
                    <a:lnTo>
                      <a:pt x="1732" y="584"/>
                    </a:lnTo>
                    <a:lnTo>
                      <a:pt x="1733" y="568"/>
                    </a:lnTo>
                    <a:lnTo>
                      <a:pt x="1733" y="562"/>
                    </a:lnTo>
                    <a:lnTo>
                      <a:pt x="1733" y="567"/>
                    </a:lnTo>
                    <a:lnTo>
                      <a:pt x="1734" y="567"/>
                    </a:lnTo>
                    <a:lnTo>
                      <a:pt x="1734" y="560"/>
                    </a:lnTo>
                    <a:lnTo>
                      <a:pt x="1734" y="591"/>
                    </a:lnTo>
                    <a:lnTo>
                      <a:pt x="1734" y="575"/>
                    </a:lnTo>
                    <a:lnTo>
                      <a:pt x="1735" y="575"/>
                    </a:lnTo>
                    <a:lnTo>
                      <a:pt x="1735" y="594"/>
                    </a:lnTo>
                    <a:lnTo>
                      <a:pt x="1735" y="577"/>
                    </a:lnTo>
                    <a:lnTo>
                      <a:pt x="1736" y="577"/>
                    </a:lnTo>
                    <a:lnTo>
                      <a:pt x="1736" y="573"/>
                    </a:lnTo>
                    <a:lnTo>
                      <a:pt x="1737" y="573"/>
                    </a:lnTo>
                    <a:lnTo>
                      <a:pt x="1737" y="567"/>
                    </a:lnTo>
                    <a:lnTo>
                      <a:pt x="1738" y="567"/>
                    </a:lnTo>
                    <a:lnTo>
                      <a:pt x="1738" y="558"/>
                    </a:lnTo>
                    <a:lnTo>
                      <a:pt x="1738" y="561"/>
                    </a:lnTo>
                    <a:lnTo>
                      <a:pt x="1739" y="561"/>
                    </a:lnTo>
                    <a:lnTo>
                      <a:pt x="1739" y="572"/>
                    </a:lnTo>
                    <a:lnTo>
                      <a:pt x="1739" y="563"/>
                    </a:lnTo>
                    <a:lnTo>
                      <a:pt x="1740" y="563"/>
                    </a:lnTo>
                    <a:lnTo>
                      <a:pt x="1740" y="571"/>
                    </a:lnTo>
                    <a:lnTo>
                      <a:pt x="1740" y="564"/>
                    </a:lnTo>
                    <a:lnTo>
                      <a:pt x="1741" y="564"/>
                    </a:lnTo>
                    <a:lnTo>
                      <a:pt x="1741" y="571"/>
                    </a:lnTo>
                    <a:lnTo>
                      <a:pt x="1741" y="568"/>
                    </a:lnTo>
                    <a:lnTo>
                      <a:pt x="1742" y="568"/>
                    </a:lnTo>
                    <a:lnTo>
                      <a:pt x="1742" y="562"/>
                    </a:lnTo>
                    <a:lnTo>
                      <a:pt x="1742" y="565"/>
                    </a:lnTo>
                    <a:lnTo>
                      <a:pt x="1743" y="565"/>
                    </a:lnTo>
                    <a:lnTo>
                      <a:pt x="1743" y="574"/>
                    </a:lnTo>
                    <a:lnTo>
                      <a:pt x="1743" y="567"/>
                    </a:lnTo>
                    <a:lnTo>
                      <a:pt x="1744" y="567"/>
                    </a:lnTo>
                    <a:lnTo>
                      <a:pt x="1744" y="571"/>
                    </a:lnTo>
                    <a:lnTo>
                      <a:pt x="1744" y="570"/>
                    </a:lnTo>
                    <a:lnTo>
                      <a:pt x="1745" y="570"/>
                    </a:lnTo>
                    <a:lnTo>
                      <a:pt x="1745" y="576"/>
                    </a:lnTo>
                    <a:lnTo>
                      <a:pt x="1746" y="576"/>
                    </a:lnTo>
                    <a:lnTo>
                      <a:pt x="1746" y="566"/>
                    </a:lnTo>
                    <a:lnTo>
                      <a:pt x="1746" y="581"/>
                    </a:lnTo>
                    <a:lnTo>
                      <a:pt x="1746" y="568"/>
                    </a:lnTo>
                    <a:lnTo>
                      <a:pt x="1747" y="568"/>
                    </a:lnTo>
                    <a:lnTo>
                      <a:pt x="1747" y="558"/>
                    </a:lnTo>
                    <a:lnTo>
                      <a:pt x="1747" y="561"/>
                    </a:lnTo>
                    <a:lnTo>
                      <a:pt x="1748" y="561"/>
                    </a:lnTo>
                    <a:lnTo>
                      <a:pt x="1748" y="572"/>
                    </a:lnTo>
                    <a:lnTo>
                      <a:pt x="1749" y="572"/>
                    </a:lnTo>
                    <a:lnTo>
                      <a:pt x="1749" y="558"/>
                    </a:lnTo>
                    <a:lnTo>
                      <a:pt x="1749" y="576"/>
                    </a:lnTo>
                    <a:lnTo>
                      <a:pt x="1749" y="573"/>
                    </a:lnTo>
                    <a:lnTo>
                      <a:pt x="1750" y="573"/>
                    </a:lnTo>
                    <a:lnTo>
                      <a:pt x="1750" y="543"/>
                    </a:lnTo>
                    <a:lnTo>
                      <a:pt x="1751" y="543"/>
                    </a:lnTo>
                    <a:lnTo>
                      <a:pt x="1751" y="568"/>
                    </a:lnTo>
                    <a:lnTo>
                      <a:pt x="1752" y="568"/>
                    </a:lnTo>
                    <a:lnTo>
                      <a:pt x="1752" y="575"/>
                    </a:lnTo>
                    <a:lnTo>
                      <a:pt x="1753" y="575"/>
                    </a:lnTo>
                    <a:lnTo>
                      <a:pt x="1753" y="561"/>
                    </a:lnTo>
                    <a:lnTo>
                      <a:pt x="1753" y="564"/>
                    </a:lnTo>
                    <a:lnTo>
                      <a:pt x="1754" y="564"/>
                    </a:lnTo>
                    <a:lnTo>
                      <a:pt x="1754" y="575"/>
                    </a:lnTo>
                    <a:lnTo>
                      <a:pt x="1754" y="573"/>
                    </a:lnTo>
                    <a:lnTo>
                      <a:pt x="1755" y="573"/>
                    </a:lnTo>
                    <a:lnTo>
                      <a:pt x="1755" y="563"/>
                    </a:lnTo>
                    <a:lnTo>
                      <a:pt x="1755" y="566"/>
                    </a:lnTo>
                    <a:lnTo>
                      <a:pt x="1756" y="566"/>
                    </a:lnTo>
                    <a:lnTo>
                      <a:pt x="1756" y="572"/>
                    </a:lnTo>
                    <a:lnTo>
                      <a:pt x="1756" y="570"/>
                    </a:lnTo>
                    <a:lnTo>
                      <a:pt x="1757" y="570"/>
                    </a:lnTo>
                    <a:lnTo>
                      <a:pt x="1757" y="577"/>
                    </a:lnTo>
                    <a:lnTo>
                      <a:pt x="1758" y="577"/>
                    </a:lnTo>
                    <a:lnTo>
                      <a:pt x="1758" y="580"/>
                    </a:lnTo>
                    <a:lnTo>
                      <a:pt x="1759" y="580"/>
                    </a:lnTo>
                    <a:lnTo>
                      <a:pt x="1759" y="570"/>
                    </a:lnTo>
                    <a:lnTo>
                      <a:pt x="1759" y="577"/>
                    </a:lnTo>
                    <a:lnTo>
                      <a:pt x="1760" y="577"/>
                    </a:lnTo>
                    <a:lnTo>
                      <a:pt x="1760" y="565"/>
                    </a:lnTo>
                    <a:lnTo>
                      <a:pt x="1760" y="573"/>
                    </a:lnTo>
                    <a:lnTo>
                      <a:pt x="1761" y="573"/>
                    </a:lnTo>
                    <a:lnTo>
                      <a:pt x="1761" y="579"/>
                    </a:lnTo>
                    <a:lnTo>
                      <a:pt x="1761" y="578"/>
                    </a:lnTo>
                    <a:lnTo>
                      <a:pt x="1762" y="578"/>
                    </a:lnTo>
                    <a:lnTo>
                      <a:pt x="1762" y="560"/>
                    </a:lnTo>
                    <a:lnTo>
                      <a:pt x="1762" y="563"/>
                    </a:lnTo>
                    <a:lnTo>
                      <a:pt x="1763" y="563"/>
                    </a:lnTo>
                    <a:lnTo>
                      <a:pt x="1763" y="582"/>
                    </a:lnTo>
                    <a:lnTo>
                      <a:pt x="1763" y="571"/>
                    </a:lnTo>
                    <a:lnTo>
                      <a:pt x="1764" y="571"/>
                    </a:lnTo>
                    <a:lnTo>
                      <a:pt x="1764" y="580"/>
                    </a:lnTo>
                    <a:lnTo>
                      <a:pt x="1765" y="580"/>
                    </a:lnTo>
                    <a:lnTo>
                      <a:pt x="1765" y="570"/>
                    </a:lnTo>
                    <a:lnTo>
                      <a:pt x="1766" y="570"/>
                    </a:lnTo>
                    <a:lnTo>
                      <a:pt x="1766" y="576"/>
                    </a:lnTo>
                    <a:lnTo>
                      <a:pt x="1766" y="572"/>
                    </a:lnTo>
                    <a:lnTo>
                      <a:pt x="1767" y="572"/>
                    </a:lnTo>
                    <a:lnTo>
                      <a:pt x="1767" y="562"/>
                    </a:lnTo>
                    <a:lnTo>
                      <a:pt x="1767" y="564"/>
                    </a:lnTo>
                    <a:lnTo>
                      <a:pt x="1768" y="564"/>
                    </a:lnTo>
                    <a:lnTo>
                      <a:pt x="1768" y="582"/>
                    </a:lnTo>
                    <a:lnTo>
                      <a:pt x="1768" y="564"/>
                    </a:lnTo>
                    <a:lnTo>
                      <a:pt x="1769" y="564"/>
                    </a:lnTo>
                    <a:lnTo>
                      <a:pt x="1769" y="575"/>
                    </a:lnTo>
                    <a:lnTo>
                      <a:pt x="1769" y="570"/>
                    </a:lnTo>
                    <a:lnTo>
                      <a:pt x="1770" y="570"/>
                    </a:lnTo>
                    <a:lnTo>
                      <a:pt x="1770" y="551"/>
                    </a:lnTo>
                    <a:lnTo>
                      <a:pt x="1770" y="561"/>
                    </a:lnTo>
                    <a:lnTo>
                      <a:pt x="1771" y="561"/>
                    </a:lnTo>
                    <a:lnTo>
                      <a:pt x="1771" y="568"/>
                    </a:lnTo>
                    <a:lnTo>
                      <a:pt x="1771" y="573"/>
                    </a:lnTo>
                    <a:lnTo>
                      <a:pt x="1772" y="573"/>
                    </a:lnTo>
                    <a:lnTo>
                      <a:pt x="1772" y="582"/>
                    </a:lnTo>
                    <a:lnTo>
                      <a:pt x="1772" y="573"/>
                    </a:lnTo>
                    <a:lnTo>
                      <a:pt x="1773" y="573"/>
                    </a:lnTo>
                    <a:lnTo>
                      <a:pt x="1773" y="578"/>
                    </a:lnTo>
                    <a:lnTo>
                      <a:pt x="1773" y="577"/>
                    </a:lnTo>
                    <a:lnTo>
                      <a:pt x="1774" y="577"/>
                    </a:lnTo>
                    <a:lnTo>
                      <a:pt x="1774" y="585"/>
                    </a:lnTo>
                    <a:lnTo>
                      <a:pt x="1775" y="577"/>
                    </a:lnTo>
                    <a:lnTo>
                      <a:pt x="1775" y="571"/>
                    </a:lnTo>
                    <a:lnTo>
                      <a:pt x="1775" y="573"/>
                    </a:lnTo>
                    <a:lnTo>
                      <a:pt x="1776" y="573"/>
                    </a:lnTo>
                    <a:lnTo>
                      <a:pt x="1776" y="567"/>
                    </a:lnTo>
                    <a:lnTo>
                      <a:pt x="1776" y="574"/>
                    </a:lnTo>
                    <a:lnTo>
                      <a:pt x="1777" y="574"/>
                    </a:lnTo>
                    <a:lnTo>
                      <a:pt x="1777" y="565"/>
                    </a:lnTo>
                    <a:lnTo>
                      <a:pt x="1777" y="579"/>
                    </a:lnTo>
                    <a:lnTo>
                      <a:pt x="1777" y="575"/>
                    </a:lnTo>
                    <a:lnTo>
                      <a:pt x="1778" y="575"/>
                    </a:lnTo>
                    <a:lnTo>
                      <a:pt x="1778" y="563"/>
                    </a:lnTo>
                    <a:lnTo>
                      <a:pt x="1778" y="570"/>
                    </a:lnTo>
                    <a:lnTo>
                      <a:pt x="1779" y="570"/>
                    </a:lnTo>
                    <a:lnTo>
                      <a:pt x="1779" y="577"/>
                    </a:lnTo>
                    <a:lnTo>
                      <a:pt x="1779" y="580"/>
                    </a:lnTo>
                    <a:lnTo>
                      <a:pt x="1780" y="580"/>
                    </a:lnTo>
                    <a:lnTo>
                      <a:pt x="1780" y="586"/>
                    </a:lnTo>
                    <a:lnTo>
                      <a:pt x="1781" y="580"/>
                    </a:lnTo>
                    <a:lnTo>
                      <a:pt x="1781" y="574"/>
                    </a:lnTo>
                    <a:lnTo>
                      <a:pt x="1782" y="574"/>
                    </a:lnTo>
                    <a:lnTo>
                      <a:pt x="1782" y="560"/>
                    </a:lnTo>
                    <a:lnTo>
                      <a:pt x="1782" y="572"/>
                    </a:lnTo>
                    <a:lnTo>
                      <a:pt x="1783" y="572"/>
                    </a:lnTo>
                    <a:lnTo>
                      <a:pt x="1783" y="557"/>
                    </a:lnTo>
                    <a:lnTo>
                      <a:pt x="1783" y="566"/>
                    </a:lnTo>
                    <a:lnTo>
                      <a:pt x="1784" y="566"/>
                    </a:lnTo>
                    <a:lnTo>
                      <a:pt x="1784" y="574"/>
                    </a:lnTo>
                    <a:lnTo>
                      <a:pt x="1784" y="572"/>
                    </a:lnTo>
                    <a:lnTo>
                      <a:pt x="1785" y="572"/>
                    </a:lnTo>
                    <a:lnTo>
                      <a:pt x="1785" y="552"/>
                    </a:lnTo>
                    <a:lnTo>
                      <a:pt x="1785" y="558"/>
                    </a:lnTo>
                    <a:lnTo>
                      <a:pt x="1786" y="558"/>
                    </a:lnTo>
                    <a:lnTo>
                      <a:pt x="1786" y="578"/>
                    </a:lnTo>
                    <a:lnTo>
                      <a:pt x="1786" y="572"/>
                    </a:lnTo>
                    <a:lnTo>
                      <a:pt x="1787" y="572"/>
                    </a:lnTo>
                    <a:lnTo>
                      <a:pt x="1787" y="579"/>
                    </a:lnTo>
                    <a:lnTo>
                      <a:pt x="1787" y="578"/>
                    </a:lnTo>
                    <a:lnTo>
                      <a:pt x="1788" y="578"/>
                    </a:lnTo>
                    <a:lnTo>
                      <a:pt x="1788" y="569"/>
                    </a:lnTo>
                    <a:lnTo>
                      <a:pt x="1789" y="569"/>
                    </a:lnTo>
                    <a:lnTo>
                      <a:pt x="1789" y="557"/>
                    </a:lnTo>
                    <a:lnTo>
                      <a:pt x="1789" y="565"/>
                    </a:lnTo>
                    <a:lnTo>
                      <a:pt x="1790" y="565"/>
                    </a:lnTo>
                    <a:lnTo>
                      <a:pt x="1790" y="550"/>
                    </a:lnTo>
                    <a:lnTo>
                      <a:pt x="1790" y="562"/>
                    </a:lnTo>
                    <a:lnTo>
                      <a:pt x="1791" y="562"/>
                    </a:lnTo>
                    <a:lnTo>
                      <a:pt x="1791" y="572"/>
                    </a:lnTo>
                    <a:lnTo>
                      <a:pt x="1791" y="564"/>
                    </a:lnTo>
                    <a:lnTo>
                      <a:pt x="1792" y="564"/>
                    </a:lnTo>
                    <a:lnTo>
                      <a:pt x="1792" y="557"/>
                    </a:lnTo>
                    <a:lnTo>
                      <a:pt x="1792" y="562"/>
                    </a:lnTo>
                    <a:lnTo>
                      <a:pt x="1793" y="562"/>
                    </a:lnTo>
                    <a:lnTo>
                      <a:pt x="1793" y="567"/>
                    </a:lnTo>
                    <a:lnTo>
                      <a:pt x="1794" y="567"/>
                    </a:lnTo>
                    <a:lnTo>
                      <a:pt x="1794" y="561"/>
                    </a:lnTo>
                    <a:lnTo>
                      <a:pt x="1794" y="587"/>
                    </a:lnTo>
                    <a:lnTo>
                      <a:pt x="1794" y="571"/>
                    </a:lnTo>
                    <a:lnTo>
                      <a:pt x="1795" y="571"/>
                    </a:lnTo>
                    <a:lnTo>
                      <a:pt x="1795" y="588"/>
                    </a:lnTo>
                    <a:lnTo>
                      <a:pt x="1796" y="571"/>
                    </a:lnTo>
                    <a:lnTo>
                      <a:pt x="1796" y="556"/>
                    </a:lnTo>
                    <a:lnTo>
                      <a:pt x="1796" y="568"/>
                    </a:lnTo>
                    <a:lnTo>
                      <a:pt x="1797" y="568"/>
                    </a:lnTo>
                    <a:lnTo>
                      <a:pt x="1797" y="553"/>
                    </a:lnTo>
                    <a:lnTo>
                      <a:pt x="1797" y="585"/>
                    </a:lnTo>
                    <a:lnTo>
                      <a:pt x="1797" y="574"/>
                    </a:lnTo>
                    <a:lnTo>
                      <a:pt x="1798" y="574"/>
                    </a:lnTo>
                    <a:lnTo>
                      <a:pt x="1798" y="590"/>
                    </a:lnTo>
                    <a:lnTo>
                      <a:pt x="1799" y="574"/>
                    </a:lnTo>
                    <a:lnTo>
                      <a:pt x="1799" y="569"/>
                    </a:lnTo>
                    <a:lnTo>
                      <a:pt x="1800" y="569"/>
                    </a:lnTo>
                    <a:lnTo>
                      <a:pt x="1800" y="542"/>
                    </a:lnTo>
                    <a:lnTo>
                      <a:pt x="1800" y="562"/>
                    </a:lnTo>
                    <a:lnTo>
                      <a:pt x="1801" y="562"/>
                    </a:lnTo>
                    <a:lnTo>
                      <a:pt x="1801" y="575"/>
                    </a:lnTo>
                    <a:lnTo>
                      <a:pt x="1801" y="574"/>
                    </a:lnTo>
                    <a:lnTo>
                      <a:pt x="1802" y="574"/>
                    </a:lnTo>
                    <a:lnTo>
                      <a:pt x="1802" y="558"/>
                    </a:lnTo>
                    <a:lnTo>
                      <a:pt x="1802" y="574"/>
                    </a:lnTo>
                    <a:lnTo>
                      <a:pt x="1803" y="574"/>
                    </a:lnTo>
                    <a:lnTo>
                      <a:pt x="1803" y="556"/>
                    </a:lnTo>
                    <a:lnTo>
                      <a:pt x="1803" y="576"/>
                    </a:lnTo>
                    <a:lnTo>
                      <a:pt x="1804" y="576"/>
                    </a:lnTo>
                    <a:lnTo>
                      <a:pt x="1804" y="584"/>
                    </a:lnTo>
                    <a:lnTo>
                      <a:pt x="1804" y="580"/>
                    </a:lnTo>
                    <a:lnTo>
                      <a:pt x="1805" y="580"/>
                    </a:lnTo>
                    <a:lnTo>
                      <a:pt x="1805" y="587"/>
                    </a:lnTo>
                    <a:lnTo>
                      <a:pt x="1805" y="582"/>
                    </a:lnTo>
                    <a:lnTo>
                      <a:pt x="1806" y="582"/>
                    </a:lnTo>
                    <a:lnTo>
                      <a:pt x="1806" y="575"/>
                    </a:lnTo>
                    <a:lnTo>
                      <a:pt x="1806" y="578"/>
                    </a:lnTo>
                    <a:lnTo>
                      <a:pt x="1807" y="578"/>
                    </a:lnTo>
                    <a:lnTo>
                      <a:pt x="1807" y="572"/>
                    </a:lnTo>
                    <a:lnTo>
                      <a:pt x="1807" y="576"/>
                    </a:lnTo>
                    <a:lnTo>
                      <a:pt x="1808" y="576"/>
                    </a:lnTo>
                    <a:lnTo>
                      <a:pt x="1808" y="565"/>
                    </a:lnTo>
                    <a:lnTo>
                      <a:pt x="1809" y="565"/>
                    </a:lnTo>
                    <a:lnTo>
                      <a:pt x="1809" y="552"/>
                    </a:lnTo>
                    <a:lnTo>
                      <a:pt x="1809" y="567"/>
                    </a:lnTo>
                    <a:lnTo>
                      <a:pt x="1810" y="567"/>
                    </a:lnTo>
                    <a:lnTo>
                      <a:pt x="1810" y="581"/>
                    </a:lnTo>
                    <a:lnTo>
                      <a:pt x="1810" y="567"/>
                    </a:lnTo>
                    <a:lnTo>
                      <a:pt x="1811" y="567"/>
                    </a:lnTo>
                    <a:lnTo>
                      <a:pt x="1811" y="575"/>
                    </a:lnTo>
                    <a:lnTo>
                      <a:pt x="1812" y="575"/>
                    </a:lnTo>
                    <a:lnTo>
                      <a:pt x="1812" y="566"/>
                    </a:lnTo>
                    <a:lnTo>
                      <a:pt x="1812" y="576"/>
                    </a:lnTo>
                    <a:lnTo>
                      <a:pt x="1812" y="566"/>
                    </a:lnTo>
                    <a:lnTo>
                      <a:pt x="1813" y="566"/>
                    </a:lnTo>
                    <a:lnTo>
                      <a:pt x="1813" y="576"/>
                    </a:lnTo>
                    <a:lnTo>
                      <a:pt x="1813" y="567"/>
                    </a:lnTo>
                    <a:lnTo>
                      <a:pt x="1814" y="567"/>
                    </a:lnTo>
                    <a:lnTo>
                      <a:pt x="1814" y="575"/>
                    </a:lnTo>
                    <a:lnTo>
                      <a:pt x="1815" y="575"/>
                    </a:lnTo>
                    <a:lnTo>
                      <a:pt x="1815" y="564"/>
                    </a:lnTo>
                    <a:lnTo>
                      <a:pt x="1815" y="579"/>
                    </a:lnTo>
                    <a:lnTo>
                      <a:pt x="1815" y="566"/>
                    </a:lnTo>
                    <a:lnTo>
                      <a:pt x="1816" y="566"/>
                    </a:lnTo>
                    <a:lnTo>
                      <a:pt x="1816" y="581"/>
                    </a:lnTo>
                    <a:lnTo>
                      <a:pt x="1816" y="567"/>
                    </a:lnTo>
                    <a:lnTo>
                      <a:pt x="1817" y="567"/>
                    </a:lnTo>
                    <a:lnTo>
                      <a:pt x="1817" y="562"/>
                    </a:lnTo>
                    <a:lnTo>
                      <a:pt x="1817" y="565"/>
                    </a:lnTo>
                    <a:lnTo>
                      <a:pt x="1818" y="565"/>
                    </a:lnTo>
                    <a:lnTo>
                      <a:pt x="1818" y="580"/>
                    </a:lnTo>
                    <a:lnTo>
                      <a:pt x="1818" y="566"/>
                    </a:lnTo>
                    <a:lnTo>
                      <a:pt x="1819" y="566"/>
                    </a:lnTo>
                    <a:lnTo>
                      <a:pt x="1819" y="556"/>
                    </a:lnTo>
                    <a:lnTo>
                      <a:pt x="1819" y="568"/>
                    </a:lnTo>
                    <a:lnTo>
                      <a:pt x="1820" y="568"/>
                    </a:lnTo>
                    <a:lnTo>
                      <a:pt x="1820" y="579"/>
                    </a:lnTo>
                    <a:lnTo>
                      <a:pt x="1820" y="570"/>
                    </a:lnTo>
                    <a:lnTo>
                      <a:pt x="1821" y="570"/>
                    </a:lnTo>
                    <a:lnTo>
                      <a:pt x="1821" y="548"/>
                    </a:lnTo>
                    <a:lnTo>
                      <a:pt x="1821" y="579"/>
                    </a:lnTo>
                    <a:lnTo>
                      <a:pt x="1822" y="579"/>
                    </a:lnTo>
                    <a:lnTo>
                      <a:pt x="1822" y="589"/>
                    </a:lnTo>
                    <a:lnTo>
                      <a:pt x="1822" y="581"/>
                    </a:lnTo>
                    <a:lnTo>
                      <a:pt x="1823" y="581"/>
                    </a:lnTo>
                    <a:lnTo>
                      <a:pt x="1823" y="564"/>
                    </a:lnTo>
                    <a:lnTo>
                      <a:pt x="1824" y="564"/>
                    </a:lnTo>
                    <a:lnTo>
                      <a:pt x="1824" y="571"/>
                    </a:lnTo>
                    <a:lnTo>
                      <a:pt x="1824" y="572"/>
                    </a:lnTo>
                    <a:lnTo>
                      <a:pt x="1825" y="572"/>
                    </a:lnTo>
                    <a:lnTo>
                      <a:pt x="1825" y="579"/>
                    </a:lnTo>
                    <a:lnTo>
                      <a:pt x="1825" y="578"/>
                    </a:lnTo>
                    <a:lnTo>
                      <a:pt x="1826" y="578"/>
                    </a:lnTo>
                    <a:lnTo>
                      <a:pt x="1826" y="571"/>
                    </a:lnTo>
                    <a:lnTo>
                      <a:pt x="1826" y="578"/>
                    </a:lnTo>
                    <a:lnTo>
                      <a:pt x="1827" y="578"/>
                    </a:lnTo>
                    <a:lnTo>
                      <a:pt x="1827" y="561"/>
                    </a:lnTo>
                    <a:lnTo>
                      <a:pt x="1827" y="581"/>
                    </a:lnTo>
                    <a:lnTo>
                      <a:pt x="1827" y="575"/>
                    </a:lnTo>
                    <a:lnTo>
                      <a:pt x="1828" y="575"/>
                    </a:lnTo>
                    <a:lnTo>
                      <a:pt x="1828" y="557"/>
                    </a:lnTo>
                    <a:lnTo>
                      <a:pt x="1828" y="566"/>
                    </a:lnTo>
                    <a:lnTo>
                      <a:pt x="1829" y="566"/>
                    </a:lnTo>
                    <a:lnTo>
                      <a:pt x="1829" y="576"/>
                    </a:lnTo>
                    <a:lnTo>
                      <a:pt x="1829" y="572"/>
                    </a:lnTo>
                    <a:lnTo>
                      <a:pt x="1830" y="572"/>
                    </a:lnTo>
                    <a:lnTo>
                      <a:pt x="1830" y="565"/>
                    </a:lnTo>
                    <a:lnTo>
                      <a:pt x="1830" y="568"/>
                    </a:lnTo>
                    <a:lnTo>
                      <a:pt x="1831" y="568"/>
                    </a:lnTo>
                    <a:lnTo>
                      <a:pt x="1831" y="574"/>
                    </a:lnTo>
                    <a:lnTo>
                      <a:pt x="1831" y="569"/>
                    </a:lnTo>
                    <a:lnTo>
                      <a:pt x="1832" y="569"/>
                    </a:lnTo>
                    <a:lnTo>
                      <a:pt x="1832" y="572"/>
                    </a:lnTo>
                    <a:lnTo>
                      <a:pt x="1833" y="569"/>
                    </a:lnTo>
                    <a:lnTo>
                      <a:pt x="1833" y="546"/>
                    </a:lnTo>
                    <a:lnTo>
                      <a:pt x="1833" y="547"/>
                    </a:lnTo>
                    <a:lnTo>
                      <a:pt x="1834" y="547"/>
                    </a:lnTo>
                    <a:lnTo>
                      <a:pt x="1834" y="580"/>
                    </a:lnTo>
                    <a:lnTo>
                      <a:pt x="1834" y="554"/>
                    </a:lnTo>
                    <a:lnTo>
                      <a:pt x="1835" y="554"/>
                    </a:lnTo>
                    <a:lnTo>
                      <a:pt x="1835" y="573"/>
                    </a:lnTo>
                    <a:lnTo>
                      <a:pt x="1835" y="558"/>
                    </a:lnTo>
                    <a:lnTo>
                      <a:pt x="1836" y="558"/>
                    </a:lnTo>
                    <a:lnTo>
                      <a:pt x="1836" y="565"/>
                    </a:lnTo>
                    <a:lnTo>
                      <a:pt x="1836" y="568"/>
                    </a:lnTo>
                    <a:lnTo>
                      <a:pt x="1837" y="568"/>
                    </a:lnTo>
                    <a:lnTo>
                      <a:pt x="1837" y="588"/>
                    </a:lnTo>
                    <a:lnTo>
                      <a:pt x="1838" y="588"/>
                    </a:lnTo>
                    <a:lnTo>
                      <a:pt x="1838" y="565"/>
                    </a:lnTo>
                    <a:lnTo>
                      <a:pt x="1838" y="589"/>
                    </a:lnTo>
                    <a:lnTo>
                      <a:pt x="1839" y="565"/>
                    </a:lnTo>
                    <a:lnTo>
                      <a:pt x="1839" y="559"/>
                    </a:lnTo>
                    <a:lnTo>
                      <a:pt x="1839" y="565"/>
                    </a:lnTo>
                    <a:lnTo>
                      <a:pt x="1840" y="565"/>
                    </a:lnTo>
                    <a:lnTo>
                      <a:pt x="1840" y="557"/>
                    </a:lnTo>
                    <a:lnTo>
                      <a:pt x="1840" y="579"/>
                    </a:lnTo>
                    <a:lnTo>
                      <a:pt x="1840" y="575"/>
                    </a:lnTo>
                    <a:lnTo>
                      <a:pt x="1841" y="575"/>
                    </a:lnTo>
                    <a:lnTo>
                      <a:pt x="1841" y="590"/>
                    </a:lnTo>
                    <a:lnTo>
                      <a:pt x="1842" y="575"/>
                    </a:lnTo>
                    <a:lnTo>
                      <a:pt x="1842" y="555"/>
                    </a:lnTo>
                    <a:lnTo>
                      <a:pt x="1842" y="563"/>
                    </a:lnTo>
                    <a:lnTo>
                      <a:pt x="1843" y="563"/>
                    </a:lnTo>
                    <a:lnTo>
                      <a:pt x="1843" y="569"/>
                    </a:lnTo>
                    <a:lnTo>
                      <a:pt x="1844" y="569"/>
                    </a:lnTo>
                    <a:lnTo>
                      <a:pt x="1844" y="559"/>
                    </a:lnTo>
                    <a:lnTo>
                      <a:pt x="1844" y="576"/>
                    </a:lnTo>
                    <a:lnTo>
                      <a:pt x="1844" y="560"/>
                    </a:lnTo>
                    <a:lnTo>
                      <a:pt x="1845" y="560"/>
                    </a:lnTo>
                    <a:lnTo>
                      <a:pt x="1845" y="579"/>
                    </a:lnTo>
                    <a:lnTo>
                      <a:pt x="1845" y="569"/>
                    </a:lnTo>
                    <a:lnTo>
                      <a:pt x="1846" y="569"/>
                    </a:lnTo>
                    <a:lnTo>
                      <a:pt x="1846" y="576"/>
                    </a:lnTo>
                    <a:lnTo>
                      <a:pt x="1846" y="574"/>
                    </a:lnTo>
                    <a:lnTo>
                      <a:pt x="1847" y="574"/>
                    </a:lnTo>
                    <a:lnTo>
                      <a:pt x="1847" y="568"/>
                    </a:lnTo>
                    <a:lnTo>
                      <a:pt x="1848" y="568"/>
                    </a:lnTo>
                    <a:lnTo>
                      <a:pt x="1848" y="560"/>
                    </a:lnTo>
                    <a:lnTo>
                      <a:pt x="1848" y="569"/>
                    </a:lnTo>
                    <a:lnTo>
                      <a:pt x="1849" y="569"/>
                    </a:lnTo>
                    <a:lnTo>
                      <a:pt x="1849" y="574"/>
                    </a:lnTo>
                    <a:lnTo>
                      <a:pt x="1849" y="570"/>
                    </a:lnTo>
                    <a:lnTo>
                      <a:pt x="1850" y="570"/>
                    </a:lnTo>
                    <a:lnTo>
                      <a:pt x="1850" y="572"/>
                    </a:lnTo>
                    <a:lnTo>
                      <a:pt x="1851" y="570"/>
                    </a:lnTo>
                    <a:lnTo>
                      <a:pt x="1851" y="566"/>
                    </a:lnTo>
                    <a:lnTo>
                      <a:pt x="1851" y="568"/>
                    </a:lnTo>
                    <a:lnTo>
                      <a:pt x="1852" y="568"/>
                    </a:lnTo>
                    <a:lnTo>
                      <a:pt x="1852" y="590"/>
                    </a:lnTo>
                    <a:lnTo>
                      <a:pt x="1852" y="587"/>
                    </a:lnTo>
                    <a:lnTo>
                      <a:pt x="1853" y="587"/>
                    </a:lnTo>
                    <a:lnTo>
                      <a:pt x="1853" y="563"/>
                    </a:lnTo>
                    <a:lnTo>
                      <a:pt x="1853" y="569"/>
                    </a:lnTo>
                    <a:lnTo>
                      <a:pt x="1854" y="569"/>
                    </a:lnTo>
                    <a:lnTo>
                      <a:pt x="1854" y="555"/>
                    </a:lnTo>
                    <a:lnTo>
                      <a:pt x="1854" y="569"/>
                    </a:lnTo>
                    <a:lnTo>
                      <a:pt x="1855" y="569"/>
                    </a:lnTo>
                    <a:lnTo>
                      <a:pt x="1855" y="586"/>
                    </a:lnTo>
                    <a:lnTo>
                      <a:pt x="1855" y="573"/>
                    </a:lnTo>
                    <a:lnTo>
                      <a:pt x="1856" y="573"/>
                    </a:lnTo>
                    <a:lnTo>
                      <a:pt x="1856" y="562"/>
                    </a:lnTo>
                    <a:lnTo>
                      <a:pt x="1856" y="565"/>
                    </a:lnTo>
                    <a:lnTo>
                      <a:pt x="1857" y="565"/>
                    </a:lnTo>
                    <a:lnTo>
                      <a:pt x="1857" y="555"/>
                    </a:lnTo>
                    <a:lnTo>
                      <a:pt x="1857" y="570"/>
                    </a:lnTo>
                    <a:lnTo>
                      <a:pt x="1858" y="570"/>
                    </a:lnTo>
                    <a:lnTo>
                      <a:pt x="1858" y="583"/>
                    </a:lnTo>
                    <a:lnTo>
                      <a:pt x="1858" y="573"/>
                    </a:lnTo>
                    <a:lnTo>
                      <a:pt x="1859" y="573"/>
                    </a:lnTo>
                    <a:lnTo>
                      <a:pt x="1859" y="579"/>
                    </a:lnTo>
                    <a:lnTo>
                      <a:pt x="1859" y="573"/>
                    </a:lnTo>
                    <a:lnTo>
                      <a:pt x="1860" y="573"/>
                    </a:lnTo>
                    <a:lnTo>
                      <a:pt x="1860" y="574"/>
                    </a:lnTo>
                    <a:lnTo>
                      <a:pt x="1860" y="576"/>
                    </a:lnTo>
                    <a:lnTo>
                      <a:pt x="1861" y="576"/>
                    </a:lnTo>
                    <a:lnTo>
                      <a:pt x="1861" y="580"/>
                    </a:lnTo>
                    <a:lnTo>
                      <a:pt x="1862" y="576"/>
                    </a:lnTo>
                    <a:lnTo>
                      <a:pt x="1862" y="552"/>
                    </a:lnTo>
                    <a:lnTo>
                      <a:pt x="1862" y="555"/>
                    </a:lnTo>
                    <a:lnTo>
                      <a:pt x="1863" y="555"/>
                    </a:lnTo>
                    <a:lnTo>
                      <a:pt x="1863" y="573"/>
                    </a:lnTo>
                    <a:lnTo>
                      <a:pt x="1863" y="568"/>
                    </a:lnTo>
                    <a:lnTo>
                      <a:pt x="1864" y="568"/>
                    </a:lnTo>
                    <a:lnTo>
                      <a:pt x="1864" y="580"/>
                    </a:lnTo>
                    <a:lnTo>
                      <a:pt x="1864" y="577"/>
                    </a:lnTo>
                    <a:lnTo>
                      <a:pt x="1865" y="577"/>
                    </a:lnTo>
                    <a:lnTo>
                      <a:pt x="1865" y="547"/>
                    </a:lnTo>
                    <a:lnTo>
                      <a:pt x="1865" y="556"/>
                    </a:lnTo>
                    <a:lnTo>
                      <a:pt x="1866" y="556"/>
                    </a:lnTo>
                    <a:lnTo>
                      <a:pt x="1866" y="576"/>
                    </a:lnTo>
                    <a:lnTo>
                      <a:pt x="1866" y="564"/>
                    </a:lnTo>
                    <a:lnTo>
                      <a:pt x="1867" y="564"/>
                    </a:lnTo>
                    <a:lnTo>
                      <a:pt x="1867" y="576"/>
                    </a:lnTo>
                    <a:lnTo>
                      <a:pt x="1867" y="564"/>
                    </a:lnTo>
                    <a:lnTo>
                      <a:pt x="1868" y="564"/>
                    </a:lnTo>
                    <a:lnTo>
                      <a:pt x="1868" y="571"/>
                    </a:lnTo>
                    <a:lnTo>
                      <a:pt x="1868" y="567"/>
                    </a:lnTo>
                    <a:lnTo>
                      <a:pt x="1869" y="567"/>
                    </a:lnTo>
                    <a:lnTo>
                      <a:pt x="1869" y="560"/>
                    </a:lnTo>
                    <a:lnTo>
                      <a:pt x="1869" y="571"/>
                    </a:lnTo>
                    <a:lnTo>
                      <a:pt x="1870" y="571"/>
                    </a:lnTo>
                    <a:lnTo>
                      <a:pt x="1870" y="583"/>
                    </a:lnTo>
                    <a:lnTo>
                      <a:pt x="1870" y="574"/>
                    </a:lnTo>
                    <a:lnTo>
                      <a:pt x="1871" y="574"/>
                    </a:lnTo>
                    <a:lnTo>
                      <a:pt x="1871" y="553"/>
                    </a:lnTo>
                    <a:lnTo>
                      <a:pt x="1871" y="562"/>
                    </a:lnTo>
                    <a:lnTo>
                      <a:pt x="1872" y="562"/>
                    </a:lnTo>
                    <a:lnTo>
                      <a:pt x="1872" y="586"/>
                    </a:lnTo>
                    <a:lnTo>
                      <a:pt x="1872" y="578"/>
                    </a:lnTo>
                    <a:lnTo>
                      <a:pt x="1873" y="578"/>
                    </a:lnTo>
                    <a:lnTo>
                      <a:pt x="1873" y="585"/>
                    </a:lnTo>
                    <a:lnTo>
                      <a:pt x="1873" y="579"/>
                    </a:lnTo>
                    <a:lnTo>
                      <a:pt x="1874" y="579"/>
                    </a:lnTo>
                    <a:lnTo>
                      <a:pt x="1874" y="566"/>
                    </a:lnTo>
                    <a:lnTo>
                      <a:pt x="1874" y="577"/>
                    </a:lnTo>
                    <a:lnTo>
                      <a:pt x="1875" y="577"/>
                    </a:lnTo>
                    <a:lnTo>
                      <a:pt x="1875" y="562"/>
                    </a:lnTo>
                    <a:lnTo>
                      <a:pt x="1875" y="565"/>
                    </a:lnTo>
                    <a:lnTo>
                      <a:pt x="1876" y="565"/>
                    </a:lnTo>
                    <a:lnTo>
                      <a:pt x="1876" y="549"/>
                    </a:lnTo>
                    <a:lnTo>
                      <a:pt x="1876" y="571"/>
                    </a:lnTo>
                    <a:lnTo>
                      <a:pt x="1877" y="571"/>
                    </a:lnTo>
                    <a:lnTo>
                      <a:pt x="1877" y="580"/>
                    </a:lnTo>
                    <a:lnTo>
                      <a:pt x="1877" y="574"/>
                    </a:lnTo>
                    <a:lnTo>
                      <a:pt x="1878" y="574"/>
                    </a:lnTo>
                    <a:lnTo>
                      <a:pt x="1878" y="566"/>
                    </a:lnTo>
                    <a:lnTo>
                      <a:pt x="1879" y="566"/>
                    </a:lnTo>
                    <a:lnTo>
                      <a:pt x="1879" y="581"/>
                    </a:lnTo>
                    <a:lnTo>
                      <a:pt x="1879" y="567"/>
                    </a:lnTo>
                    <a:lnTo>
                      <a:pt x="1880" y="567"/>
                    </a:lnTo>
                    <a:lnTo>
                      <a:pt x="1880" y="575"/>
                    </a:lnTo>
                    <a:lnTo>
                      <a:pt x="1881" y="575"/>
                    </a:lnTo>
                    <a:lnTo>
                      <a:pt x="1881" y="565"/>
                    </a:lnTo>
                    <a:lnTo>
                      <a:pt x="1881" y="577"/>
                    </a:lnTo>
                    <a:lnTo>
                      <a:pt x="1882" y="565"/>
                    </a:lnTo>
                    <a:lnTo>
                      <a:pt x="1882" y="559"/>
                    </a:lnTo>
                    <a:lnTo>
                      <a:pt x="1883" y="559"/>
                    </a:lnTo>
                    <a:lnTo>
                      <a:pt x="1883" y="579"/>
                    </a:lnTo>
                    <a:lnTo>
                      <a:pt x="1884" y="579"/>
                    </a:lnTo>
                    <a:lnTo>
                      <a:pt x="1884" y="554"/>
                    </a:lnTo>
                    <a:lnTo>
                      <a:pt x="1884" y="581"/>
                    </a:lnTo>
                    <a:lnTo>
                      <a:pt x="1885" y="554"/>
                    </a:lnTo>
                    <a:lnTo>
                      <a:pt x="1885" y="535"/>
                    </a:lnTo>
                    <a:lnTo>
                      <a:pt x="1885" y="548"/>
                    </a:lnTo>
                    <a:lnTo>
                      <a:pt x="1886" y="548"/>
                    </a:lnTo>
                    <a:lnTo>
                      <a:pt x="1886" y="562"/>
                    </a:lnTo>
                    <a:lnTo>
                      <a:pt x="1887" y="548"/>
                    </a:lnTo>
                    <a:lnTo>
                      <a:pt x="1887" y="385"/>
                    </a:lnTo>
                    <a:lnTo>
                      <a:pt x="1887" y="529"/>
                    </a:lnTo>
                    <a:lnTo>
                      <a:pt x="1888" y="529"/>
                    </a:lnTo>
                    <a:lnTo>
                      <a:pt x="1888" y="378"/>
                    </a:lnTo>
                    <a:lnTo>
                      <a:pt x="1888" y="543"/>
                    </a:lnTo>
                    <a:lnTo>
                      <a:pt x="1889" y="543"/>
                    </a:lnTo>
                    <a:lnTo>
                      <a:pt x="1889" y="572"/>
                    </a:lnTo>
                    <a:lnTo>
                      <a:pt x="1889" y="555"/>
                    </a:lnTo>
                    <a:lnTo>
                      <a:pt x="1890" y="555"/>
                    </a:lnTo>
                    <a:lnTo>
                      <a:pt x="1890" y="504"/>
                    </a:lnTo>
                    <a:lnTo>
                      <a:pt x="1890" y="510"/>
                    </a:lnTo>
                    <a:lnTo>
                      <a:pt x="1891" y="510"/>
                    </a:lnTo>
                    <a:lnTo>
                      <a:pt x="1891" y="562"/>
                    </a:lnTo>
                    <a:lnTo>
                      <a:pt x="1891" y="556"/>
                    </a:lnTo>
                    <a:lnTo>
                      <a:pt x="1892" y="556"/>
                    </a:lnTo>
                    <a:lnTo>
                      <a:pt x="1892" y="564"/>
                    </a:lnTo>
                    <a:lnTo>
                      <a:pt x="1893" y="564"/>
                    </a:lnTo>
                    <a:lnTo>
                      <a:pt x="1893" y="538"/>
                    </a:lnTo>
                    <a:lnTo>
                      <a:pt x="1893" y="565"/>
                    </a:lnTo>
                    <a:lnTo>
                      <a:pt x="1893" y="540"/>
                    </a:lnTo>
                    <a:lnTo>
                      <a:pt x="1894" y="540"/>
                    </a:lnTo>
                    <a:lnTo>
                      <a:pt x="1894" y="571"/>
                    </a:lnTo>
                    <a:lnTo>
                      <a:pt x="1894" y="574"/>
                    </a:lnTo>
                    <a:lnTo>
                      <a:pt x="1895" y="574"/>
                    </a:lnTo>
                    <a:lnTo>
                      <a:pt x="1895" y="581"/>
                    </a:lnTo>
                    <a:lnTo>
                      <a:pt x="1896" y="574"/>
                    </a:lnTo>
                    <a:lnTo>
                      <a:pt x="1896" y="560"/>
                    </a:lnTo>
                    <a:lnTo>
                      <a:pt x="1896" y="573"/>
                    </a:lnTo>
                    <a:lnTo>
                      <a:pt x="1897" y="573"/>
                    </a:lnTo>
                    <a:lnTo>
                      <a:pt x="1897" y="555"/>
                    </a:lnTo>
                    <a:lnTo>
                      <a:pt x="1897" y="579"/>
                    </a:lnTo>
                    <a:lnTo>
                      <a:pt x="1897" y="574"/>
                    </a:lnTo>
                    <a:lnTo>
                      <a:pt x="1898" y="574"/>
                    </a:lnTo>
                    <a:lnTo>
                      <a:pt x="1898" y="582"/>
                    </a:lnTo>
                    <a:lnTo>
                      <a:pt x="1899" y="574"/>
                    </a:lnTo>
                    <a:lnTo>
                      <a:pt x="1899" y="567"/>
                    </a:lnTo>
                    <a:lnTo>
                      <a:pt x="1899" y="572"/>
                    </a:lnTo>
                    <a:lnTo>
                      <a:pt x="1900" y="572"/>
                    </a:lnTo>
                    <a:lnTo>
                      <a:pt x="1900" y="559"/>
                    </a:lnTo>
                    <a:lnTo>
                      <a:pt x="1900" y="574"/>
                    </a:lnTo>
                    <a:lnTo>
                      <a:pt x="1900" y="562"/>
                    </a:lnTo>
                    <a:lnTo>
                      <a:pt x="1901" y="562"/>
                    </a:lnTo>
                    <a:lnTo>
                      <a:pt x="1901" y="581"/>
                    </a:lnTo>
                    <a:lnTo>
                      <a:pt x="1901" y="580"/>
                    </a:lnTo>
                    <a:lnTo>
                      <a:pt x="1902" y="580"/>
                    </a:lnTo>
                    <a:lnTo>
                      <a:pt x="1902" y="556"/>
                    </a:lnTo>
                    <a:lnTo>
                      <a:pt x="1902" y="580"/>
                    </a:lnTo>
                    <a:lnTo>
                      <a:pt x="1903" y="580"/>
                    </a:lnTo>
                    <a:lnTo>
                      <a:pt x="1903" y="552"/>
                    </a:lnTo>
                    <a:lnTo>
                      <a:pt x="1903" y="582"/>
                    </a:lnTo>
                    <a:lnTo>
                      <a:pt x="1903" y="555"/>
                    </a:lnTo>
                    <a:lnTo>
                      <a:pt x="1904" y="555"/>
                    </a:lnTo>
                    <a:lnTo>
                      <a:pt x="1904" y="574"/>
                    </a:lnTo>
                    <a:lnTo>
                      <a:pt x="1904" y="558"/>
                    </a:lnTo>
                    <a:lnTo>
                      <a:pt x="1905" y="558"/>
                    </a:lnTo>
                    <a:lnTo>
                      <a:pt x="1905" y="572"/>
                    </a:lnTo>
                    <a:lnTo>
                      <a:pt x="1905" y="559"/>
                    </a:lnTo>
                    <a:lnTo>
                      <a:pt x="1906" y="559"/>
                    </a:lnTo>
                    <a:lnTo>
                      <a:pt x="1906" y="573"/>
                    </a:lnTo>
                    <a:lnTo>
                      <a:pt x="1907" y="573"/>
                    </a:lnTo>
                    <a:lnTo>
                      <a:pt x="1907" y="552"/>
                    </a:lnTo>
                    <a:lnTo>
                      <a:pt x="1907" y="575"/>
                    </a:lnTo>
                    <a:lnTo>
                      <a:pt x="1907" y="573"/>
                    </a:lnTo>
                    <a:lnTo>
                      <a:pt x="1908" y="573"/>
                    </a:lnTo>
                    <a:lnTo>
                      <a:pt x="1908" y="550"/>
                    </a:lnTo>
                    <a:lnTo>
                      <a:pt x="1908" y="561"/>
                    </a:lnTo>
                    <a:lnTo>
                      <a:pt x="1909" y="561"/>
                    </a:lnTo>
                    <a:lnTo>
                      <a:pt x="1909" y="571"/>
                    </a:lnTo>
                    <a:lnTo>
                      <a:pt x="1909" y="561"/>
                    </a:lnTo>
                    <a:lnTo>
                      <a:pt x="1910" y="561"/>
                    </a:lnTo>
                    <a:lnTo>
                      <a:pt x="1910" y="567"/>
                    </a:lnTo>
                    <a:lnTo>
                      <a:pt x="1910" y="566"/>
                    </a:lnTo>
                    <a:lnTo>
                      <a:pt x="1911" y="566"/>
                    </a:lnTo>
                    <a:lnTo>
                      <a:pt x="1911" y="556"/>
                    </a:lnTo>
                    <a:lnTo>
                      <a:pt x="1911" y="561"/>
                    </a:lnTo>
                    <a:lnTo>
                      <a:pt x="1912" y="561"/>
                    </a:lnTo>
                    <a:lnTo>
                      <a:pt x="1912" y="566"/>
                    </a:lnTo>
                    <a:lnTo>
                      <a:pt x="1912" y="563"/>
                    </a:lnTo>
                    <a:lnTo>
                      <a:pt x="1913" y="563"/>
                    </a:lnTo>
                    <a:lnTo>
                      <a:pt x="1913" y="570"/>
                    </a:lnTo>
                    <a:lnTo>
                      <a:pt x="1914" y="570"/>
                    </a:lnTo>
                    <a:lnTo>
                      <a:pt x="1914" y="558"/>
                    </a:lnTo>
                    <a:lnTo>
                      <a:pt x="1914" y="571"/>
                    </a:lnTo>
                    <a:lnTo>
                      <a:pt x="1915" y="571"/>
                    </a:lnTo>
                    <a:lnTo>
                      <a:pt x="1915" y="556"/>
                    </a:lnTo>
                    <a:lnTo>
                      <a:pt x="1915" y="582"/>
                    </a:lnTo>
                    <a:lnTo>
                      <a:pt x="1915" y="583"/>
                    </a:lnTo>
                    <a:lnTo>
                      <a:pt x="1916" y="583"/>
                    </a:lnTo>
                    <a:lnTo>
                      <a:pt x="1916" y="584"/>
                    </a:lnTo>
                    <a:lnTo>
                      <a:pt x="1917" y="584"/>
                    </a:lnTo>
                    <a:lnTo>
                      <a:pt x="1917" y="569"/>
                    </a:lnTo>
                    <a:lnTo>
                      <a:pt x="1917" y="570"/>
                    </a:lnTo>
                    <a:lnTo>
                      <a:pt x="1918" y="570"/>
                    </a:lnTo>
                    <a:lnTo>
                      <a:pt x="1918" y="581"/>
                    </a:lnTo>
                    <a:lnTo>
                      <a:pt x="1919" y="570"/>
                    </a:lnTo>
                    <a:lnTo>
                      <a:pt x="1919" y="563"/>
                    </a:lnTo>
                    <a:lnTo>
                      <a:pt x="1920" y="563"/>
                    </a:lnTo>
                    <a:lnTo>
                      <a:pt x="1920" y="556"/>
                    </a:lnTo>
                    <a:lnTo>
                      <a:pt x="1920" y="570"/>
                    </a:lnTo>
                    <a:lnTo>
                      <a:pt x="1921" y="570"/>
                    </a:lnTo>
                    <a:lnTo>
                      <a:pt x="1921" y="587"/>
                    </a:lnTo>
                    <a:lnTo>
                      <a:pt x="1921" y="575"/>
                    </a:lnTo>
                    <a:lnTo>
                      <a:pt x="1922" y="575"/>
                    </a:lnTo>
                    <a:lnTo>
                      <a:pt x="1922" y="579"/>
                    </a:lnTo>
                    <a:lnTo>
                      <a:pt x="1923" y="575"/>
                    </a:lnTo>
                    <a:lnTo>
                      <a:pt x="1923" y="558"/>
                    </a:lnTo>
                    <a:lnTo>
                      <a:pt x="1923" y="563"/>
                    </a:lnTo>
                    <a:lnTo>
                      <a:pt x="1924" y="563"/>
                    </a:lnTo>
                    <a:lnTo>
                      <a:pt x="1924" y="588"/>
                    </a:lnTo>
                    <a:lnTo>
                      <a:pt x="1924" y="583"/>
                    </a:lnTo>
                    <a:lnTo>
                      <a:pt x="1925" y="583"/>
                    </a:lnTo>
                    <a:lnTo>
                      <a:pt x="1925" y="560"/>
                    </a:lnTo>
                    <a:lnTo>
                      <a:pt x="1925" y="567"/>
                    </a:lnTo>
                    <a:lnTo>
                      <a:pt x="1926" y="567"/>
                    </a:lnTo>
                    <a:lnTo>
                      <a:pt x="1926" y="583"/>
                    </a:lnTo>
                    <a:lnTo>
                      <a:pt x="1926" y="567"/>
                    </a:lnTo>
                    <a:lnTo>
                      <a:pt x="1927" y="567"/>
                    </a:lnTo>
                    <a:lnTo>
                      <a:pt x="1927" y="580"/>
                    </a:lnTo>
                    <a:lnTo>
                      <a:pt x="1927" y="575"/>
                    </a:lnTo>
                    <a:lnTo>
                      <a:pt x="1928" y="575"/>
                    </a:lnTo>
                    <a:lnTo>
                      <a:pt x="1928" y="551"/>
                    </a:lnTo>
                    <a:lnTo>
                      <a:pt x="1928" y="559"/>
                    </a:lnTo>
                    <a:lnTo>
                      <a:pt x="1929" y="559"/>
                    </a:lnTo>
                    <a:lnTo>
                      <a:pt x="1929" y="571"/>
                    </a:lnTo>
                    <a:lnTo>
                      <a:pt x="1929" y="564"/>
                    </a:lnTo>
                    <a:lnTo>
                      <a:pt x="1930" y="564"/>
                    </a:lnTo>
                    <a:lnTo>
                      <a:pt x="1930" y="573"/>
                    </a:lnTo>
                    <a:lnTo>
                      <a:pt x="1930" y="572"/>
                    </a:lnTo>
                    <a:lnTo>
                      <a:pt x="1931" y="572"/>
                    </a:lnTo>
                    <a:lnTo>
                      <a:pt x="1931" y="562"/>
                    </a:lnTo>
                    <a:lnTo>
                      <a:pt x="1931" y="563"/>
                    </a:lnTo>
                    <a:lnTo>
                      <a:pt x="1932" y="563"/>
                    </a:lnTo>
                    <a:lnTo>
                      <a:pt x="1932" y="544"/>
                    </a:lnTo>
                    <a:lnTo>
                      <a:pt x="1932" y="563"/>
                    </a:lnTo>
                    <a:lnTo>
                      <a:pt x="1933" y="563"/>
                    </a:lnTo>
                    <a:lnTo>
                      <a:pt x="1933" y="571"/>
                    </a:lnTo>
                    <a:lnTo>
                      <a:pt x="1934" y="571"/>
                    </a:lnTo>
                    <a:lnTo>
                      <a:pt x="1934" y="561"/>
                    </a:lnTo>
                    <a:lnTo>
                      <a:pt x="1934" y="582"/>
                    </a:lnTo>
                    <a:lnTo>
                      <a:pt x="1934" y="569"/>
                    </a:lnTo>
                    <a:lnTo>
                      <a:pt x="1935" y="569"/>
                    </a:lnTo>
                    <a:lnTo>
                      <a:pt x="1935" y="583"/>
                    </a:lnTo>
                    <a:lnTo>
                      <a:pt x="1936" y="569"/>
                    </a:lnTo>
                    <a:lnTo>
                      <a:pt x="1936" y="552"/>
                    </a:lnTo>
                    <a:lnTo>
                      <a:pt x="1936" y="558"/>
                    </a:lnTo>
                    <a:lnTo>
                      <a:pt x="1937" y="558"/>
                    </a:lnTo>
                    <a:lnTo>
                      <a:pt x="1937" y="581"/>
                    </a:lnTo>
                    <a:lnTo>
                      <a:pt x="1937" y="568"/>
                    </a:lnTo>
                    <a:lnTo>
                      <a:pt x="1938" y="568"/>
                    </a:lnTo>
                    <a:lnTo>
                      <a:pt x="1938" y="581"/>
                    </a:lnTo>
                    <a:lnTo>
                      <a:pt x="1938" y="570"/>
                    </a:lnTo>
                    <a:lnTo>
                      <a:pt x="1939" y="570"/>
                    </a:lnTo>
                    <a:lnTo>
                      <a:pt x="1939" y="565"/>
                    </a:lnTo>
                    <a:lnTo>
                      <a:pt x="1939" y="570"/>
                    </a:lnTo>
                    <a:lnTo>
                      <a:pt x="1940" y="570"/>
                    </a:lnTo>
                    <a:lnTo>
                      <a:pt x="1940" y="564"/>
                    </a:lnTo>
                    <a:lnTo>
                      <a:pt x="1940" y="579"/>
                    </a:lnTo>
                    <a:lnTo>
                      <a:pt x="1940" y="569"/>
                    </a:lnTo>
                    <a:lnTo>
                      <a:pt x="1941" y="569"/>
                    </a:lnTo>
                    <a:lnTo>
                      <a:pt x="1941" y="575"/>
                    </a:lnTo>
                    <a:lnTo>
                      <a:pt x="1942" y="575"/>
                    </a:lnTo>
                    <a:lnTo>
                      <a:pt x="1942" y="561"/>
                    </a:lnTo>
                    <a:lnTo>
                      <a:pt x="1942" y="576"/>
                    </a:lnTo>
                    <a:lnTo>
                      <a:pt x="1943" y="576"/>
                    </a:lnTo>
                    <a:lnTo>
                      <a:pt x="1943" y="558"/>
                    </a:lnTo>
                    <a:lnTo>
                      <a:pt x="1943" y="580"/>
                    </a:lnTo>
                    <a:lnTo>
                      <a:pt x="1944" y="580"/>
                    </a:lnTo>
                    <a:lnTo>
                      <a:pt x="1944" y="551"/>
                    </a:lnTo>
                    <a:lnTo>
                      <a:pt x="1944" y="583"/>
                    </a:lnTo>
                    <a:lnTo>
                      <a:pt x="1944" y="554"/>
                    </a:lnTo>
                    <a:lnTo>
                      <a:pt x="1945" y="554"/>
                    </a:lnTo>
                    <a:lnTo>
                      <a:pt x="1945" y="580"/>
                    </a:lnTo>
                    <a:lnTo>
                      <a:pt x="1945" y="566"/>
                    </a:lnTo>
                    <a:lnTo>
                      <a:pt x="1946" y="566"/>
                    </a:lnTo>
                    <a:lnTo>
                      <a:pt x="1946" y="576"/>
                    </a:lnTo>
                    <a:lnTo>
                      <a:pt x="1946" y="567"/>
                    </a:lnTo>
                    <a:lnTo>
                      <a:pt x="1947" y="567"/>
                    </a:lnTo>
                    <a:lnTo>
                      <a:pt x="1947" y="576"/>
                    </a:lnTo>
                    <a:lnTo>
                      <a:pt x="1948" y="576"/>
                    </a:lnTo>
                    <a:lnTo>
                      <a:pt x="1948" y="566"/>
                    </a:lnTo>
                    <a:lnTo>
                      <a:pt x="1948" y="577"/>
                    </a:lnTo>
                    <a:lnTo>
                      <a:pt x="1948" y="571"/>
                    </a:lnTo>
                    <a:lnTo>
                      <a:pt x="1949" y="571"/>
                    </a:lnTo>
                    <a:lnTo>
                      <a:pt x="1949" y="558"/>
                    </a:lnTo>
                    <a:lnTo>
                      <a:pt x="1949" y="574"/>
                    </a:lnTo>
                    <a:lnTo>
                      <a:pt x="1950" y="574"/>
                    </a:lnTo>
                    <a:lnTo>
                      <a:pt x="1950" y="584"/>
                    </a:lnTo>
                    <a:lnTo>
                      <a:pt x="1951" y="574"/>
                    </a:lnTo>
                    <a:lnTo>
                      <a:pt x="1951" y="562"/>
                    </a:lnTo>
                    <a:lnTo>
                      <a:pt x="1952" y="562"/>
                    </a:lnTo>
                    <a:lnTo>
                      <a:pt x="1952" y="547"/>
                    </a:lnTo>
                    <a:lnTo>
                      <a:pt x="1952" y="549"/>
                    </a:lnTo>
                    <a:lnTo>
                      <a:pt x="1953" y="549"/>
                    </a:lnTo>
                    <a:lnTo>
                      <a:pt x="1953" y="536"/>
                    </a:lnTo>
                    <a:lnTo>
                      <a:pt x="1953" y="553"/>
                    </a:lnTo>
                    <a:lnTo>
                      <a:pt x="1954" y="553"/>
                    </a:lnTo>
                    <a:lnTo>
                      <a:pt x="1954" y="566"/>
                    </a:lnTo>
                    <a:lnTo>
                      <a:pt x="1954" y="572"/>
                    </a:lnTo>
                    <a:lnTo>
                      <a:pt x="1955" y="572"/>
                    </a:lnTo>
                    <a:lnTo>
                      <a:pt x="1955" y="583"/>
                    </a:lnTo>
                    <a:lnTo>
                      <a:pt x="1955" y="577"/>
                    </a:lnTo>
                    <a:lnTo>
                      <a:pt x="1956" y="577"/>
                    </a:lnTo>
                    <a:lnTo>
                      <a:pt x="1956" y="560"/>
                    </a:lnTo>
                    <a:lnTo>
                      <a:pt x="1956" y="563"/>
                    </a:lnTo>
                    <a:lnTo>
                      <a:pt x="1957" y="563"/>
                    </a:lnTo>
                    <a:lnTo>
                      <a:pt x="1957" y="555"/>
                    </a:lnTo>
                    <a:lnTo>
                      <a:pt x="1957" y="565"/>
                    </a:lnTo>
                    <a:lnTo>
                      <a:pt x="1958" y="565"/>
                    </a:lnTo>
                    <a:lnTo>
                      <a:pt x="1958" y="587"/>
                    </a:lnTo>
                    <a:lnTo>
                      <a:pt x="1958" y="569"/>
                    </a:lnTo>
                    <a:lnTo>
                      <a:pt x="1959" y="569"/>
                    </a:lnTo>
                    <a:lnTo>
                      <a:pt x="1959" y="590"/>
                    </a:lnTo>
                    <a:lnTo>
                      <a:pt x="1959" y="577"/>
                    </a:lnTo>
                    <a:lnTo>
                      <a:pt x="1960" y="577"/>
                    </a:lnTo>
                    <a:lnTo>
                      <a:pt x="1960" y="559"/>
                    </a:lnTo>
                    <a:lnTo>
                      <a:pt x="1960" y="577"/>
                    </a:lnTo>
                    <a:lnTo>
                      <a:pt x="1961" y="577"/>
                    </a:lnTo>
                    <a:lnTo>
                      <a:pt x="1961" y="582"/>
                    </a:lnTo>
                    <a:lnTo>
                      <a:pt x="1962" y="577"/>
                    </a:lnTo>
                    <a:lnTo>
                      <a:pt x="1962" y="564"/>
                    </a:lnTo>
                    <a:lnTo>
                      <a:pt x="1962" y="573"/>
                    </a:lnTo>
                    <a:lnTo>
                      <a:pt x="1963" y="573"/>
                    </a:lnTo>
                    <a:lnTo>
                      <a:pt x="1963" y="563"/>
                    </a:lnTo>
                    <a:lnTo>
                      <a:pt x="1963" y="570"/>
                    </a:lnTo>
                    <a:lnTo>
                      <a:pt x="1964" y="570"/>
                    </a:lnTo>
                    <a:lnTo>
                      <a:pt x="1964" y="557"/>
                    </a:lnTo>
                    <a:lnTo>
                      <a:pt x="1964" y="570"/>
                    </a:lnTo>
                    <a:lnTo>
                      <a:pt x="1965" y="570"/>
                    </a:lnTo>
                    <a:lnTo>
                      <a:pt x="1965" y="556"/>
                    </a:lnTo>
                    <a:lnTo>
                      <a:pt x="1965" y="571"/>
                    </a:lnTo>
                    <a:lnTo>
                      <a:pt x="1965" y="567"/>
                    </a:lnTo>
                    <a:lnTo>
                      <a:pt x="1966" y="567"/>
                    </a:lnTo>
                    <a:lnTo>
                      <a:pt x="1966" y="555"/>
                    </a:lnTo>
                    <a:lnTo>
                      <a:pt x="1966" y="567"/>
                    </a:lnTo>
                    <a:lnTo>
                      <a:pt x="1967" y="567"/>
                    </a:lnTo>
                    <a:lnTo>
                      <a:pt x="1967" y="551"/>
                    </a:lnTo>
                    <a:lnTo>
                      <a:pt x="1967" y="574"/>
                    </a:lnTo>
                    <a:lnTo>
                      <a:pt x="1967" y="561"/>
                    </a:lnTo>
                    <a:lnTo>
                      <a:pt x="1968" y="561"/>
                    </a:lnTo>
                    <a:lnTo>
                      <a:pt x="1968" y="573"/>
                    </a:lnTo>
                    <a:lnTo>
                      <a:pt x="1968" y="564"/>
                    </a:lnTo>
                    <a:lnTo>
                      <a:pt x="1969" y="564"/>
                    </a:lnTo>
                    <a:lnTo>
                      <a:pt x="1969" y="557"/>
                    </a:lnTo>
                    <a:lnTo>
                      <a:pt x="1969" y="561"/>
                    </a:lnTo>
                    <a:lnTo>
                      <a:pt x="1970" y="561"/>
                    </a:lnTo>
                    <a:lnTo>
                      <a:pt x="1970" y="571"/>
                    </a:lnTo>
                    <a:lnTo>
                      <a:pt x="1970" y="565"/>
                    </a:lnTo>
                    <a:lnTo>
                      <a:pt x="1971" y="565"/>
                    </a:lnTo>
                    <a:lnTo>
                      <a:pt x="1971" y="571"/>
                    </a:lnTo>
                    <a:lnTo>
                      <a:pt x="1971" y="575"/>
                    </a:lnTo>
                    <a:lnTo>
                      <a:pt x="1972" y="575"/>
                    </a:lnTo>
                    <a:lnTo>
                      <a:pt x="1972" y="582"/>
                    </a:lnTo>
                    <a:lnTo>
                      <a:pt x="1972" y="579"/>
                    </a:lnTo>
                    <a:lnTo>
                      <a:pt x="1973" y="579"/>
                    </a:lnTo>
                    <a:lnTo>
                      <a:pt x="1973" y="594"/>
                    </a:lnTo>
                    <a:lnTo>
                      <a:pt x="1973" y="591"/>
                    </a:lnTo>
                    <a:lnTo>
                      <a:pt x="1974" y="591"/>
                    </a:lnTo>
                    <a:lnTo>
                      <a:pt x="1974" y="571"/>
                    </a:lnTo>
                    <a:lnTo>
                      <a:pt x="1975" y="571"/>
                    </a:lnTo>
                    <a:lnTo>
                      <a:pt x="1975" y="577"/>
                    </a:lnTo>
                    <a:lnTo>
                      <a:pt x="1976" y="571"/>
                    </a:lnTo>
                    <a:lnTo>
                      <a:pt x="1976" y="553"/>
                    </a:lnTo>
                    <a:lnTo>
                      <a:pt x="1976" y="563"/>
                    </a:lnTo>
                    <a:lnTo>
                      <a:pt x="1977" y="563"/>
                    </a:lnTo>
                    <a:lnTo>
                      <a:pt x="1977" y="588"/>
                    </a:lnTo>
                    <a:lnTo>
                      <a:pt x="1977" y="582"/>
                    </a:lnTo>
                    <a:lnTo>
                      <a:pt x="1978" y="582"/>
                    </a:lnTo>
                    <a:lnTo>
                      <a:pt x="1978" y="561"/>
                    </a:lnTo>
                    <a:lnTo>
                      <a:pt x="1978" y="567"/>
                    </a:lnTo>
                    <a:lnTo>
                      <a:pt x="1979" y="567"/>
                    </a:lnTo>
                    <a:lnTo>
                      <a:pt x="1979" y="589"/>
                    </a:lnTo>
                    <a:lnTo>
                      <a:pt x="1980" y="567"/>
                    </a:lnTo>
                    <a:lnTo>
                      <a:pt x="1980" y="542"/>
                    </a:lnTo>
                    <a:lnTo>
                      <a:pt x="1980" y="557"/>
                    </a:lnTo>
                    <a:lnTo>
                      <a:pt x="1981" y="557"/>
                    </a:lnTo>
                    <a:lnTo>
                      <a:pt x="1981" y="582"/>
                    </a:lnTo>
                    <a:lnTo>
                      <a:pt x="1981" y="561"/>
                    </a:lnTo>
                    <a:lnTo>
                      <a:pt x="1982" y="561"/>
                    </a:lnTo>
                    <a:lnTo>
                      <a:pt x="1982" y="581"/>
                    </a:lnTo>
                    <a:lnTo>
                      <a:pt x="1982" y="574"/>
                    </a:lnTo>
                    <a:lnTo>
                      <a:pt x="1983" y="574"/>
                    </a:lnTo>
                    <a:lnTo>
                      <a:pt x="1983" y="589"/>
                    </a:lnTo>
                    <a:lnTo>
                      <a:pt x="1983" y="575"/>
                    </a:lnTo>
                    <a:lnTo>
                      <a:pt x="1984" y="575"/>
                    </a:lnTo>
                    <a:lnTo>
                      <a:pt x="1984" y="567"/>
                    </a:lnTo>
                    <a:lnTo>
                      <a:pt x="1984" y="573"/>
                    </a:lnTo>
                    <a:lnTo>
                      <a:pt x="1985" y="573"/>
                    </a:lnTo>
                    <a:lnTo>
                      <a:pt x="1985" y="563"/>
                    </a:lnTo>
                    <a:lnTo>
                      <a:pt x="1985" y="577"/>
                    </a:lnTo>
                    <a:lnTo>
                      <a:pt x="1986" y="577"/>
                    </a:lnTo>
                    <a:lnTo>
                      <a:pt x="1986" y="583"/>
                    </a:lnTo>
                    <a:lnTo>
                      <a:pt x="1986" y="579"/>
                    </a:lnTo>
                    <a:lnTo>
                      <a:pt x="1987" y="579"/>
                    </a:lnTo>
                    <a:lnTo>
                      <a:pt x="1987" y="572"/>
                    </a:lnTo>
                    <a:lnTo>
                      <a:pt x="1987" y="579"/>
                    </a:lnTo>
                    <a:lnTo>
                      <a:pt x="1988" y="579"/>
                    </a:lnTo>
                    <a:lnTo>
                      <a:pt x="1988" y="565"/>
                    </a:lnTo>
                    <a:lnTo>
                      <a:pt x="1988" y="580"/>
                    </a:lnTo>
                    <a:lnTo>
                      <a:pt x="1989" y="565"/>
                    </a:lnTo>
                    <a:lnTo>
                      <a:pt x="1989" y="544"/>
                    </a:lnTo>
                    <a:lnTo>
                      <a:pt x="1989" y="551"/>
                    </a:lnTo>
                    <a:lnTo>
                      <a:pt x="1990" y="551"/>
                    </a:lnTo>
                    <a:lnTo>
                      <a:pt x="1990" y="573"/>
                    </a:lnTo>
                    <a:lnTo>
                      <a:pt x="1990" y="570"/>
                    </a:lnTo>
                    <a:lnTo>
                      <a:pt x="1991" y="570"/>
                    </a:lnTo>
                    <a:lnTo>
                      <a:pt x="1991" y="576"/>
                    </a:lnTo>
                    <a:lnTo>
                      <a:pt x="1991" y="572"/>
                    </a:lnTo>
                    <a:lnTo>
                      <a:pt x="1992" y="572"/>
                    </a:lnTo>
                    <a:lnTo>
                      <a:pt x="1992" y="569"/>
                    </a:lnTo>
                    <a:lnTo>
                      <a:pt x="1993" y="569"/>
                    </a:lnTo>
                    <a:lnTo>
                      <a:pt x="1993" y="564"/>
                    </a:lnTo>
                    <a:lnTo>
                      <a:pt x="1994" y="564"/>
                    </a:lnTo>
                    <a:lnTo>
                      <a:pt x="1994" y="558"/>
                    </a:lnTo>
                    <a:lnTo>
                      <a:pt x="1994" y="565"/>
                    </a:lnTo>
                    <a:lnTo>
                      <a:pt x="1995" y="565"/>
                    </a:lnTo>
                    <a:lnTo>
                      <a:pt x="1995" y="570"/>
                    </a:lnTo>
                    <a:lnTo>
                      <a:pt x="1995" y="568"/>
                    </a:lnTo>
                    <a:lnTo>
                      <a:pt x="1996" y="568"/>
                    </a:lnTo>
                    <a:lnTo>
                      <a:pt x="1996" y="579"/>
                    </a:lnTo>
                    <a:lnTo>
                      <a:pt x="1997" y="568"/>
                    </a:lnTo>
                    <a:lnTo>
                      <a:pt x="1997" y="548"/>
                    </a:lnTo>
                    <a:lnTo>
                      <a:pt x="1997" y="565"/>
                    </a:lnTo>
                    <a:lnTo>
                      <a:pt x="1998" y="565"/>
                    </a:lnTo>
                    <a:lnTo>
                      <a:pt x="1998" y="545"/>
                    </a:lnTo>
                    <a:lnTo>
                      <a:pt x="1998" y="577"/>
                    </a:lnTo>
                    <a:lnTo>
                      <a:pt x="1998" y="549"/>
                    </a:lnTo>
                    <a:lnTo>
                      <a:pt x="1999" y="549"/>
                    </a:lnTo>
                    <a:lnTo>
                      <a:pt x="1999" y="580"/>
                    </a:lnTo>
                    <a:lnTo>
                      <a:pt x="1999" y="560"/>
                    </a:lnTo>
                    <a:lnTo>
                      <a:pt x="2000" y="560"/>
                    </a:lnTo>
                    <a:lnTo>
                      <a:pt x="2000" y="535"/>
                    </a:lnTo>
                    <a:lnTo>
                      <a:pt x="2000" y="569"/>
                    </a:lnTo>
                    <a:lnTo>
                      <a:pt x="2001" y="569"/>
                    </a:lnTo>
                    <a:lnTo>
                      <a:pt x="2001" y="587"/>
                    </a:lnTo>
                    <a:lnTo>
                      <a:pt x="2001" y="586"/>
                    </a:lnTo>
                    <a:lnTo>
                      <a:pt x="2002" y="586"/>
                    </a:lnTo>
                    <a:lnTo>
                      <a:pt x="2002" y="547"/>
                    </a:lnTo>
                    <a:lnTo>
                      <a:pt x="2002" y="561"/>
                    </a:lnTo>
                    <a:lnTo>
                      <a:pt x="2003" y="561"/>
                    </a:lnTo>
                    <a:lnTo>
                      <a:pt x="2003" y="544"/>
                    </a:lnTo>
                    <a:lnTo>
                      <a:pt x="2003" y="568"/>
                    </a:lnTo>
                    <a:lnTo>
                      <a:pt x="2004" y="568"/>
                    </a:lnTo>
                    <a:lnTo>
                      <a:pt x="2004" y="585"/>
                    </a:lnTo>
                    <a:lnTo>
                      <a:pt x="2004" y="569"/>
                    </a:lnTo>
                    <a:lnTo>
                      <a:pt x="2005" y="569"/>
                    </a:lnTo>
                    <a:lnTo>
                      <a:pt x="2005" y="544"/>
                    </a:lnTo>
                    <a:lnTo>
                      <a:pt x="2005" y="548"/>
                    </a:lnTo>
                    <a:lnTo>
                      <a:pt x="2006" y="548"/>
                    </a:lnTo>
                    <a:lnTo>
                      <a:pt x="2006" y="572"/>
                    </a:lnTo>
                    <a:lnTo>
                      <a:pt x="2006" y="577"/>
                    </a:lnTo>
                    <a:lnTo>
                      <a:pt x="2007" y="577"/>
                    </a:lnTo>
                    <a:lnTo>
                      <a:pt x="2007" y="586"/>
                    </a:lnTo>
                    <a:lnTo>
                      <a:pt x="2007" y="579"/>
                    </a:lnTo>
                    <a:lnTo>
                      <a:pt x="2008" y="579"/>
                    </a:lnTo>
                    <a:lnTo>
                      <a:pt x="2008" y="573"/>
                    </a:lnTo>
                    <a:lnTo>
                      <a:pt x="2008" y="579"/>
                    </a:lnTo>
                    <a:lnTo>
                      <a:pt x="2009" y="579"/>
                    </a:lnTo>
                    <a:lnTo>
                      <a:pt x="2009" y="543"/>
                    </a:lnTo>
                    <a:lnTo>
                      <a:pt x="2009" y="569"/>
                    </a:lnTo>
                    <a:lnTo>
                      <a:pt x="2010" y="569"/>
                    </a:lnTo>
                    <a:lnTo>
                      <a:pt x="2010" y="541"/>
                    </a:lnTo>
                    <a:lnTo>
                      <a:pt x="2010" y="566"/>
                    </a:lnTo>
                    <a:lnTo>
                      <a:pt x="2011" y="566"/>
                    </a:lnTo>
                    <a:lnTo>
                      <a:pt x="2011" y="571"/>
                    </a:lnTo>
                    <a:lnTo>
                      <a:pt x="2012" y="571"/>
                    </a:lnTo>
                    <a:lnTo>
                      <a:pt x="2012" y="554"/>
                    </a:lnTo>
                    <a:lnTo>
                      <a:pt x="2012" y="555"/>
                    </a:lnTo>
                    <a:lnTo>
                      <a:pt x="2013" y="555"/>
                    </a:lnTo>
                    <a:lnTo>
                      <a:pt x="2013" y="571"/>
                    </a:lnTo>
                    <a:lnTo>
                      <a:pt x="2013" y="558"/>
                    </a:lnTo>
                    <a:lnTo>
                      <a:pt x="2014" y="558"/>
                    </a:lnTo>
                    <a:lnTo>
                      <a:pt x="2014" y="575"/>
                    </a:lnTo>
                    <a:lnTo>
                      <a:pt x="2014" y="567"/>
                    </a:lnTo>
                    <a:lnTo>
                      <a:pt x="2015" y="567"/>
                    </a:lnTo>
                    <a:lnTo>
                      <a:pt x="2015" y="576"/>
                    </a:lnTo>
                    <a:lnTo>
                      <a:pt x="2016" y="567"/>
                    </a:lnTo>
                    <a:lnTo>
                      <a:pt x="2016" y="548"/>
                    </a:lnTo>
                    <a:lnTo>
                      <a:pt x="2016" y="551"/>
                    </a:lnTo>
                    <a:lnTo>
                      <a:pt x="2017" y="551"/>
                    </a:lnTo>
                    <a:lnTo>
                      <a:pt x="2017" y="577"/>
                    </a:lnTo>
                    <a:lnTo>
                      <a:pt x="2017" y="563"/>
                    </a:lnTo>
                    <a:lnTo>
                      <a:pt x="2018" y="563"/>
                    </a:lnTo>
                    <a:lnTo>
                      <a:pt x="2018" y="576"/>
                    </a:lnTo>
                    <a:lnTo>
                      <a:pt x="2018" y="567"/>
                    </a:lnTo>
                    <a:lnTo>
                      <a:pt x="2019" y="567"/>
                    </a:lnTo>
                    <a:lnTo>
                      <a:pt x="2019" y="557"/>
                    </a:lnTo>
                    <a:lnTo>
                      <a:pt x="2019" y="559"/>
                    </a:lnTo>
                    <a:lnTo>
                      <a:pt x="2020" y="559"/>
                    </a:lnTo>
                    <a:lnTo>
                      <a:pt x="2020" y="567"/>
                    </a:lnTo>
                    <a:lnTo>
                      <a:pt x="2020" y="564"/>
                    </a:lnTo>
                    <a:lnTo>
                      <a:pt x="2021" y="564"/>
                    </a:lnTo>
                    <a:lnTo>
                      <a:pt x="2021" y="576"/>
                    </a:lnTo>
                    <a:lnTo>
                      <a:pt x="2021" y="568"/>
                    </a:lnTo>
                    <a:lnTo>
                      <a:pt x="2022" y="568"/>
                    </a:lnTo>
                    <a:lnTo>
                      <a:pt x="2022" y="578"/>
                    </a:lnTo>
                    <a:lnTo>
                      <a:pt x="2023" y="578"/>
                    </a:lnTo>
                    <a:lnTo>
                      <a:pt x="2023" y="555"/>
                    </a:lnTo>
                    <a:lnTo>
                      <a:pt x="2023" y="562"/>
                    </a:lnTo>
                    <a:lnTo>
                      <a:pt x="2024" y="562"/>
                    </a:lnTo>
                    <a:lnTo>
                      <a:pt x="2024" y="544"/>
                    </a:lnTo>
                    <a:lnTo>
                      <a:pt x="2024" y="563"/>
                    </a:lnTo>
                    <a:lnTo>
                      <a:pt x="2025" y="563"/>
                    </a:lnTo>
                    <a:lnTo>
                      <a:pt x="2025" y="564"/>
                    </a:lnTo>
                    <a:lnTo>
                      <a:pt x="2025" y="565"/>
                    </a:lnTo>
                    <a:lnTo>
                      <a:pt x="2026" y="565"/>
                    </a:lnTo>
                    <a:lnTo>
                      <a:pt x="2026" y="583"/>
                    </a:lnTo>
                    <a:lnTo>
                      <a:pt x="2026" y="579"/>
                    </a:lnTo>
                    <a:lnTo>
                      <a:pt x="2027" y="579"/>
                    </a:lnTo>
                    <a:lnTo>
                      <a:pt x="2027" y="586"/>
                    </a:lnTo>
                    <a:lnTo>
                      <a:pt x="2028" y="579"/>
                    </a:lnTo>
                    <a:lnTo>
                      <a:pt x="2028" y="552"/>
                    </a:lnTo>
                    <a:lnTo>
                      <a:pt x="2028" y="553"/>
                    </a:lnTo>
                    <a:lnTo>
                      <a:pt x="2029" y="553"/>
                    </a:lnTo>
                    <a:lnTo>
                      <a:pt x="2029" y="543"/>
                    </a:lnTo>
                    <a:lnTo>
                      <a:pt x="2029" y="559"/>
                    </a:lnTo>
                    <a:lnTo>
                      <a:pt x="2030" y="559"/>
                    </a:lnTo>
                    <a:lnTo>
                      <a:pt x="2030" y="566"/>
                    </a:lnTo>
                    <a:lnTo>
                      <a:pt x="2030" y="561"/>
                    </a:lnTo>
                    <a:lnTo>
                      <a:pt x="2031" y="561"/>
                    </a:lnTo>
                    <a:lnTo>
                      <a:pt x="2031" y="565"/>
                    </a:lnTo>
                    <a:lnTo>
                      <a:pt x="2032" y="561"/>
                    </a:lnTo>
                    <a:lnTo>
                      <a:pt x="2032" y="551"/>
                    </a:lnTo>
                    <a:lnTo>
                      <a:pt x="2032" y="559"/>
                    </a:lnTo>
                    <a:lnTo>
                      <a:pt x="2033" y="559"/>
                    </a:lnTo>
                    <a:lnTo>
                      <a:pt x="2033" y="547"/>
                    </a:lnTo>
                    <a:lnTo>
                      <a:pt x="2033" y="561"/>
                    </a:lnTo>
                    <a:lnTo>
                      <a:pt x="2033" y="552"/>
                    </a:lnTo>
                    <a:lnTo>
                      <a:pt x="2034" y="552"/>
                    </a:lnTo>
                    <a:lnTo>
                      <a:pt x="2034" y="560"/>
                    </a:lnTo>
                    <a:lnTo>
                      <a:pt x="2034" y="561"/>
                    </a:lnTo>
                    <a:lnTo>
                      <a:pt x="2035" y="561"/>
                    </a:lnTo>
                    <a:lnTo>
                      <a:pt x="2035" y="582"/>
                    </a:lnTo>
                    <a:lnTo>
                      <a:pt x="2035" y="578"/>
                    </a:lnTo>
                    <a:lnTo>
                      <a:pt x="2036" y="578"/>
                    </a:lnTo>
                    <a:lnTo>
                      <a:pt x="2036" y="556"/>
                    </a:lnTo>
                    <a:lnTo>
                      <a:pt x="2036" y="574"/>
                    </a:lnTo>
                    <a:lnTo>
                      <a:pt x="2037" y="574"/>
                    </a:lnTo>
                    <a:lnTo>
                      <a:pt x="2037" y="582"/>
                    </a:lnTo>
                    <a:lnTo>
                      <a:pt x="2038" y="582"/>
                    </a:lnTo>
                    <a:lnTo>
                      <a:pt x="2038" y="559"/>
                    </a:lnTo>
                    <a:lnTo>
                      <a:pt x="2038" y="583"/>
                    </a:lnTo>
                    <a:lnTo>
                      <a:pt x="2039" y="559"/>
                    </a:lnTo>
                    <a:lnTo>
                      <a:pt x="2039" y="555"/>
                    </a:lnTo>
                    <a:lnTo>
                      <a:pt x="2039" y="562"/>
                    </a:lnTo>
                    <a:lnTo>
                      <a:pt x="2040" y="562"/>
                    </a:lnTo>
                    <a:lnTo>
                      <a:pt x="2040" y="573"/>
                    </a:lnTo>
                    <a:lnTo>
                      <a:pt x="2041" y="573"/>
                    </a:lnTo>
                    <a:lnTo>
                      <a:pt x="2041" y="555"/>
                    </a:lnTo>
                    <a:lnTo>
                      <a:pt x="2041" y="577"/>
                    </a:lnTo>
                    <a:lnTo>
                      <a:pt x="2042" y="577"/>
                    </a:lnTo>
                    <a:lnTo>
                      <a:pt x="2042" y="585"/>
                    </a:lnTo>
                    <a:lnTo>
                      <a:pt x="2043" y="577"/>
                    </a:lnTo>
                    <a:lnTo>
                      <a:pt x="2043" y="566"/>
                    </a:lnTo>
                    <a:lnTo>
                      <a:pt x="2043" y="569"/>
                    </a:lnTo>
                    <a:lnTo>
                      <a:pt x="2044" y="569"/>
                    </a:lnTo>
                    <a:lnTo>
                      <a:pt x="2044" y="565"/>
                    </a:lnTo>
                    <a:lnTo>
                      <a:pt x="2044" y="569"/>
                    </a:lnTo>
                    <a:lnTo>
                      <a:pt x="2045" y="569"/>
                    </a:lnTo>
                    <a:lnTo>
                      <a:pt x="2045" y="551"/>
                    </a:lnTo>
                    <a:lnTo>
                      <a:pt x="2045" y="552"/>
                    </a:lnTo>
                    <a:lnTo>
                      <a:pt x="2046" y="552"/>
                    </a:lnTo>
                    <a:lnTo>
                      <a:pt x="2046" y="563"/>
                    </a:lnTo>
                    <a:lnTo>
                      <a:pt x="2046" y="556"/>
                    </a:lnTo>
                    <a:lnTo>
                      <a:pt x="2047" y="556"/>
                    </a:lnTo>
                    <a:lnTo>
                      <a:pt x="2047" y="573"/>
                    </a:lnTo>
                    <a:lnTo>
                      <a:pt x="2047" y="559"/>
                    </a:lnTo>
                    <a:lnTo>
                      <a:pt x="2048" y="559"/>
                    </a:lnTo>
                    <a:lnTo>
                      <a:pt x="2048" y="576"/>
                    </a:lnTo>
                    <a:lnTo>
                      <a:pt x="2048" y="565"/>
                    </a:lnTo>
                    <a:lnTo>
                      <a:pt x="2049" y="565"/>
                    </a:lnTo>
                    <a:lnTo>
                      <a:pt x="2049" y="558"/>
                    </a:lnTo>
                    <a:lnTo>
                      <a:pt x="2049" y="563"/>
                    </a:lnTo>
                    <a:lnTo>
                      <a:pt x="2050" y="563"/>
                    </a:lnTo>
                    <a:lnTo>
                      <a:pt x="2050" y="499"/>
                    </a:lnTo>
                    <a:lnTo>
                      <a:pt x="2051" y="499"/>
                    </a:lnTo>
                    <a:lnTo>
                      <a:pt x="2051" y="111"/>
                    </a:lnTo>
                    <a:lnTo>
                      <a:pt x="2051" y="122"/>
                    </a:lnTo>
                    <a:lnTo>
                      <a:pt x="2052" y="122"/>
                    </a:lnTo>
                    <a:lnTo>
                      <a:pt x="2052" y="514"/>
                    </a:lnTo>
                    <a:lnTo>
                      <a:pt x="2052" y="539"/>
                    </a:lnTo>
                    <a:lnTo>
                      <a:pt x="2053" y="539"/>
                    </a:lnTo>
                    <a:lnTo>
                      <a:pt x="2053" y="558"/>
                    </a:lnTo>
                    <a:lnTo>
                      <a:pt x="2053" y="548"/>
                    </a:lnTo>
                    <a:lnTo>
                      <a:pt x="2054" y="548"/>
                    </a:lnTo>
                    <a:lnTo>
                      <a:pt x="2054" y="446"/>
                    </a:lnTo>
                    <a:lnTo>
                      <a:pt x="2054" y="451"/>
                    </a:lnTo>
                    <a:lnTo>
                      <a:pt x="2055" y="451"/>
                    </a:lnTo>
                    <a:lnTo>
                      <a:pt x="2055" y="559"/>
                    </a:lnTo>
                    <a:lnTo>
                      <a:pt x="2055" y="544"/>
                    </a:lnTo>
                    <a:lnTo>
                      <a:pt x="2056" y="544"/>
                    </a:lnTo>
                    <a:lnTo>
                      <a:pt x="2056" y="570"/>
                    </a:lnTo>
                    <a:lnTo>
                      <a:pt x="2056" y="558"/>
                    </a:lnTo>
                    <a:lnTo>
                      <a:pt x="2057" y="558"/>
                    </a:lnTo>
                    <a:lnTo>
                      <a:pt x="2057" y="529"/>
                    </a:lnTo>
                    <a:lnTo>
                      <a:pt x="2057" y="559"/>
                    </a:lnTo>
                    <a:lnTo>
                      <a:pt x="2058" y="559"/>
                    </a:lnTo>
                    <a:lnTo>
                      <a:pt x="2058" y="564"/>
                    </a:lnTo>
                    <a:lnTo>
                      <a:pt x="2058" y="570"/>
                    </a:lnTo>
                    <a:lnTo>
                      <a:pt x="2059" y="570"/>
                    </a:lnTo>
                    <a:lnTo>
                      <a:pt x="2059" y="584"/>
                    </a:lnTo>
                    <a:lnTo>
                      <a:pt x="2059" y="574"/>
                    </a:lnTo>
                    <a:lnTo>
                      <a:pt x="2060" y="574"/>
                    </a:lnTo>
                    <a:lnTo>
                      <a:pt x="2060" y="577"/>
                    </a:lnTo>
                    <a:lnTo>
                      <a:pt x="2060" y="576"/>
                    </a:lnTo>
                    <a:lnTo>
                      <a:pt x="2061" y="576"/>
                    </a:lnTo>
                    <a:lnTo>
                      <a:pt x="2061" y="583"/>
                    </a:lnTo>
                    <a:lnTo>
                      <a:pt x="2061" y="576"/>
                    </a:lnTo>
                    <a:lnTo>
                      <a:pt x="2062" y="576"/>
                    </a:lnTo>
                    <a:lnTo>
                      <a:pt x="2062" y="581"/>
                    </a:lnTo>
                    <a:lnTo>
                      <a:pt x="2062" y="580"/>
                    </a:lnTo>
                    <a:lnTo>
                      <a:pt x="2063" y="580"/>
                    </a:lnTo>
                    <a:lnTo>
                      <a:pt x="2063" y="572"/>
                    </a:lnTo>
                    <a:lnTo>
                      <a:pt x="2063" y="579"/>
                    </a:lnTo>
                    <a:lnTo>
                      <a:pt x="2064" y="579"/>
                    </a:lnTo>
                    <a:lnTo>
                      <a:pt x="2064" y="584"/>
                    </a:lnTo>
                    <a:lnTo>
                      <a:pt x="2065" y="584"/>
                    </a:lnTo>
                    <a:lnTo>
                      <a:pt x="2065" y="566"/>
                    </a:lnTo>
                    <a:lnTo>
                      <a:pt x="2065" y="585"/>
                    </a:lnTo>
                    <a:lnTo>
                      <a:pt x="2065" y="566"/>
                    </a:lnTo>
                    <a:lnTo>
                      <a:pt x="2066" y="566"/>
                    </a:lnTo>
                    <a:lnTo>
                      <a:pt x="2066" y="570"/>
                    </a:lnTo>
                    <a:lnTo>
                      <a:pt x="2066" y="567"/>
                    </a:lnTo>
                    <a:lnTo>
                      <a:pt x="2067" y="567"/>
                    </a:lnTo>
                    <a:lnTo>
                      <a:pt x="2067" y="579"/>
                    </a:lnTo>
                    <a:lnTo>
                      <a:pt x="2067" y="580"/>
                    </a:lnTo>
                    <a:lnTo>
                      <a:pt x="2068" y="580"/>
                    </a:lnTo>
                    <a:lnTo>
                      <a:pt x="2068" y="586"/>
                    </a:lnTo>
                    <a:lnTo>
                      <a:pt x="2068" y="585"/>
                    </a:lnTo>
                    <a:lnTo>
                      <a:pt x="2069" y="585"/>
                    </a:lnTo>
                    <a:lnTo>
                      <a:pt x="2069" y="573"/>
                    </a:lnTo>
                    <a:lnTo>
                      <a:pt x="2070" y="573"/>
                    </a:lnTo>
                    <a:lnTo>
                      <a:pt x="2070" y="566"/>
                    </a:lnTo>
                    <a:lnTo>
                      <a:pt x="2070" y="572"/>
                    </a:lnTo>
                    <a:lnTo>
                      <a:pt x="2071" y="572"/>
                    </a:lnTo>
                    <a:lnTo>
                      <a:pt x="2071" y="553"/>
                    </a:lnTo>
                    <a:lnTo>
                      <a:pt x="2071" y="576"/>
                    </a:lnTo>
                    <a:lnTo>
                      <a:pt x="2072" y="553"/>
                    </a:lnTo>
                    <a:lnTo>
                      <a:pt x="2072" y="539"/>
                    </a:lnTo>
                    <a:lnTo>
                      <a:pt x="2072" y="552"/>
                    </a:lnTo>
                    <a:lnTo>
                      <a:pt x="2073" y="552"/>
                    </a:lnTo>
                    <a:lnTo>
                      <a:pt x="2073" y="566"/>
                    </a:lnTo>
                    <a:lnTo>
                      <a:pt x="2074" y="552"/>
                    </a:lnTo>
                    <a:lnTo>
                      <a:pt x="2074" y="532"/>
                    </a:lnTo>
                    <a:lnTo>
                      <a:pt x="2074" y="550"/>
                    </a:lnTo>
                    <a:lnTo>
                      <a:pt x="2075" y="550"/>
                    </a:lnTo>
                    <a:lnTo>
                      <a:pt x="2075" y="579"/>
                    </a:lnTo>
                    <a:lnTo>
                      <a:pt x="2076" y="579"/>
                    </a:lnTo>
                    <a:lnTo>
                      <a:pt x="2076" y="549"/>
                    </a:lnTo>
                    <a:lnTo>
                      <a:pt x="2076" y="580"/>
                    </a:lnTo>
                    <a:lnTo>
                      <a:pt x="2076" y="563"/>
                    </a:lnTo>
                    <a:lnTo>
                      <a:pt x="2077" y="563"/>
                    </a:lnTo>
                    <a:lnTo>
                      <a:pt x="2077" y="543"/>
                    </a:lnTo>
                    <a:lnTo>
                      <a:pt x="2077" y="559"/>
                    </a:lnTo>
                    <a:lnTo>
                      <a:pt x="2078" y="559"/>
                    </a:lnTo>
                    <a:lnTo>
                      <a:pt x="2078" y="564"/>
                    </a:lnTo>
                    <a:lnTo>
                      <a:pt x="2078" y="562"/>
                    </a:lnTo>
                    <a:lnTo>
                      <a:pt x="2079" y="562"/>
                    </a:lnTo>
                    <a:lnTo>
                      <a:pt x="2079" y="568"/>
                    </a:lnTo>
                    <a:lnTo>
                      <a:pt x="2079" y="564"/>
                    </a:lnTo>
                    <a:lnTo>
                      <a:pt x="2080" y="564"/>
                    </a:lnTo>
                    <a:lnTo>
                      <a:pt x="2080" y="561"/>
                    </a:lnTo>
                    <a:lnTo>
                      <a:pt x="2080" y="563"/>
                    </a:lnTo>
                    <a:lnTo>
                      <a:pt x="2081" y="563"/>
                    </a:lnTo>
                    <a:lnTo>
                      <a:pt x="2081" y="556"/>
                    </a:lnTo>
                    <a:lnTo>
                      <a:pt x="2081" y="566"/>
                    </a:lnTo>
                    <a:lnTo>
                      <a:pt x="2082" y="566"/>
                    </a:lnTo>
                    <a:lnTo>
                      <a:pt x="2082" y="573"/>
                    </a:lnTo>
                    <a:lnTo>
                      <a:pt x="2082" y="570"/>
                    </a:lnTo>
                    <a:lnTo>
                      <a:pt x="2083" y="570"/>
                    </a:lnTo>
                    <a:lnTo>
                      <a:pt x="2083" y="564"/>
                    </a:lnTo>
                    <a:lnTo>
                      <a:pt x="2083" y="569"/>
                    </a:lnTo>
                    <a:lnTo>
                      <a:pt x="2084" y="569"/>
                    </a:lnTo>
                    <a:lnTo>
                      <a:pt x="2084" y="580"/>
                    </a:lnTo>
                    <a:lnTo>
                      <a:pt x="2084" y="577"/>
                    </a:lnTo>
                    <a:lnTo>
                      <a:pt x="2085" y="577"/>
                    </a:lnTo>
                    <a:lnTo>
                      <a:pt x="2085" y="556"/>
                    </a:lnTo>
                    <a:lnTo>
                      <a:pt x="2085" y="561"/>
                    </a:lnTo>
                    <a:lnTo>
                      <a:pt x="2086" y="561"/>
                    </a:lnTo>
                    <a:lnTo>
                      <a:pt x="2086" y="571"/>
                    </a:lnTo>
                    <a:lnTo>
                      <a:pt x="2086" y="566"/>
                    </a:lnTo>
                    <a:lnTo>
                      <a:pt x="2087" y="566"/>
                    </a:lnTo>
                    <a:lnTo>
                      <a:pt x="2087" y="568"/>
                    </a:lnTo>
                    <a:lnTo>
                      <a:pt x="2088" y="566"/>
                    </a:lnTo>
                    <a:lnTo>
                      <a:pt x="2088" y="552"/>
                    </a:lnTo>
                    <a:lnTo>
                      <a:pt x="2088" y="556"/>
                    </a:lnTo>
                    <a:lnTo>
                      <a:pt x="2089" y="556"/>
                    </a:lnTo>
                    <a:lnTo>
                      <a:pt x="2089" y="576"/>
                    </a:lnTo>
                    <a:lnTo>
                      <a:pt x="2089" y="570"/>
                    </a:lnTo>
                    <a:lnTo>
                      <a:pt x="2090" y="570"/>
                    </a:lnTo>
                    <a:lnTo>
                      <a:pt x="2090" y="575"/>
                    </a:lnTo>
                    <a:lnTo>
                      <a:pt x="2090" y="574"/>
                    </a:lnTo>
                    <a:lnTo>
                      <a:pt x="2091" y="574"/>
                    </a:lnTo>
                    <a:lnTo>
                      <a:pt x="2091" y="561"/>
                    </a:lnTo>
                    <a:lnTo>
                      <a:pt x="2091" y="574"/>
                    </a:lnTo>
                    <a:lnTo>
                      <a:pt x="2092" y="574"/>
                    </a:lnTo>
                    <a:lnTo>
                      <a:pt x="2092" y="560"/>
                    </a:lnTo>
                    <a:lnTo>
                      <a:pt x="2092" y="579"/>
                    </a:lnTo>
                    <a:lnTo>
                      <a:pt x="2092" y="560"/>
                    </a:lnTo>
                    <a:lnTo>
                      <a:pt x="2093" y="560"/>
                    </a:lnTo>
                    <a:lnTo>
                      <a:pt x="2093" y="569"/>
                    </a:lnTo>
                    <a:lnTo>
                      <a:pt x="2093" y="568"/>
                    </a:lnTo>
                    <a:lnTo>
                      <a:pt x="2094" y="568"/>
                    </a:lnTo>
                    <a:lnTo>
                      <a:pt x="2094" y="569"/>
                    </a:lnTo>
                    <a:lnTo>
                      <a:pt x="2095" y="569"/>
                    </a:lnTo>
                    <a:lnTo>
                      <a:pt x="2095" y="570"/>
                    </a:lnTo>
                    <a:lnTo>
                      <a:pt x="2096" y="569"/>
                    </a:lnTo>
                    <a:lnTo>
                      <a:pt x="2096" y="558"/>
                    </a:lnTo>
                    <a:lnTo>
                      <a:pt x="2096" y="560"/>
                    </a:lnTo>
                    <a:lnTo>
                      <a:pt x="2097" y="560"/>
                    </a:lnTo>
                    <a:lnTo>
                      <a:pt x="2097" y="590"/>
                    </a:lnTo>
                    <a:lnTo>
                      <a:pt x="2097" y="563"/>
                    </a:lnTo>
                    <a:lnTo>
                      <a:pt x="2098" y="563"/>
                    </a:lnTo>
                    <a:lnTo>
                      <a:pt x="2098" y="584"/>
                    </a:lnTo>
                    <a:lnTo>
                      <a:pt x="2098" y="565"/>
                    </a:lnTo>
                    <a:lnTo>
                      <a:pt x="2099" y="565"/>
                    </a:lnTo>
                    <a:lnTo>
                      <a:pt x="2099" y="570"/>
                    </a:lnTo>
                    <a:lnTo>
                      <a:pt x="2099" y="566"/>
                    </a:lnTo>
                    <a:lnTo>
                      <a:pt x="2100" y="566"/>
                    </a:lnTo>
                    <a:lnTo>
                      <a:pt x="2100" y="580"/>
                    </a:lnTo>
                    <a:lnTo>
                      <a:pt x="2101" y="580"/>
                    </a:lnTo>
                    <a:lnTo>
                      <a:pt x="2101" y="562"/>
                    </a:lnTo>
                    <a:lnTo>
                      <a:pt x="2101" y="581"/>
                    </a:lnTo>
                    <a:lnTo>
                      <a:pt x="2102" y="562"/>
                    </a:lnTo>
                    <a:lnTo>
                      <a:pt x="2102" y="558"/>
                    </a:lnTo>
                    <a:lnTo>
                      <a:pt x="2102" y="559"/>
                    </a:lnTo>
                    <a:lnTo>
                      <a:pt x="2103" y="559"/>
                    </a:lnTo>
                    <a:lnTo>
                      <a:pt x="2103" y="579"/>
                    </a:lnTo>
                    <a:lnTo>
                      <a:pt x="2103" y="577"/>
                    </a:lnTo>
                    <a:lnTo>
                      <a:pt x="2104" y="577"/>
                    </a:lnTo>
                    <a:lnTo>
                      <a:pt x="2104" y="589"/>
                    </a:lnTo>
                    <a:lnTo>
                      <a:pt x="2104" y="583"/>
                    </a:lnTo>
                    <a:lnTo>
                      <a:pt x="2105" y="583"/>
                    </a:lnTo>
                    <a:lnTo>
                      <a:pt x="2105" y="575"/>
                    </a:lnTo>
                    <a:lnTo>
                      <a:pt x="2106" y="575"/>
                    </a:lnTo>
                    <a:lnTo>
                      <a:pt x="2106" y="554"/>
                    </a:lnTo>
                    <a:lnTo>
                      <a:pt x="2106" y="570"/>
                    </a:lnTo>
                    <a:lnTo>
                      <a:pt x="2107" y="570"/>
                    </a:lnTo>
                    <a:lnTo>
                      <a:pt x="2107" y="553"/>
                    </a:lnTo>
                    <a:lnTo>
                      <a:pt x="2107" y="570"/>
                    </a:lnTo>
                    <a:lnTo>
                      <a:pt x="2108" y="570"/>
                    </a:lnTo>
                    <a:lnTo>
                      <a:pt x="2108" y="550"/>
                    </a:lnTo>
                    <a:lnTo>
                      <a:pt x="2108" y="572"/>
                    </a:lnTo>
                    <a:lnTo>
                      <a:pt x="2108" y="559"/>
                    </a:lnTo>
                    <a:lnTo>
                      <a:pt x="2109" y="559"/>
                    </a:lnTo>
                    <a:lnTo>
                      <a:pt x="2109" y="571"/>
                    </a:lnTo>
                    <a:lnTo>
                      <a:pt x="2109" y="568"/>
                    </a:lnTo>
                    <a:lnTo>
                      <a:pt x="2110" y="568"/>
                    </a:lnTo>
                    <a:lnTo>
                      <a:pt x="2110" y="581"/>
                    </a:lnTo>
                    <a:lnTo>
                      <a:pt x="2110" y="573"/>
                    </a:lnTo>
                    <a:lnTo>
                      <a:pt x="2111" y="573"/>
                    </a:lnTo>
                    <a:lnTo>
                      <a:pt x="2111" y="577"/>
                    </a:lnTo>
                    <a:lnTo>
                      <a:pt x="2111" y="575"/>
                    </a:lnTo>
                    <a:lnTo>
                      <a:pt x="2112" y="575"/>
                    </a:lnTo>
                    <a:lnTo>
                      <a:pt x="2112" y="564"/>
                    </a:lnTo>
                    <a:lnTo>
                      <a:pt x="2112" y="568"/>
                    </a:lnTo>
                    <a:lnTo>
                      <a:pt x="2113" y="568"/>
                    </a:lnTo>
                    <a:lnTo>
                      <a:pt x="2113" y="585"/>
                    </a:lnTo>
                    <a:lnTo>
                      <a:pt x="2113" y="584"/>
                    </a:lnTo>
                    <a:lnTo>
                      <a:pt x="2114" y="584"/>
                    </a:lnTo>
                    <a:lnTo>
                      <a:pt x="2114" y="559"/>
                    </a:lnTo>
                    <a:lnTo>
                      <a:pt x="2114" y="564"/>
                    </a:lnTo>
                    <a:lnTo>
                      <a:pt x="2115" y="564"/>
                    </a:lnTo>
                    <a:lnTo>
                      <a:pt x="2115" y="553"/>
                    </a:lnTo>
                    <a:lnTo>
                      <a:pt x="2115" y="567"/>
                    </a:lnTo>
                    <a:lnTo>
                      <a:pt x="2116" y="567"/>
                    </a:lnTo>
                    <a:lnTo>
                      <a:pt x="2116" y="572"/>
                    </a:lnTo>
                    <a:lnTo>
                      <a:pt x="2116" y="569"/>
                    </a:lnTo>
                    <a:lnTo>
                      <a:pt x="2117" y="569"/>
                    </a:lnTo>
                    <a:lnTo>
                      <a:pt x="2117" y="583"/>
                    </a:lnTo>
                    <a:lnTo>
                      <a:pt x="2117" y="576"/>
                    </a:lnTo>
                    <a:lnTo>
                      <a:pt x="2118" y="576"/>
                    </a:lnTo>
                    <a:lnTo>
                      <a:pt x="2118" y="564"/>
                    </a:lnTo>
                    <a:lnTo>
                      <a:pt x="2118" y="573"/>
                    </a:lnTo>
                    <a:lnTo>
                      <a:pt x="2119" y="573"/>
                    </a:lnTo>
                    <a:lnTo>
                      <a:pt x="2119" y="561"/>
                    </a:lnTo>
                    <a:lnTo>
                      <a:pt x="2119" y="575"/>
                    </a:lnTo>
                    <a:lnTo>
                      <a:pt x="2120" y="575"/>
                    </a:lnTo>
                    <a:lnTo>
                      <a:pt x="2120" y="577"/>
                    </a:lnTo>
                    <a:lnTo>
                      <a:pt x="2121" y="577"/>
                    </a:lnTo>
                    <a:lnTo>
                      <a:pt x="2121" y="574"/>
                    </a:lnTo>
                    <a:lnTo>
                      <a:pt x="2121" y="577"/>
                    </a:lnTo>
                    <a:lnTo>
                      <a:pt x="2122" y="577"/>
                    </a:lnTo>
                    <a:lnTo>
                      <a:pt x="2122" y="572"/>
                    </a:lnTo>
                    <a:lnTo>
                      <a:pt x="2122" y="582"/>
                    </a:lnTo>
                    <a:lnTo>
                      <a:pt x="2122" y="580"/>
                    </a:lnTo>
                    <a:lnTo>
                      <a:pt x="2123" y="580"/>
                    </a:lnTo>
                    <a:lnTo>
                      <a:pt x="2123" y="559"/>
                    </a:lnTo>
                    <a:lnTo>
                      <a:pt x="2123" y="560"/>
                    </a:lnTo>
                    <a:lnTo>
                      <a:pt x="2124" y="560"/>
                    </a:lnTo>
                    <a:lnTo>
                      <a:pt x="2124" y="576"/>
                    </a:lnTo>
                    <a:lnTo>
                      <a:pt x="2124" y="566"/>
                    </a:lnTo>
                    <a:lnTo>
                      <a:pt x="2125" y="566"/>
                    </a:lnTo>
                    <a:lnTo>
                      <a:pt x="2125" y="577"/>
                    </a:lnTo>
                    <a:lnTo>
                      <a:pt x="2125" y="567"/>
                    </a:lnTo>
                    <a:lnTo>
                      <a:pt x="2126" y="567"/>
                    </a:lnTo>
                    <a:lnTo>
                      <a:pt x="2126" y="575"/>
                    </a:lnTo>
                    <a:lnTo>
                      <a:pt x="2126" y="570"/>
                    </a:lnTo>
                    <a:lnTo>
                      <a:pt x="2127" y="570"/>
                    </a:lnTo>
                    <a:lnTo>
                      <a:pt x="2127" y="572"/>
                    </a:lnTo>
                    <a:lnTo>
                      <a:pt x="2128" y="572"/>
                    </a:lnTo>
                    <a:lnTo>
                      <a:pt x="2128" y="543"/>
                    </a:lnTo>
                    <a:lnTo>
                      <a:pt x="2128" y="574"/>
                    </a:lnTo>
                    <a:lnTo>
                      <a:pt x="2129" y="543"/>
                    </a:lnTo>
                    <a:lnTo>
                      <a:pt x="2129" y="517"/>
                    </a:lnTo>
                    <a:lnTo>
                      <a:pt x="2129" y="520"/>
                    </a:lnTo>
                    <a:lnTo>
                      <a:pt x="2130" y="520"/>
                    </a:lnTo>
                    <a:lnTo>
                      <a:pt x="2130" y="577"/>
                    </a:lnTo>
                    <a:lnTo>
                      <a:pt x="2130" y="556"/>
                    </a:lnTo>
                    <a:lnTo>
                      <a:pt x="2131" y="556"/>
                    </a:lnTo>
                    <a:lnTo>
                      <a:pt x="2131" y="582"/>
                    </a:lnTo>
                    <a:lnTo>
                      <a:pt x="2131" y="563"/>
                    </a:lnTo>
                    <a:lnTo>
                      <a:pt x="2132" y="563"/>
                    </a:lnTo>
                    <a:lnTo>
                      <a:pt x="2132" y="554"/>
                    </a:lnTo>
                    <a:lnTo>
                      <a:pt x="2132" y="562"/>
                    </a:lnTo>
                    <a:lnTo>
                      <a:pt x="2133" y="562"/>
                    </a:lnTo>
                    <a:lnTo>
                      <a:pt x="2133" y="568"/>
                    </a:lnTo>
                    <a:lnTo>
                      <a:pt x="2133" y="570"/>
                    </a:lnTo>
                    <a:lnTo>
                      <a:pt x="2134" y="570"/>
                    </a:lnTo>
                    <a:lnTo>
                      <a:pt x="2134" y="575"/>
                    </a:lnTo>
                    <a:lnTo>
                      <a:pt x="2134" y="576"/>
                    </a:lnTo>
                    <a:lnTo>
                      <a:pt x="2135" y="576"/>
                    </a:lnTo>
                    <a:lnTo>
                      <a:pt x="2135" y="582"/>
                    </a:lnTo>
                    <a:lnTo>
                      <a:pt x="2135" y="579"/>
                    </a:lnTo>
                    <a:lnTo>
                      <a:pt x="2136" y="579"/>
                    </a:lnTo>
                    <a:lnTo>
                      <a:pt x="2136" y="575"/>
                    </a:lnTo>
                    <a:lnTo>
                      <a:pt x="2136" y="579"/>
                    </a:lnTo>
                    <a:lnTo>
                      <a:pt x="2137" y="579"/>
                    </a:lnTo>
                    <a:lnTo>
                      <a:pt x="2137" y="573"/>
                    </a:lnTo>
                    <a:lnTo>
                      <a:pt x="2137" y="581"/>
                    </a:lnTo>
                    <a:lnTo>
                      <a:pt x="2137" y="574"/>
                    </a:lnTo>
                    <a:lnTo>
                      <a:pt x="2138" y="574"/>
                    </a:lnTo>
                    <a:lnTo>
                      <a:pt x="2138" y="572"/>
                    </a:lnTo>
                    <a:lnTo>
                      <a:pt x="2139" y="572"/>
                    </a:lnTo>
                    <a:lnTo>
                      <a:pt x="2139" y="566"/>
                    </a:lnTo>
                    <a:lnTo>
                      <a:pt x="2139" y="570"/>
                    </a:lnTo>
                    <a:lnTo>
                      <a:pt x="2140" y="570"/>
                    </a:lnTo>
                    <a:lnTo>
                      <a:pt x="2140" y="565"/>
                    </a:lnTo>
                    <a:lnTo>
                      <a:pt x="2140" y="575"/>
                    </a:lnTo>
                    <a:lnTo>
                      <a:pt x="2140" y="566"/>
                    </a:lnTo>
                    <a:lnTo>
                      <a:pt x="2141" y="566"/>
                    </a:lnTo>
                    <a:lnTo>
                      <a:pt x="2141" y="574"/>
                    </a:lnTo>
                    <a:lnTo>
                      <a:pt x="2141" y="572"/>
                    </a:lnTo>
                    <a:lnTo>
                      <a:pt x="2142" y="572"/>
                    </a:lnTo>
                    <a:lnTo>
                      <a:pt x="2142" y="594"/>
                    </a:lnTo>
                    <a:lnTo>
                      <a:pt x="2142" y="579"/>
                    </a:lnTo>
                    <a:lnTo>
                      <a:pt x="2143" y="579"/>
                    </a:lnTo>
                    <a:lnTo>
                      <a:pt x="2143" y="594"/>
                    </a:lnTo>
                    <a:lnTo>
                      <a:pt x="2144" y="579"/>
                    </a:lnTo>
                    <a:lnTo>
                      <a:pt x="2144" y="563"/>
                    </a:lnTo>
                    <a:lnTo>
                      <a:pt x="2144" y="575"/>
                    </a:lnTo>
                    <a:lnTo>
                      <a:pt x="2145" y="575"/>
                    </a:lnTo>
                    <a:lnTo>
                      <a:pt x="2145" y="588"/>
                    </a:lnTo>
                    <a:lnTo>
                      <a:pt x="2145" y="581"/>
                    </a:lnTo>
                    <a:lnTo>
                      <a:pt x="2146" y="581"/>
                    </a:lnTo>
                    <a:lnTo>
                      <a:pt x="2146" y="568"/>
                    </a:lnTo>
                    <a:lnTo>
                      <a:pt x="2146" y="570"/>
                    </a:lnTo>
                    <a:lnTo>
                      <a:pt x="2147" y="570"/>
                    </a:lnTo>
                    <a:lnTo>
                      <a:pt x="2147" y="564"/>
                    </a:lnTo>
                    <a:lnTo>
                      <a:pt x="2148" y="564"/>
                    </a:lnTo>
                    <a:lnTo>
                      <a:pt x="2148" y="569"/>
                    </a:lnTo>
                    <a:lnTo>
                      <a:pt x="2149" y="564"/>
                    </a:lnTo>
                    <a:lnTo>
                      <a:pt x="2149" y="556"/>
                    </a:lnTo>
                    <a:lnTo>
                      <a:pt x="2149" y="559"/>
                    </a:lnTo>
                    <a:lnTo>
                      <a:pt x="2150" y="559"/>
                    </a:lnTo>
                    <a:lnTo>
                      <a:pt x="2150" y="551"/>
                    </a:lnTo>
                    <a:lnTo>
                      <a:pt x="2150" y="555"/>
                    </a:lnTo>
                    <a:lnTo>
                      <a:pt x="2151" y="555"/>
                    </a:lnTo>
                    <a:lnTo>
                      <a:pt x="2151" y="547"/>
                    </a:lnTo>
                    <a:lnTo>
                      <a:pt x="2151" y="548"/>
                    </a:lnTo>
                    <a:lnTo>
                      <a:pt x="2152" y="548"/>
                    </a:lnTo>
                    <a:lnTo>
                      <a:pt x="2152" y="552"/>
                    </a:lnTo>
                    <a:lnTo>
                      <a:pt x="2152" y="554"/>
                    </a:lnTo>
                    <a:lnTo>
                      <a:pt x="2153" y="554"/>
                    </a:lnTo>
                    <a:lnTo>
                      <a:pt x="2153" y="579"/>
                    </a:lnTo>
                    <a:lnTo>
                      <a:pt x="2153" y="560"/>
                    </a:lnTo>
                    <a:lnTo>
                      <a:pt x="2154" y="560"/>
                    </a:lnTo>
                    <a:lnTo>
                      <a:pt x="2154" y="581"/>
                    </a:lnTo>
                    <a:lnTo>
                      <a:pt x="2155" y="560"/>
                    </a:lnTo>
                    <a:lnTo>
                      <a:pt x="2155" y="534"/>
                    </a:lnTo>
                    <a:lnTo>
                      <a:pt x="2155" y="546"/>
                    </a:lnTo>
                    <a:lnTo>
                      <a:pt x="2156" y="546"/>
                    </a:lnTo>
                    <a:lnTo>
                      <a:pt x="2156" y="565"/>
                    </a:lnTo>
                    <a:lnTo>
                      <a:pt x="2157" y="565"/>
                    </a:lnTo>
                    <a:lnTo>
                      <a:pt x="2157" y="539"/>
                    </a:lnTo>
                    <a:lnTo>
                      <a:pt x="2157" y="570"/>
                    </a:lnTo>
                    <a:lnTo>
                      <a:pt x="2157" y="540"/>
                    </a:lnTo>
                    <a:lnTo>
                      <a:pt x="2158" y="540"/>
                    </a:lnTo>
                    <a:lnTo>
                      <a:pt x="2158" y="510"/>
                    </a:lnTo>
                    <a:lnTo>
                      <a:pt x="2158" y="550"/>
                    </a:lnTo>
                    <a:lnTo>
                      <a:pt x="2159" y="550"/>
                    </a:lnTo>
                    <a:lnTo>
                      <a:pt x="2159" y="561"/>
                    </a:lnTo>
                    <a:lnTo>
                      <a:pt x="2159" y="559"/>
                    </a:lnTo>
                    <a:lnTo>
                      <a:pt x="2160" y="559"/>
                    </a:lnTo>
                    <a:lnTo>
                      <a:pt x="2160" y="537"/>
                    </a:lnTo>
                    <a:lnTo>
                      <a:pt x="2160" y="559"/>
                    </a:lnTo>
                    <a:lnTo>
                      <a:pt x="2161" y="559"/>
                    </a:lnTo>
                    <a:lnTo>
                      <a:pt x="2161" y="534"/>
                    </a:lnTo>
                    <a:lnTo>
                      <a:pt x="2161" y="563"/>
                    </a:lnTo>
                    <a:lnTo>
                      <a:pt x="2161" y="569"/>
                    </a:lnTo>
                    <a:lnTo>
                      <a:pt x="2162" y="569"/>
                    </a:lnTo>
                    <a:lnTo>
                      <a:pt x="2162" y="574"/>
                    </a:lnTo>
                    <a:lnTo>
                      <a:pt x="2162" y="573"/>
                    </a:lnTo>
                    <a:lnTo>
                      <a:pt x="2163" y="573"/>
                    </a:lnTo>
                    <a:lnTo>
                      <a:pt x="2163" y="555"/>
                    </a:lnTo>
                    <a:lnTo>
                      <a:pt x="2164" y="555"/>
                    </a:lnTo>
                    <a:lnTo>
                      <a:pt x="2164" y="569"/>
                    </a:lnTo>
                    <a:lnTo>
                      <a:pt x="2164" y="563"/>
                    </a:lnTo>
                    <a:lnTo>
                      <a:pt x="2165" y="563"/>
                    </a:lnTo>
                    <a:lnTo>
                      <a:pt x="2165" y="572"/>
                    </a:lnTo>
                    <a:lnTo>
                      <a:pt x="2165" y="573"/>
                    </a:lnTo>
                    <a:lnTo>
                      <a:pt x="2166" y="573"/>
                    </a:lnTo>
                    <a:lnTo>
                      <a:pt x="2166" y="575"/>
                    </a:lnTo>
                    <a:lnTo>
                      <a:pt x="2166" y="576"/>
                    </a:lnTo>
                    <a:lnTo>
                      <a:pt x="2167" y="576"/>
                    </a:lnTo>
                    <a:lnTo>
                      <a:pt x="2167" y="579"/>
                    </a:lnTo>
                    <a:lnTo>
                      <a:pt x="2168" y="576"/>
                    </a:lnTo>
                    <a:lnTo>
                      <a:pt x="2168" y="552"/>
                    </a:lnTo>
                    <a:lnTo>
                      <a:pt x="2168" y="555"/>
                    </a:lnTo>
                    <a:lnTo>
                      <a:pt x="2169" y="555"/>
                    </a:lnTo>
                    <a:lnTo>
                      <a:pt x="2169" y="582"/>
                    </a:lnTo>
                    <a:lnTo>
                      <a:pt x="2169" y="571"/>
                    </a:lnTo>
                    <a:lnTo>
                      <a:pt x="2170" y="571"/>
                    </a:lnTo>
                    <a:lnTo>
                      <a:pt x="2170" y="582"/>
                    </a:lnTo>
                    <a:lnTo>
                      <a:pt x="2170" y="573"/>
                    </a:lnTo>
                    <a:lnTo>
                      <a:pt x="2171" y="573"/>
                    </a:lnTo>
                    <a:lnTo>
                      <a:pt x="2171" y="594"/>
                    </a:lnTo>
                    <a:lnTo>
                      <a:pt x="2171" y="589"/>
                    </a:lnTo>
                    <a:lnTo>
                      <a:pt x="2172" y="589"/>
                    </a:lnTo>
                    <a:lnTo>
                      <a:pt x="2172" y="569"/>
                    </a:lnTo>
                    <a:lnTo>
                      <a:pt x="2173" y="569"/>
                    </a:lnTo>
                    <a:lnTo>
                      <a:pt x="2173" y="576"/>
                    </a:lnTo>
                    <a:lnTo>
                      <a:pt x="2174" y="576"/>
                    </a:lnTo>
                    <a:lnTo>
                      <a:pt x="2174" y="587"/>
                    </a:lnTo>
                    <a:lnTo>
                      <a:pt x="2175" y="587"/>
                    </a:lnTo>
                    <a:lnTo>
                      <a:pt x="2175" y="575"/>
                    </a:lnTo>
                    <a:lnTo>
                      <a:pt x="2175" y="589"/>
                    </a:lnTo>
                    <a:lnTo>
                      <a:pt x="2175" y="586"/>
                    </a:lnTo>
                    <a:lnTo>
                      <a:pt x="2176" y="586"/>
                    </a:lnTo>
                    <a:lnTo>
                      <a:pt x="2176" y="570"/>
                    </a:lnTo>
                    <a:lnTo>
                      <a:pt x="2176" y="586"/>
                    </a:lnTo>
                    <a:lnTo>
                      <a:pt x="2177" y="586"/>
                    </a:lnTo>
                    <a:lnTo>
                      <a:pt x="2177" y="569"/>
                    </a:lnTo>
                    <a:lnTo>
                      <a:pt x="2177" y="589"/>
                    </a:lnTo>
                    <a:lnTo>
                      <a:pt x="2178" y="569"/>
                    </a:lnTo>
                    <a:lnTo>
                      <a:pt x="2178" y="558"/>
                    </a:lnTo>
                    <a:lnTo>
                      <a:pt x="2178" y="559"/>
                    </a:lnTo>
                    <a:lnTo>
                      <a:pt x="2179" y="559"/>
                    </a:lnTo>
                    <a:lnTo>
                      <a:pt x="2179" y="567"/>
                    </a:lnTo>
                    <a:lnTo>
                      <a:pt x="2179" y="563"/>
                    </a:lnTo>
                    <a:lnTo>
                      <a:pt x="2180" y="563"/>
                    </a:lnTo>
                    <a:lnTo>
                      <a:pt x="2180" y="574"/>
                    </a:lnTo>
                    <a:lnTo>
                      <a:pt x="2180" y="571"/>
                    </a:lnTo>
                    <a:lnTo>
                      <a:pt x="2181" y="571"/>
                    </a:lnTo>
                    <a:lnTo>
                      <a:pt x="2181" y="574"/>
                    </a:lnTo>
                    <a:lnTo>
                      <a:pt x="2181" y="575"/>
                    </a:lnTo>
                    <a:lnTo>
                      <a:pt x="2182" y="575"/>
                    </a:lnTo>
                    <a:lnTo>
                      <a:pt x="2182" y="588"/>
                    </a:lnTo>
                    <a:lnTo>
                      <a:pt x="2183" y="588"/>
                    </a:lnTo>
                    <a:lnTo>
                      <a:pt x="2183" y="566"/>
                    </a:lnTo>
                    <a:lnTo>
                      <a:pt x="2184" y="566"/>
                    </a:lnTo>
                    <a:lnTo>
                      <a:pt x="2184" y="559"/>
                    </a:lnTo>
                    <a:lnTo>
                      <a:pt x="2184" y="564"/>
                    </a:lnTo>
                    <a:lnTo>
                      <a:pt x="2185" y="564"/>
                    </a:lnTo>
                    <a:lnTo>
                      <a:pt x="2185" y="590"/>
                    </a:lnTo>
                    <a:lnTo>
                      <a:pt x="2185" y="589"/>
                    </a:lnTo>
                    <a:lnTo>
                      <a:pt x="2186" y="589"/>
                    </a:lnTo>
                    <a:lnTo>
                      <a:pt x="2186" y="562"/>
                    </a:lnTo>
                    <a:lnTo>
                      <a:pt x="2187" y="562"/>
                    </a:lnTo>
                    <a:lnTo>
                      <a:pt x="2187" y="554"/>
                    </a:lnTo>
                    <a:lnTo>
                      <a:pt x="2187" y="568"/>
                    </a:lnTo>
                    <a:lnTo>
                      <a:pt x="2188" y="568"/>
                    </a:lnTo>
                    <a:lnTo>
                      <a:pt x="2188" y="581"/>
                    </a:lnTo>
                    <a:lnTo>
                      <a:pt x="2189" y="568"/>
                    </a:lnTo>
                    <a:lnTo>
                      <a:pt x="2189" y="558"/>
                    </a:lnTo>
                    <a:lnTo>
                      <a:pt x="2189" y="568"/>
                    </a:lnTo>
                    <a:lnTo>
                      <a:pt x="2190" y="568"/>
                    </a:lnTo>
                    <a:lnTo>
                      <a:pt x="2190" y="556"/>
                    </a:lnTo>
                    <a:lnTo>
                      <a:pt x="2190" y="562"/>
                    </a:lnTo>
                    <a:lnTo>
                      <a:pt x="2191" y="562"/>
                    </a:lnTo>
                    <a:lnTo>
                      <a:pt x="2191" y="581"/>
                    </a:lnTo>
                    <a:lnTo>
                      <a:pt x="2191" y="568"/>
                    </a:lnTo>
                    <a:lnTo>
                      <a:pt x="2192" y="568"/>
                    </a:lnTo>
                    <a:lnTo>
                      <a:pt x="2192" y="577"/>
                    </a:lnTo>
                    <a:lnTo>
                      <a:pt x="2193" y="577"/>
                    </a:lnTo>
                    <a:lnTo>
                      <a:pt x="2193" y="564"/>
                    </a:lnTo>
                    <a:lnTo>
                      <a:pt x="2193" y="571"/>
                    </a:lnTo>
                    <a:lnTo>
                      <a:pt x="2194" y="571"/>
                    </a:lnTo>
                    <a:lnTo>
                      <a:pt x="2194" y="560"/>
                    </a:lnTo>
                    <a:lnTo>
                      <a:pt x="2194" y="568"/>
                    </a:lnTo>
                    <a:lnTo>
                      <a:pt x="2195" y="568"/>
                    </a:lnTo>
                    <a:lnTo>
                      <a:pt x="2195" y="556"/>
                    </a:lnTo>
                    <a:lnTo>
                      <a:pt x="2195" y="565"/>
                    </a:lnTo>
                    <a:lnTo>
                      <a:pt x="2196" y="565"/>
                    </a:lnTo>
                    <a:lnTo>
                      <a:pt x="2196" y="574"/>
                    </a:lnTo>
                    <a:lnTo>
                      <a:pt x="2196" y="572"/>
                    </a:lnTo>
                    <a:lnTo>
                      <a:pt x="2197" y="572"/>
                    </a:lnTo>
                    <a:lnTo>
                      <a:pt x="2197" y="563"/>
                    </a:lnTo>
                    <a:lnTo>
                      <a:pt x="2197" y="565"/>
                    </a:lnTo>
                    <a:lnTo>
                      <a:pt x="2198" y="565"/>
                    </a:lnTo>
                    <a:lnTo>
                      <a:pt x="2198" y="568"/>
                    </a:lnTo>
                    <a:lnTo>
                      <a:pt x="2198" y="569"/>
                    </a:lnTo>
                    <a:lnTo>
                      <a:pt x="2199" y="569"/>
                    </a:lnTo>
                    <a:lnTo>
                      <a:pt x="2199" y="580"/>
                    </a:lnTo>
                    <a:lnTo>
                      <a:pt x="2200" y="580"/>
                    </a:lnTo>
                    <a:lnTo>
                      <a:pt x="2200" y="567"/>
                    </a:lnTo>
                    <a:lnTo>
                      <a:pt x="2200" y="582"/>
                    </a:lnTo>
                    <a:lnTo>
                      <a:pt x="2200" y="569"/>
                    </a:lnTo>
                    <a:lnTo>
                      <a:pt x="2201" y="569"/>
                    </a:lnTo>
                    <a:lnTo>
                      <a:pt x="2201" y="555"/>
                    </a:lnTo>
                    <a:lnTo>
                      <a:pt x="2201" y="561"/>
                    </a:lnTo>
                    <a:lnTo>
                      <a:pt x="2202" y="561"/>
                    </a:lnTo>
                    <a:lnTo>
                      <a:pt x="2202" y="571"/>
                    </a:lnTo>
                    <a:lnTo>
                      <a:pt x="2202" y="566"/>
                    </a:lnTo>
                    <a:lnTo>
                      <a:pt x="2203" y="566"/>
                    </a:lnTo>
                    <a:lnTo>
                      <a:pt x="2203" y="579"/>
                    </a:lnTo>
                    <a:lnTo>
                      <a:pt x="2203" y="570"/>
                    </a:lnTo>
                    <a:lnTo>
                      <a:pt x="2204" y="570"/>
                    </a:lnTo>
                    <a:lnTo>
                      <a:pt x="2204" y="562"/>
                    </a:lnTo>
                    <a:lnTo>
                      <a:pt x="2204" y="566"/>
                    </a:lnTo>
                    <a:lnTo>
                      <a:pt x="2205" y="566"/>
                    </a:lnTo>
                    <a:lnTo>
                      <a:pt x="2205" y="575"/>
                    </a:lnTo>
                    <a:lnTo>
                      <a:pt x="2206" y="575"/>
                    </a:lnTo>
                    <a:lnTo>
                      <a:pt x="2206" y="586"/>
                    </a:lnTo>
                    <a:lnTo>
                      <a:pt x="2207" y="586"/>
                    </a:lnTo>
                    <a:lnTo>
                      <a:pt x="2207" y="573"/>
                    </a:lnTo>
                    <a:lnTo>
                      <a:pt x="2207" y="587"/>
                    </a:lnTo>
                    <a:lnTo>
                      <a:pt x="2207" y="579"/>
                    </a:lnTo>
                    <a:lnTo>
                      <a:pt x="2208" y="579"/>
                    </a:lnTo>
                    <a:lnTo>
                      <a:pt x="2208" y="561"/>
                    </a:lnTo>
                    <a:lnTo>
                      <a:pt x="2208" y="579"/>
                    </a:lnTo>
                    <a:lnTo>
                      <a:pt x="2209" y="579"/>
                    </a:lnTo>
                    <a:lnTo>
                      <a:pt x="2209" y="533"/>
                    </a:lnTo>
                    <a:lnTo>
                      <a:pt x="2209" y="582"/>
                    </a:lnTo>
                    <a:lnTo>
                      <a:pt x="2209" y="533"/>
                    </a:lnTo>
                    <a:lnTo>
                      <a:pt x="2210" y="533"/>
                    </a:lnTo>
                    <a:lnTo>
                      <a:pt x="2210" y="568"/>
                    </a:lnTo>
                    <a:lnTo>
                      <a:pt x="2210" y="571"/>
                    </a:lnTo>
                    <a:lnTo>
                      <a:pt x="2211" y="571"/>
                    </a:lnTo>
                    <a:lnTo>
                      <a:pt x="2211" y="579"/>
                    </a:lnTo>
                    <a:lnTo>
                      <a:pt x="2211" y="576"/>
                    </a:lnTo>
                    <a:lnTo>
                      <a:pt x="2212" y="576"/>
                    </a:lnTo>
                    <a:lnTo>
                      <a:pt x="2212" y="569"/>
                    </a:lnTo>
                    <a:lnTo>
                      <a:pt x="2212" y="576"/>
                    </a:lnTo>
                    <a:lnTo>
                      <a:pt x="2213" y="576"/>
                    </a:lnTo>
                    <a:lnTo>
                      <a:pt x="2213" y="554"/>
                    </a:lnTo>
                    <a:lnTo>
                      <a:pt x="2213" y="556"/>
                    </a:lnTo>
                    <a:lnTo>
                      <a:pt x="2214" y="556"/>
                    </a:lnTo>
                    <a:lnTo>
                      <a:pt x="2214" y="574"/>
                    </a:lnTo>
                    <a:lnTo>
                      <a:pt x="2214" y="561"/>
                    </a:lnTo>
                    <a:lnTo>
                      <a:pt x="2215" y="561"/>
                    </a:lnTo>
                    <a:lnTo>
                      <a:pt x="2215" y="569"/>
                    </a:lnTo>
                    <a:lnTo>
                      <a:pt x="2215" y="561"/>
                    </a:lnTo>
                    <a:lnTo>
                      <a:pt x="2216" y="561"/>
                    </a:lnTo>
                    <a:lnTo>
                      <a:pt x="2216" y="573"/>
                    </a:lnTo>
                    <a:lnTo>
                      <a:pt x="2216" y="576"/>
                    </a:lnTo>
                    <a:lnTo>
                      <a:pt x="2217" y="576"/>
                    </a:lnTo>
                    <a:lnTo>
                      <a:pt x="2217" y="585"/>
                    </a:lnTo>
                    <a:lnTo>
                      <a:pt x="2218" y="576"/>
                    </a:lnTo>
                    <a:lnTo>
                      <a:pt x="2218" y="570"/>
                    </a:lnTo>
                    <a:lnTo>
                      <a:pt x="2218" y="573"/>
                    </a:lnTo>
                    <a:lnTo>
                      <a:pt x="2219" y="573"/>
                    </a:lnTo>
                    <a:lnTo>
                      <a:pt x="2219" y="561"/>
                    </a:lnTo>
                    <a:lnTo>
                      <a:pt x="2219" y="573"/>
                    </a:lnTo>
                    <a:lnTo>
                      <a:pt x="2220" y="573"/>
                    </a:lnTo>
                    <a:lnTo>
                      <a:pt x="2220" y="579"/>
                    </a:lnTo>
                    <a:lnTo>
                      <a:pt x="2221" y="579"/>
                    </a:lnTo>
                    <a:lnTo>
                      <a:pt x="2221" y="570"/>
                    </a:lnTo>
                    <a:lnTo>
                      <a:pt x="2221" y="580"/>
                    </a:lnTo>
                    <a:lnTo>
                      <a:pt x="2221" y="575"/>
                    </a:lnTo>
                    <a:lnTo>
                      <a:pt x="2222" y="575"/>
                    </a:lnTo>
                    <a:lnTo>
                      <a:pt x="2222" y="587"/>
                    </a:lnTo>
                    <a:lnTo>
                      <a:pt x="2223" y="575"/>
                    </a:lnTo>
                    <a:lnTo>
                      <a:pt x="2223" y="570"/>
                    </a:lnTo>
                    <a:lnTo>
                      <a:pt x="2223" y="572"/>
                    </a:lnTo>
                    <a:lnTo>
                      <a:pt x="2224" y="572"/>
                    </a:lnTo>
                    <a:lnTo>
                      <a:pt x="2224" y="567"/>
                    </a:lnTo>
                    <a:lnTo>
                      <a:pt x="2224" y="574"/>
                    </a:lnTo>
                    <a:lnTo>
                      <a:pt x="2225" y="574"/>
                    </a:lnTo>
                    <a:lnTo>
                      <a:pt x="2225" y="564"/>
                    </a:lnTo>
                    <a:lnTo>
                      <a:pt x="2225" y="575"/>
                    </a:lnTo>
                    <a:lnTo>
                      <a:pt x="2225" y="568"/>
                    </a:lnTo>
                    <a:lnTo>
                      <a:pt x="2226" y="568"/>
                    </a:lnTo>
                    <a:lnTo>
                      <a:pt x="2226" y="581"/>
                    </a:lnTo>
                    <a:lnTo>
                      <a:pt x="2226" y="579"/>
                    </a:lnTo>
                    <a:lnTo>
                      <a:pt x="2227" y="579"/>
                    </a:lnTo>
                    <a:lnTo>
                      <a:pt x="2227" y="567"/>
                    </a:lnTo>
                    <a:lnTo>
                      <a:pt x="2227" y="582"/>
                    </a:lnTo>
                    <a:lnTo>
                      <a:pt x="2228" y="582"/>
                    </a:lnTo>
                    <a:lnTo>
                      <a:pt x="2228" y="587"/>
                    </a:lnTo>
                    <a:lnTo>
                      <a:pt x="2229" y="582"/>
                    </a:lnTo>
                    <a:lnTo>
                      <a:pt x="2229" y="562"/>
                    </a:lnTo>
                    <a:lnTo>
                      <a:pt x="2229" y="564"/>
                    </a:lnTo>
                    <a:lnTo>
                      <a:pt x="2230" y="564"/>
                    </a:lnTo>
                    <a:lnTo>
                      <a:pt x="2230" y="558"/>
                    </a:lnTo>
                    <a:lnTo>
                      <a:pt x="2230" y="566"/>
                    </a:lnTo>
                    <a:lnTo>
                      <a:pt x="2231" y="566"/>
                    </a:lnTo>
                    <a:lnTo>
                      <a:pt x="2231" y="570"/>
                    </a:lnTo>
                    <a:lnTo>
                      <a:pt x="2231" y="566"/>
                    </a:lnTo>
                    <a:lnTo>
                      <a:pt x="2232" y="566"/>
                    </a:lnTo>
                    <a:lnTo>
                      <a:pt x="2232" y="569"/>
                    </a:lnTo>
                    <a:lnTo>
                      <a:pt x="2232" y="568"/>
                    </a:lnTo>
                    <a:lnTo>
                      <a:pt x="2233" y="568"/>
                    </a:lnTo>
                    <a:lnTo>
                      <a:pt x="2233" y="576"/>
                    </a:lnTo>
                    <a:lnTo>
                      <a:pt x="2233" y="571"/>
                    </a:lnTo>
                    <a:lnTo>
                      <a:pt x="2234" y="571"/>
                    </a:lnTo>
                    <a:lnTo>
                      <a:pt x="2234" y="563"/>
                    </a:lnTo>
                    <a:lnTo>
                      <a:pt x="2234" y="568"/>
                    </a:lnTo>
                    <a:lnTo>
                      <a:pt x="2235" y="568"/>
                    </a:lnTo>
                    <a:lnTo>
                      <a:pt x="2235" y="543"/>
                    </a:lnTo>
                    <a:lnTo>
                      <a:pt x="2235" y="548"/>
                    </a:lnTo>
                    <a:lnTo>
                      <a:pt x="2236" y="548"/>
                    </a:lnTo>
                    <a:lnTo>
                      <a:pt x="2236" y="558"/>
                    </a:lnTo>
                    <a:lnTo>
                      <a:pt x="2236" y="556"/>
                    </a:lnTo>
                    <a:lnTo>
                      <a:pt x="2237" y="556"/>
                    </a:lnTo>
                    <a:lnTo>
                      <a:pt x="2237" y="564"/>
                    </a:lnTo>
                    <a:lnTo>
                      <a:pt x="2238" y="564"/>
                    </a:lnTo>
                    <a:lnTo>
                      <a:pt x="2238" y="553"/>
                    </a:lnTo>
                    <a:lnTo>
                      <a:pt x="2238" y="566"/>
                    </a:lnTo>
                    <a:lnTo>
                      <a:pt x="2238" y="564"/>
                    </a:lnTo>
                    <a:lnTo>
                      <a:pt x="2239" y="564"/>
                    </a:lnTo>
                    <a:lnTo>
                      <a:pt x="2239" y="546"/>
                    </a:lnTo>
                    <a:lnTo>
                      <a:pt x="2239" y="564"/>
                    </a:lnTo>
                    <a:lnTo>
                      <a:pt x="2240" y="564"/>
                    </a:lnTo>
                    <a:lnTo>
                      <a:pt x="2240" y="569"/>
                    </a:lnTo>
                    <a:lnTo>
                      <a:pt x="2240" y="566"/>
                    </a:lnTo>
                    <a:lnTo>
                      <a:pt x="2241" y="566"/>
                    </a:lnTo>
                    <a:lnTo>
                      <a:pt x="2241" y="586"/>
                    </a:lnTo>
                    <a:lnTo>
                      <a:pt x="2241" y="571"/>
                    </a:lnTo>
                    <a:lnTo>
                      <a:pt x="2242" y="571"/>
                    </a:lnTo>
                    <a:lnTo>
                      <a:pt x="2242" y="585"/>
                    </a:lnTo>
                    <a:lnTo>
                      <a:pt x="2242" y="574"/>
                    </a:lnTo>
                    <a:lnTo>
                      <a:pt x="2243" y="574"/>
                    </a:lnTo>
                    <a:lnTo>
                      <a:pt x="2243" y="559"/>
                    </a:lnTo>
                    <a:lnTo>
                      <a:pt x="2244" y="559"/>
                    </a:lnTo>
                    <a:lnTo>
                      <a:pt x="2244" y="537"/>
                    </a:lnTo>
                    <a:lnTo>
                      <a:pt x="2244" y="564"/>
                    </a:lnTo>
                    <a:lnTo>
                      <a:pt x="2245" y="564"/>
                    </a:lnTo>
                    <a:lnTo>
                      <a:pt x="2245" y="579"/>
                    </a:lnTo>
                    <a:lnTo>
                      <a:pt x="2245" y="572"/>
                    </a:lnTo>
                    <a:lnTo>
                      <a:pt x="2246" y="572"/>
                    </a:lnTo>
                    <a:lnTo>
                      <a:pt x="2246" y="580"/>
                    </a:lnTo>
                    <a:lnTo>
                      <a:pt x="2247" y="572"/>
                    </a:lnTo>
                    <a:lnTo>
                      <a:pt x="2247" y="556"/>
                    </a:lnTo>
                    <a:lnTo>
                      <a:pt x="2247" y="565"/>
                    </a:lnTo>
                    <a:lnTo>
                      <a:pt x="2248" y="565"/>
                    </a:lnTo>
                    <a:lnTo>
                      <a:pt x="2248" y="581"/>
                    </a:lnTo>
                    <a:lnTo>
                      <a:pt x="2248" y="572"/>
                    </a:lnTo>
                    <a:lnTo>
                      <a:pt x="2249" y="572"/>
                    </a:lnTo>
                    <a:lnTo>
                      <a:pt x="2249" y="578"/>
                    </a:lnTo>
                    <a:lnTo>
                      <a:pt x="2250" y="572"/>
                    </a:lnTo>
                    <a:lnTo>
                      <a:pt x="2250" y="567"/>
                    </a:lnTo>
                    <a:lnTo>
                      <a:pt x="2251" y="567"/>
                    </a:lnTo>
                    <a:lnTo>
                      <a:pt x="2251" y="549"/>
                    </a:lnTo>
                    <a:lnTo>
                      <a:pt x="2251" y="552"/>
                    </a:lnTo>
                    <a:lnTo>
                      <a:pt x="2252" y="552"/>
                    </a:lnTo>
                    <a:lnTo>
                      <a:pt x="2252" y="558"/>
                    </a:lnTo>
                    <a:lnTo>
                      <a:pt x="2253" y="558"/>
                    </a:lnTo>
                    <a:lnTo>
                      <a:pt x="2253" y="549"/>
                    </a:lnTo>
                    <a:lnTo>
                      <a:pt x="2253" y="560"/>
                    </a:lnTo>
                    <a:lnTo>
                      <a:pt x="2253" y="564"/>
                    </a:lnTo>
                    <a:lnTo>
                      <a:pt x="2254" y="564"/>
                    </a:lnTo>
                    <a:lnTo>
                      <a:pt x="2254" y="581"/>
                    </a:lnTo>
                    <a:lnTo>
                      <a:pt x="2254" y="575"/>
                    </a:lnTo>
                    <a:lnTo>
                      <a:pt x="2255" y="575"/>
                    </a:lnTo>
                    <a:lnTo>
                      <a:pt x="2255" y="582"/>
                    </a:lnTo>
                    <a:lnTo>
                      <a:pt x="2255" y="576"/>
                    </a:lnTo>
                    <a:lnTo>
                      <a:pt x="2256" y="576"/>
                    </a:lnTo>
                    <a:lnTo>
                      <a:pt x="2256" y="589"/>
                    </a:lnTo>
                    <a:lnTo>
                      <a:pt x="2256" y="585"/>
                    </a:lnTo>
                    <a:lnTo>
                      <a:pt x="2257" y="585"/>
                    </a:lnTo>
                    <a:lnTo>
                      <a:pt x="2257" y="567"/>
                    </a:lnTo>
                    <a:lnTo>
                      <a:pt x="2258" y="567"/>
                    </a:lnTo>
                    <a:lnTo>
                      <a:pt x="2258" y="547"/>
                    </a:lnTo>
                    <a:lnTo>
                      <a:pt x="2258" y="563"/>
                    </a:lnTo>
                    <a:lnTo>
                      <a:pt x="2259" y="563"/>
                    </a:lnTo>
                    <a:lnTo>
                      <a:pt x="2259" y="581"/>
                    </a:lnTo>
                    <a:lnTo>
                      <a:pt x="2259" y="566"/>
                    </a:lnTo>
                    <a:lnTo>
                      <a:pt x="2260" y="566"/>
                    </a:lnTo>
                    <a:lnTo>
                      <a:pt x="2260" y="580"/>
                    </a:lnTo>
                    <a:lnTo>
                      <a:pt x="2261" y="580"/>
                    </a:lnTo>
                    <a:lnTo>
                      <a:pt x="2261" y="565"/>
                    </a:lnTo>
                    <a:lnTo>
                      <a:pt x="2261" y="581"/>
                    </a:lnTo>
                    <a:lnTo>
                      <a:pt x="2262" y="565"/>
                    </a:lnTo>
                    <a:lnTo>
                      <a:pt x="2262" y="560"/>
                    </a:lnTo>
                    <a:lnTo>
                      <a:pt x="2262" y="562"/>
                    </a:lnTo>
                    <a:lnTo>
                      <a:pt x="2263" y="562"/>
                    </a:lnTo>
                    <a:lnTo>
                      <a:pt x="2263" y="556"/>
                    </a:lnTo>
                    <a:lnTo>
                      <a:pt x="2263" y="563"/>
                    </a:lnTo>
                    <a:lnTo>
                      <a:pt x="2264" y="556"/>
                    </a:lnTo>
                    <a:lnTo>
                      <a:pt x="2264" y="548"/>
                    </a:lnTo>
                    <a:lnTo>
                      <a:pt x="2264" y="556"/>
                    </a:lnTo>
                    <a:lnTo>
                      <a:pt x="2265" y="556"/>
                    </a:lnTo>
                    <a:lnTo>
                      <a:pt x="2265" y="543"/>
                    </a:lnTo>
                    <a:lnTo>
                      <a:pt x="2265" y="560"/>
                    </a:lnTo>
                    <a:lnTo>
                      <a:pt x="2265" y="562"/>
                    </a:lnTo>
                    <a:lnTo>
                      <a:pt x="2266" y="562"/>
                    </a:lnTo>
                    <a:lnTo>
                      <a:pt x="2266" y="570"/>
                    </a:lnTo>
                    <a:lnTo>
                      <a:pt x="2266" y="567"/>
                    </a:lnTo>
                    <a:lnTo>
                      <a:pt x="2267" y="567"/>
                    </a:lnTo>
                    <a:lnTo>
                      <a:pt x="2267" y="558"/>
                    </a:lnTo>
                    <a:lnTo>
                      <a:pt x="2267" y="562"/>
                    </a:lnTo>
                    <a:lnTo>
                      <a:pt x="2268" y="562"/>
                    </a:lnTo>
                    <a:lnTo>
                      <a:pt x="2268" y="566"/>
                    </a:lnTo>
                    <a:lnTo>
                      <a:pt x="2268" y="563"/>
                    </a:lnTo>
                    <a:lnTo>
                      <a:pt x="2269" y="563"/>
                    </a:lnTo>
                    <a:lnTo>
                      <a:pt x="2269" y="554"/>
                    </a:lnTo>
                    <a:lnTo>
                      <a:pt x="2269" y="557"/>
                    </a:lnTo>
                    <a:lnTo>
                      <a:pt x="2270" y="557"/>
                    </a:lnTo>
                    <a:lnTo>
                      <a:pt x="2270" y="563"/>
                    </a:lnTo>
                    <a:lnTo>
                      <a:pt x="2270" y="567"/>
                    </a:lnTo>
                    <a:lnTo>
                      <a:pt x="2271" y="567"/>
                    </a:lnTo>
                    <a:lnTo>
                      <a:pt x="2271" y="573"/>
                    </a:lnTo>
                    <a:lnTo>
                      <a:pt x="2272" y="567"/>
                    </a:lnTo>
                    <a:lnTo>
                      <a:pt x="2272" y="552"/>
                    </a:lnTo>
                    <a:lnTo>
                      <a:pt x="2272" y="554"/>
                    </a:lnTo>
                    <a:lnTo>
                      <a:pt x="2273" y="554"/>
                    </a:lnTo>
                    <a:lnTo>
                      <a:pt x="2273" y="567"/>
                    </a:lnTo>
                    <a:lnTo>
                      <a:pt x="2273" y="559"/>
                    </a:lnTo>
                    <a:lnTo>
                      <a:pt x="2274" y="559"/>
                    </a:lnTo>
                    <a:lnTo>
                      <a:pt x="2274" y="579"/>
                    </a:lnTo>
                    <a:lnTo>
                      <a:pt x="2275" y="559"/>
                    </a:lnTo>
                    <a:lnTo>
                      <a:pt x="2275" y="539"/>
                    </a:lnTo>
                    <a:lnTo>
                      <a:pt x="2275" y="551"/>
                    </a:lnTo>
                    <a:lnTo>
                      <a:pt x="2276" y="551"/>
                    </a:lnTo>
                    <a:lnTo>
                      <a:pt x="2276" y="564"/>
                    </a:lnTo>
                    <a:lnTo>
                      <a:pt x="2276" y="559"/>
                    </a:lnTo>
                    <a:lnTo>
                      <a:pt x="2277" y="559"/>
                    </a:lnTo>
                    <a:lnTo>
                      <a:pt x="2277" y="563"/>
                    </a:lnTo>
                    <a:lnTo>
                      <a:pt x="2277" y="564"/>
                    </a:lnTo>
                    <a:lnTo>
                      <a:pt x="2278" y="564"/>
                    </a:lnTo>
                    <a:lnTo>
                      <a:pt x="2278" y="577"/>
                    </a:lnTo>
                    <a:lnTo>
                      <a:pt x="2278" y="572"/>
                    </a:lnTo>
                    <a:lnTo>
                      <a:pt x="2279" y="572"/>
                    </a:lnTo>
                    <a:lnTo>
                      <a:pt x="2279" y="579"/>
                    </a:lnTo>
                    <a:lnTo>
                      <a:pt x="2280" y="572"/>
                    </a:lnTo>
                    <a:lnTo>
                      <a:pt x="2280" y="563"/>
                    </a:lnTo>
                    <a:lnTo>
                      <a:pt x="2280" y="569"/>
                    </a:lnTo>
                    <a:lnTo>
                      <a:pt x="2281" y="569"/>
                    </a:lnTo>
                    <a:lnTo>
                      <a:pt x="2281" y="562"/>
                    </a:lnTo>
                    <a:lnTo>
                      <a:pt x="2281" y="572"/>
                    </a:lnTo>
                    <a:lnTo>
                      <a:pt x="2281" y="563"/>
                    </a:lnTo>
                    <a:lnTo>
                      <a:pt x="2282" y="563"/>
                    </a:lnTo>
                    <a:lnTo>
                      <a:pt x="2282" y="572"/>
                    </a:lnTo>
                    <a:lnTo>
                      <a:pt x="2283" y="563"/>
                    </a:lnTo>
                    <a:lnTo>
                      <a:pt x="2283" y="551"/>
                    </a:lnTo>
                    <a:lnTo>
                      <a:pt x="2283" y="553"/>
                    </a:lnTo>
                    <a:lnTo>
                      <a:pt x="2284" y="553"/>
                    </a:lnTo>
                    <a:lnTo>
                      <a:pt x="2284" y="570"/>
                    </a:lnTo>
                    <a:lnTo>
                      <a:pt x="2284" y="563"/>
                    </a:lnTo>
                    <a:lnTo>
                      <a:pt x="2285" y="563"/>
                    </a:lnTo>
                    <a:lnTo>
                      <a:pt x="2285" y="572"/>
                    </a:lnTo>
                    <a:lnTo>
                      <a:pt x="2285" y="569"/>
                    </a:lnTo>
                    <a:lnTo>
                      <a:pt x="2286" y="569"/>
                    </a:lnTo>
                    <a:lnTo>
                      <a:pt x="2286" y="562"/>
                    </a:lnTo>
                    <a:lnTo>
                      <a:pt x="2286" y="571"/>
                    </a:lnTo>
                    <a:lnTo>
                      <a:pt x="2287" y="571"/>
                    </a:lnTo>
                    <a:lnTo>
                      <a:pt x="2287" y="574"/>
                    </a:lnTo>
                    <a:lnTo>
                      <a:pt x="2287" y="577"/>
                    </a:lnTo>
                    <a:lnTo>
                      <a:pt x="2288" y="577"/>
                    </a:lnTo>
                    <a:lnTo>
                      <a:pt x="2288" y="582"/>
                    </a:lnTo>
                    <a:lnTo>
                      <a:pt x="2289" y="577"/>
                    </a:lnTo>
                    <a:lnTo>
                      <a:pt x="2289" y="564"/>
                    </a:lnTo>
                    <a:lnTo>
                      <a:pt x="2289" y="574"/>
                    </a:lnTo>
                    <a:lnTo>
                      <a:pt x="2290" y="574"/>
                    </a:lnTo>
                    <a:lnTo>
                      <a:pt x="2290" y="560"/>
                    </a:lnTo>
                    <a:lnTo>
                      <a:pt x="2290" y="576"/>
                    </a:lnTo>
                    <a:lnTo>
                      <a:pt x="2290" y="579"/>
                    </a:lnTo>
                    <a:lnTo>
                      <a:pt x="2291" y="579"/>
                    </a:lnTo>
                    <a:lnTo>
                      <a:pt x="2291" y="587"/>
                    </a:lnTo>
                    <a:lnTo>
                      <a:pt x="2292" y="579"/>
                    </a:lnTo>
                    <a:lnTo>
                      <a:pt x="2292" y="566"/>
                    </a:lnTo>
                    <a:lnTo>
                      <a:pt x="2293" y="566"/>
                    </a:lnTo>
                    <a:lnTo>
                      <a:pt x="2293" y="563"/>
                    </a:lnTo>
                    <a:lnTo>
                      <a:pt x="2293" y="565"/>
                    </a:lnTo>
                    <a:lnTo>
                      <a:pt x="2294" y="565"/>
                    </a:lnTo>
                    <a:lnTo>
                      <a:pt x="2294" y="559"/>
                    </a:lnTo>
                    <a:lnTo>
                      <a:pt x="2294" y="567"/>
                    </a:lnTo>
                    <a:lnTo>
                      <a:pt x="2294" y="559"/>
                    </a:lnTo>
                    <a:lnTo>
                      <a:pt x="2295" y="559"/>
                    </a:lnTo>
                    <a:lnTo>
                      <a:pt x="2295" y="573"/>
                    </a:lnTo>
                    <a:lnTo>
                      <a:pt x="2295" y="570"/>
                    </a:lnTo>
                    <a:lnTo>
                      <a:pt x="2296" y="570"/>
                    </a:lnTo>
                    <a:lnTo>
                      <a:pt x="2296" y="573"/>
                    </a:lnTo>
                    <a:lnTo>
                      <a:pt x="2297" y="573"/>
                    </a:lnTo>
                    <a:lnTo>
                      <a:pt x="2297" y="583"/>
                    </a:lnTo>
                    <a:lnTo>
                      <a:pt x="2297" y="580"/>
                    </a:lnTo>
                    <a:lnTo>
                      <a:pt x="2298" y="580"/>
                    </a:lnTo>
                    <a:lnTo>
                      <a:pt x="2298" y="559"/>
                    </a:lnTo>
                    <a:lnTo>
                      <a:pt x="2298" y="565"/>
                    </a:lnTo>
                    <a:lnTo>
                      <a:pt x="2299" y="565"/>
                    </a:lnTo>
                    <a:lnTo>
                      <a:pt x="2299" y="553"/>
                    </a:lnTo>
                    <a:lnTo>
                      <a:pt x="2299" y="568"/>
                    </a:lnTo>
                    <a:lnTo>
                      <a:pt x="2300" y="568"/>
                    </a:lnTo>
                    <a:lnTo>
                      <a:pt x="2300" y="575"/>
                    </a:lnTo>
                    <a:lnTo>
                      <a:pt x="2300" y="573"/>
                    </a:lnTo>
                    <a:lnTo>
                      <a:pt x="2301" y="573"/>
                    </a:lnTo>
                    <a:lnTo>
                      <a:pt x="2301" y="576"/>
                    </a:lnTo>
                    <a:lnTo>
                      <a:pt x="2301" y="575"/>
                    </a:lnTo>
                    <a:lnTo>
                      <a:pt x="2302" y="575"/>
                    </a:lnTo>
                    <a:lnTo>
                      <a:pt x="2302" y="567"/>
                    </a:lnTo>
                    <a:lnTo>
                      <a:pt x="2302" y="573"/>
                    </a:lnTo>
                    <a:lnTo>
                      <a:pt x="2303" y="573"/>
                    </a:lnTo>
                    <a:lnTo>
                      <a:pt x="2303" y="563"/>
                    </a:lnTo>
                    <a:lnTo>
                      <a:pt x="2303" y="573"/>
                    </a:lnTo>
                    <a:lnTo>
                      <a:pt x="2304" y="573"/>
                    </a:lnTo>
                    <a:lnTo>
                      <a:pt x="2304" y="561"/>
                    </a:lnTo>
                    <a:lnTo>
                      <a:pt x="2304" y="581"/>
                    </a:lnTo>
                    <a:lnTo>
                      <a:pt x="2304" y="570"/>
                    </a:lnTo>
                    <a:lnTo>
                      <a:pt x="2305" y="570"/>
                    </a:lnTo>
                    <a:lnTo>
                      <a:pt x="2305" y="579"/>
                    </a:lnTo>
                    <a:lnTo>
                      <a:pt x="2306" y="579"/>
                    </a:lnTo>
                    <a:lnTo>
                      <a:pt x="2306" y="588"/>
                    </a:lnTo>
                    <a:lnTo>
                      <a:pt x="2307" y="579"/>
                    </a:lnTo>
                    <a:lnTo>
                      <a:pt x="2307" y="561"/>
                    </a:lnTo>
                    <a:lnTo>
                      <a:pt x="2307" y="566"/>
                    </a:lnTo>
                    <a:lnTo>
                      <a:pt x="2308" y="566"/>
                    </a:lnTo>
                    <a:lnTo>
                      <a:pt x="2308" y="578"/>
                    </a:lnTo>
                    <a:lnTo>
                      <a:pt x="2308" y="571"/>
                    </a:lnTo>
                    <a:lnTo>
                      <a:pt x="2309" y="571"/>
                    </a:lnTo>
                    <a:lnTo>
                      <a:pt x="2309" y="577"/>
                    </a:lnTo>
                    <a:lnTo>
                      <a:pt x="2309" y="571"/>
                    </a:lnTo>
                    <a:lnTo>
                      <a:pt x="2310" y="571"/>
                    </a:lnTo>
                    <a:lnTo>
                      <a:pt x="2310" y="582"/>
                    </a:lnTo>
                    <a:lnTo>
                      <a:pt x="2310" y="580"/>
                    </a:lnTo>
                    <a:lnTo>
                      <a:pt x="2311" y="580"/>
                    </a:lnTo>
                    <a:lnTo>
                      <a:pt x="2311" y="569"/>
                    </a:lnTo>
                    <a:lnTo>
                      <a:pt x="2311" y="572"/>
                    </a:lnTo>
                    <a:lnTo>
                      <a:pt x="2312" y="572"/>
                    </a:lnTo>
                    <a:lnTo>
                      <a:pt x="2312" y="580"/>
                    </a:lnTo>
                    <a:lnTo>
                      <a:pt x="2312" y="574"/>
                    </a:lnTo>
                    <a:lnTo>
                      <a:pt x="2313" y="574"/>
                    </a:lnTo>
                    <a:lnTo>
                      <a:pt x="2313" y="564"/>
                    </a:lnTo>
                    <a:lnTo>
                      <a:pt x="2314" y="564"/>
                    </a:lnTo>
                    <a:lnTo>
                      <a:pt x="2314" y="570"/>
                    </a:lnTo>
                    <a:lnTo>
                      <a:pt x="2314" y="566"/>
                    </a:lnTo>
                    <a:lnTo>
                      <a:pt x="2315" y="566"/>
                    </a:lnTo>
                    <a:lnTo>
                      <a:pt x="2315" y="562"/>
                    </a:lnTo>
                    <a:lnTo>
                      <a:pt x="2315" y="568"/>
                    </a:lnTo>
                    <a:lnTo>
                      <a:pt x="2316" y="568"/>
                    </a:lnTo>
                    <a:lnTo>
                      <a:pt x="2316" y="574"/>
                    </a:lnTo>
                    <a:lnTo>
                      <a:pt x="2317" y="574"/>
                    </a:lnTo>
                    <a:lnTo>
                      <a:pt x="2317" y="563"/>
                    </a:lnTo>
                    <a:lnTo>
                      <a:pt x="2317" y="577"/>
                    </a:lnTo>
                    <a:lnTo>
                      <a:pt x="2318" y="563"/>
                    </a:lnTo>
                    <a:lnTo>
                      <a:pt x="2318" y="556"/>
                    </a:lnTo>
                    <a:lnTo>
                      <a:pt x="2318" y="565"/>
                    </a:lnTo>
                    <a:lnTo>
                      <a:pt x="2319" y="565"/>
                    </a:lnTo>
                    <a:lnTo>
                      <a:pt x="2319" y="574"/>
                    </a:lnTo>
                    <a:lnTo>
                      <a:pt x="2320" y="574"/>
                    </a:lnTo>
                    <a:lnTo>
                      <a:pt x="2320" y="562"/>
                    </a:lnTo>
                    <a:lnTo>
                      <a:pt x="2320" y="577"/>
                    </a:lnTo>
                    <a:lnTo>
                      <a:pt x="2321" y="562"/>
                    </a:lnTo>
                    <a:lnTo>
                      <a:pt x="2321" y="521"/>
                    </a:lnTo>
                    <a:lnTo>
                      <a:pt x="2321" y="522"/>
                    </a:lnTo>
                    <a:lnTo>
                      <a:pt x="2322" y="522"/>
                    </a:lnTo>
                    <a:lnTo>
                      <a:pt x="2322" y="568"/>
                    </a:lnTo>
                    <a:lnTo>
                      <a:pt x="2322" y="565"/>
                    </a:lnTo>
                    <a:lnTo>
                      <a:pt x="2323" y="565"/>
                    </a:lnTo>
                    <a:lnTo>
                      <a:pt x="2323" y="575"/>
                    </a:lnTo>
                    <a:lnTo>
                      <a:pt x="2324" y="565"/>
                    </a:lnTo>
                    <a:lnTo>
                      <a:pt x="2324" y="543"/>
                    </a:lnTo>
                    <a:lnTo>
                      <a:pt x="2325" y="543"/>
                    </a:lnTo>
                    <a:lnTo>
                      <a:pt x="2325" y="560"/>
                    </a:lnTo>
                    <a:lnTo>
                      <a:pt x="2325" y="567"/>
                    </a:lnTo>
                    <a:lnTo>
                      <a:pt x="2326" y="567"/>
                    </a:lnTo>
                    <a:lnTo>
                      <a:pt x="2326" y="580"/>
                    </a:lnTo>
                    <a:lnTo>
                      <a:pt x="2326" y="570"/>
                    </a:lnTo>
                    <a:lnTo>
                      <a:pt x="2327" y="570"/>
                    </a:lnTo>
                    <a:lnTo>
                      <a:pt x="2327" y="577"/>
                    </a:lnTo>
                    <a:lnTo>
                      <a:pt x="2328" y="577"/>
                    </a:lnTo>
                    <a:lnTo>
                      <a:pt x="2328" y="566"/>
                    </a:lnTo>
                    <a:lnTo>
                      <a:pt x="2328" y="578"/>
                    </a:lnTo>
                    <a:lnTo>
                      <a:pt x="2329" y="566"/>
                    </a:lnTo>
                    <a:lnTo>
                      <a:pt x="2329" y="557"/>
                    </a:lnTo>
                    <a:lnTo>
                      <a:pt x="2329" y="568"/>
                    </a:lnTo>
                    <a:lnTo>
                      <a:pt x="2330" y="568"/>
                    </a:lnTo>
                    <a:lnTo>
                      <a:pt x="2330" y="577"/>
                    </a:lnTo>
                    <a:lnTo>
                      <a:pt x="2330" y="569"/>
                    </a:lnTo>
                    <a:lnTo>
                      <a:pt x="2331" y="569"/>
                    </a:lnTo>
                    <a:lnTo>
                      <a:pt x="2331" y="580"/>
                    </a:lnTo>
                    <a:lnTo>
                      <a:pt x="2331" y="572"/>
                    </a:lnTo>
                    <a:lnTo>
                      <a:pt x="2332" y="572"/>
                    </a:lnTo>
                    <a:lnTo>
                      <a:pt x="2332" y="584"/>
                    </a:lnTo>
                    <a:lnTo>
                      <a:pt x="2332" y="577"/>
                    </a:lnTo>
                    <a:lnTo>
                      <a:pt x="2333" y="577"/>
                    </a:lnTo>
                    <a:lnTo>
                      <a:pt x="2333" y="559"/>
                    </a:lnTo>
                    <a:lnTo>
                      <a:pt x="2334" y="559"/>
                    </a:lnTo>
                    <a:lnTo>
                      <a:pt x="2334" y="577"/>
                    </a:lnTo>
                    <a:lnTo>
                      <a:pt x="2335" y="577"/>
                    </a:lnTo>
                    <a:lnTo>
                      <a:pt x="2335" y="545"/>
                    </a:lnTo>
                    <a:lnTo>
                      <a:pt x="2335" y="547"/>
                    </a:lnTo>
                    <a:lnTo>
                      <a:pt x="2336" y="547"/>
                    </a:lnTo>
                    <a:lnTo>
                      <a:pt x="2336" y="565"/>
                    </a:lnTo>
                    <a:lnTo>
                      <a:pt x="2336" y="563"/>
                    </a:lnTo>
                    <a:lnTo>
                      <a:pt x="2337" y="563"/>
                    </a:lnTo>
                    <a:lnTo>
                      <a:pt x="2337" y="568"/>
                    </a:lnTo>
                    <a:lnTo>
                      <a:pt x="2337" y="567"/>
                    </a:lnTo>
                    <a:lnTo>
                      <a:pt x="2338" y="567"/>
                    </a:lnTo>
                    <a:lnTo>
                      <a:pt x="2338" y="562"/>
                    </a:lnTo>
                    <a:lnTo>
                      <a:pt x="2338" y="563"/>
                    </a:lnTo>
                    <a:lnTo>
                      <a:pt x="2339" y="563"/>
                    </a:lnTo>
                    <a:lnTo>
                      <a:pt x="2339" y="566"/>
                    </a:lnTo>
                    <a:lnTo>
                      <a:pt x="2339" y="564"/>
                    </a:lnTo>
                    <a:lnTo>
                      <a:pt x="2340" y="564"/>
                    </a:lnTo>
                    <a:lnTo>
                      <a:pt x="2340" y="567"/>
                    </a:lnTo>
                    <a:lnTo>
                      <a:pt x="2341" y="567"/>
                    </a:lnTo>
                    <a:lnTo>
                      <a:pt x="2341" y="554"/>
                    </a:lnTo>
                    <a:lnTo>
                      <a:pt x="2341" y="567"/>
                    </a:lnTo>
                    <a:lnTo>
                      <a:pt x="2342" y="567"/>
                    </a:lnTo>
                    <a:lnTo>
                      <a:pt x="2342" y="552"/>
                    </a:lnTo>
                    <a:lnTo>
                      <a:pt x="2342" y="578"/>
                    </a:lnTo>
                    <a:lnTo>
                      <a:pt x="2342" y="583"/>
                    </a:lnTo>
                    <a:lnTo>
                      <a:pt x="2343" y="583"/>
                    </a:lnTo>
                    <a:lnTo>
                      <a:pt x="2343" y="588"/>
                    </a:lnTo>
                    <a:lnTo>
                      <a:pt x="2344" y="583"/>
                    </a:lnTo>
                    <a:lnTo>
                      <a:pt x="2344" y="556"/>
                    </a:lnTo>
                    <a:lnTo>
                      <a:pt x="2344" y="557"/>
                    </a:lnTo>
                    <a:lnTo>
                      <a:pt x="2345" y="557"/>
                    </a:lnTo>
                    <a:lnTo>
                      <a:pt x="2345" y="571"/>
                    </a:lnTo>
                    <a:lnTo>
                      <a:pt x="2345" y="574"/>
                    </a:lnTo>
                    <a:lnTo>
                      <a:pt x="2346" y="574"/>
                    </a:lnTo>
                    <a:lnTo>
                      <a:pt x="2346" y="579"/>
                    </a:lnTo>
                    <a:lnTo>
                      <a:pt x="2346" y="577"/>
                    </a:lnTo>
                    <a:lnTo>
                      <a:pt x="2347" y="577"/>
                    </a:lnTo>
                    <a:lnTo>
                      <a:pt x="2347" y="581"/>
                    </a:lnTo>
                    <a:lnTo>
                      <a:pt x="2347" y="580"/>
                    </a:lnTo>
                    <a:lnTo>
                      <a:pt x="2348" y="580"/>
                    </a:lnTo>
                    <a:lnTo>
                      <a:pt x="2348" y="574"/>
                    </a:lnTo>
                    <a:lnTo>
                      <a:pt x="2348" y="578"/>
                    </a:lnTo>
                    <a:lnTo>
                      <a:pt x="2349" y="578"/>
                    </a:lnTo>
                    <a:lnTo>
                      <a:pt x="2349" y="573"/>
                    </a:lnTo>
                    <a:lnTo>
                      <a:pt x="2350" y="573"/>
                    </a:lnTo>
                    <a:lnTo>
                      <a:pt x="2350" y="565"/>
                    </a:lnTo>
                    <a:lnTo>
                      <a:pt x="2350" y="566"/>
                    </a:lnTo>
                    <a:lnTo>
                      <a:pt x="2351" y="566"/>
                    </a:lnTo>
                    <a:lnTo>
                      <a:pt x="2351" y="563"/>
                    </a:lnTo>
                    <a:lnTo>
                      <a:pt x="2351" y="564"/>
                    </a:lnTo>
                    <a:lnTo>
                      <a:pt x="2352" y="564"/>
                    </a:lnTo>
                    <a:lnTo>
                      <a:pt x="2352" y="571"/>
                    </a:lnTo>
                    <a:lnTo>
                      <a:pt x="2352" y="568"/>
                    </a:lnTo>
                    <a:lnTo>
                      <a:pt x="2353" y="568"/>
                    </a:lnTo>
                    <a:lnTo>
                      <a:pt x="2353" y="560"/>
                    </a:lnTo>
                    <a:lnTo>
                      <a:pt x="2353" y="568"/>
                    </a:lnTo>
                    <a:lnTo>
                      <a:pt x="2354" y="568"/>
                    </a:lnTo>
                    <a:lnTo>
                      <a:pt x="2354" y="559"/>
                    </a:lnTo>
                    <a:lnTo>
                      <a:pt x="2354" y="575"/>
                    </a:lnTo>
                    <a:lnTo>
                      <a:pt x="2354" y="565"/>
                    </a:lnTo>
                    <a:lnTo>
                      <a:pt x="2355" y="565"/>
                    </a:lnTo>
                    <a:lnTo>
                      <a:pt x="2355" y="574"/>
                    </a:lnTo>
                    <a:lnTo>
                      <a:pt x="2355" y="569"/>
                    </a:lnTo>
                    <a:lnTo>
                      <a:pt x="2356" y="569"/>
                    </a:lnTo>
                    <a:lnTo>
                      <a:pt x="2356" y="575"/>
                    </a:lnTo>
                    <a:lnTo>
                      <a:pt x="2357" y="575"/>
                    </a:lnTo>
                    <a:lnTo>
                      <a:pt x="2357" y="580"/>
                    </a:lnTo>
                    <a:lnTo>
                      <a:pt x="2358" y="580"/>
                    </a:lnTo>
                    <a:lnTo>
                      <a:pt x="2358" y="584"/>
                    </a:lnTo>
                    <a:lnTo>
                      <a:pt x="2359" y="580"/>
                    </a:lnTo>
                    <a:lnTo>
                      <a:pt x="2359" y="568"/>
                    </a:lnTo>
                    <a:lnTo>
                      <a:pt x="2359" y="573"/>
                    </a:lnTo>
                    <a:lnTo>
                      <a:pt x="2360" y="573"/>
                    </a:lnTo>
                    <a:lnTo>
                      <a:pt x="2360" y="580"/>
                    </a:lnTo>
                    <a:lnTo>
                      <a:pt x="2360" y="576"/>
                    </a:lnTo>
                    <a:lnTo>
                      <a:pt x="2361" y="576"/>
                    </a:lnTo>
                    <a:lnTo>
                      <a:pt x="2361" y="545"/>
                    </a:lnTo>
                    <a:lnTo>
                      <a:pt x="2361" y="557"/>
                    </a:lnTo>
                    <a:lnTo>
                      <a:pt x="2362" y="557"/>
                    </a:lnTo>
                    <a:lnTo>
                      <a:pt x="2362" y="542"/>
                    </a:lnTo>
                    <a:lnTo>
                      <a:pt x="2362" y="558"/>
                    </a:lnTo>
                    <a:lnTo>
                      <a:pt x="2363" y="558"/>
                    </a:lnTo>
                    <a:lnTo>
                      <a:pt x="2363" y="577"/>
                    </a:lnTo>
                    <a:lnTo>
                      <a:pt x="2363" y="558"/>
                    </a:lnTo>
                    <a:lnTo>
                      <a:pt x="2364" y="558"/>
                    </a:lnTo>
                    <a:lnTo>
                      <a:pt x="2364" y="582"/>
                    </a:lnTo>
                    <a:lnTo>
                      <a:pt x="2364" y="572"/>
                    </a:lnTo>
                    <a:lnTo>
                      <a:pt x="2365" y="572"/>
                    </a:lnTo>
                    <a:lnTo>
                      <a:pt x="2365" y="557"/>
                    </a:lnTo>
                    <a:lnTo>
                      <a:pt x="2365" y="571"/>
                    </a:lnTo>
                    <a:lnTo>
                      <a:pt x="2366" y="571"/>
                    </a:lnTo>
                    <a:lnTo>
                      <a:pt x="2366" y="583"/>
                    </a:lnTo>
                    <a:lnTo>
                      <a:pt x="2366" y="575"/>
                    </a:lnTo>
                    <a:lnTo>
                      <a:pt x="2367" y="575"/>
                    </a:lnTo>
                    <a:lnTo>
                      <a:pt x="2367" y="584"/>
                    </a:lnTo>
                    <a:lnTo>
                      <a:pt x="2368" y="575"/>
                    </a:lnTo>
                    <a:lnTo>
                      <a:pt x="2368" y="552"/>
                    </a:lnTo>
                    <a:lnTo>
                      <a:pt x="2368" y="556"/>
                    </a:lnTo>
                    <a:lnTo>
                      <a:pt x="2369" y="556"/>
                    </a:lnTo>
                    <a:lnTo>
                      <a:pt x="2369" y="587"/>
                    </a:lnTo>
                    <a:lnTo>
                      <a:pt x="2369" y="574"/>
                    </a:lnTo>
                    <a:lnTo>
                      <a:pt x="2370" y="574"/>
                    </a:lnTo>
                    <a:lnTo>
                      <a:pt x="2370" y="585"/>
                    </a:lnTo>
                    <a:lnTo>
                      <a:pt x="2370" y="575"/>
                    </a:lnTo>
                    <a:lnTo>
                      <a:pt x="2371" y="575"/>
                    </a:lnTo>
                    <a:lnTo>
                      <a:pt x="2371" y="578"/>
                    </a:lnTo>
                    <a:lnTo>
                      <a:pt x="2372" y="578"/>
                    </a:lnTo>
                    <a:lnTo>
                      <a:pt x="2372" y="570"/>
                    </a:lnTo>
                    <a:lnTo>
                      <a:pt x="2372" y="585"/>
                    </a:lnTo>
                    <a:lnTo>
                      <a:pt x="2373" y="570"/>
                    </a:lnTo>
                    <a:lnTo>
                      <a:pt x="2373" y="558"/>
                    </a:lnTo>
                    <a:lnTo>
                      <a:pt x="2373" y="564"/>
                    </a:lnTo>
                    <a:lnTo>
                      <a:pt x="2374" y="564"/>
                    </a:lnTo>
                    <a:lnTo>
                      <a:pt x="2374" y="550"/>
                    </a:lnTo>
                    <a:lnTo>
                      <a:pt x="2374" y="566"/>
                    </a:lnTo>
                    <a:lnTo>
                      <a:pt x="2374" y="573"/>
                    </a:lnTo>
                    <a:lnTo>
                      <a:pt x="2375" y="573"/>
                    </a:lnTo>
                    <a:lnTo>
                      <a:pt x="2375" y="580"/>
                    </a:lnTo>
                    <a:lnTo>
                      <a:pt x="2375" y="579"/>
                    </a:lnTo>
                    <a:lnTo>
                      <a:pt x="2376" y="579"/>
                    </a:lnTo>
                    <a:lnTo>
                      <a:pt x="2376" y="570"/>
                    </a:lnTo>
                    <a:lnTo>
                      <a:pt x="2377" y="570"/>
                    </a:lnTo>
                    <a:lnTo>
                      <a:pt x="2377" y="564"/>
                    </a:lnTo>
                    <a:lnTo>
                      <a:pt x="2377" y="565"/>
                    </a:lnTo>
                    <a:lnTo>
                      <a:pt x="2378" y="565"/>
                    </a:lnTo>
                    <a:lnTo>
                      <a:pt x="2378" y="575"/>
                    </a:lnTo>
                    <a:lnTo>
                      <a:pt x="2379" y="575"/>
                    </a:lnTo>
                    <a:lnTo>
                      <a:pt x="2379" y="561"/>
                    </a:lnTo>
                    <a:lnTo>
                      <a:pt x="2379" y="564"/>
                    </a:lnTo>
                    <a:lnTo>
                      <a:pt x="2380" y="564"/>
                    </a:lnTo>
                    <a:lnTo>
                      <a:pt x="2380" y="577"/>
                    </a:lnTo>
                    <a:lnTo>
                      <a:pt x="2380" y="570"/>
                    </a:lnTo>
                    <a:lnTo>
                      <a:pt x="2381" y="570"/>
                    </a:lnTo>
                    <a:lnTo>
                      <a:pt x="2381" y="576"/>
                    </a:lnTo>
                    <a:lnTo>
                      <a:pt x="2382" y="570"/>
                    </a:lnTo>
                    <a:lnTo>
                      <a:pt x="2382" y="548"/>
                    </a:lnTo>
                    <a:lnTo>
                      <a:pt x="2382" y="553"/>
                    </a:lnTo>
                    <a:lnTo>
                      <a:pt x="2383" y="553"/>
                    </a:lnTo>
                    <a:lnTo>
                      <a:pt x="2383" y="572"/>
                    </a:lnTo>
                    <a:lnTo>
                      <a:pt x="2383" y="566"/>
                    </a:lnTo>
                    <a:lnTo>
                      <a:pt x="2384" y="566"/>
                    </a:lnTo>
                    <a:lnTo>
                      <a:pt x="2384" y="571"/>
                    </a:lnTo>
                    <a:lnTo>
                      <a:pt x="2384" y="566"/>
                    </a:lnTo>
                    <a:lnTo>
                      <a:pt x="2385" y="566"/>
                    </a:lnTo>
                    <a:lnTo>
                      <a:pt x="2385" y="572"/>
                    </a:lnTo>
                    <a:lnTo>
                      <a:pt x="2386" y="566"/>
                    </a:lnTo>
                    <a:lnTo>
                      <a:pt x="2386" y="548"/>
                    </a:lnTo>
                    <a:lnTo>
                      <a:pt x="2386" y="562"/>
                    </a:lnTo>
                    <a:lnTo>
                      <a:pt x="2387" y="562"/>
                    </a:lnTo>
                    <a:lnTo>
                      <a:pt x="2387" y="580"/>
                    </a:lnTo>
                    <a:lnTo>
                      <a:pt x="2387" y="569"/>
                    </a:lnTo>
                    <a:lnTo>
                      <a:pt x="2388" y="569"/>
                    </a:lnTo>
                    <a:lnTo>
                      <a:pt x="2388" y="560"/>
                    </a:lnTo>
                    <a:lnTo>
                      <a:pt x="2388" y="564"/>
                    </a:lnTo>
                    <a:lnTo>
                      <a:pt x="2389" y="564"/>
                    </a:lnTo>
                    <a:lnTo>
                      <a:pt x="2389" y="583"/>
                    </a:lnTo>
                    <a:lnTo>
                      <a:pt x="2389" y="569"/>
                    </a:lnTo>
                    <a:lnTo>
                      <a:pt x="2390" y="569"/>
                    </a:lnTo>
                    <a:lnTo>
                      <a:pt x="2390" y="583"/>
                    </a:lnTo>
                    <a:lnTo>
                      <a:pt x="2390" y="580"/>
                    </a:lnTo>
                    <a:lnTo>
                      <a:pt x="2391" y="580"/>
                    </a:lnTo>
                    <a:lnTo>
                      <a:pt x="2391" y="568"/>
                    </a:lnTo>
                    <a:lnTo>
                      <a:pt x="2391" y="577"/>
                    </a:lnTo>
                    <a:lnTo>
                      <a:pt x="2392" y="577"/>
                    </a:lnTo>
                    <a:lnTo>
                      <a:pt x="2392" y="581"/>
                    </a:lnTo>
                    <a:lnTo>
                      <a:pt x="2393" y="577"/>
                    </a:lnTo>
                    <a:lnTo>
                      <a:pt x="2393" y="567"/>
                    </a:lnTo>
                    <a:lnTo>
                      <a:pt x="2393" y="576"/>
                    </a:lnTo>
                    <a:lnTo>
                      <a:pt x="2394" y="576"/>
                    </a:lnTo>
                    <a:lnTo>
                      <a:pt x="2394" y="578"/>
                    </a:lnTo>
                    <a:lnTo>
                      <a:pt x="2395" y="578"/>
                    </a:lnTo>
                    <a:lnTo>
                      <a:pt x="2395" y="567"/>
                    </a:lnTo>
                    <a:lnTo>
                      <a:pt x="2395" y="579"/>
                    </a:lnTo>
                    <a:lnTo>
                      <a:pt x="2396" y="567"/>
                    </a:lnTo>
                    <a:lnTo>
                      <a:pt x="2396" y="554"/>
                    </a:lnTo>
                    <a:lnTo>
                      <a:pt x="2396" y="556"/>
                    </a:lnTo>
                    <a:lnTo>
                      <a:pt x="2397" y="556"/>
                    </a:lnTo>
                    <a:lnTo>
                      <a:pt x="2397" y="580"/>
                    </a:lnTo>
                    <a:lnTo>
                      <a:pt x="2397" y="573"/>
                    </a:lnTo>
                    <a:lnTo>
                      <a:pt x="2398" y="573"/>
                    </a:lnTo>
                    <a:lnTo>
                      <a:pt x="2398" y="581"/>
                    </a:lnTo>
                    <a:lnTo>
                      <a:pt x="2398" y="573"/>
                    </a:lnTo>
                    <a:lnTo>
                      <a:pt x="2399" y="573"/>
                    </a:lnTo>
                    <a:lnTo>
                      <a:pt x="2399" y="575"/>
                    </a:lnTo>
                    <a:lnTo>
                      <a:pt x="2399" y="574"/>
                    </a:lnTo>
                    <a:lnTo>
                      <a:pt x="2400" y="574"/>
                    </a:lnTo>
                    <a:lnTo>
                      <a:pt x="2400" y="576"/>
                    </a:lnTo>
                    <a:lnTo>
                      <a:pt x="2401" y="576"/>
                    </a:lnTo>
                    <a:lnTo>
                      <a:pt x="2401" y="555"/>
                    </a:lnTo>
                    <a:lnTo>
                      <a:pt x="2401" y="577"/>
                    </a:lnTo>
                    <a:lnTo>
                      <a:pt x="2401" y="573"/>
                    </a:lnTo>
                    <a:lnTo>
                      <a:pt x="2402" y="573"/>
                    </a:lnTo>
                    <a:lnTo>
                      <a:pt x="2402" y="554"/>
                    </a:lnTo>
                    <a:lnTo>
                      <a:pt x="2402" y="569"/>
                    </a:lnTo>
                    <a:lnTo>
                      <a:pt x="2403" y="569"/>
                    </a:lnTo>
                    <a:lnTo>
                      <a:pt x="2403" y="574"/>
                    </a:lnTo>
                    <a:lnTo>
                      <a:pt x="2404" y="569"/>
                    </a:lnTo>
                    <a:lnTo>
                      <a:pt x="2404" y="562"/>
                    </a:lnTo>
                    <a:lnTo>
                      <a:pt x="2405" y="562"/>
                    </a:lnTo>
                    <a:lnTo>
                      <a:pt x="2405" y="574"/>
                    </a:lnTo>
                    <a:lnTo>
                      <a:pt x="2405" y="567"/>
                    </a:lnTo>
                    <a:lnTo>
                      <a:pt x="2406" y="567"/>
                    </a:lnTo>
                    <a:lnTo>
                      <a:pt x="2406" y="578"/>
                    </a:lnTo>
                    <a:lnTo>
                      <a:pt x="2407" y="567"/>
                    </a:lnTo>
                    <a:lnTo>
                      <a:pt x="2407" y="559"/>
                    </a:lnTo>
                    <a:lnTo>
                      <a:pt x="2407" y="560"/>
                    </a:lnTo>
                    <a:lnTo>
                      <a:pt x="2408" y="560"/>
                    </a:lnTo>
                    <a:lnTo>
                      <a:pt x="2408" y="579"/>
                    </a:lnTo>
                    <a:lnTo>
                      <a:pt x="2408" y="575"/>
                    </a:lnTo>
                    <a:lnTo>
                      <a:pt x="2409" y="575"/>
                    </a:lnTo>
                    <a:lnTo>
                      <a:pt x="2409" y="581"/>
                    </a:lnTo>
                    <a:lnTo>
                      <a:pt x="2410" y="575"/>
                    </a:lnTo>
                    <a:lnTo>
                      <a:pt x="2410" y="569"/>
                    </a:lnTo>
                    <a:lnTo>
                      <a:pt x="2411" y="569"/>
                    </a:lnTo>
                    <a:lnTo>
                      <a:pt x="2411" y="567"/>
                    </a:lnTo>
                    <a:lnTo>
                      <a:pt x="2412" y="567"/>
                    </a:lnTo>
                    <a:lnTo>
                      <a:pt x="2412" y="561"/>
                    </a:lnTo>
                    <a:lnTo>
                      <a:pt x="2412" y="564"/>
                    </a:lnTo>
                    <a:lnTo>
                      <a:pt x="2413" y="564"/>
                    </a:lnTo>
                    <a:lnTo>
                      <a:pt x="2413" y="578"/>
                    </a:lnTo>
                    <a:lnTo>
                      <a:pt x="2413" y="568"/>
                    </a:lnTo>
                    <a:lnTo>
                      <a:pt x="2414" y="568"/>
                    </a:lnTo>
                    <a:lnTo>
                      <a:pt x="2414" y="574"/>
                    </a:lnTo>
                    <a:lnTo>
                      <a:pt x="2415" y="574"/>
                    </a:lnTo>
                    <a:lnTo>
                      <a:pt x="2415" y="561"/>
                    </a:lnTo>
                    <a:lnTo>
                      <a:pt x="2415" y="566"/>
                    </a:lnTo>
                    <a:lnTo>
                      <a:pt x="2416" y="566"/>
                    </a:lnTo>
                    <a:lnTo>
                      <a:pt x="2416" y="576"/>
                    </a:lnTo>
                    <a:lnTo>
                      <a:pt x="2416" y="570"/>
                    </a:lnTo>
                    <a:lnTo>
                      <a:pt x="2417" y="570"/>
                    </a:lnTo>
                    <a:lnTo>
                      <a:pt x="2417" y="561"/>
                    </a:lnTo>
                    <a:lnTo>
                      <a:pt x="2417" y="566"/>
                    </a:lnTo>
                    <a:lnTo>
                      <a:pt x="2418" y="566"/>
                    </a:lnTo>
                    <a:lnTo>
                      <a:pt x="2418" y="581"/>
                    </a:lnTo>
                    <a:lnTo>
                      <a:pt x="2418" y="577"/>
                    </a:lnTo>
                    <a:lnTo>
                      <a:pt x="2419" y="577"/>
                    </a:lnTo>
                    <a:lnTo>
                      <a:pt x="2419" y="562"/>
                    </a:lnTo>
                    <a:lnTo>
                      <a:pt x="2419" y="563"/>
                    </a:lnTo>
                    <a:lnTo>
                      <a:pt x="2420" y="563"/>
                    </a:lnTo>
                    <a:lnTo>
                      <a:pt x="2420" y="567"/>
                    </a:lnTo>
                    <a:lnTo>
                      <a:pt x="2421" y="567"/>
                    </a:lnTo>
                    <a:lnTo>
                      <a:pt x="2421" y="562"/>
                    </a:lnTo>
                    <a:lnTo>
                      <a:pt x="2421" y="568"/>
                    </a:lnTo>
                    <a:lnTo>
                      <a:pt x="2421" y="571"/>
                    </a:lnTo>
                    <a:lnTo>
                      <a:pt x="2422" y="571"/>
                    </a:lnTo>
                    <a:lnTo>
                      <a:pt x="2422" y="581"/>
                    </a:lnTo>
                    <a:lnTo>
                      <a:pt x="2422" y="579"/>
                    </a:lnTo>
                    <a:lnTo>
                      <a:pt x="2423" y="579"/>
                    </a:lnTo>
                    <a:lnTo>
                      <a:pt x="2423" y="582"/>
                    </a:lnTo>
                    <a:lnTo>
                      <a:pt x="2424" y="579"/>
                    </a:lnTo>
                    <a:lnTo>
                      <a:pt x="2424" y="571"/>
                    </a:lnTo>
                    <a:lnTo>
                      <a:pt x="2425" y="571"/>
                    </a:lnTo>
                    <a:lnTo>
                      <a:pt x="2425" y="576"/>
                    </a:lnTo>
                    <a:lnTo>
                      <a:pt x="2425" y="575"/>
                    </a:lnTo>
                    <a:lnTo>
                      <a:pt x="2426" y="575"/>
                    </a:lnTo>
                    <a:lnTo>
                      <a:pt x="2426" y="542"/>
                    </a:lnTo>
                    <a:lnTo>
                      <a:pt x="2426" y="543"/>
                    </a:lnTo>
                    <a:lnTo>
                      <a:pt x="2427" y="543"/>
                    </a:lnTo>
                    <a:lnTo>
                      <a:pt x="2427" y="567"/>
                    </a:lnTo>
                    <a:lnTo>
                      <a:pt x="2427" y="566"/>
                    </a:lnTo>
                    <a:lnTo>
                      <a:pt x="2428" y="566"/>
                    </a:lnTo>
                    <a:lnTo>
                      <a:pt x="2428" y="579"/>
                    </a:lnTo>
                    <a:lnTo>
                      <a:pt x="2428" y="578"/>
                    </a:lnTo>
                    <a:lnTo>
                      <a:pt x="2429" y="578"/>
                    </a:lnTo>
                    <a:lnTo>
                      <a:pt x="2429" y="583"/>
                    </a:lnTo>
                    <a:lnTo>
                      <a:pt x="2430" y="578"/>
                    </a:lnTo>
                    <a:lnTo>
                      <a:pt x="2430" y="565"/>
                    </a:lnTo>
                    <a:lnTo>
                      <a:pt x="2430" y="571"/>
                    </a:lnTo>
                    <a:lnTo>
                      <a:pt x="2431" y="571"/>
                    </a:lnTo>
                    <a:lnTo>
                      <a:pt x="2431" y="576"/>
                    </a:lnTo>
                    <a:lnTo>
                      <a:pt x="2431" y="571"/>
                    </a:lnTo>
                    <a:lnTo>
                      <a:pt x="2432" y="571"/>
                    </a:lnTo>
                    <a:lnTo>
                      <a:pt x="2432" y="580"/>
                    </a:lnTo>
                    <a:lnTo>
                      <a:pt x="2432" y="578"/>
                    </a:lnTo>
                    <a:lnTo>
                      <a:pt x="2433" y="578"/>
                    </a:lnTo>
                    <a:lnTo>
                      <a:pt x="2433" y="570"/>
                    </a:lnTo>
                    <a:lnTo>
                      <a:pt x="2434" y="570"/>
                    </a:lnTo>
                    <a:lnTo>
                      <a:pt x="2434" y="562"/>
                    </a:lnTo>
                    <a:lnTo>
                      <a:pt x="2434" y="572"/>
                    </a:lnTo>
                    <a:lnTo>
                      <a:pt x="2435" y="572"/>
                    </a:lnTo>
                    <a:lnTo>
                      <a:pt x="2435" y="577"/>
                    </a:lnTo>
                    <a:lnTo>
                      <a:pt x="2435" y="574"/>
                    </a:lnTo>
                    <a:lnTo>
                      <a:pt x="2436" y="574"/>
                    </a:lnTo>
                    <a:lnTo>
                      <a:pt x="2436" y="576"/>
                    </a:lnTo>
                    <a:lnTo>
                      <a:pt x="2437" y="574"/>
                    </a:lnTo>
                    <a:lnTo>
                      <a:pt x="2437" y="556"/>
                    </a:lnTo>
                    <a:lnTo>
                      <a:pt x="2437" y="567"/>
                    </a:lnTo>
                    <a:lnTo>
                      <a:pt x="2438" y="567"/>
                    </a:lnTo>
                    <a:lnTo>
                      <a:pt x="2438" y="581"/>
                    </a:lnTo>
                    <a:lnTo>
                      <a:pt x="2438" y="570"/>
                    </a:lnTo>
                    <a:lnTo>
                      <a:pt x="2439" y="570"/>
                    </a:lnTo>
                    <a:lnTo>
                      <a:pt x="2439" y="580"/>
                    </a:lnTo>
                    <a:lnTo>
                      <a:pt x="2439" y="573"/>
                    </a:lnTo>
                    <a:lnTo>
                      <a:pt x="2440" y="573"/>
                    </a:lnTo>
                    <a:lnTo>
                      <a:pt x="2440" y="588"/>
                    </a:lnTo>
                    <a:lnTo>
                      <a:pt x="2440" y="580"/>
                    </a:lnTo>
                    <a:lnTo>
                      <a:pt x="2441" y="580"/>
                    </a:lnTo>
                    <a:lnTo>
                      <a:pt x="2441" y="587"/>
                    </a:lnTo>
                    <a:lnTo>
                      <a:pt x="2442" y="580"/>
                    </a:lnTo>
                    <a:lnTo>
                      <a:pt x="2442" y="567"/>
                    </a:lnTo>
                    <a:lnTo>
                      <a:pt x="2443" y="567"/>
                    </a:lnTo>
                    <a:lnTo>
                      <a:pt x="2443" y="561"/>
                    </a:lnTo>
                    <a:lnTo>
                      <a:pt x="2443" y="564"/>
                    </a:lnTo>
                    <a:lnTo>
                      <a:pt x="2444" y="564"/>
                    </a:lnTo>
                    <a:lnTo>
                      <a:pt x="2444" y="560"/>
                    </a:lnTo>
                    <a:lnTo>
                      <a:pt x="2444" y="574"/>
                    </a:lnTo>
                    <a:lnTo>
                      <a:pt x="2444" y="569"/>
                    </a:lnTo>
                    <a:lnTo>
                      <a:pt x="2445" y="569"/>
                    </a:lnTo>
                    <a:lnTo>
                      <a:pt x="2445" y="553"/>
                    </a:lnTo>
                    <a:lnTo>
                      <a:pt x="2445" y="566"/>
                    </a:lnTo>
                    <a:lnTo>
                      <a:pt x="2446" y="566"/>
                    </a:lnTo>
                    <a:lnTo>
                      <a:pt x="2446" y="578"/>
                    </a:lnTo>
                    <a:lnTo>
                      <a:pt x="2447" y="578"/>
                    </a:lnTo>
                    <a:lnTo>
                      <a:pt x="2447" y="564"/>
                    </a:lnTo>
                    <a:lnTo>
                      <a:pt x="2447" y="582"/>
                    </a:lnTo>
                    <a:lnTo>
                      <a:pt x="2447" y="575"/>
                    </a:lnTo>
                    <a:lnTo>
                      <a:pt x="2448" y="575"/>
                    </a:lnTo>
                    <a:lnTo>
                      <a:pt x="2448" y="551"/>
                    </a:lnTo>
                    <a:lnTo>
                      <a:pt x="2448" y="569"/>
                    </a:lnTo>
                    <a:lnTo>
                      <a:pt x="2449" y="569"/>
                    </a:lnTo>
                    <a:lnTo>
                      <a:pt x="2449" y="576"/>
                    </a:lnTo>
                    <a:lnTo>
                      <a:pt x="2450" y="576"/>
                    </a:lnTo>
                    <a:lnTo>
                      <a:pt x="2450" y="583"/>
                    </a:lnTo>
                    <a:lnTo>
                      <a:pt x="2451" y="576"/>
                    </a:lnTo>
                    <a:lnTo>
                      <a:pt x="2451" y="570"/>
                    </a:lnTo>
                    <a:lnTo>
                      <a:pt x="2451" y="574"/>
                    </a:lnTo>
                    <a:lnTo>
                      <a:pt x="2452" y="574"/>
                    </a:lnTo>
                    <a:lnTo>
                      <a:pt x="2452" y="578"/>
                    </a:lnTo>
                    <a:lnTo>
                      <a:pt x="2453" y="578"/>
                    </a:lnTo>
                    <a:lnTo>
                      <a:pt x="2453" y="582"/>
                    </a:lnTo>
                    <a:lnTo>
                      <a:pt x="2454" y="578"/>
                    </a:lnTo>
                    <a:lnTo>
                      <a:pt x="2454" y="563"/>
                    </a:lnTo>
                    <a:lnTo>
                      <a:pt x="2454" y="576"/>
                    </a:lnTo>
                    <a:lnTo>
                      <a:pt x="2455" y="576"/>
                    </a:lnTo>
                    <a:lnTo>
                      <a:pt x="2455" y="562"/>
                    </a:lnTo>
                    <a:lnTo>
                      <a:pt x="2455" y="579"/>
                    </a:lnTo>
                    <a:lnTo>
                      <a:pt x="2455" y="563"/>
                    </a:lnTo>
                    <a:lnTo>
                      <a:pt x="2456" y="563"/>
                    </a:lnTo>
                    <a:lnTo>
                      <a:pt x="2456" y="587"/>
                    </a:lnTo>
                    <a:lnTo>
                      <a:pt x="2457" y="563"/>
                    </a:lnTo>
                    <a:lnTo>
                      <a:pt x="2457" y="540"/>
                    </a:lnTo>
                    <a:lnTo>
                      <a:pt x="2457" y="559"/>
                    </a:lnTo>
                    <a:lnTo>
                      <a:pt x="2458" y="559"/>
                    </a:lnTo>
                    <a:lnTo>
                      <a:pt x="2458" y="565"/>
                    </a:lnTo>
                    <a:lnTo>
                      <a:pt x="2458" y="564"/>
                    </a:lnTo>
                    <a:lnTo>
                      <a:pt x="2459" y="564"/>
                    </a:lnTo>
                    <a:lnTo>
                      <a:pt x="2459" y="566"/>
                    </a:lnTo>
                    <a:lnTo>
                      <a:pt x="2460" y="566"/>
                    </a:lnTo>
                    <a:lnTo>
                      <a:pt x="2460" y="559"/>
                    </a:lnTo>
                    <a:lnTo>
                      <a:pt x="2460" y="569"/>
                    </a:lnTo>
                    <a:lnTo>
                      <a:pt x="2461" y="559"/>
                    </a:lnTo>
                    <a:lnTo>
                      <a:pt x="2461" y="546"/>
                    </a:lnTo>
                    <a:lnTo>
                      <a:pt x="2461" y="558"/>
                    </a:lnTo>
                    <a:lnTo>
                      <a:pt x="2462" y="558"/>
                    </a:lnTo>
                    <a:lnTo>
                      <a:pt x="2462" y="582"/>
                    </a:lnTo>
                    <a:lnTo>
                      <a:pt x="2462" y="569"/>
                    </a:lnTo>
                    <a:lnTo>
                      <a:pt x="2463" y="569"/>
                    </a:lnTo>
                    <a:lnTo>
                      <a:pt x="2463" y="555"/>
                    </a:lnTo>
                    <a:lnTo>
                      <a:pt x="2463" y="556"/>
                    </a:lnTo>
                    <a:lnTo>
                      <a:pt x="2464" y="556"/>
                    </a:lnTo>
                    <a:lnTo>
                      <a:pt x="2464" y="551"/>
                    </a:lnTo>
                    <a:lnTo>
                      <a:pt x="2465" y="551"/>
                    </a:lnTo>
                    <a:lnTo>
                      <a:pt x="2465" y="537"/>
                    </a:lnTo>
                    <a:lnTo>
                      <a:pt x="2465" y="539"/>
                    </a:lnTo>
                    <a:lnTo>
                      <a:pt x="2466" y="539"/>
                    </a:lnTo>
                    <a:lnTo>
                      <a:pt x="2466" y="567"/>
                    </a:lnTo>
                    <a:lnTo>
                      <a:pt x="2466" y="570"/>
                    </a:lnTo>
                    <a:lnTo>
                      <a:pt x="2467" y="570"/>
                    </a:lnTo>
                    <a:lnTo>
                      <a:pt x="2467" y="574"/>
                    </a:lnTo>
                    <a:lnTo>
                      <a:pt x="2468" y="574"/>
                    </a:lnTo>
                    <a:lnTo>
                      <a:pt x="2468" y="583"/>
                    </a:lnTo>
                    <a:lnTo>
                      <a:pt x="2468" y="576"/>
                    </a:lnTo>
                    <a:lnTo>
                      <a:pt x="2469" y="576"/>
                    </a:lnTo>
                    <a:lnTo>
                      <a:pt x="2469" y="583"/>
                    </a:lnTo>
                    <a:lnTo>
                      <a:pt x="2469" y="576"/>
                    </a:lnTo>
                    <a:lnTo>
                      <a:pt x="2470" y="576"/>
                    </a:lnTo>
                    <a:lnTo>
                      <a:pt x="2470" y="577"/>
                    </a:lnTo>
                    <a:lnTo>
                      <a:pt x="2471" y="576"/>
                    </a:lnTo>
                    <a:lnTo>
                      <a:pt x="2471" y="560"/>
                    </a:lnTo>
                    <a:lnTo>
                      <a:pt x="2471" y="561"/>
                    </a:lnTo>
                    <a:lnTo>
                      <a:pt x="2472" y="561"/>
                    </a:lnTo>
                    <a:lnTo>
                      <a:pt x="2472" y="579"/>
                    </a:lnTo>
                    <a:lnTo>
                      <a:pt x="2472" y="567"/>
                    </a:lnTo>
                    <a:lnTo>
                      <a:pt x="2473" y="567"/>
                    </a:lnTo>
                    <a:lnTo>
                      <a:pt x="2473" y="577"/>
                    </a:lnTo>
                    <a:lnTo>
                      <a:pt x="2473" y="569"/>
                    </a:lnTo>
                    <a:lnTo>
                      <a:pt x="2474" y="569"/>
                    </a:lnTo>
                    <a:lnTo>
                      <a:pt x="2474" y="560"/>
                    </a:lnTo>
                    <a:lnTo>
                      <a:pt x="2474" y="569"/>
                    </a:lnTo>
                    <a:lnTo>
                      <a:pt x="2475" y="569"/>
                    </a:lnTo>
                    <a:lnTo>
                      <a:pt x="2475" y="559"/>
                    </a:lnTo>
                    <a:lnTo>
                      <a:pt x="2475" y="576"/>
                    </a:lnTo>
                    <a:lnTo>
                      <a:pt x="2475" y="575"/>
                    </a:lnTo>
                    <a:lnTo>
                      <a:pt x="2476" y="575"/>
                    </a:lnTo>
                    <a:lnTo>
                      <a:pt x="2476" y="577"/>
                    </a:lnTo>
                    <a:lnTo>
                      <a:pt x="2477" y="575"/>
                    </a:lnTo>
                    <a:lnTo>
                      <a:pt x="2477" y="565"/>
                    </a:lnTo>
                    <a:lnTo>
                      <a:pt x="2477" y="571"/>
                    </a:lnTo>
                    <a:lnTo>
                      <a:pt x="2478" y="571"/>
                    </a:lnTo>
                    <a:lnTo>
                      <a:pt x="2478" y="576"/>
                    </a:lnTo>
                    <a:lnTo>
                      <a:pt x="2478" y="575"/>
                    </a:lnTo>
                    <a:lnTo>
                      <a:pt x="2479" y="575"/>
                    </a:lnTo>
                    <a:lnTo>
                      <a:pt x="2479" y="568"/>
                    </a:lnTo>
                    <a:lnTo>
                      <a:pt x="2479" y="578"/>
                    </a:lnTo>
                    <a:lnTo>
                      <a:pt x="2480" y="578"/>
                    </a:lnTo>
                    <a:lnTo>
                      <a:pt x="2480" y="585"/>
                    </a:lnTo>
                    <a:lnTo>
                      <a:pt x="2480" y="583"/>
                    </a:lnTo>
                    <a:lnTo>
                      <a:pt x="2481" y="583"/>
                    </a:lnTo>
                    <a:lnTo>
                      <a:pt x="2481" y="590"/>
                    </a:lnTo>
                    <a:lnTo>
                      <a:pt x="2482" y="583"/>
                    </a:lnTo>
                    <a:lnTo>
                      <a:pt x="2482" y="572"/>
                    </a:lnTo>
                    <a:lnTo>
                      <a:pt x="2482" y="578"/>
                    </a:lnTo>
                    <a:lnTo>
                      <a:pt x="2483" y="578"/>
                    </a:lnTo>
                    <a:lnTo>
                      <a:pt x="2483" y="557"/>
                    </a:lnTo>
                    <a:lnTo>
                      <a:pt x="2483" y="574"/>
                    </a:lnTo>
                    <a:lnTo>
                      <a:pt x="2484" y="574"/>
                    </a:lnTo>
                    <a:lnTo>
                      <a:pt x="2484" y="555"/>
                    </a:lnTo>
                    <a:lnTo>
                      <a:pt x="2484" y="561"/>
                    </a:lnTo>
                    <a:lnTo>
                      <a:pt x="2485" y="561"/>
                    </a:lnTo>
                    <a:lnTo>
                      <a:pt x="2485" y="574"/>
                    </a:lnTo>
                    <a:lnTo>
                      <a:pt x="2485" y="569"/>
                    </a:lnTo>
                    <a:lnTo>
                      <a:pt x="2486" y="569"/>
                    </a:lnTo>
                    <a:lnTo>
                      <a:pt x="2486" y="577"/>
                    </a:lnTo>
                    <a:lnTo>
                      <a:pt x="2486" y="571"/>
                    </a:lnTo>
                    <a:lnTo>
                      <a:pt x="2487" y="571"/>
                    </a:lnTo>
                    <a:lnTo>
                      <a:pt x="2487" y="560"/>
                    </a:lnTo>
                    <a:lnTo>
                      <a:pt x="2487" y="564"/>
                    </a:lnTo>
                    <a:lnTo>
                      <a:pt x="2488" y="564"/>
                    </a:lnTo>
                    <a:lnTo>
                      <a:pt x="2488" y="558"/>
                    </a:lnTo>
                    <a:lnTo>
                      <a:pt x="2488" y="560"/>
                    </a:lnTo>
                    <a:lnTo>
                      <a:pt x="2489" y="560"/>
                    </a:lnTo>
                    <a:lnTo>
                      <a:pt x="2489" y="570"/>
                    </a:lnTo>
                    <a:lnTo>
                      <a:pt x="2490" y="570"/>
                    </a:lnTo>
                    <a:lnTo>
                      <a:pt x="2490" y="548"/>
                    </a:lnTo>
                    <a:lnTo>
                      <a:pt x="2490" y="575"/>
                    </a:lnTo>
                    <a:lnTo>
                      <a:pt x="2490" y="565"/>
                    </a:lnTo>
                    <a:lnTo>
                      <a:pt x="2491" y="565"/>
                    </a:lnTo>
                    <a:lnTo>
                      <a:pt x="2491" y="579"/>
                    </a:lnTo>
                    <a:lnTo>
                      <a:pt x="2492" y="579"/>
                    </a:lnTo>
                    <a:lnTo>
                      <a:pt x="2492" y="559"/>
                    </a:lnTo>
                    <a:lnTo>
                      <a:pt x="2492" y="582"/>
                    </a:lnTo>
                    <a:lnTo>
                      <a:pt x="2493" y="582"/>
                    </a:lnTo>
                    <a:lnTo>
                      <a:pt x="2493" y="558"/>
                    </a:lnTo>
                    <a:lnTo>
                      <a:pt x="2493" y="589"/>
                    </a:lnTo>
                    <a:lnTo>
                      <a:pt x="2493" y="566"/>
                    </a:lnTo>
                    <a:lnTo>
                      <a:pt x="2494" y="566"/>
                    </a:lnTo>
                    <a:lnTo>
                      <a:pt x="2494" y="557"/>
                    </a:lnTo>
                    <a:lnTo>
                      <a:pt x="2494" y="566"/>
                    </a:lnTo>
                    <a:lnTo>
                      <a:pt x="2495" y="566"/>
                    </a:lnTo>
                    <a:lnTo>
                      <a:pt x="2495" y="582"/>
                    </a:lnTo>
                    <a:lnTo>
                      <a:pt x="2495" y="571"/>
                    </a:lnTo>
                    <a:lnTo>
                      <a:pt x="2496" y="571"/>
                    </a:lnTo>
                    <a:lnTo>
                      <a:pt x="2496" y="583"/>
                    </a:lnTo>
                    <a:lnTo>
                      <a:pt x="2496" y="571"/>
                    </a:lnTo>
                    <a:lnTo>
                      <a:pt x="2497" y="571"/>
                    </a:lnTo>
                    <a:lnTo>
                      <a:pt x="2497" y="577"/>
                    </a:lnTo>
                    <a:lnTo>
                      <a:pt x="2497" y="576"/>
                    </a:lnTo>
                    <a:lnTo>
                      <a:pt x="2498" y="576"/>
                    </a:lnTo>
                    <a:lnTo>
                      <a:pt x="2498" y="567"/>
                    </a:lnTo>
                    <a:lnTo>
                      <a:pt x="2499" y="567"/>
                    </a:lnTo>
                    <a:lnTo>
                      <a:pt x="2499" y="561"/>
                    </a:lnTo>
                    <a:lnTo>
                      <a:pt x="2499" y="569"/>
                    </a:lnTo>
                    <a:lnTo>
                      <a:pt x="2500" y="569"/>
                    </a:lnTo>
                    <a:lnTo>
                      <a:pt x="2500" y="575"/>
                    </a:lnTo>
                    <a:lnTo>
                      <a:pt x="2500" y="573"/>
                    </a:lnTo>
                    <a:lnTo>
                      <a:pt x="2501" y="573"/>
                    </a:lnTo>
                    <a:lnTo>
                      <a:pt x="2501" y="586"/>
                    </a:lnTo>
                    <a:lnTo>
                      <a:pt x="2501" y="582"/>
                    </a:lnTo>
                    <a:lnTo>
                      <a:pt x="2502" y="582"/>
                    </a:lnTo>
                    <a:lnTo>
                      <a:pt x="2502" y="568"/>
                    </a:lnTo>
                    <a:lnTo>
                      <a:pt x="2502" y="570"/>
                    </a:lnTo>
                    <a:lnTo>
                      <a:pt x="2503" y="570"/>
                    </a:lnTo>
                    <a:lnTo>
                      <a:pt x="2503" y="566"/>
                    </a:lnTo>
                    <a:lnTo>
                      <a:pt x="2504" y="566"/>
                    </a:lnTo>
                    <a:lnTo>
                      <a:pt x="2504" y="563"/>
                    </a:lnTo>
                    <a:lnTo>
                      <a:pt x="2504" y="564"/>
                    </a:lnTo>
                    <a:lnTo>
                      <a:pt x="2505" y="564"/>
                    </a:lnTo>
                    <a:lnTo>
                      <a:pt x="2505" y="547"/>
                    </a:lnTo>
                    <a:lnTo>
                      <a:pt x="2506" y="547"/>
                    </a:lnTo>
                    <a:lnTo>
                      <a:pt x="2506" y="511"/>
                    </a:lnTo>
                    <a:lnTo>
                      <a:pt x="2507" y="511"/>
                    </a:lnTo>
                    <a:lnTo>
                      <a:pt x="2507" y="504"/>
                    </a:lnTo>
                    <a:lnTo>
                      <a:pt x="2507" y="505"/>
                    </a:lnTo>
                    <a:lnTo>
                      <a:pt x="2508" y="505"/>
                    </a:lnTo>
                    <a:lnTo>
                      <a:pt x="2508" y="542"/>
                    </a:lnTo>
                    <a:lnTo>
                      <a:pt x="2508" y="528"/>
                    </a:lnTo>
                    <a:lnTo>
                      <a:pt x="2509" y="528"/>
                    </a:lnTo>
                    <a:lnTo>
                      <a:pt x="2509" y="563"/>
                    </a:lnTo>
                    <a:lnTo>
                      <a:pt x="2509" y="550"/>
                    </a:lnTo>
                    <a:lnTo>
                      <a:pt x="2510" y="550"/>
                    </a:lnTo>
                    <a:lnTo>
                      <a:pt x="2510" y="518"/>
                    </a:lnTo>
                    <a:lnTo>
                      <a:pt x="2510" y="538"/>
                    </a:lnTo>
                    <a:lnTo>
                      <a:pt x="2511" y="538"/>
                    </a:lnTo>
                    <a:lnTo>
                      <a:pt x="2511" y="549"/>
                    </a:lnTo>
                    <a:lnTo>
                      <a:pt x="2511" y="551"/>
                    </a:lnTo>
                    <a:lnTo>
                      <a:pt x="2512" y="551"/>
                    </a:lnTo>
                    <a:lnTo>
                      <a:pt x="2512" y="580"/>
                    </a:lnTo>
                    <a:lnTo>
                      <a:pt x="2512" y="553"/>
                    </a:lnTo>
                    <a:lnTo>
                      <a:pt x="2513" y="553"/>
                    </a:lnTo>
                    <a:lnTo>
                      <a:pt x="2513" y="578"/>
                    </a:lnTo>
                    <a:lnTo>
                      <a:pt x="2513" y="553"/>
                    </a:lnTo>
                    <a:lnTo>
                      <a:pt x="2514" y="553"/>
                    </a:lnTo>
                    <a:lnTo>
                      <a:pt x="2514" y="569"/>
                    </a:lnTo>
                    <a:lnTo>
                      <a:pt x="2514" y="570"/>
                    </a:lnTo>
                    <a:lnTo>
                      <a:pt x="2515" y="570"/>
                    </a:lnTo>
                    <a:lnTo>
                      <a:pt x="2515" y="575"/>
                    </a:lnTo>
                    <a:lnTo>
                      <a:pt x="2516" y="570"/>
                    </a:lnTo>
                    <a:lnTo>
                      <a:pt x="2516" y="562"/>
                    </a:lnTo>
                    <a:lnTo>
                      <a:pt x="2516" y="569"/>
                    </a:lnTo>
                    <a:lnTo>
                      <a:pt x="2517" y="569"/>
                    </a:lnTo>
                    <a:lnTo>
                      <a:pt x="2517" y="560"/>
                    </a:lnTo>
                    <a:lnTo>
                      <a:pt x="2517" y="575"/>
                    </a:lnTo>
                    <a:lnTo>
                      <a:pt x="2518" y="575"/>
                    </a:lnTo>
                    <a:lnTo>
                      <a:pt x="2518" y="582"/>
                    </a:lnTo>
                    <a:lnTo>
                      <a:pt x="2519" y="575"/>
                    </a:lnTo>
                    <a:lnTo>
                      <a:pt x="2519" y="562"/>
                    </a:lnTo>
                    <a:lnTo>
                      <a:pt x="2520" y="562"/>
                    </a:lnTo>
                    <a:lnTo>
                      <a:pt x="2520" y="550"/>
                    </a:lnTo>
                    <a:lnTo>
                      <a:pt x="2520" y="565"/>
                    </a:lnTo>
                    <a:lnTo>
                      <a:pt x="2521" y="565"/>
                    </a:lnTo>
                    <a:lnTo>
                      <a:pt x="2521" y="581"/>
                    </a:lnTo>
                    <a:lnTo>
                      <a:pt x="2521" y="580"/>
                    </a:lnTo>
                    <a:lnTo>
                      <a:pt x="2522" y="580"/>
                    </a:lnTo>
                    <a:lnTo>
                      <a:pt x="2522" y="583"/>
                    </a:lnTo>
                    <a:lnTo>
                      <a:pt x="2523" y="580"/>
                    </a:lnTo>
                    <a:lnTo>
                      <a:pt x="2523" y="576"/>
                    </a:lnTo>
                    <a:lnTo>
                      <a:pt x="2524" y="576"/>
                    </a:lnTo>
                    <a:lnTo>
                      <a:pt x="2524" y="570"/>
                    </a:lnTo>
                    <a:lnTo>
                      <a:pt x="2524" y="571"/>
                    </a:lnTo>
                    <a:lnTo>
                      <a:pt x="2525" y="571"/>
                    </a:lnTo>
                    <a:lnTo>
                      <a:pt x="2525" y="568"/>
                    </a:lnTo>
                    <a:lnTo>
                      <a:pt x="2525" y="571"/>
                    </a:lnTo>
                    <a:lnTo>
                      <a:pt x="2526" y="571"/>
                    </a:lnTo>
                    <a:lnTo>
                      <a:pt x="2526" y="558"/>
                    </a:lnTo>
                    <a:lnTo>
                      <a:pt x="2526" y="571"/>
                    </a:lnTo>
                    <a:lnTo>
                      <a:pt x="2527" y="571"/>
                    </a:lnTo>
                    <a:lnTo>
                      <a:pt x="2527" y="552"/>
                    </a:lnTo>
                    <a:lnTo>
                      <a:pt x="2527" y="582"/>
                    </a:lnTo>
                    <a:lnTo>
                      <a:pt x="2527" y="560"/>
                    </a:lnTo>
                    <a:lnTo>
                      <a:pt x="2528" y="560"/>
                    </a:lnTo>
                    <a:lnTo>
                      <a:pt x="2528" y="594"/>
                    </a:lnTo>
                    <a:lnTo>
                      <a:pt x="2528" y="572"/>
                    </a:lnTo>
                    <a:lnTo>
                      <a:pt x="2529" y="572"/>
                    </a:lnTo>
                    <a:lnTo>
                      <a:pt x="2529" y="549"/>
                    </a:lnTo>
                    <a:lnTo>
                      <a:pt x="2529" y="580"/>
                    </a:lnTo>
                    <a:lnTo>
                      <a:pt x="2530" y="580"/>
                    </a:lnTo>
                    <a:lnTo>
                      <a:pt x="2530" y="588"/>
                    </a:lnTo>
                    <a:lnTo>
                      <a:pt x="2531" y="580"/>
                    </a:lnTo>
                    <a:lnTo>
                      <a:pt x="2531" y="560"/>
                    </a:lnTo>
                    <a:lnTo>
                      <a:pt x="2532" y="560"/>
                    </a:lnTo>
                    <a:lnTo>
                      <a:pt x="2532" y="555"/>
                    </a:lnTo>
                    <a:lnTo>
                      <a:pt x="2532" y="558"/>
                    </a:lnTo>
                    <a:lnTo>
                      <a:pt x="2533" y="558"/>
                    </a:lnTo>
                    <a:lnTo>
                      <a:pt x="2533" y="569"/>
                    </a:lnTo>
                    <a:lnTo>
                      <a:pt x="2533" y="563"/>
                    </a:lnTo>
                    <a:lnTo>
                      <a:pt x="2534" y="563"/>
                    </a:lnTo>
                    <a:lnTo>
                      <a:pt x="2534" y="541"/>
                    </a:lnTo>
                    <a:lnTo>
                      <a:pt x="2534" y="563"/>
                    </a:lnTo>
                    <a:lnTo>
                      <a:pt x="2535" y="563"/>
                    </a:lnTo>
                    <a:lnTo>
                      <a:pt x="2535" y="575"/>
                    </a:lnTo>
                    <a:lnTo>
                      <a:pt x="2535" y="568"/>
                    </a:lnTo>
                    <a:lnTo>
                      <a:pt x="2536" y="568"/>
                    </a:lnTo>
                    <a:lnTo>
                      <a:pt x="2536" y="576"/>
                    </a:lnTo>
                    <a:lnTo>
                      <a:pt x="2537" y="576"/>
                    </a:lnTo>
                    <a:lnTo>
                      <a:pt x="2537" y="561"/>
                    </a:lnTo>
                    <a:lnTo>
                      <a:pt x="2537" y="565"/>
                    </a:lnTo>
                    <a:lnTo>
                      <a:pt x="2538" y="565"/>
                    </a:lnTo>
                    <a:lnTo>
                      <a:pt x="2538" y="553"/>
                    </a:lnTo>
                    <a:lnTo>
                      <a:pt x="2538" y="571"/>
                    </a:lnTo>
                    <a:lnTo>
                      <a:pt x="2539" y="571"/>
                    </a:lnTo>
                    <a:lnTo>
                      <a:pt x="2539" y="583"/>
                    </a:lnTo>
                    <a:lnTo>
                      <a:pt x="2539" y="576"/>
                    </a:lnTo>
                    <a:lnTo>
                      <a:pt x="2540" y="576"/>
                    </a:lnTo>
                    <a:lnTo>
                      <a:pt x="2540" y="579"/>
                    </a:lnTo>
                    <a:lnTo>
                      <a:pt x="2540" y="578"/>
                    </a:lnTo>
                    <a:lnTo>
                      <a:pt x="2541" y="578"/>
                    </a:lnTo>
                    <a:lnTo>
                      <a:pt x="2541" y="571"/>
                    </a:lnTo>
                    <a:lnTo>
                      <a:pt x="2542" y="571"/>
                    </a:lnTo>
                    <a:lnTo>
                      <a:pt x="2542" y="561"/>
                    </a:lnTo>
                    <a:lnTo>
                      <a:pt x="2542" y="572"/>
                    </a:lnTo>
                    <a:lnTo>
                      <a:pt x="2543" y="572"/>
                    </a:lnTo>
                    <a:lnTo>
                      <a:pt x="2543" y="579"/>
                    </a:lnTo>
                    <a:lnTo>
                      <a:pt x="2544" y="579"/>
                    </a:lnTo>
                    <a:lnTo>
                      <a:pt x="2544" y="582"/>
                    </a:lnTo>
                    <a:lnTo>
                      <a:pt x="2545" y="579"/>
                    </a:lnTo>
                    <a:lnTo>
                      <a:pt x="2545" y="572"/>
                    </a:lnTo>
                    <a:lnTo>
                      <a:pt x="2545" y="574"/>
                    </a:lnTo>
                    <a:lnTo>
                      <a:pt x="2546" y="574"/>
                    </a:lnTo>
                    <a:lnTo>
                      <a:pt x="2546" y="568"/>
                    </a:lnTo>
                    <a:lnTo>
                      <a:pt x="2546" y="576"/>
                    </a:lnTo>
                    <a:lnTo>
                      <a:pt x="2547" y="576"/>
                    </a:lnTo>
                    <a:lnTo>
                      <a:pt x="2547" y="583"/>
                    </a:lnTo>
                    <a:lnTo>
                      <a:pt x="2547" y="581"/>
                    </a:lnTo>
                    <a:lnTo>
                      <a:pt x="2548" y="581"/>
                    </a:lnTo>
                    <a:lnTo>
                      <a:pt x="2548" y="575"/>
                    </a:lnTo>
                    <a:lnTo>
                      <a:pt x="2549" y="575"/>
                    </a:lnTo>
                    <a:lnTo>
                      <a:pt x="2549" y="571"/>
                    </a:lnTo>
                    <a:lnTo>
                      <a:pt x="2550" y="571"/>
                    </a:lnTo>
                    <a:lnTo>
                      <a:pt x="2550" y="542"/>
                    </a:lnTo>
                    <a:lnTo>
                      <a:pt x="2551" y="542"/>
                    </a:lnTo>
                    <a:lnTo>
                      <a:pt x="2551" y="498"/>
                    </a:lnTo>
                    <a:lnTo>
                      <a:pt x="2552" y="498"/>
                    </a:lnTo>
                    <a:lnTo>
                      <a:pt x="2552" y="467"/>
                    </a:lnTo>
                    <a:lnTo>
                      <a:pt x="2552" y="473"/>
                    </a:lnTo>
                    <a:lnTo>
                      <a:pt x="2553" y="473"/>
                    </a:lnTo>
                    <a:lnTo>
                      <a:pt x="2553" y="443"/>
                    </a:lnTo>
                    <a:lnTo>
                      <a:pt x="2553" y="489"/>
                    </a:lnTo>
                    <a:lnTo>
                      <a:pt x="2554" y="489"/>
                    </a:lnTo>
                    <a:lnTo>
                      <a:pt x="2554" y="535"/>
                    </a:lnTo>
                    <a:lnTo>
                      <a:pt x="2554" y="508"/>
                    </a:lnTo>
                    <a:lnTo>
                      <a:pt x="2555" y="508"/>
                    </a:lnTo>
                    <a:lnTo>
                      <a:pt x="2555" y="532"/>
                    </a:lnTo>
                    <a:lnTo>
                      <a:pt x="2555" y="509"/>
                    </a:lnTo>
                    <a:lnTo>
                      <a:pt x="2556" y="509"/>
                    </a:lnTo>
                    <a:lnTo>
                      <a:pt x="2556" y="519"/>
                    </a:lnTo>
                    <a:lnTo>
                      <a:pt x="2556" y="527"/>
                    </a:lnTo>
                    <a:lnTo>
                      <a:pt x="2557" y="527"/>
                    </a:lnTo>
                    <a:lnTo>
                      <a:pt x="2557" y="551"/>
                    </a:lnTo>
                    <a:lnTo>
                      <a:pt x="2557" y="531"/>
                    </a:lnTo>
                    <a:lnTo>
                      <a:pt x="2558" y="531"/>
                    </a:lnTo>
                    <a:lnTo>
                      <a:pt x="2558" y="518"/>
                    </a:lnTo>
                    <a:lnTo>
                      <a:pt x="2558" y="527"/>
                    </a:lnTo>
                    <a:lnTo>
                      <a:pt x="2559" y="527"/>
                    </a:lnTo>
                    <a:lnTo>
                      <a:pt x="2559" y="557"/>
                    </a:lnTo>
                    <a:lnTo>
                      <a:pt x="2559" y="547"/>
                    </a:lnTo>
                    <a:lnTo>
                      <a:pt x="2560" y="547"/>
                    </a:lnTo>
                    <a:lnTo>
                      <a:pt x="2560" y="561"/>
                    </a:lnTo>
                    <a:lnTo>
                      <a:pt x="2561" y="561"/>
                    </a:lnTo>
                    <a:lnTo>
                      <a:pt x="2561" y="545"/>
                    </a:lnTo>
                    <a:lnTo>
                      <a:pt x="2561" y="565"/>
                    </a:lnTo>
                    <a:lnTo>
                      <a:pt x="2561" y="561"/>
                    </a:lnTo>
                    <a:lnTo>
                      <a:pt x="2562" y="561"/>
                    </a:lnTo>
                    <a:lnTo>
                      <a:pt x="2562" y="574"/>
                    </a:lnTo>
                    <a:lnTo>
                      <a:pt x="2562" y="567"/>
                    </a:lnTo>
                    <a:lnTo>
                      <a:pt x="2563" y="567"/>
                    </a:lnTo>
                    <a:lnTo>
                      <a:pt x="2563" y="557"/>
                    </a:lnTo>
                    <a:lnTo>
                      <a:pt x="2563" y="566"/>
                    </a:lnTo>
                    <a:lnTo>
                      <a:pt x="2564" y="566"/>
                    </a:lnTo>
                    <a:lnTo>
                      <a:pt x="2564" y="568"/>
                    </a:lnTo>
                    <a:lnTo>
                      <a:pt x="2565" y="566"/>
                    </a:lnTo>
                    <a:lnTo>
                      <a:pt x="2565" y="556"/>
                    </a:lnTo>
                    <a:lnTo>
                      <a:pt x="2565" y="558"/>
                    </a:lnTo>
                    <a:lnTo>
                      <a:pt x="2566" y="558"/>
                    </a:lnTo>
                    <a:lnTo>
                      <a:pt x="2566" y="571"/>
                    </a:lnTo>
                    <a:lnTo>
                      <a:pt x="2566" y="562"/>
                    </a:lnTo>
                    <a:lnTo>
                      <a:pt x="2567" y="562"/>
                    </a:lnTo>
                    <a:lnTo>
                      <a:pt x="2567" y="573"/>
                    </a:lnTo>
                    <a:lnTo>
                      <a:pt x="2567" y="570"/>
                    </a:lnTo>
                    <a:lnTo>
                      <a:pt x="2568" y="570"/>
                    </a:lnTo>
                    <a:lnTo>
                      <a:pt x="2568" y="558"/>
                    </a:lnTo>
                    <a:lnTo>
                      <a:pt x="2569" y="558"/>
                    </a:lnTo>
                    <a:lnTo>
                      <a:pt x="2569" y="468"/>
                    </a:lnTo>
                    <a:lnTo>
                      <a:pt x="2569" y="488"/>
                    </a:lnTo>
                    <a:lnTo>
                      <a:pt x="2570" y="488"/>
                    </a:lnTo>
                    <a:lnTo>
                      <a:pt x="2570" y="464"/>
                    </a:lnTo>
                    <a:lnTo>
                      <a:pt x="2570" y="497"/>
                    </a:lnTo>
                    <a:lnTo>
                      <a:pt x="2571" y="497"/>
                    </a:lnTo>
                    <a:lnTo>
                      <a:pt x="2571" y="515"/>
                    </a:lnTo>
                    <a:lnTo>
                      <a:pt x="2571" y="502"/>
                    </a:lnTo>
                    <a:lnTo>
                      <a:pt x="2572" y="502"/>
                    </a:lnTo>
                    <a:lnTo>
                      <a:pt x="2572" y="512"/>
                    </a:lnTo>
                    <a:lnTo>
                      <a:pt x="2572" y="509"/>
                    </a:lnTo>
                    <a:lnTo>
                      <a:pt x="2573" y="509"/>
                    </a:lnTo>
                    <a:lnTo>
                      <a:pt x="2573" y="534"/>
                    </a:lnTo>
                    <a:lnTo>
                      <a:pt x="2573" y="530"/>
                    </a:lnTo>
                    <a:lnTo>
                      <a:pt x="2574" y="530"/>
                    </a:lnTo>
                    <a:lnTo>
                      <a:pt x="2574" y="506"/>
                    </a:lnTo>
                    <a:lnTo>
                      <a:pt x="2574" y="513"/>
                    </a:lnTo>
                    <a:lnTo>
                      <a:pt x="2575" y="513"/>
                    </a:lnTo>
                    <a:lnTo>
                      <a:pt x="2575" y="557"/>
                    </a:lnTo>
                    <a:lnTo>
                      <a:pt x="2575" y="558"/>
                    </a:lnTo>
                    <a:lnTo>
                      <a:pt x="2576" y="558"/>
                    </a:lnTo>
                    <a:lnTo>
                      <a:pt x="2576" y="561"/>
                    </a:lnTo>
                    <a:lnTo>
                      <a:pt x="2576" y="558"/>
                    </a:lnTo>
                    <a:lnTo>
                      <a:pt x="2577" y="558"/>
                    </a:lnTo>
                    <a:lnTo>
                      <a:pt x="2577" y="579"/>
                    </a:lnTo>
                    <a:lnTo>
                      <a:pt x="2577" y="562"/>
                    </a:lnTo>
                    <a:lnTo>
                      <a:pt x="2578" y="562"/>
                    </a:lnTo>
                    <a:lnTo>
                      <a:pt x="2578" y="580"/>
                    </a:lnTo>
                    <a:lnTo>
                      <a:pt x="2579" y="562"/>
                    </a:lnTo>
                    <a:lnTo>
                      <a:pt x="2579" y="547"/>
                    </a:lnTo>
                    <a:lnTo>
                      <a:pt x="2579" y="556"/>
                    </a:lnTo>
                    <a:lnTo>
                      <a:pt x="2580" y="556"/>
                    </a:lnTo>
                    <a:lnTo>
                      <a:pt x="2580" y="539"/>
                    </a:lnTo>
                    <a:lnTo>
                      <a:pt x="2580" y="542"/>
                    </a:lnTo>
                    <a:lnTo>
                      <a:pt x="2581" y="542"/>
                    </a:lnTo>
                    <a:lnTo>
                      <a:pt x="2581" y="531"/>
                    </a:lnTo>
                    <a:lnTo>
                      <a:pt x="2581" y="549"/>
                    </a:lnTo>
                    <a:lnTo>
                      <a:pt x="2582" y="549"/>
                    </a:lnTo>
                    <a:lnTo>
                      <a:pt x="2582" y="564"/>
                    </a:lnTo>
                    <a:lnTo>
                      <a:pt x="2582" y="557"/>
                    </a:lnTo>
                    <a:lnTo>
                      <a:pt x="2583" y="557"/>
                    </a:lnTo>
                    <a:lnTo>
                      <a:pt x="2583" y="566"/>
                    </a:lnTo>
                    <a:lnTo>
                      <a:pt x="2584" y="566"/>
                    </a:lnTo>
                    <a:lnTo>
                      <a:pt x="2584" y="554"/>
                    </a:lnTo>
                    <a:lnTo>
                      <a:pt x="2584" y="568"/>
                    </a:lnTo>
                    <a:lnTo>
                      <a:pt x="2585" y="554"/>
                    </a:lnTo>
                    <a:lnTo>
                      <a:pt x="2585" y="510"/>
                    </a:lnTo>
                    <a:lnTo>
                      <a:pt x="2586" y="510"/>
                    </a:lnTo>
                    <a:lnTo>
                      <a:pt x="2586" y="391"/>
                    </a:lnTo>
                    <a:lnTo>
                      <a:pt x="2586" y="433"/>
                    </a:lnTo>
                    <a:lnTo>
                      <a:pt x="2587" y="433"/>
                    </a:lnTo>
                    <a:lnTo>
                      <a:pt x="2587" y="545"/>
                    </a:lnTo>
                    <a:lnTo>
                      <a:pt x="2587" y="514"/>
                    </a:lnTo>
                    <a:lnTo>
                      <a:pt x="2588" y="514"/>
                    </a:lnTo>
                    <a:lnTo>
                      <a:pt x="2588" y="549"/>
                    </a:lnTo>
                    <a:lnTo>
                      <a:pt x="2589" y="514"/>
                    </a:lnTo>
                    <a:lnTo>
                      <a:pt x="2589" y="472"/>
                    </a:lnTo>
                    <a:lnTo>
                      <a:pt x="2589" y="496"/>
                    </a:lnTo>
                    <a:lnTo>
                      <a:pt x="2590" y="496"/>
                    </a:lnTo>
                    <a:lnTo>
                      <a:pt x="2590" y="544"/>
                    </a:lnTo>
                    <a:lnTo>
                      <a:pt x="2591" y="544"/>
                    </a:lnTo>
                    <a:lnTo>
                      <a:pt x="2591" y="570"/>
                    </a:lnTo>
                    <a:lnTo>
                      <a:pt x="2591" y="551"/>
                    </a:lnTo>
                    <a:lnTo>
                      <a:pt x="2592" y="551"/>
                    </a:lnTo>
                    <a:lnTo>
                      <a:pt x="2592" y="571"/>
                    </a:lnTo>
                    <a:lnTo>
                      <a:pt x="2593" y="551"/>
                    </a:lnTo>
                    <a:lnTo>
                      <a:pt x="2593" y="541"/>
                    </a:lnTo>
                    <a:lnTo>
                      <a:pt x="2593" y="552"/>
                    </a:lnTo>
                    <a:lnTo>
                      <a:pt x="2594" y="552"/>
                    </a:lnTo>
                    <a:lnTo>
                      <a:pt x="2594" y="558"/>
                    </a:lnTo>
                    <a:lnTo>
                      <a:pt x="2594" y="560"/>
                    </a:lnTo>
                    <a:lnTo>
                      <a:pt x="2595" y="560"/>
                    </a:lnTo>
                    <a:lnTo>
                      <a:pt x="2595" y="573"/>
                    </a:lnTo>
                    <a:lnTo>
                      <a:pt x="2596" y="573"/>
                    </a:lnTo>
                    <a:lnTo>
                      <a:pt x="2596" y="574"/>
                    </a:lnTo>
                    <a:lnTo>
                      <a:pt x="2597" y="574"/>
                    </a:lnTo>
                    <a:lnTo>
                      <a:pt x="2597" y="568"/>
                    </a:lnTo>
                    <a:lnTo>
                      <a:pt x="2597" y="570"/>
                    </a:lnTo>
                    <a:lnTo>
                      <a:pt x="2598" y="570"/>
                    </a:lnTo>
                    <a:lnTo>
                      <a:pt x="2598" y="581"/>
                    </a:lnTo>
                    <a:lnTo>
                      <a:pt x="2598" y="573"/>
                    </a:lnTo>
                    <a:lnTo>
                      <a:pt x="2599" y="573"/>
                    </a:lnTo>
                    <a:lnTo>
                      <a:pt x="2599" y="564"/>
                    </a:lnTo>
                    <a:lnTo>
                      <a:pt x="2599" y="569"/>
                    </a:lnTo>
                    <a:lnTo>
                      <a:pt x="2600" y="569"/>
                    </a:lnTo>
                    <a:lnTo>
                      <a:pt x="2600" y="541"/>
                    </a:lnTo>
                    <a:lnTo>
                      <a:pt x="2600" y="542"/>
                    </a:lnTo>
                    <a:lnTo>
                      <a:pt x="2601" y="542"/>
                    </a:lnTo>
                    <a:lnTo>
                      <a:pt x="2601" y="575"/>
                    </a:lnTo>
                    <a:lnTo>
                      <a:pt x="2601" y="552"/>
                    </a:lnTo>
                    <a:lnTo>
                      <a:pt x="2602" y="552"/>
                    </a:lnTo>
                    <a:lnTo>
                      <a:pt x="2602" y="575"/>
                    </a:lnTo>
                    <a:lnTo>
                      <a:pt x="2603" y="552"/>
                    </a:lnTo>
                    <a:lnTo>
                      <a:pt x="2603" y="537"/>
                    </a:lnTo>
                    <a:lnTo>
                      <a:pt x="2603" y="555"/>
                    </a:lnTo>
                    <a:lnTo>
                      <a:pt x="2604" y="555"/>
                    </a:lnTo>
                    <a:lnTo>
                      <a:pt x="2604" y="571"/>
                    </a:lnTo>
                    <a:lnTo>
                      <a:pt x="2604" y="565"/>
                    </a:lnTo>
                    <a:lnTo>
                      <a:pt x="2605" y="565"/>
                    </a:lnTo>
                    <a:lnTo>
                      <a:pt x="2605" y="571"/>
                    </a:lnTo>
                    <a:lnTo>
                      <a:pt x="2606" y="571"/>
                    </a:lnTo>
                    <a:lnTo>
                      <a:pt x="2606" y="562"/>
                    </a:lnTo>
                    <a:lnTo>
                      <a:pt x="2606" y="565"/>
                    </a:lnTo>
                    <a:lnTo>
                      <a:pt x="2607" y="565"/>
                    </a:lnTo>
                    <a:lnTo>
                      <a:pt x="2607" y="586"/>
                    </a:lnTo>
                    <a:lnTo>
                      <a:pt x="2607" y="578"/>
                    </a:lnTo>
                    <a:lnTo>
                      <a:pt x="2608" y="578"/>
                    </a:lnTo>
                    <a:lnTo>
                      <a:pt x="2608" y="545"/>
                    </a:lnTo>
                    <a:lnTo>
                      <a:pt x="2608" y="549"/>
                    </a:lnTo>
                    <a:lnTo>
                      <a:pt x="2609" y="549"/>
                    </a:lnTo>
                    <a:lnTo>
                      <a:pt x="2609" y="588"/>
                    </a:lnTo>
                    <a:lnTo>
                      <a:pt x="2609" y="574"/>
                    </a:lnTo>
                    <a:lnTo>
                      <a:pt x="2610" y="574"/>
                    </a:lnTo>
                    <a:lnTo>
                      <a:pt x="2610" y="588"/>
                    </a:lnTo>
                    <a:lnTo>
                      <a:pt x="2610" y="578"/>
                    </a:lnTo>
                    <a:lnTo>
                      <a:pt x="2611" y="578"/>
                    </a:lnTo>
                    <a:lnTo>
                      <a:pt x="2611" y="572"/>
                    </a:lnTo>
                    <a:lnTo>
                      <a:pt x="2611" y="578"/>
                    </a:lnTo>
                    <a:lnTo>
                      <a:pt x="2612" y="578"/>
                    </a:lnTo>
                    <a:lnTo>
                      <a:pt x="2612" y="565"/>
                    </a:lnTo>
                    <a:lnTo>
                      <a:pt x="2613" y="565"/>
                    </a:lnTo>
                    <a:lnTo>
                      <a:pt x="2613" y="551"/>
                    </a:lnTo>
                    <a:lnTo>
                      <a:pt x="2613" y="560"/>
                    </a:lnTo>
                    <a:lnTo>
                      <a:pt x="2614" y="560"/>
                    </a:lnTo>
                    <a:lnTo>
                      <a:pt x="2614" y="535"/>
                    </a:lnTo>
                    <a:lnTo>
                      <a:pt x="2614" y="561"/>
                    </a:lnTo>
                    <a:lnTo>
                      <a:pt x="2615" y="535"/>
                    </a:lnTo>
                    <a:lnTo>
                      <a:pt x="2615" y="526"/>
                    </a:lnTo>
                    <a:lnTo>
                      <a:pt x="2615" y="527"/>
                    </a:lnTo>
                    <a:lnTo>
                      <a:pt x="2616" y="527"/>
                    </a:lnTo>
                    <a:lnTo>
                      <a:pt x="2616" y="410"/>
                    </a:lnTo>
                    <a:lnTo>
                      <a:pt x="2616" y="476"/>
                    </a:lnTo>
                    <a:lnTo>
                      <a:pt x="2617" y="476"/>
                    </a:lnTo>
                    <a:lnTo>
                      <a:pt x="2617" y="401"/>
                    </a:lnTo>
                    <a:lnTo>
                      <a:pt x="2617" y="498"/>
                    </a:lnTo>
                    <a:lnTo>
                      <a:pt x="2618" y="498"/>
                    </a:lnTo>
                    <a:lnTo>
                      <a:pt x="2618" y="553"/>
                    </a:lnTo>
                    <a:lnTo>
                      <a:pt x="2618" y="551"/>
                    </a:lnTo>
                    <a:lnTo>
                      <a:pt x="2619" y="551"/>
                    </a:lnTo>
                    <a:lnTo>
                      <a:pt x="2619" y="494"/>
                    </a:lnTo>
                    <a:lnTo>
                      <a:pt x="2619" y="541"/>
                    </a:lnTo>
                    <a:lnTo>
                      <a:pt x="2620" y="541"/>
                    </a:lnTo>
                    <a:lnTo>
                      <a:pt x="2620" y="490"/>
                    </a:lnTo>
                    <a:lnTo>
                      <a:pt x="2620" y="551"/>
                    </a:lnTo>
                    <a:lnTo>
                      <a:pt x="2621" y="551"/>
                    </a:lnTo>
                    <a:lnTo>
                      <a:pt x="2621" y="568"/>
                    </a:lnTo>
                    <a:lnTo>
                      <a:pt x="2621" y="559"/>
                    </a:lnTo>
                    <a:lnTo>
                      <a:pt x="2622" y="559"/>
                    </a:lnTo>
                    <a:lnTo>
                      <a:pt x="2622" y="539"/>
                    </a:lnTo>
                    <a:lnTo>
                      <a:pt x="2622" y="540"/>
                    </a:lnTo>
                    <a:lnTo>
                      <a:pt x="2623" y="540"/>
                    </a:lnTo>
                    <a:lnTo>
                      <a:pt x="2623" y="563"/>
                    </a:lnTo>
                    <a:lnTo>
                      <a:pt x="2623" y="555"/>
                    </a:lnTo>
                    <a:lnTo>
                      <a:pt x="2624" y="555"/>
                    </a:lnTo>
                    <a:lnTo>
                      <a:pt x="2624" y="563"/>
                    </a:lnTo>
                    <a:lnTo>
                      <a:pt x="2624" y="555"/>
                    </a:lnTo>
                    <a:lnTo>
                      <a:pt x="2625" y="555"/>
                    </a:lnTo>
                    <a:lnTo>
                      <a:pt x="2625" y="569"/>
                    </a:lnTo>
                    <a:lnTo>
                      <a:pt x="2625" y="556"/>
                    </a:lnTo>
                    <a:lnTo>
                      <a:pt x="2626" y="556"/>
                    </a:lnTo>
                    <a:lnTo>
                      <a:pt x="2626" y="567"/>
                    </a:lnTo>
                    <a:lnTo>
                      <a:pt x="2626" y="566"/>
                    </a:lnTo>
                    <a:lnTo>
                      <a:pt x="2627" y="566"/>
                    </a:lnTo>
                    <a:lnTo>
                      <a:pt x="2627" y="583"/>
                    </a:lnTo>
                    <a:lnTo>
                      <a:pt x="2628" y="583"/>
                    </a:lnTo>
                    <a:lnTo>
                      <a:pt x="2628" y="562"/>
                    </a:lnTo>
                    <a:lnTo>
                      <a:pt x="2628" y="586"/>
                    </a:lnTo>
                    <a:lnTo>
                      <a:pt x="2629" y="562"/>
                    </a:lnTo>
                    <a:lnTo>
                      <a:pt x="2629" y="552"/>
                    </a:lnTo>
                    <a:lnTo>
                      <a:pt x="2629" y="564"/>
                    </a:lnTo>
                    <a:lnTo>
                      <a:pt x="2630" y="564"/>
                    </a:lnTo>
                    <a:lnTo>
                      <a:pt x="2630" y="578"/>
                    </a:lnTo>
                    <a:lnTo>
                      <a:pt x="2631" y="578"/>
                    </a:lnTo>
                    <a:lnTo>
                      <a:pt x="2631" y="556"/>
                    </a:lnTo>
                    <a:lnTo>
                      <a:pt x="2631" y="582"/>
                    </a:lnTo>
                    <a:lnTo>
                      <a:pt x="2631" y="578"/>
                    </a:lnTo>
                    <a:lnTo>
                      <a:pt x="2632" y="578"/>
                    </a:lnTo>
                    <a:lnTo>
                      <a:pt x="2632" y="544"/>
                    </a:lnTo>
                    <a:lnTo>
                      <a:pt x="2632" y="566"/>
                    </a:lnTo>
                    <a:lnTo>
                      <a:pt x="2633" y="566"/>
                    </a:lnTo>
                    <a:lnTo>
                      <a:pt x="2633" y="589"/>
                    </a:lnTo>
                    <a:lnTo>
                      <a:pt x="2634" y="566"/>
                    </a:lnTo>
                    <a:lnTo>
                      <a:pt x="2634" y="550"/>
                    </a:lnTo>
                    <a:lnTo>
                      <a:pt x="2634" y="552"/>
                    </a:lnTo>
                    <a:lnTo>
                      <a:pt x="2635" y="552"/>
                    </a:lnTo>
                    <a:lnTo>
                      <a:pt x="2635" y="567"/>
                    </a:lnTo>
                    <a:lnTo>
                      <a:pt x="2635" y="568"/>
                    </a:lnTo>
                    <a:lnTo>
                      <a:pt x="2636" y="568"/>
                    </a:lnTo>
                    <a:lnTo>
                      <a:pt x="2636" y="573"/>
                    </a:lnTo>
                    <a:lnTo>
                      <a:pt x="2637" y="568"/>
                    </a:lnTo>
                    <a:lnTo>
                      <a:pt x="2637" y="561"/>
                    </a:lnTo>
                    <a:lnTo>
                      <a:pt x="2637" y="565"/>
                    </a:lnTo>
                    <a:lnTo>
                      <a:pt x="2638" y="565"/>
                    </a:lnTo>
                    <a:lnTo>
                      <a:pt x="2638" y="569"/>
                    </a:lnTo>
                    <a:lnTo>
                      <a:pt x="2638" y="565"/>
                    </a:lnTo>
                    <a:lnTo>
                      <a:pt x="2639" y="565"/>
                    </a:lnTo>
                    <a:lnTo>
                      <a:pt x="2639" y="584"/>
                    </a:lnTo>
                    <a:lnTo>
                      <a:pt x="2639" y="580"/>
                    </a:lnTo>
                    <a:lnTo>
                      <a:pt x="2640" y="580"/>
                    </a:lnTo>
                    <a:lnTo>
                      <a:pt x="2640" y="559"/>
                    </a:lnTo>
                    <a:lnTo>
                      <a:pt x="2640" y="566"/>
                    </a:lnTo>
                    <a:lnTo>
                      <a:pt x="2641" y="566"/>
                    </a:lnTo>
                    <a:lnTo>
                      <a:pt x="2641" y="573"/>
                    </a:lnTo>
                    <a:lnTo>
                      <a:pt x="2641" y="567"/>
                    </a:lnTo>
                    <a:lnTo>
                      <a:pt x="2642" y="567"/>
                    </a:lnTo>
                    <a:lnTo>
                      <a:pt x="2642" y="572"/>
                    </a:lnTo>
                    <a:lnTo>
                      <a:pt x="2642" y="574"/>
                    </a:lnTo>
                    <a:lnTo>
                      <a:pt x="2643" y="574"/>
                    </a:lnTo>
                    <a:lnTo>
                      <a:pt x="2643" y="583"/>
                    </a:lnTo>
                    <a:lnTo>
                      <a:pt x="2643" y="574"/>
                    </a:lnTo>
                    <a:lnTo>
                      <a:pt x="2644" y="574"/>
                    </a:lnTo>
                    <a:lnTo>
                      <a:pt x="2644" y="579"/>
                    </a:lnTo>
                    <a:lnTo>
                      <a:pt x="2645" y="579"/>
                    </a:lnTo>
                    <a:lnTo>
                      <a:pt x="2645" y="572"/>
                    </a:lnTo>
                    <a:lnTo>
                      <a:pt x="2645" y="581"/>
                    </a:lnTo>
                    <a:lnTo>
                      <a:pt x="2645" y="572"/>
                    </a:lnTo>
                    <a:lnTo>
                      <a:pt x="2646" y="572"/>
                    </a:lnTo>
                    <a:lnTo>
                      <a:pt x="2646" y="579"/>
                    </a:lnTo>
                    <a:lnTo>
                      <a:pt x="2646" y="575"/>
                    </a:lnTo>
                    <a:lnTo>
                      <a:pt x="2647" y="575"/>
                    </a:lnTo>
                    <a:lnTo>
                      <a:pt x="2647" y="582"/>
                    </a:lnTo>
                    <a:lnTo>
                      <a:pt x="2648" y="575"/>
                    </a:lnTo>
                    <a:lnTo>
                      <a:pt x="2648" y="563"/>
                    </a:lnTo>
                    <a:lnTo>
                      <a:pt x="2649" y="563"/>
                    </a:lnTo>
                    <a:lnTo>
                      <a:pt x="2649" y="549"/>
                    </a:lnTo>
                    <a:lnTo>
                      <a:pt x="2649" y="557"/>
                    </a:lnTo>
                    <a:lnTo>
                      <a:pt x="2650" y="557"/>
                    </a:lnTo>
                    <a:lnTo>
                      <a:pt x="2650" y="569"/>
                    </a:lnTo>
                    <a:lnTo>
                      <a:pt x="2650" y="562"/>
                    </a:lnTo>
                    <a:lnTo>
                      <a:pt x="2651" y="562"/>
                    </a:lnTo>
                    <a:lnTo>
                      <a:pt x="2651" y="552"/>
                    </a:lnTo>
                    <a:lnTo>
                      <a:pt x="2651" y="564"/>
                    </a:lnTo>
                    <a:lnTo>
                      <a:pt x="2652" y="564"/>
                    </a:lnTo>
                    <a:lnTo>
                      <a:pt x="2652" y="571"/>
                    </a:lnTo>
                    <a:lnTo>
                      <a:pt x="2653" y="571"/>
                    </a:lnTo>
                    <a:lnTo>
                      <a:pt x="2653" y="562"/>
                    </a:lnTo>
                    <a:lnTo>
                      <a:pt x="2653" y="567"/>
                    </a:lnTo>
                    <a:lnTo>
                      <a:pt x="2654" y="567"/>
                    </a:lnTo>
                    <a:lnTo>
                      <a:pt x="2654" y="555"/>
                    </a:lnTo>
                    <a:lnTo>
                      <a:pt x="2655" y="555"/>
                    </a:lnTo>
                    <a:lnTo>
                      <a:pt x="2655" y="534"/>
                    </a:lnTo>
                    <a:lnTo>
                      <a:pt x="2655" y="553"/>
                    </a:lnTo>
                    <a:lnTo>
                      <a:pt x="2656" y="553"/>
                    </a:lnTo>
                    <a:lnTo>
                      <a:pt x="2656" y="566"/>
                    </a:lnTo>
                    <a:lnTo>
                      <a:pt x="2657" y="566"/>
                    </a:lnTo>
                    <a:lnTo>
                      <a:pt x="2657" y="571"/>
                    </a:lnTo>
                    <a:lnTo>
                      <a:pt x="2657" y="569"/>
                    </a:lnTo>
                    <a:lnTo>
                      <a:pt x="2658" y="569"/>
                    </a:lnTo>
                    <a:lnTo>
                      <a:pt x="2658" y="554"/>
                    </a:lnTo>
                    <a:lnTo>
                      <a:pt x="2659" y="554"/>
                    </a:lnTo>
                    <a:lnTo>
                      <a:pt x="2659" y="571"/>
                    </a:lnTo>
                    <a:lnTo>
                      <a:pt x="2659" y="560"/>
                    </a:lnTo>
                    <a:lnTo>
                      <a:pt x="2660" y="560"/>
                    </a:lnTo>
                    <a:lnTo>
                      <a:pt x="2660" y="577"/>
                    </a:lnTo>
                    <a:lnTo>
                      <a:pt x="2661" y="577"/>
                    </a:lnTo>
                    <a:lnTo>
                      <a:pt x="2661" y="559"/>
                    </a:lnTo>
                    <a:lnTo>
                      <a:pt x="2661" y="581"/>
                    </a:lnTo>
                    <a:lnTo>
                      <a:pt x="2661" y="571"/>
                    </a:lnTo>
                    <a:lnTo>
                      <a:pt x="2662" y="571"/>
                    </a:lnTo>
                    <a:lnTo>
                      <a:pt x="2662" y="579"/>
                    </a:lnTo>
                    <a:lnTo>
                      <a:pt x="2662" y="572"/>
                    </a:lnTo>
                    <a:lnTo>
                      <a:pt x="2663" y="572"/>
                    </a:lnTo>
                    <a:lnTo>
                      <a:pt x="2663" y="563"/>
                    </a:lnTo>
                    <a:lnTo>
                      <a:pt x="2663" y="564"/>
                    </a:lnTo>
                    <a:lnTo>
                      <a:pt x="2664" y="564"/>
                    </a:lnTo>
                    <a:lnTo>
                      <a:pt x="2664" y="561"/>
                    </a:lnTo>
                    <a:lnTo>
                      <a:pt x="2664" y="564"/>
                    </a:lnTo>
                    <a:lnTo>
                      <a:pt x="2665" y="564"/>
                    </a:lnTo>
                    <a:lnTo>
                      <a:pt x="2665" y="579"/>
                    </a:lnTo>
                    <a:lnTo>
                      <a:pt x="2666" y="579"/>
                    </a:lnTo>
                    <a:lnTo>
                      <a:pt x="2666" y="560"/>
                    </a:lnTo>
                    <a:lnTo>
                      <a:pt x="2666" y="564"/>
                    </a:lnTo>
                    <a:lnTo>
                      <a:pt x="2667" y="564"/>
                    </a:lnTo>
                    <a:lnTo>
                      <a:pt x="2667" y="550"/>
                    </a:lnTo>
                    <a:lnTo>
                      <a:pt x="2667" y="571"/>
                    </a:lnTo>
                    <a:lnTo>
                      <a:pt x="2668" y="571"/>
                    </a:lnTo>
                    <a:lnTo>
                      <a:pt x="2668" y="579"/>
                    </a:lnTo>
                    <a:lnTo>
                      <a:pt x="2668" y="575"/>
                    </a:lnTo>
                    <a:lnTo>
                      <a:pt x="2669" y="575"/>
                    </a:lnTo>
                    <a:lnTo>
                      <a:pt x="2669" y="579"/>
                    </a:lnTo>
                    <a:lnTo>
                      <a:pt x="2669" y="577"/>
                    </a:lnTo>
                    <a:lnTo>
                      <a:pt x="2670" y="577"/>
                    </a:lnTo>
                    <a:lnTo>
                      <a:pt x="2670" y="578"/>
                    </a:lnTo>
                    <a:lnTo>
                      <a:pt x="2671" y="577"/>
                    </a:lnTo>
                    <a:lnTo>
                      <a:pt x="2671" y="564"/>
                    </a:lnTo>
                    <a:lnTo>
                      <a:pt x="2671" y="571"/>
                    </a:lnTo>
                    <a:lnTo>
                      <a:pt x="2672" y="571"/>
                    </a:lnTo>
                    <a:lnTo>
                      <a:pt x="2672" y="559"/>
                    </a:lnTo>
                    <a:lnTo>
                      <a:pt x="2672" y="578"/>
                    </a:lnTo>
                    <a:lnTo>
                      <a:pt x="2673" y="578"/>
                    </a:lnTo>
                    <a:lnTo>
                      <a:pt x="2673" y="589"/>
                    </a:lnTo>
                    <a:lnTo>
                      <a:pt x="2674" y="578"/>
                    </a:lnTo>
                    <a:lnTo>
                      <a:pt x="2674" y="548"/>
                    </a:lnTo>
                    <a:lnTo>
                      <a:pt x="2674" y="561"/>
                    </a:lnTo>
                    <a:lnTo>
                      <a:pt x="2675" y="561"/>
                    </a:lnTo>
                    <a:lnTo>
                      <a:pt x="2675" y="575"/>
                    </a:lnTo>
                    <a:lnTo>
                      <a:pt x="2675" y="569"/>
                    </a:lnTo>
                    <a:lnTo>
                      <a:pt x="2676" y="569"/>
                    </a:lnTo>
                    <a:lnTo>
                      <a:pt x="2676" y="579"/>
                    </a:lnTo>
                    <a:lnTo>
                      <a:pt x="2676" y="574"/>
                    </a:lnTo>
                    <a:lnTo>
                      <a:pt x="2677" y="574"/>
                    </a:lnTo>
                    <a:lnTo>
                      <a:pt x="2677" y="580"/>
                    </a:lnTo>
                    <a:lnTo>
                      <a:pt x="2677" y="575"/>
                    </a:lnTo>
                    <a:lnTo>
                      <a:pt x="2678" y="575"/>
                    </a:lnTo>
                    <a:lnTo>
                      <a:pt x="2678" y="568"/>
                    </a:lnTo>
                    <a:lnTo>
                      <a:pt x="2678" y="575"/>
                    </a:lnTo>
                    <a:lnTo>
                      <a:pt x="2679" y="575"/>
                    </a:lnTo>
                    <a:lnTo>
                      <a:pt x="2679" y="563"/>
                    </a:lnTo>
                    <a:lnTo>
                      <a:pt x="2679" y="577"/>
                    </a:lnTo>
                    <a:lnTo>
                      <a:pt x="2679" y="563"/>
                    </a:lnTo>
                    <a:lnTo>
                      <a:pt x="2680" y="563"/>
                    </a:lnTo>
                    <a:lnTo>
                      <a:pt x="2680" y="589"/>
                    </a:lnTo>
                    <a:lnTo>
                      <a:pt x="2680" y="578"/>
                    </a:lnTo>
                    <a:lnTo>
                      <a:pt x="2681" y="578"/>
                    </a:lnTo>
                    <a:lnTo>
                      <a:pt x="2681" y="593"/>
                    </a:lnTo>
                    <a:lnTo>
                      <a:pt x="2682" y="578"/>
                    </a:lnTo>
                    <a:lnTo>
                      <a:pt x="2682" y="567"/>
                    </a:lnTo>
                    <a:lnTo>
                      <a:pt x="2682" y="569"/>
                    </a:lnTo>
                    <a:lnTo>
                      <a:pt x="2683" y="569"/>
                    </a:lnTo>
                    <a:lnTo>
                      <a:pt x="2683" y="545"/>
                    </a:lnTo>
                    <a:lnTo>
                      <a:pt x="2683" y="548"/>
                    </a:lnTo>
                    <a:lnTo>
                      <a:pt x="2684" y="548"/>
                    </a:lnTo>
                    <a:lnTo>
                      <a:pt x="2684" y="566"/>
                    </a:lnTo>
                    <a:lnTo>
                      <a:pt x="2684" y="563"/>
                    </a:lnTo>
                    <a:lnTo>
                      <a:pt x="2685" y="563"/>
                    </a:lnTo>
                    <a:lnTo>
                      <a:pt x="2685" y="584"/>
                    </a:lnTo>
                    <a:lnTo>
                      <a:pt x="2685" y="564"/>
                    </a:lnTo>
                    <a:lnTo>
                      <a:pt x="2686" y="564"/>
                    </a:lnTo>
                    <a:lnTo>
                      <a:pt x="2686" y="585"/>
                    </a:lnTo>
                    <a:lnTo>
                      <a:pt x="2687" y="585"/>
                    </a:lnTo>
                    <a:lnTo>
                      <a:pt x="2687" y="563"/>
                    </a:lnTo>
                    <a:lnTo>
                      <a:pt x="2687" y="576"/>
                    </a:lnTo>
                    <a:lnTo>
                      <a:pt x="2688" y="576"/>
                    </a:lnTo>
                    <a:lnTo>
                      <a:pt x="2688" y="588"/>
                    </a:lnTo>
                    <a:lnTo>
                      <a:pt x="2689" y="576"/>
                    </a:lnTo>
                    <a:lnTo>
                      <a:pt x="2689" y="568"/>
                    </a:lnTo>
                    <a:lnTo>
                      <a:pt x="2690" y="568"/>
                    </a:lnTo>
                    <a:lnTo>
                      <a:pt x="2690" y="557"/>
                    </a:lnTo>
                    <a:lnTo>
                      <a:pt x="2690" y="560"/>
                    </a:lnTo>
                    <a:lnTo>
                      <a:pt x="2691" y="560"/>
                    </a:lnTo>
                    <a:lnTo>
                      <a:pt x="2691" y="578"/>
                    </a:lnTo>
                    <a:lnTo>
                      <a:pt x="2691" y="572"/>
                    </a:lnTo>
                    <a:lnTo>
                      <a:pt x="2692" y="572"/>
                    </a:lnTo>
                    <a:lnTo>
                      <a:pt x="2692" y="548"/>
                    </a:lnTo>
                    <a:lnTo>
                      <a:pt x="2692" y="550"/>
                    </a:lnTo>
                    <a:lnTo>
                      <a:pt x="2693" y="550"/>
                    </a:lnTo>
                    <a:lnTo>
                      <a:pt x="2693" y="581"/>
                    </a:lnTo>
                    <a:lnTo>
                      <a:pt x="2693" y="579"/>
                    </a:lnTo>
                    <a:lnTo>
                      <a:pt x="2694" y="579"/>
                    </a:lnTo>
                    <a:lnTo>
                      <a:pt x="2694" y="587"/>
                    </a:lnTo>
                    <a:lnTo>
                      <a:pt x="2695" y="579"/>
                    </a:lnTo>
                    <a:lnTo>
                      <a:pt x="2695" y="562"/>
                    </a:lnTo>
                    <a:lnTo>
                      <a:pt x="2696" y="562"/>
                    </a:lnTo>
                    <a:lnTo>
                      <a:pt x="2696" y="565"/>
                    </a:lnTo>
                    <a:lnTo>
                      <a:pt x="2697" y="562"/>
                    </a:lnTo>
                    <a:lnTo>
                      <a:pt x="2697" y="556"/>
                    </a:lnTo>
                    <a:lnTo>
                      <a:pt x="2697" y="563"/>
                    </a:lnTo>
                    <a:lnTo>
                      <a:pt x="2698" y="563"/>
                    </a:lnTo>
                    <a:lnTo>
                      <a:pt x="2698" y="566"/>
                    </a:lnTo>
                    <a:lnTo>
                      <a:pt x="2699" y="566"/>
                    </a:lnTo>
                    <a:lnTo>
                      <a:pt x="2699" y="572"/>
                    </a:lnTo>
                    <a:lnTo>
                      <a:pt x="2699" y="570"/>
                    </a:lnTo>
                    <a:lnTo>
                      <a:pt x="2700" y="570"/>
                    </a:lnTo>
                    <a:lnTo>
                      <a:pt x="2700" y="553"/>
                    </a:lnTo>
                    <a:lnTo>
                      <a:pt x="2700" y="570"/>
                    </a:lnTo>
                    <a:lnTo>
                      <a:pt x="2701" y="570"/>
                    </a:lnTo>
                    <a:lnTo>
                      <a:pt x="2701" y="586"/>
                    </a:lnTo>
                    <a:lnTo>
                      <a:pt x="2701" y="573"/>
                    </a:lnTo>
                    <a:lnTo>
                      <a:pt x="2702" y="573"/>
                    </a:lnTo>
                    <a:lnTo>
                      <a:pt x="2702" y="577"/>
                    </a:lnTo>
                    <a:lnTo>
                      <a:pt x="2703" y="577"/>
                    </a:lnTo>
                    <a:lnTo>
                      <a:pt x="2703" y="569"/>
                    </a:lnTo>
                    <a:lnTo>
                      <a:pt x="2703" y="578"/>
                    </a:lnTo>
                    <a:lnTo>
                      <a:pt x="2703" y="573"/>
                    </a:lnTo>
                    <a:lnTo>
                      <a:pt x="2704" y="573"/>
                    </a:lnTo>
                    <a:lnTo>
                      <a:pt x="2704" y="565"/>
                    </a:lnTo>
                    <a:lnTo>
                      <a:pt x="2705" y="565"/>
                    </a:lnTo>
                    <a:lnTo>
                      <a:pt x="2705" y="576"/>
                    </a:lnTo>
                    <a:lnTo>
                      <a:pt x="2706" y="565"/>
                    </a:lnTo>
                    <a:lnTo>
                      <a:pt x="2706" y="558"/>
                    </a:lnTo>
                    <a:lnTo>
                      <a:pt x="2707" y="558"/>
                    </a:lnTo>
                    <a:lnTo>
                      <a:pt x="2707" y="554"/>
                    </a:lnTo>
                    <a:lnTo>
                      <a:pt x="2707" y="559"/>
                    </a:lnTo>
                    <a:lnTo>
                      <a:pt x="2708" y="559"/>
                    </a:lnTo>
                    <a:lnTo>
                      <a:pt x="2708" y="578"/>
                    </a:lnTo>
                    <a:lnTo>
                      <a:pt x="2708" y="571"/>
                    </a:lnTo>
                    <a:lnTo>
                      <a:pt x="2709" y="571"/>
                    </a:lnTo>
                    <a:lnTo>
                      <a:pt x="2709" y="579"/>
                    </a:lnTo>
                    <a:lnTo>
                      <a:pt x="2710" y="571"/>
                    </a:lnTo>
                    <a:lnTo>
                      <a:pt x="2710" y="561"/>
                    </a:lnTo>
                    <a:lnTo>
                      <a:pt x="2710" y="567"/>
                    </a:lnTo>
                    <a:lnTo>
                      <a:pt x="2711" y="567"/>
                    </a:lnTo>
                    <a:lnTo>
                      <a:pt x="2711" y="577"/>
                    </a:lnTo>
                    <a:lnTo>
                      <a:pt x="2711" y="572"/>
                    </a:lnTo>
                    <a:lnTo>
                      <a:pt x="2712" y="572"/>
                    </a:lnTo>
                    <a:lnTo>
                      <a:pt x="2712" y="564"/>
                    </a:lnTo>
                    <a:lnTo>
                      <a:pt x="2712" y="566"/>
                    </a:lnTo>
                    <a:lnTo>
                      <a:pt x="2713" y="566"/>
                    </a:lnTo>
                    <a:lnTo>
                      <a:pt x="2713" y="562"/>
                    </a:lnTo>
                    <a:lnTo>
                      <a:pt x="2713" y="570"/>
                    </a:lnTo>
                    <a:lnTo>
                      <a:pt x="2714" y="570"/>
                    </a:lnTo>
                    <a:lnTo>
                      <a:pt x="2714" y="581"/>
                    </a:lnTo>
                    <a:lnTo>
                      <a:pt x="2714" y="571"/>
                    </a:lnTo>
                    <a:lnTo>
                      <a:pt x="2715" y="571"/>
                    </a:lnTo>
                    <a:lnTo>
                      <a:pt x="2715" y="580"/>
                    </a:lnTo>
                    <a:lnTo>
                      <a:pt x="2716" y="571"/>
                    </a:lnTo>
                    <a:lnTo>
                      <a:pt x="2716" y="564"/>
                    </a:lnTo>
                    <a:lnTo>
                      <a:pt x="2717" y="564"/>
                    </a:lnTo>
                    <a:lnTo>
                      <a:pt x="2717" y="579"/>
                    </a:lnTo>
                    <a:lnTo>
                      <a:pt x="2717" y="575"/>
                    </a:lnTo>
                    <a:lnTo>
                      <a:pt x="2718" y="575"/>
                    </a:lnTo>
                    <a:lnTo>
                      <a:pt x="2718" y="579"/>
                    </a:lnTo>
                    <a:lnTo>
                      <a:pt x="2718" y="576"/>
                    </a:lnTo>
                    <a:lnTo>
                      <a:pt x="2719" y="576"/>
                    </a:lnTo>
                    <a:lnTo>
                      <a:pt x="2719" y="566"/>
                    </a:lnTo>
                    <a:lnTo>
                      <a:pt x="2719" y="569"/>
                    </a:lnTo>
                    <a:lnTo>
                      <a:pt x="2720" y="569"/>
                    </a:lnTo>
                    <a:lnTo>
                      <a:pt x="2720" y="577"/>
                    </a:lnTo>
                    <a:lnTo>
                      <a:pt x="2720" y="575"/>
                    </a:lnTo>
                    <a:lnTo>
                      <a:pt x="2721" y="575"/>
                    </a:lnTo>
                    <a:lnTo>
                      <a:pt x="2721" y="579"/>
                    </a:lnTo>
                    <a:lnTo>
                      <a:pt x="2721" y="578"/>
                    </a:lnTo>
                    <a:lnTo>
                      <a:pt x="2722" y="578"/>
                    </a:lnTo>
                    <a:lnTo>
                      <a:pt x="2722" y="567"/>
                    </a:lnTo>
                    <a:lnTo>
                      <a:pt x="2723" y="567"/>
                    </a:lnTo>
                    <a:lnTo>
                      <a:pt x="2723" y="562"/>
                    </a:lnTo>
                    <a:lnTo>
                      <a:pt x="2723" y="567"/>
                    </a:lnTo>
                    <a:lnTo>
                      <a:pt x="2724" y="567"/>
                    </a:lnTo>
                    <a:lnTo>
                      <a:pt x="2724" y="570"/>
                    </a:lnTo>
                    <a:lnTo>
                      <a:pt x="2724" y="573"/>
                    </a:lnTo>
                    <a:lnTo>
                      <a:pt x="2725" y="573"/>
                    </a:lnTo>
                    <a:lnTo>
                      <a:pt x="2725" y="588"/>
                    </a:lnTo>
                    <a:lnTo>
                      <a:pt x="2726" y="588"/>
                    </a:lnTo>
                    <a:lnTo>
                      <a:pt x="2726" y="564"/>
                    </a:lnTo>
                    <a:lnTo>
                      <a:pt x="2726" y="575"/>
                    </a:lnTo>
                    <a:lnTo>
                      <a:pt x="2727" y="575"/>
                    </a:lnTo>
                    <a:lnTo>
                      <a:pt x="2727" y="560"/>
                    </a:lnTo>
                    <a:lnTo>
                      <a:pt x="2727" y="578"/>
                    </a:lnTo>
                    <a:lnTo>
                      <a:pt x="2728" y="578"/>
                    </a:lnTo>
                    <a:lnTo>
                      <a:pt x="2728" y="581"/>
                    </a:lnTo>
                    <a:lnTo>
                      <a:pt x="2729" y="578"/>
                    </a:lnTo>
                    <a:lnTo>
                      <a:pt x="2729" y="572"/>
                    </a:lnTo>
                    <a:lnTo>
                      <a:pt x="2729" y="576"/>
                    </a:lnTo>
                    <a:lnTo>
                      <a:pt x="2730" y="576"/>
                    </a:lnTo>
                    <a:lnTo>
                      <a:pt x="2730" y="581"/>
                    </a:lnTo>
                    <a:lnTo>
                      <a:pt x="2731" y="576"/>
                    </a:lnTo>
                    <a:lnTo>
                      <a:pt x="2731" y="561"/>
                    </a:lnTo>
                    <a:lnTo>
                      <a:pt x="2731" y="573"/>
                    </a:lnTo>
                    <a:lnTo>
                      <a:pt x="2732" y="573"/>
                    </a:lnTo>
                    <a:lnTo>
                      <a:pt x="2732" y="558"/>
                    </a:lnTo>
                    <a:lnTo>
                      <a:pt x="2732" y="567"/>
                    </a:lnTo>
                    <a:lnTo>
                      <a:pt x="2733" y="567"/>
                    </a:lnTo>
                    <a:lnTo>
                      <a:pt x="2733" y="578"/>
                    </a:lnTo>
                    <a:lnTo>
                      <a:pt x="2733" y="570"/>
                    </a:lnTo>
                    <a:lnTo>
                      <a:pt x="2734" y="570"/>
                    </a:lnTo>
                    <a:lnTo>
                      <a:pt x="2734" y="566"/>
                    </a:lnTo>
                    <a:lnTo>
                      <a:pt x="2734" y="571"/>
                    </a:lnTo>
                    <a:lnTo>
                      <a:pt x="2735" y="571"/>
                    </a:lnTo>
                    <a:lnTo>
                      <a:pt x="2735" y="578"/>
                    </a:lnTo>
                    <a:lnTo>
                      <a:pt x="2736" y="578"/>
                    </a:lnTo>
                    <a:lnTo>
                      <a:pt x="2736" y="579"/>
                    </a:lnTo>
                    <a:lnTo>
                      <a:pt x="2737" y="579"/>
                    </a:lnTo>
                    <a:lnTo>
                      <a:pt x="2737" y="572"/>
                    </a:lnTo>
                    <a:lnTo>
                      <a:pt x="2737" y="580"/>
                    </a:lnTo>
                    <a:lnTo>
                      <a:pt x="2738" y="572"/>
                    </a:lnTo>
                    <a:lnTo>
                      <a:pt x="2738" y="543"/>
                    </a:lnTo>
                    <a:lnTo>
                      <a:pt x="2738" y="554"/>
                    </a:lnTo>
                    <a:lnTo>
                      <a:pt x="2739" y="554"/>
                    </a:lnTo>
                    <a:lnTo>
                      <a:pt x="2739" y="575"/>
                    </a:lnTo>
                    <a:lnTo>
                      <a:pt x="2739" y="569"/>
                    </a:lnTo>
                    <a:lnTo>
                      <a:pt x="2740" y="569"/>
                    </a:lnTo>
                    <a:lnTo>
                      <a:pt x="2740" y="573"/>
                    </a:lnTo>
                    <a:lnTo>
                      <a:pt x="2741" y="569"/>
                    </a:lnTo>
                    <a:lnTo>
                      <a:pt x="2741" y="556"/>
                    </a:lnTo>
                    <a:lnTo>
                      <a:pt x="2741" y="558"/>
                    </a:lnTo>
                    <a:lnTo>
                      <a:pt x="2742" y="558"/>
                    </a:lnTo>
                    <a:lnTo>
                      <a:pt x="2742" y="569"/>
                    </a:lnTo>
                    <a:lnTo>
                      <a:pt x="2742" y="562"/>
                    </a:lnTo>
                    <a:lnTo>
                      <a:pt x="2743" y="562"/>
                    </a:lnTo>
                    <a:lnTo>
                      <a:pt x="2743" y="568"/>
                    </a:lnTo>
                    <a:lnTo>
                      <a:pt x="2743" y="566"/>
                    </a:lnTo>
                    <a:lnTo>
                      <a:pt x="2744" y="566"/>
                    </a:lnTo>
                    <a:lnTo>
                      <a:pt x="2744" y="556"/>
                    </a:lnTo>
                    <a:lnTo>
                      <a:pt x="2744" y="569"/>
                    </a:lnTo>
                    <a:lnTo>
                      <a:pt x="2745" y="569"/>
                    </a:lnTo>
                    <a:lnTo>
                      <a:pt x="2745" y="579"/>
                    </a:lnTo>
                    <a:lnTo>
                      <a:pt x="2745" y="569"/>
                    </a:lnTo>
                    <a:lnTo>
                      <a:pt x="2746" y="569"/>
                    </a:lnTo>
                    <a:lnTo>
                      <a:pt x="2746" y="579"/>
                    </a:lnTo>
                    <a:lnTo>
                      <a:pt x="2746" y="575"/>
                    </a:lnTo>
                    <a:lnTo>
                      <a:pt x="2747" y="575"/>
                    </a:lnTo>
                    <a:lnTo>
                      <a:pt x="2747" y="583"/>
                    </a:lnTo>
                    <a:lnTo>
                      <a:pt x="2747" y="578"/>
                    </a:lnTo>
                    <a:lnTo>
                      <a:pt x="2748" y="578"/>
                    </a:lnTo>
                    <a:lnTo>
                      <a:pt x="2748" y="574"/>
                    </a:lnTo>
                    <a:lnTo>
                      <a:pt x="2748" y="576"/>
                    </a:lnTo>
                    <a:lnTo>
                      <a:pt x="2749" y="576"/>
                    </a:lnTo>
                    <a:lnTo>
                      <a:pt x="2749" y="571"/>
                    </a:lnTo>
                    <a:lnTo>
                      <a:pt x="2750" y="571"/>
                    </a:lnTo>
                    <a:lnTo>
                      <a:pt x="2750" y="570"/>
                    </a:lnTo>
                    <a:lnTo>
                      <a:pt x="2751" y="570"/>
                    </a:lnTo>
                    <a:lnTo>
                      <a:pt x="2751" y="564"/>
                    </a:lnTo>
                    <a:lnTo>
                      <a:pt x="2751" y="571"/>
                    </a:lnTo>
                    <a:lnTo>
                      <a:pt x="2752" y="571"/>
                    </a:lnTo>
                    <a:lnTo>
                      <a:pt x="2752" y="575"/>
                    </a:lnTo>
                    <a:lnTo>
                      <a:pt x="2752" y="572"/>
                    </a:lnTo>
                    <a:lnTo>
                      <a:pt x="2753" y="572"/>
                    </a:lnTo>
                    <a:lnTo>
                      <a:pt x="2753" y="579"/>
                    </a:lnTo>
                    <a:lnTo>
                      <a:pt x="2753" y="578"/>
                    </a:lnTo>
                    <a:lnTo>
                      <a:pt x="2754" y="578"/>
                    </a:lnTo>
                    <a:lnTo>
                      <a:pt x="2754" y="569"/>
                    </a:lnTo>
                    <a:lnTo>
                      <a:pt x="2755" y="569"/>
                    </a:lnTo>
                    <a:lnTo>
                      <a:pt x="2755" y="565"/>
                    </a:lnTo>
                    <a:lnTo>
                      <a:pt x="2755" y="567"/>
                    </a:lnTo>
                    <a:lnTo>
                      <a:pt x="2756" y="567"/>
                    </a:lnTo>
                    <a:lnTo>
                      <a:pt x="2756" y="580"/>
                    </a:lnTo>
                    <a:lnTo>
                      <a:pt x="2756" y="576"/>
                    </a:lnTo>
                    <a:lnTo>
                      <a:pt x="2757" y="576"/>
                    </a:lnTo>
                    <a:lnTo>
                      <a:pt x="2757" y="580"/>
                    </a:lnTo>
                    <a:lnTo>
                      <a:pt x="2758" y="576"/>
                    </a:lnTo>
                    <a:lnTo>
                      <a:pt x="2758" y="557"/>
                    </a:lnTo>
                    <a:lnTo>
                      <a:pt x="2758" y="563"/>
                    </a:lnTo>
                    <a:lnTo>
                      <a:pt x="2759" y="563"/>
                    </a:lnTo>
                    <a:lnTo>
                      <a:pt x="2759" y="577"/>
                    </a:lnTo>
                    <a:lnTo>
                      <a:pt x="2759" y="570"/>
                    </a:lnTo>
                    <a:lnTo>
                      <a:pt x="2760" y="570"/>
                    </a:lnTo>
                    <a:lnTo>
                      <a:pt x="2760" y="577"/>
                    </a:lnTo>
                    <a:lnTo>
                      <a:pt x="2760" y="574"/>
                    </a:lnTo>
                    <a:lnTo>
                      <a:pt x="2761" y="574"/>
                    </a:lnTo>
                    <a:lnTo>
                      <a:pt x="2761" y="586"/>
                    </a:lnTo>
                    <a:lnTo>
                      <a:pt x="2761" y="581"/>
                    </a:lnTo>
                    <a:lnTo>
                      <a:pt x="2762" y="581"/>
                    </a:lnTo>
                    <a:lnTo>
                      <a:pt x="2762" y="568"/>
                    </a:lnTo>
                    <a:lnTo>
                      <a:pt x="2762" y="574"/>
                    </a:lnTo>
                    <a:lnTo>
                      <a:pt x="2763" y="574"/>
                    </a:lnTo>
                    <a:lnTo>
                      <a:pt x="2763" y="587"/>
                    </a:lnTo>
                    <a:lnTo>
                      <a:pt x="2764" y="574"/>
                    </a:lnTo>
                    <a:lnTo>
                      <a:pt x="2764" y="558"/>
                    </a:lnTo>
                    <a:lnTo>
                      <a:pt x="2765" y="558"/>
                    </a:lnTo>
                    <a:lnTo>
                      <a:pt x="2765" y="578"/>
                    </a:lnTo>
                    <a:lnTo>
                      <a:pt x="2765" y="574"/>
                    </a:lnTo>
                    <a:lnTo>
                      <a:pt x="2766" y="574"/>
                    </a:lnTo>
                    <a:lnTo>
                      <a:pt x="2766" y="580"/>
                    </a:lnTo>
                    <a:lnTo>
                      <a:pt x="2767" y="580"/>
                    </a:lnTo>
                    <a:lnTo>
                      <a:pt x="2767" y="568"/>
                    </a:lnTo>
                    <a:lnTo>
                      <a:pt x="2767" y="581"/>
                    </a:lnTo>
                    <a:lnTo>
                      <a:pt x="2767" y="573"/>
                    </a:lnTo>
                    <a:lnTo>
                      <a:pt x="2768" y="573"/>
                    </a:lnTo>
                    <a:lnTo>
                      <a:pt x="2768" y="562"/>
                    </a:lnTo>
                    <a:lnTo>
                      <a:pt x="2769" y="562"/>
                    </a:lnTo>
                    <a:lnTo>
                      <a:pt x="2769" y="572"/>
                    </a:lnTo>
                    <a:lnTo>
                      <a:pt x="2769" y="564"/>
                    </a:lnTo>
                    <a:lnTo>
                      <a:pt x="2770" y="564"/>
                    </a:lnTo>
                    <a:lnTo>
                      <a:pt x="2770" y="570"/>
                    </a:lnTo>
                    <a:lnTo>
                      <a:pt x="2770" y="567"/>
                    </a:lnTo>
                    <a:lnTo>
                      <a:pt x="2771" y="567"/>
                    </a:lnTo>
                    <a:lnTo>
                      <a:pt x="2771" y="569"/>
                    </a:lnTo>
                    <a:lnTo>
                      <a:pt x="2771" y="570"/>
                    </a:lnTo>
                    <a:lnTo>
                      <a:pt x="2772" y="570"/>
                    </a:lnTo>
                    <a:lnTo>
                      <a:pt x="2772" y="576"/>
                    </a:lnTo>
                    <a:lnTo>
                      <a:pt x="2772" y="575"/>
                    </a:lnTo>
                    <a:lnTo>
                      <a:pt x="2773" y="575"/>
                    </a:lnTo>
                    <a:lnTo>
                      <a:pt x="2773" y="565"/>
                    </a:lnTo>
                    <a:lnTo>
                      <a:pt x="2773" y="568"/>
                    </a:lnTo>
                    <a:lnTo>
                      <a:pt x="2774" y="568"/>
                    </a:lnTo>
                    <a:lnTo>
                      <a:pt x="2774" y="574"/>
                    </a:lnTo>
                    <a:lnTo>
                      <a:pt x="2774" y="571"/>
                    </a:lnTo>
                    <a:lnTo>
                      <a:pt x="2775" y="571"/>
                    </a:lnTo>
                    <a:lnTo>
                      <a:pt x="2775" y="559"/>
                    </a:lnTo>
                    <a:lnTo>
                      <a:pt x="2776" y="559"/>
                    </a:lnTo>
                    <a:lnTo>
                      <a:pt x="2776" y="558"/>
                    </a:lnTo>
                    <a:lnTo>
                      <a:pt x="2776" y="560"/>
                    </a:lnTo>
                    <a:lnTo>
                      <a:pt x="2777" y="560"/>
                    </a:lnTo>
                    <a:lnTo>
                      <a:pt x="2777" y="575"/>
                    </a:lnTo>
                    <a:lnTo>
                      <a:pt x="2777" y="572"/>
                    </a:lnTo>
                    <a:lnTo>
                      <a:pt x="2778" y="572"/>
                    </a:lnTo>
                    <a:lnTo>
                      <a:pt x="2778" y="544"/>
                    </a:lnTo>
                    <a:lnTo>
                      <a:pt x="2778" y="548"/>
                    </a:lnTo>
                    <a:lnTo>
                      <a:pt x="2779" y="548"/>
                    </a:lnTo>
                    <a:lnTo>
                      <a:pt x="2779" y="570"/>
                    </a:lnTo>
                    <a:lnTo>
                      <a:pt x="2779" y="561"/>
                    </a:lnTo>
                    <a:lnTo>
                      <a:pt x="2780" y="561"/>
                    </a:lnTo>
                    <a:lnTo>
                      <a:pt x="2780" y="568"/>
                    </a:lnTo>
                    <a:lnTo>
                      <a:pt x="2780" y="570"/>
                    </a:lnTo>
                    <a:lnTo>
                      <a:pt x="2781" y="570"/>
                    </a:lnTo>
                    <a:lnTo>
                      <a:pt x="2781" y="572"/>
                    </a:lnTo>
                    <a:lnTo>
                      <a:pt x="2781" y="571"/>
                    </a:lnTo>
                    <a:lnTo>
                      <a:pt x="2782" y="571"/>
                    </a:lnTo>
                    <a:lnTo>
                      <a:pt x="2782" y="551"/>
                    </a:lnTo>
                    <a:lnTo>
                      <a:pt x="2782" y="556"/>
                    </a:lnTo>
                    <a:lnTo>
                      <a:pt x="2783" y="556"/>
                    </a:lnTo>
                    <a:lnTo>
                      <a:pt x="2783" y="568"/>
                    </a:lnTo>
                    <a:lnTo>
                      <a:pt x="2783" y="559"/>
                    </a:lnTo>
                    <a:lnTo>
                      <a:pt x="2784" y="559"/>
                    </a:lnTo>
                    <a:lnTo>
                      <a:pt x="2784" y="543"/>
                    </a:lnTo>
                    <a:lnTo>
                      <a:pt x="2784" y="547"/>
                    </a:lnTo>
                    <a:lnTo>
                      <a:pt x="2785" y="547"/>
                    </a:lnTo>
                    <a:lnTo>
                      <a:pt x="2785" y="559"/>
                    </a:lnTo>
                    <a:lnTo>
                      <a:pt x="2785" y="561"/>
                    </a:lnTo>
                    <a:lnTo>
                      <a:pt x="2786" y="561"/>
                    </a:lnTo>
                    <a:lnTo>
                      <a:pt x="2786" y="573"/>
                    </a:lnTo>
                    <a:lnTo>
                      <a:pt x="2786" y="570"/>
                    </a:lnTo>
                    <a:lnTo>
                      <a:pt x="2787" y="570"/>
                    </a:lnTo>
                    <a:lnTo>
                      <a:pt x="2787" y="555"/>
                    </a:lnTo>
                    <a:lnTo>
                      <a:pt x="2787" y="561"/>
                    </a:lnTo>
                    <a:lnTo>
                      <a:pt x="2788" y="561"/>
                    </a:lnTo>
                    <a:lnTo>
                      <a:pt x="2788" y="568"/>
                    </a:lnTo>
                    <a:lnTo>
                      <a:pt x="2789" y="561"/>
                    </a:lnTo>
                    <a:lnTo>
                      <a:pt x="2789" y="536"/>
                    </a:lnTo>
                    <a:lnTo>
                      <a:pt x="2790" y="536"/>
                    </a:lnTo>
                    <a:lnTo>
                      <a:pt x="2790" y="554"/>
                    </a:lnTo>
                    <a:lnTo>
                      <a:pt x="2790" y="558"/>
                    </a:lnTo>
                    <a:lnTo>
                      <a:pt x="2791" y="558"/>
                    </a:lnTo>
                    <a:lnTo>
                      <a:pt x="2791" y="571"/>
                    </a:lnTo>
                    <a:lnTo>
                      <a:pt x="2792" y="571"/>
                    </a:lnTo>
                    <a:lnTo>
                      <a:pt x="2792" y="554"/>
                    </a:lnTo>
                    <a:lnTo>
                      <a:pt x="2792" y="574"/>
                    </a:lnTo>
                    <a:lnTo>
                      <a:pt x="2792" y="563"/>
                    </a:lnTo>
                    <a:lnTo>
                      <a:pt x="2793" y="563"/>
                    </a:lnTo>
                    <a:lnTo>
                      <a:pt x="2793" y="546"/>
                    </a:lnTo>
                    <a:lnTo>
                      <a:pt x="2793" y="568"/>
                    </a:lnTo>
                    <a:lnTo>
                      <a:pt x="2794" y="568"/>
                    </a:lnTo>
                    <a:lnTo>
                      <a:pt x="2794" y="573"/>
                    </a:lnTo>
                    <a:lnTo>
                      <a:pt x="2794" y="571"/>
                    </a:lnTo>
                    <a:lnTo>
                      <a:pt x="2795" y="571"/>
                    </a:lnTo>
                    <a:lnTo>
                      <a:pt x="2795" y="565"/>
                    </a:lnTo>
                    <a:lnTo>
                      <a:pt x="2796" y="565"/>
                    </a:lnTo>
                    <a:lnTo>
                      <a:pt x="2796" y="582"/>
                    </a:lnTo>
                    <a:lnTo>
                      <a:pt x="2796" y="565"/>
                    </a:lnTo>
                    <a:lnTo>
                      <a:pt x="2797" y="565"/>
                    </a:lnTo>
                    <a:lnTo>
                      <a:pt x="2797" y="587"/>
                    </a:lnTo>
                    <a:lnTo>
                      <a:pt x="2798" y="565"/>
                    </a:lnTo>
                    <a:lnTo>
                      <a:pt x="2798" y="542"/>
                    </a:lnTo>
                    <a:lnTo>
                      <a:pt x="2798" y="560"/>
                    </a:lnTo>
                    <a:lnTo>
                      <a:pt x="2799" y="560"/>
                    </a:lnTo>
                    <a:lnTo>
                      <a:pt x="2799" y="571"/>
                    </a:lnTo>
                    <a:lnTo>
                      <a:pt x="2800" y="560"/>
                    </a:lnTo>
                    <a:lnTo>
                      <a:pt x="2800" y="552"/>
                    </a:lnTo>
                    <a:lnTo>
                      <a:pt x="2800" y="558"/>
                    </a:lnTo>
                    <a:lnTo>
                      <a:pt x="2801" y="558"/>
                    </a:lnTo>
                    <a:lnTo>
                      <a:pt x="2801" y="563"/>
                    </a:lnTo>
                    <a:lnTo>
                      <a:pt x="2801" y="562"/>
                    </a:lnTo>
                    <a:lnTo>
                      <a:pt x="2802" y="562"/>
                    </a:lnTo>
                    <a:lnTo>
                      <a:pt x="2802" y="573"/>
                    </a:lnTo>
                    <a:lnTo>
                      <a:pt x="2802" y="568"/>
                    </a:lnTo>
                    <a:lnTo>
                      <a:pt x="2803" y="568"/>
                    </a:lnTo>
                    <a:lnTo>
                      <a:pt x="2803" y="574"/>
                    </a:lnTo>
                    <a:lnTo>
                      <a:pt x="2804" y="568"/>
                    </a:lnTo>
                    <a:lnTo>
                      <a:pt x="2804" y="549"/>
                    </a:lnTo>
                    <a:lnTo>
                      <a:pt x="2804" y="561"/>
                    </a:lnTo>
                    <a:lnTo>
                      <a:pt x="2805" y="561"/>
                    </a:lnTo>
                    <a:lnTo>
                      <a:pt x="2805" y="575"/>
                    </a:lnTo>
                    <a:lnTo>
                      <a:pt x="2805" y="565"/>
                    </a:lnTo>
                    <a:lnTo>
                      <a:pt x="2806" y="565"/>
                    </a:lnTo>
                    <a:lnTo>
                      <a:pt x="2806" y="573"/>
                    </a:lnTo>
                    <a:lnTo>
                      <a:pt x="2806" y="571"/>
                    </a:lnTo>
                    <a:lnTo>
                      <a:pt x="2807" y="571"/>
                    </a:lnTo>
                    <a:lnTo>
                      <a:pt x="2807" y="577"/>
                    </a:lnTo>
                    <a:lnTo>
                      <a:pt x="2807" y="572"/>
                    </a:lnTo>
                    <a:lnTo>
                      <a:pt x="2808" y="572"/>
                    </a:lnTo>
                    <a:lnTo>
                      <a:pt x="2808" y="576"/>
                    </a:lnTo>
                    <a:lnTo>
                      <a:pt x="2808" y="574"/>
                    </a:lnTo>
                    <a:lnTo>
                      <a:pt x="2809" y="574"/>
                    </a:lnTo>
                    <a:lnTo>
                      <a:pt x="2809" y="580"/>
                    </a:lnTo>
                    <a:lnTo>
                      <a:pt x="2809" y="579"/>
                    </a:lnTo>
                    <a:lnTo>
                      <a:pt x="2810" y="579"/>
                    </a:lnTo>
                    <a:lnTo>
                      <a:pt x="2810" y="559"/>
                    </a:lnTo>
                    <a:lnTo>
                      <a:pt x="2811" y="559"/>
                    </a:lnTo>
                    <a:lnTo>
                      <a:pt x="2811" y="578"/>
                    </a:lnTo>
                    <a:lnTo>
                      <a:pt x="2811" y="574"/>
                    </a:lnTo>
                    <a:lnTo>
                      <a:pt x="2812" y="574"/>
                    </a:lnTo>
                    <a:lnTo>
                      <a:pt x="2812" y="582"/>
                    </a:lnTo>
                    <a:lnTo>
                      <a:pt x="2813" y="574"/>
                    </a:lnTo>
                    <a:lnTo>
                      <a:pt x="2813" y="547"/>
                    </a:lnTo>
                    <a:lnTo>
                      <a:pt x="2813" y="551"/>
                    </a:lnTo>
                    <a:lnTo>
                      <a:pt x="2814" y="551"/>
                    </a:lnTo>
                    <a:lnTo>
                      <a:pt x="2814" y="576"/>
                    </a:lnTo>
                    <a:lnTo>
                      <a:pt x="2814" y="563"/>
                    </a:lnTo>
                    <a:lnTo>
                      <a:pt x="2815" y="563"/>
                    </a:lnTo>
                    <a:lnTo>
                      <a:pt x="2815" y="576"/>
                    </a:lnTo>
                    <a:lnTo>
                      <a:pt x="2815" y="567"/>
                    </a:lnTo>
                    <a:lnTo>
                      <a:pt x="2816" y="567"/>
                    </a:lnTo>
                    <a:lnTo>
                      <a:pt x="2816" y="557"/>
                    </a:lnTo>
                    <a:lnTo>
                      <a:pt x="2816" y="559"/>
                    </a:lnTo>
                    <a:lnTo>
                      <a:pt x="2817" y="559"/>
                    </a:lnTo>
                    <a:lnTo>
                      <a:pt x="2817" y="545"/>
                    </a:lnTo>
                    <a:lnTo>
                      <a:pt x="2817" y="566"/>
                    </a:lnTo>
                    <a:lnTo>
                      <a:pt x="2818" y="566"/>
                    </a:lnTo>
                    <a:lnTo>
                      <a:pt x="2818" y="577"/>
                    </a:lnTo>
                    <a:lnTo>
                      <a:pt x="2818" y="573"/>
                    </a:lnTo>
                    <a:lnTo>
                      <a:pt x="2819" y="573"/>
                    </a:lnTo>
                    <a:lnTo>
                      <a:pt x="2819" y="554"/>
                    </a:lnTo>
                    <a:lnTo>
                      <a:pt x="2820" y="554"/>
                    </a:lnTo>
                    <a:lnTo>
                      <a:pt x="2820" y="540"/>
                    </a:lnTo>
                    <a:lnTo>
                      <a:pt x="2820" y="556"/>
                    </a:lnTo>
                    <a:lnTo>
                      <a:pt x="2821" y="556"/>
                    </a:lnTo>
                    <a:lnTo>
                      <a:pt x="2821" y="571"/>
                    </a:lnTo>
                    <a:lnTo>
                      <a:pt x="2821" y="568"/>
                    </a:lnTo>
                    <a:lnTo>
                      <a:pt x="2822" y="568"/>
                    </a:lnTo>
                    <a:lnTo>
                      <a:pt x="2822" y="575"/>
                    </a:lnTo>
                    <a:lnTo>
                      <a:pt x="2823" y="568"/>
                    </a:lnTo>
                    <a:lnTo>
                      <a:pt x="2823" y="564"/>
                    </a:lnTo>
                    <a:lnTo>
                      <a:pt x="2824" y="564"/>
                    </a:lnTo>
                    <a:lnTo>
                      <a:pt x="2824" y="542"/>
                    </a:lnTo>
                    <a:lnTo>
                      <a:pt x="2824" y="561"/>
                    </a:lnTo>
                    <a:lnTo>
                      <a:pt x="2825" y="561"/>
                    </a:lnTo>
                    <a:lnTo>
                      <a:pt x="2825" y="535"/>
                    </a:lnTo>
                    <a:lnTo>
                      <a:pt x="2825" y="561"/>
                    </a:lnTo>
                    <a:lnTo>
                      <a:pt x="2826" y="561"/>
                    </a:lnTo>
                    <a:lnTo>
                      <a:pt x="2826" y="571"/>
                    </a:lnTo>
                    <a:lnTo>
                      <a:pt x="2827" y="561"/>
                    </a:lnTo>
                    <a:lnTo>
                      <a:pt x="2827" y="555"/>
                    </a:lnTo>
                    <a:lnTo>
                      <a:pt x="2827" y="556"/>
                    </a:lnTo>
                    <a:lnTo>
                      <a:pt x="2828" y="556"/>
                    </a:lnTo>
                    <a:lnTo>
                      <a:pt x="2828" y="557"/>
                    </a:lnTo>
                    <a:lnTo>
                      <a:pt x="2828" y="556"/>
                    </a:lnTo>
                    <a:lnTo>
                      <a:pt x="2829" y="556"/>
                    </a:lnTo>
                    <a:lnTo>
                      <a:pt x="2829" y="567"/>
                    </a:lnTo>
                    <a:lnTo>
                      <a:pt x="2829" y="560"/>
                    </a:lnTo>
                    <a:lnTo>
                      <a:pt x="2830" y="560"/>
                    </a:lnTo>
                    <a:lnTo>
                      <a:pt x="2830" y="567"/>
                    </a:lnTo>
                    <a:lnTo>
                      <a:pt x="2831" y="560"/>
                    </a:lnTo>
                    <a:lnTo>
                      <a:pt x="2831" y="558"/>
                    </a:lnTo>
                    <a:lnTo>
                      <a:pt x="2832" y="558"/>
                    </a:lnTo>
                    <a:lnTo>
                      <a:pt x="2832" y="551"/>
                    </a:lnTo>
                    <a:lnTo>
                      <a:pt x="2832" y="558"/>
                    </a:lnTo>
                    <a:lnTo>
                      <a:pt x="2833" y="558"/>
                    </a:lnTo>
                    <a:lnTo>
                      <a:pt x="2833" y="574"/>
                    </a:lnTo>
                    <a:lnTo>
                      <a:pt x="2833" y="578"/>
                    </a:lnTo>
                    <a:lnTo>
                      <a:pt x="2834" y="578"/>
                    </a:lnTo>
                    <a:lnTo>
                      <a:pt x="2834" y="584"/>
                    </a:lnTo>
                    <a:lnTo>
                      <a:pt x="2835" y="578"/>
                    </a:lnTo>
                    <a:lnTo>
                      <a:pt x="2835" y="568"/>
                    </a:lnTo>
                    <a:lnTo>
                      <a:pt x="2836" y="568"/>
                    </a:lnTo>
                    <a:lnTo>
                      <a:pt x="2836" y="478"/>
                    </a:lnTo>
                    <a:lnTo>
                      <a:pt x="2836" y="535"/>
                    </a:lnTo>
                    <a:lnTo>
                      <a:pt x="2837" y="535"/>
                    </a:lnTo>
                    <a:lnTo>
                      <a:pt x="2837" y="473"/>
                    </a:lnTo>
                    <a:lnTo>
                      <a:pt x="2837" y="547"/>
                    </a:lnTo>
                    <a:lnTo>
                      <a:pt x="2838" y="547"/>
                    </a:lnTo>
                    <a:lnTo>
                      <a:pt x="2838" y="558"/>
                    </a:lnTo>
                    <a:lnTo>
                      <a:pt x="2839" y="547"/>
                    </a:lnTo>
                    <a:lnTo>
                      <a:pt x="2839" y="508"/>
                    </a:lnTo>
                    <a:lnTo>
                      <a:pt x="2839" y="511"/>
                    </a:lnTo>
                    <a:lnTo>
                      <a:pt x="2840" y="511"/>
                    </a:lnTo>
                    <a:lnTo>
                      <a:pt x="2840" y="536"/>
                    </a:lnTo>
                    <a:lnTo>
                      <a:pt x="2840" y="539"/>
                    </a:lnTo>
                    <a:lnTo>
                      <a:pt x="2841" y="539"/>
                    </a:lnTo>
                    <a:lnTo>
                      <a:pt x="2841" y="556"/>
                    </a:lnTo>
                    <a:lnTo>
                      <a:pt x="2841" y="551"/>
                    </a:lnTo>
                    <a:lnTo>
                      <a:pt x="2842" y="551"/>
                    </a:lnTo>
                    <a:lnTo>
                      <a:pt x="2842" y="555"/>
                    </a:lnTo>
                    <a:lnTo>
                      <a:pt x="2842" y="556"/>
                    </a:lnTo>
                    <a:lnTo>
                      <a:pt x="2843" y="556"/>
                    </a:lnTo>
                    <a:lnTo>
                      <a:pt x="2843" y="568"/>
                    </a:lnTo>
                    <a:lnTo>
                      <a:pt x="2843" y="570"/>
                    </a:lnTo>
                    <a:lnTo>
                      <a:pt x="2844" y="570"/>
                    </a:lnTo>
                    <a:lnTo>
                      <a:pt x="2844" y="574"/>
                    </a:lnTo>
                    <a:lnTo>
                      <a:pt x="2844" y="570"/>
                    </a:lnTo>
                    <a:lnTo>
                      <a:pt x="2845" y="570"/>
                    </a:lnTo>
                    <a:lnTo>
                      <a:pt x="2845" y="572"/>
                    </a:lnTo>
                    <a:lnTo>
                      <a:pt x="2846" y="572"/>
                    </a:lnTo>
                    <a:lnTo>
                      <a:pt x="2846" y="574"/>
                    </a:lnTo>
                    <a:lnTo>
                      <a:pt x="2847" y="574"/>
                    </a:lnTo>
                    <a:lnTo>
                      <a:pt x="2847" y="571"/>
                    </a:lnTo>
                    <a:lnTo>
                      <a:pt x="2847" y="580"/>
                    </a:lnTo>
                    <a:lnTo>
                      <a:pt x="2847" y="577"/>
                    </a:lnTo>
                    <a:lnTo>
                      <a:pt x="2848" y="577"/>
                    </a:lnTo>
                    <a:lnTo>
                      <a:pt x="2848" y="549"/>
                    </a:lnTo>
                    <a:lnTo>
                      <a:pt x="2849" y="549"/>
                    </a:lnTo>
                    <a:lnTo>
                      <a:pt x="2849" y="573"/>
                    </a:lnTo>
                    <a:lnTo>
                      <a:pt x="2849" y="564"/>
                    </a:lnTo>
                    <a:lnTo>
                      <a:pt x="2850" y="564"/>
                    </a:lnTo>
                    <a:lnTo>
                      <a:pt x="2850" y="573"/>
                    </a:lnTo>
                    <a:lnTo>
                      <a:pt x="2850" y="569"/>
                    </a:lnTo>
                    <a:lnTo>
                      <a:pt x="2851" y="569"/>
                    </a:lnTo>
                    <a:lnTo>
                      <a:pt x="2851" y="577"/>
                    </a:lnTo>
                    <a:lnTo>
                      <a:pt x="2851" y="574"/>
                    </a:lnTo>
                    <a:lnTo>
                      <a:pt x="2852" y="574"/>
                    </a:lnTo>
                    <a:lnTo>
                      <a:pt x="2852" y="568"/>
                    </a:lnTo>
                    <a:lnTo>
                      <a:pt x="2853" y="568"/>
                    </a:lnTo>
                    <a:lnTo>
                      <a:pt x="2853" y="553"/>
                    </a:lnTo>
                    <a:lnTo>
                      <a:pt x="2853" y="554"/>
                    </a:lnTo>
                    <a:lnTo>
                      <a:pt x="2854" y="554"/>
                    </a:lnTo>
                    <a:lnTo>
                      <a:pt x="2854" y="575"/>
                    </a:lnTo>
                    <a:lnTo>
                      <a:pt x="2854" y="573"/>
                    </a:lnTo>
                    <a:lnTo>
                      <a:pt x="2855" y="573"/>
                    </a:lnTo>
                    <a:lnTo>
                      <a:pt x="2855" y="576"/>
                    </a:lnTo>
                    <a:lnTo>
                      <a:pt x="2855" y="575"/>
                    </a:lnTo>
                    <a:lnTo>
                      <a:pt x="2856" y="575"/>
                    </a:lnTo>
                    <a:lnTo>
                      <a:pt x="2856" y="577"/>
                    </a:lnTo>
                    <a:lnTo>
                      <a:pt x="2857" y="575"/>
                    </a:lnTo>
                    <a:lnTo>
                      <a:pt x="2857" y="567"/>
                    </a:lnTo>
                    <a:lnTo>
                      <a:pt x="2858" y="567"/>
                    </a:lnTo>
                    <a:lnTo>
                      <a:pt x="2858" y="574"/>
                    </a:lnTo>
                    <a:lnTo>
                      <a:pt x="2858" y="568"/>
                    </a:lnTo>
                    <a:lnTo>
                      <a:pt x="2859" y="568"/>
                    </a:lnTo>
                    <a:lnTo>
                      <a:pt x="2859" y="573"/>
                    </a:lnTo>
                    <a:lnTo>
                      <a:pt x="2859" y="568"/>
                    </a:lnTo>
                    <a:lnTo>
                      <a:pt x="2860" y="568"/>
                    </a:lnTo>
                    <a:lnTo>
                      <a:pt x="2860" y="572"/>
                    </a:lnTo>
                    <a:lnTo>
                      <a:pt x="2861" y="568"/>
                    </a:lnTo>
                    <a:lnTo>
                      <a:pt x="2861" y="560"/>
                    </a:lnTo>
                    <a:lnTo>
                      <a:pt x="2861" y="565"/>
                    </a:lnTo>
                    <a:lnTo>
                      <a:pt x="2862" y="565"/>
                    </a:lnTo>
                    <a:lnTo>
                      <a:pt x="2862" y="571"/>
                    </a:lnTo>
                    <a:lnTo>
                      <a:pt x="2862" y="568"/>
                    </a:lnTo>
                    <a:lnTo>
                      <a:pt x="2863" y="568"/>
                    </a:lnTo>
                    <a:lnTo>
                      <a:pt x="2863" y="559"/>
                    </a:lnTo>
                    <a:lnTo>
                      <a:pt x="2863" y="567"/>
                    </a:lnTo>
                    <a:lnTo>
                      <a:pt x="2864" y="567"/>
                    </a:lnTo>
                    <a:lnTo>
                      <a:pt x="2864" y="576"/>
                    </a:lnTo>
                    <a:lnTo>
                      <a:pt x="2865" y="567"/>
                    </a:lnTo>
                    <a:lnTo>
                      <a:pt x="2865" y="549"/>
                    </a:lnTo>
                    <a:lnTo>
                      <a:pt x="2865" y="550"/>
                    </a:lnTo>
                    <a:lnTo>
                      <a:pt x="2866" y="550"/>
                    </a:lnTo>
                    <a:lnTo>
                      <a:pt x="2866" y="565"/>
                    </a:lnTo>
                    <a:lnTo>
                      <a:pt x="2866" y="559"/>
                    </a:lnTo>
                    <a:lnTo>
                      <a:pt x="2867" y="559"/>
                    </a:lnTo>
                    <a:lnTo>
                      <a:pt x="2867" y="509"/>
                    </a:lnTo>
                    <a:lnTo>
                      <a:pt x="2867" y="541"/>
                    </a:lnTo>
                    <a:lnTo>
                      <a:pt x="2868" y="541"/>
                    </a:lnTo>
                    <a:lnTo>
                      <a:pt x="2868" y="508"/>
                    </a:lnTo>
                    <a:lnTo>
                      <a:pt x="2868" y="548"/>
                    </a:lnTo>
                    <a:lnTo>
                      <a:pt x="2869" y="548"/>
                    </a:lnTo>
                    <a:lnTo>
                      <a:pt x="2869" y="560"/>
                    </a:lnTo>
                    <a:lnTo>
                      <a:pt x="2869" y="552"/>
                    </a:lnTo>
                    <a:lnTo>
                      <a:pt x="2870" y="552"/>
                    </a:lnTo>
                    <a:lnTo>
                      <a:pt x="2870" y="546"/>
                    </a:lnTo>
                    <a:lnTo>
                      <a:pt x="2870" y="550"/>
                    </a:lnTo>
                    <a:lnTo>
                      <a:pt x="2871" y="550"/>
                    </a:lnTo>
                    <a:lnTo>
                      <a:pt x="2871" y="543"/>
                    </a:lnTo>
                    <a:lnTo>
                      <a:pt x="2871" y="556"/>
                    </a:lnTo>
                    <a:lnTo>
                      <a:pt x="2872" y="556"/>
                    </a:lnTo>
                    <a:lnTo>
                      <a:pt x="2872" y="566"/>
                    </a:lnTo>
                    <a:lnTo>
                      <a:pt x="2872" y="558"/>
                    </a:lnTo>
                    <a:lnTo>
                      <a:pt x="2873" y="558"/>
                    </a:lnTo>
                    <a:lnTo>
                      <a:pt x="2873" y="548"/>
                    </a:lnTo>
                    <a:lnTo>
                      <a:pt x="2873" y="555"/>
                    </a:lnTo>
                    <a:lnTo>
                      <a:pt x="2874" y="555"/>
                    </a:lnTo>
                    <a:lnTo>
                      <a:pt x="2874" y="560"/>
                    </a:lnTo>
                    <a:lnTo>
                      <a:pt x="2875" y="560"/>
                    </a:lnTo>
                    <a:lnTo>
                      <a:pt x="2875" y="554"/>
                    </a:lnTo>
                    <a:lnTo>
                      <a:pt x="2875" y="564"/>
                    </a:lnTo>
                    <a:lnTo>
                      <a:pt x="2875" y="568"/>
                    </a:lnTo>
                    <a:lnTo>
                      <a:pt x="2876" y="568"/>
                    </a:lnTo>
                    <a:lnTo>
                      <a:pt x="2876" y="573"/>
                    </a:lnTo>
                    <a:lnTo>
                      <a:pt x="2876" y="569"/>
                    </a:lnTo>
                    <a:lnTo>
                      <a:pt x="2877" y="569"/>
                    </a:lnTo>
                    <a:lnTo>
                      <a:pt x="2877" y="577"/>
                    </a:lnTo>
                    <a:lnTo>
                      <a:pt x="2877" y="578"/>
                    </a:lnTo>
                    <a:lnTo>
                      <a:pt x="2878" y="578"/>
                    </a:lnTo>
                    <a:lnTo>
                      <a:pt x="2878" y="581"/>
                    </a:lnTo>
                    <a:lnTo>
                      <a:pt x="2879" y="581"/>
                    </a:lnTo>
                    <a:lnTo>
                      <a:pt x="2879" y="573"/>
                    </a:lnTo>
                    <a:lnTo>
                      <a:pt x="2879" y="582"/>
                    </a:lnTo>
                    <a:lnTo>
                      <a:pt x="2879" y="574"/>
                    </a:lnTo>
                    <a:lnTo>
                      <a:pt x="2880" y="574"/>
                    </a:lnTo>
                    <a:lnTo>
                      <a:pt x="2880" y="567"/>
                    </a:lnTo>
                    <a:lnTo>
                      <a:pt x="2881" y="567"/>
                    </a:lnTo>
                    <a:lnTo>
                      <a:pt x="2881" y="546"/>
                    </a:lnTo>
                    <a:lnTo>
                      <a:pt x="2881" y="547"/>
                    </a:lnTo>
                    <a:lnTo>
                      <a:pt x="2882" y="547"/>
                    </a:lnTo>
                    <a:lnTo>
                      <a:pt x="2882" y="582"/>
                    </a:lnTo>
                    <a:lnTo>
                      <a:pt x="2883" y="582"/>
                    </a:lnTo>
                    <a:lnTo>
                      <a:pt x="2883" y="592"/>
                    </a:lnTo>
                    <a:lnTo>
                      <a:pt x="2884" y="582"/>
                    </a:lnTo>
                    <a:lnTo>
                      <a:pt x="2884" y="574"/>
                    </a:lnTo>
                    <a:lnTo>
                      <a:pt x="2885" y="574"/>
                    </a:lnTo>
                    <a:lnTo>
                      <a:pt x="2885" y="568"/>
                    </a:lnTo>
                    <a:lnTo>
                      <a:pt x="2885" y="571"/>
                    </a:lnTo>
                    <a:lnTo>
                      <a:pt x="2886" y="571"/>
                    </a:lnTo>
                    <a:lnTo>
                      <a:pt x="2886" y="581"/>
                    </a:lnTo>
                    <a:lnTo>
                      <a:pt x="2886" y="582"/>
                    </a:lnTo>
                    <a:lnTo>
                      <a:pt x="2887" y="582"/>
                    </a:lnTo>
                    <a:lnTo>
                      <a:pt x="2887" y="586"/>
                    </a:lnTo>
                    <a:lnTo>
                      <a:pt x="2888" y="582"/>
                    </a:lnTo>
                    <a:lnTo>
                      <a:pt x="2888" y="570"/>
                    </a:lnTo>
                    <a:lnTo>
                      <a:pt x="2888" y="580"/>
                    </a:lnTo>
                    <a:lnTo>
                      <a:pt x="2889" y="580"/>
                    </a:lnTo>
                    <a:lnTo>
                      <a:pt x="2889" y="565"/>
                    </a:lnTo>
                    <a:lnTo>
                      <a:pt x="2889" y="581"/>
                    </a:lnTo>
                    <a:lnTo>
                      <a:pt x="2889" y="566"/>
                    </a:lnTo>
                    <a:lnTo>
                      <a:pt x="2890" y="566"/>
                    </a:lnTo>
                    <a:lnTo>
                      <a:pt x="2890" y="589"/>
                    </a:lnTo>
                    <a:lnTo>
                      <a:pt x="2890" y="585"/>
                    </a:lnTo>
                    <a:lnTo>
                      <a:pt x="2891" y="585"/>
                    </a:lnTo>
                    <a:lnTo>
                      <a:pt x="2891" y="561"/>
                    </a:lnTo>
                    <a:lnTo>
                      <a:pt x="2891" y="576"/>
                    </a:lnTo>
                    <a:lnTo>
                      <a:pt x="2892" y="576"/>
                    </a:lnTo>
                    <a:lnTo>
                      <a:pt x="2892" y="592"/>
                    </a:lnTo>
                    <a:lnTo>
                      <a:pt x="2893" y="576"/>
                    </a:lnTo>
                    <a:lnTo>
                      <a:pt x="2893" y="563"/>
                    </a:lnTo>
                    <a:lnTo>
                      <a:pt x="2893" y="564"/>
                    </a:lnTo>
                    <a:lnTo>
                      <a:pt x="2894" y="564"/>
                    </a:lnTo>
                    <a:lnTo>
                      <a:pt x="2894" y="569"/>
                    </a:lnTo>
                    <a:lnTo>
                      <a:pt x="2895" y="569"/>
                    </a:lnTo>
                    <a:lnTo>
                      <a:pt x="2895" y="561"/>
                    </a:lnTo>
                    <a:lnTo>
                      <a:pt x="2895" y="578"/>
                    </a:lnTo>
                    <a:lnTo>
                      <a:pt x="2895" y="574"/>
                    </a:lnTo>
                    <a:lnTo>
                      <a:pt x="2896" y="574"/>
                    </a:lnTo>
                    <a:lnTo>
                      <a:pt x="2896" y="554"/>
                    </a:lnTo>
                    <a:lnTo>
                      <a:pt x="2896" y="570"/>
                    </a:lnTo>
                    <a:lnTo>
                      <a:pt x="2897" y="570"/>
                    </a:lnTo>
                    <a:lnTo>
                      <a:pt x="2897" y="576"/>
                    </a:lnTo>
                    <a:lnTo>
                      <a:pt x="2897" y="578"/>
                    </a:lnTo>
                    <a:lnTo>
                      <a:pt x="2898" y="578"/>
                    </a:lnTo>
                    <a:lnTo>
                      <a:pt x="2898" y="586"/>
                    </a:lnTo>
                    <a:lnTo>
                      <a:pt x="2899" y="578"/>
                    </a:lnTo>
                    <a:lnTo>
                      <a:pt x="2899" y="575"/>
                    </a:lnTo>
                    <a:lnTo>
                      <a:pt x="2899" y="577"/>
                    </a:lnTo>
                    <a:lnTo>
                      <a:pt x="2900" y="577"/>
                    </a:lnTo>
                    <a:lnTo>
                      <a:pt x="2900" y="572"/>
                    </a:lnTo>
                    <a:lnTo>
                      <a:pt x="2901" y="572"/>
                    </a:lnTo>
                    <a:lnTo>
                      <a:pt x="2901" y="576"/>
                    </a:lnTo>
                    <a:lnTo>
                      <a:pt x="2901" y="572"/>
                    </a:lnTo>
                    <a:lnTo>
                      <a:pt x="2902" y="572"/>
                    </a:lnTo>
                    <a:lnTo>
                      <a:pt x="2902" y="582"/>
                    </a:lnTo>
                    <a:lnTo>
                      <a:pt x="2902" y="573"/>
                    </a:lnTo>
                    <a:lnTo>
                      <a:pt x="2903" y="573"/>
                    </a:lnTo>
                    <a:lnTo>
                      <a:pt x="2903" y="579"/>
                    </a:lnTo>
                    <a:lnTo>
                      <a:pt x="2903" y="575"/>
                    </a:lnTo>
                    <a:lnTo>
                      <a:pt x="2904" y="575"/>
                    </a:lnTo>
                    <a:lnTo>
                      <a:pt x="2904" y="578"/>
                    </a:lnTo>
                    <a:lnTo>
                      <a:pt x="2905" y="578"/>
                    </a:lnTo>
                    <a:lnTo>
                      <a:pt x="2905" y="573"/>
                    </a:lnTo>
                    <a:lnTo>
                      <a:pt x="2905" y="578"/>
                    </a:lnTo>
                    <a:lnTo>
                      <a:pt x="2906" y="578"/>
                    </a:lnTo>
                    <a:lnTo>
                      <a:pt x="2906" y="560"/>
                    </a:lnTo>
                    <a:lnTo>
                      <a:pt x="2906" y="579"/>
                    </a:lnTo>
                    <a:lnTo>
                      <a:pt x="2906" y="566"/>
                    </a:lnTo>
                    <a:lnTo>
                      <a:pt x="2907" y="566"/>
                    </a:lnTo>
                    <a:lnTo>
                      <a:pt x="2907" y="551"/>
                    </a:lnTo>
                    <a:lnTo>
                      <a:pt x="2907" y="569"/>
                    </a:lnTo>
                    <a:lnTo>
                      <a:pt x="2908" y="569"/>
                    </a:lnTo>
                    <a:lnTo>
                      <a:pt x="2908" y="581"/>
                    </a:lnTo>
                    <a:lnTo>
                      <a:pt x="2909" y="569"/>
                    </a:lnTo>
                    <a:lnTo>
                      <a:pt x="2909" y="561"/>
                    </a:lnTo>
                    <a:lnTo>
                      <a:pt x="2909" y="564"/>
                    </a:lnTo>
                    <a:lnTo>
                      <a:pt x="2910" y="564"/>
                    </a:lnTo>
                    <a:lnTo>
                      <a:pt x="2910" y="572"/>
                    </a:lnTo>
                    <a:lnTo>
                      <a:pt x="2910" y="567"/>
                    </a:lnTo>
                    <a:lnTo>
                      <a:pt x="2911" y="567"/>
                    </a:lnTo>
                    <a:lnTo>
                      <a:pt x="2911" y="548"/>
                    </a:lnTo>
                    <a:lnTo>
                      <a:pt x="2911" y="554"/>
                    </a:lnTo>
                    <a:lnTo>
                      <a:pt x="2912" y="554"/>
                    </a:lnTo>
                    <a:lnTo>
                      <a:pt x="2912" y="587"/>
                    </a:lnTo>
                    <a:lnTo>
                      <a:pt x="2912" y="561"/>
                    </a:lnTo>
                    <a:lnTo>
                      <a:pt x="2913" y="561"/>
                    </a:lnTo>
                    <a:lnTo>
                      <a:pt x="2913" y="587"/>
                    </a:lnTo>
                    <a:lnTo>
                      <a:pt x="2913" y="563"/>
                    </a:lnTo>
                    <a:lnTo>
                      <a:pt x="2914" y="563"/>
                    </a:lnTo>
                    <a:lnTo>
                      <a:pt x="2914" y="557"/>
                    </a:lnTo>
                    <a:lnTo>
                      <a:pt x="2914" y="566"/>
                    </a:lnTo>
                    <a:lnTo>
                      <a:pt x="2915" y="566"/>
                    </a:lnTo>
                    <a:lnTo>
                      <a:pt x="2915" y="582"/>
                    </a:lnTo>
                    <a:lnTo>
                      <a:pt x="2915" y="578"/>
                    </a:lnTo>
                    <a:lnTo>
                      <a:pt x="2916" y="578"/>
                    </a:lnTo>
                    <a:lnTo>
                      <a:pt x="2916" y="561"/>
                    </a:lnTo>
                    <a:lnTo>
                      <a:pt x="2916" y="567"/>
                    </a:lnTo>
                    <a:lnTo>
                      <a:pt x="2917" y="567"/>
                    </a:lnTo>
                    <a:lnTo>
                      <a:pt x="2917" y="577"/>
                    </a:lnTo>
                    <a:lnTo>
                      <a:pt x="2918" y="567"/>
                    </a:lnTo>
                    <a:lnTo>
                      <a:pt x="2918" y="560"/>
                    </a:lnTo>
                    <a:lnTo>
                      <a:pt x="2918" y="571"/>
                    </a:lnTo>
                    <a:lnTo>
                      <a:pt x="2919" y="571"/>
                    </a:lnTo>
                    <a:lnTo>
                      <a:pt x="2919" y="583"/>
                    </a:lnTo>
                    <a:lnTo>
                      <a:pt x="2919" y="578"/>
                    </a:lnTo>
                    <a:lnTo>
                      <a:pt x="2920" y="578"/>
                    </a:lnTo>
                    <a:lnTo>
                      <a:pt x="2920" y="569"/>
                    </a:lnTo>
                    <a:lnTo>
                      <a:pt x="2921" y="569"/>
                    </a:lnTo>
                    <a:lnTo>
                      <a:pt x="2921" y="574"/>
                    </a:lnTo>
                    <a:lnTo>
                      <a:pt x="2921" y="572"/>
                    </a:lnTo>
                    <a:lnTo>
                      <a:pt x="2922" y="572"/>
                    </a:lnTo>
                    <a:lnTo>
                      <a:pt x="2922" y="573"/>
                    </a:lnTo>
                    <a:lnTo>
                      <a:pt x="2923" y="573"/>
                    </a:lnTo>
                    <a:lnTo>
                      <a:pt x="2923" y="568"/>
                    </a:lnTo>
                    <a:lnTo>
                      <a:pt x="2923" y="569"/>
                    </a:lnTo>
                    <a:lnTo>
                      <a:pt x="2924" y="569"/>
                    </a:lnTo>
                    <a:lnTo>
                      <a:pt x="2924" y="572"/>
                    </a:lnTo>
                    <a:lnTo>
                      <a:pt x="2925" y="569"/>
                    </a:lnTo>
                    <a:lnTo>
                      <a:pt x="2925" y="566"/>
                    </a:lnTo>
                    <a:lnTo>
                      <a:pt x="2926" y="566"/>
                    </a:lnTo>
                    <a:lnTo>
                      <a:pt x="2926" y="557"/>
                    </a:lnTo>
                    <a:lnTo>
                      <a:pt x="2926" y="563"/>
                    </a:lnTo>
                    <a:lnTo>
                      <a:pt x="2927" y="563"/>
                    </a:lnTo>
                    <a:lnTo>
                      <a:pt x="2927" y="573"/>
                    </a:lnTo>
                    <a:lnTo>
                      <a:pt x="2927" y="568"/>
                    </a:lnTo>
                    <a:lnTo>
                      <a:pt x="2928" y="568"/>
                    </a:lnTo>
                    <a:lnTo>
                      <a:pt x="2928" y="572"/>
                    </a:lnTo>
                    <a:lnTo>
                      <a:pt x="2928" y="570"/>
                    </a:lnTo>
                    <a:lnTo>
                      <a:pt x="2929" y="570"/>
                    </a:lnTo>
                    <a:lnTo>
                      <a:pt x="2929" y="581"/>
                    </a:lnTo>
                    <a:lnTo>
                      <a:pt x="2929" y="580"/>
                    </a:lnTo>
                    <a:lnTo>
                      <a:pt x="2930" y="580"/>
                    </a:lnTo>
                    <a:lnTo>
                      <a:pt x="2930" y="586"/>
                    </a:lnTo>
                    <a:lnTo>
                      <a:pt x="2931" y="580"/>
                    </a:lnTo>
                    <a:lnTo>
                      <a:pt x="2931" y="558"/>
                    </a:lnTo>
                    <a:lnTo>
                      <a:pt x="2932" y="558"/>
                    </a:lnTo>
                    <a:lnTo>
                      <a:pt x="2932" y="561"/>
                    </a:lnTo>
                    <a:lnTo>
                      <a:pt x="2933" y="561"/>
                    </a:lnTo>
                    <a:lnTo>
                      <a:pt x="2933" y="556"/>
                    </a:lnTo>
                    <a:lnTo>
                      <a:pt x="2933" y="569"/>
                    </a:lnTo>
                    <a:lnTo>
                      <a:pt x="2933" y="559"/>
                    </a:lnTo>
                    <a:lnTo>
                      <a:pt x="2934" y="559"/>
                    </a:lnTo>
                    <a:lnTo>
                      <a:pt x="2934" y="573"/>
                    </a:lnTo>
                    <a:lnTo>
                      <a:pt x="2934" y="565"/>
                    </a:lnTo>
                    <a:lnTo>
                      <a:pt x="2935" y="565"/>
                    </a:lnTo>
                    <a:lnTo>
                      <a:pt x="2935" y="556"/>
                    </a:lnTo>
                    <a:lnTo>
                      <a:pt x="2935" y="565"/>
                    </a:lnTo>
                    <a:lnTo>
                      <a:pt x="2936" y="565"/>
                    </a:lnTo>
                    <a:lnTo>
                      <a:pt x="2936" y="553"/>
                    </a:lnTo>
                    <a:lnTo>
                      <a:pt x="2936" y="568"/>
                    </a:lnTo>
                    <a:lnTo>
                      <a:pt x="2936" y="553"/>
                    </a:lnTo>
                    <a:lnTo>
                      <a:pt x="2937" y="553"/>
                    </a:lnTo>
                    <a:lnTo>
                      <a:pt x="2937" y="568"/>
                    </a:lnTo>
                    <a:lnTo>
                      <a:pt x="2937" y="563"/>
                    </a:lnTo>
                    <a:lnTo>
                      <a:pt x="2938" y="563"/>
                    </a:lnTo>
                    <a:lnTo>
                      <a:pt x="2938" y="569"/>
                    </a:lnTo>
                    <a:lnTo>
                      <a:pt x="2939" y="569"/>
                    </a:lnTo>
                    <a:lnTo>
                      <a:pt x="2939" y="548"/>
                    </a:lnTo>
                    <a:lnTo>
                      <a:pt x="2939" y="570"/>
                    </a:lnTo>
                    <a:lnTo>
                      <a:pt x="2939" y="550"/>
                    </a:lnTo>
                    <a:lnTo>
                      <a:pt x="2940" y="550"/>
                    </a:lnTo>
                    <a:lnTo>
                      <a:pt x="2940" y="577"/>
                    </a:lnTo>
                    <a:lnTo>
                      <a:pt x="2940" y="559"/>
                    </a:lnTo>
                    <a:lnTo>
                      <a:pt x="2941" y="559"/>
                    </a:lnTo>
                    <a:lnTo>
                      <a:pt x="2941" y="573"/>
                    </a:lnTo>
                    <a:lnTo>
                      <a:pt x="2941" y="567"/>
                    </a:lnTo>
                    <a:lnTo>
                      <a:pt x="2942" y="567"/>
                    </a:lnTo>
                    <a:lnTo>
                      <a:pt x="2942" y="572"/>
                    </a:lnTo>
                    <a:lnTo>
                      <a:pt x="2942" y="569"/>
                    </a:lnTo>
                    <a:lnTo>
                      <a:pt x="2943" y="569"/>
                    </a:lnTo>
                    <a:lnTo>
                      <a:pt x="2943" y="563"/>
                    </a:lnTo>
                    <a:lnTo>
                      <a:pt x="2944" y="563"/>
                    </a:lnTo>
                    <a:lnTo>
                      <a:pt x="2944" y="573"/>
                    </a:lnTo>
                    <a:lnTo>
                      <a:pt x="2944" y="574"/>
                    </a:lnTo>
                    <a:lnTo>
                      <a:pt x="2945" y="574"/>
                    </a:lnTo>
                    <a:lnTo>
                      <a:pt x="2945" y="578"/>
                    </a:lnTo>
                    <a:lnTo>
                      <a:pt x="2946" y="578"/>
                    </a:lnTo>
                    <a:lnTo>
                      <a:pt x="2946" y="570"/>
                    </a:lnTo>
                    <a:lnTo>
                      <a:pt x="2946" y="580"/>
                    </a:lnTo>
                    <a:lnTo>
                      <a:pt x="2947" y="570"/>
                    </a:lnTo>
                    <a:lnTo>
                      <a:pt x="2947" y="546"/>
                    </a:lnTo>
                    <a:lnTo>
                      <a:pt x="2947" y="560"/>
                    </a:lnTo>
                    <a:lnTo>
                      <a:pt x="2948" y="560"/>
                    </a:lnTo>
                    <a:lnTo>
                      <a:pt x="2948" y="577"/>
                    </a:lnTo>
                    <a:lnTo>
                      <a:pt x="2948" y="572"/>
                    </a:lnTo>
                    <a:lnTo>
                      <a:pt x="2949" y="572"/>
                    </a:lnTo>
                    <a:lnTo>
                      <a:pt x="2949" y="559"/>
                    </a:lnTo>
                    <a:lnTo>
                      <a:pt x="2949" y="572"/>
                    </a:lnTo>
                    <a:lnTo>
                      <a:pt x="2950" y="572"/>
                    </a:lnTo>
                    <a:lnTo>
                      <a:pt x="2950" y="558"/>
                    </a:lnTo>
                    <a:lnTo>
                      <a:pt x="2950" y="576"/>
                    </a:lnTo>
                    <a:lnTo>
                      <a:pt x="2950" y="565"/>
                    </a:lnTo>
                    <a:lnTo>
                      <a:pt x="2951" y="565"/>
                    </a:lnTo>
                    <a:lnTo>
                      <a:pt x="2951" y="579"/>
                    </a:lnTo>
                    <a:lnTo>
                      <a:pt x="2951" y="572"/>
                    </a:lnTo>
                    <a:lnTo>
                      <a:pt x="2952" y="572"/>
                    </a:lnTo>
                    <a:lnTo>
                      <a:pt x="2952" y="559"/>
                    </a:lnTo>
                    <a:lnTo>
                      <a:pt x="2952" y="573"/>
                    </a:lnTo>
                    <a:lnTo>
                      <a:pt x="2953" y="573"/>
                    </a:lnTo>
                    <a:lnTo>
                      <a:pt x="2953" y="577"/>
                    </a:lnTo>
                    <a:lnTo>
                      <a:pt x="2954" y="573"/>
                    </a:lnTo>
                    <a:lnTo>
                      <a:pt x="2954" y="569"/>
                    </a:lnTo>
                    <a:lnTo>
                      <a:pt x="2954" y="572"/>
                    </a:lnTo>
                    <a:lnTo>
                      <a:pt x="2955" y="572"/>
                    </a:lnTo>
                    <a:lnTo>
                      <a:pt x="2955" y="559"/>
                    </a:lnTo>
                    <a:lnTo>
                      <a:pt x="2955" y="576"/>
                    </a:lnTo>
                    <a:lnTo>
                      <a:pt x="2955" y="560"/>
                    </a:lnTo>
                    <a:lnTo>
                      <a:pt x="2956" y="560"/>
                    </a:lnTo>
                    <a:lnTo>
                      <a:pt x="2956" y="549"/>
                    </a:lnTo>
                    <a:lnTo>
                      <a:pt x="2956" y="563"/>
                    </a:lnTo>
                    <a:lnTo>
                      <a:pt x="2957" y="563"/>
                    </a:lnTo>
                    <a:lnTo>
                      <a:pt x="2957" y="567"/>
                    </a:lnTo>
                    <a:lnTo>
                      <a:pt x="2957" y="565"/>
                    </a:lnTo>
                    <a:lnTo>
                      <a:pt x="2958" y="565"/>
                    </a:lnTo>
                    <a:lnTo>
                      <a:pt x="2958" y="580"/>
                    </a:lnTo>
                    <a:lnTo>
                      <a:pt x="2958" y="576"/>
                    </a:lnTo>
                    <a:lnTo>
                      <a:pt x="2959" y="576"/>
                    </a:lnTo>
                    <a:lnTo>
                      <a:pt x="2959" y="563"/>
                    </a:lnTo>
                    <a:lnTo>
                      <a:pt x="2959" y="565"/>
                    </a:lnTo>
                    <a:lnTo>
                      <a:pt x="2960" y="565"/>
                    </a:lnTo>
                    <a:lnTo>
                      <a:pt x="2960" y="579"/>
                    </a:lnTo>
                    <a:lnTo>
                      <a:pt x="2960" y="572"/>
                    </a:lnTo>
                    <a:lnTo>
                      <a:pt x="2961" y="572"/>
                    </a:lnTo>
                    <a:lnTo>
                      <a:pt x="2961" y="577"/>
                    </a:lnTo>
                    <a:lnTo>
                      <a:pt x="2961" y="578"/>
                    </a:lnTo>
                    <a:lnTo>
                      <a:pt x="2962" y="578"/>
                    </a:lnTo>
                    <a:lnTo>
                      <a:pt x="2962" y="580"/>
                    </a:lnTo>
                    <a:lnTo>
                      <a:pt x="2963" y="578"/>
                    </a:lnTo>
                    <a:lnTo>
                      <a:pt x="2963" y="569"/>
                    </a:lnTo>
                    <a:lnTo>
                      <a:pt x="2963" y="570"/>
                    </a:lnTo>
                    <a:lnTo>
                      <a:pt x="2964" y="570"/>
                    </a:lnTo>
                    <a:lnTo>
                      <a:pt x="2964" y="567"/>
                    </a:lnTo>
                    <a:lnTo>
                      <a:pt x="2965" y="567"/>
                    </a:lnTo>
                    <a:lnTo>
                      <a:pt x="2965" y="564"/>
                    </a:lnTo>
                    <a:lnTo>
                      <a:pt x="2966" y="564"/>
                    </a:lnTo>
                    <a:lnTo>
                      <a:pt x="2966" y="570"/>
                    </a:lnTo>
                    <a:lnTo>
                      <a:pt x="2966" y="571"/>
                    </a:lnTo>
                    <a:lnTo>
                      <a:pt x="2967" y="571"/>
                    </a:lnTo>
                    <a:lnTo>
                      <a:pt x="2967" y="581"/>
                    </a:lnTo>
                    <a:lnTo>
                      <a:pt x="2968" y="581"/>
                    </a:lnTo>
                    <a:lnTo>
                      <a:pt x="2968" y="568"/>
                    </a:lnTo>
                    <a:lnTo>
                      <a:pt x="2968" y="585"/>
                    </a:lnTo>
                    <a:lnTo>
                      <a:pt x="2968" y="573"/>
                    </a:lnTo>
                    <a:lnTo>
                      <a:pt x="2969" y="573"/>
                    </a:lnTo>
                    <a:lnTo>
                      <a:pt x="2969" y="564"/>
                    </a:lnTo>
                    <a:lnTo>
                      <a:pt x="2969" y="576"/>
                    </a:lnTo>
                    <a:lnTo>
                      <a:pt x="2970" y="576"/>
                    </a:lnTo>
                    <a:lnTo>
                      <a:pt x="2970" y="579"/>
                    </a:lnTo>
                    <a:lnTo>
                      <a:pt x="2971" y="579"/>
                    </a:lnTo>
                    <a:lnTo>
                      <a:pt x="2971" y="581"/>
                    </a:lnTo>
                    <a:lnTo>
                      <a:pt x="2972" y="581"/>
                    </a:lnTo>
                    <a:lnTo>
                      <a:pt x="2972" y="560"/>
                    </a:lnTo>
                    <a:lnTo>
                      <a:pt x="2972" y="565"/>
                    </a:lnTo>
                    <a:lnTo>
                      <a:pt x="2973" y="565"/>
                    </a:lnTo>
                    <a:lnTo>
                      <a:pt x="2973" y="554"/>
                    </a:lnTo>
                    <a:lnTo>
                      <a:pt x="2973" y="561"/>
                    </a:lnTo>
                    <a:lnTo>
                      <a:pt x="2974" y="561"/>
                    </a:lnTo>
                    <a:lnTo>
                      <a:pt x="2974" y="565"/>
                    </a:lnTo>
                    <a:lnTo>
                      <a:pt x="2974" y="566"/>
                    </a:lnTo>
                    <a:lnTo>
                      <a:pt x="2975" y="566"/>
                    </a:lnTo>
                    <a:lnTo>
                      <a:pt x="2975" y="575"/>
                    </a:lnTo>
                    <a:lnTo>
                      <a:pt x="2975" y="574"/>
                    </a:lnTo>
                    <a:lnTo>
                      <a:pt x="2976" y="574"/>
                    </a:lnTo>
                    <a:lnTo>
                      <a:pt x="2976" y="543"/>
                    </a:lnTo>
                    <a:lnTo>
                      <a:pt x="2977" y="543"/>
                    </a:lnTo>
                    <a:lnTo>
                      <a:pt x="2977" y="528"/>
                    </a:lnTo>
                    <a:lnTo>
                      <a:pt x="2977" y="549"/>
                    </a:lnTo>
                    <a:lnTo>
                      <a:pt x="2978" y="549"/>
                    </a:lnTo>
                    <a:lnTo>
                      <a:pt x="2978" y="565"/>
                    </a:lnTo>
                    <a:lnTo>
                      <a:pt x="2978" y="555"/>
                    </a:lnTo>
                    <a:lnTo>
                      <a:pt x="2979" y="555"/>
                    </a:lnTo>
                    <a:lnTo>
                      <a:pt x="2979" y="546"/>
                    </a:lnTo>
                    <a:lnTo>
                      <a:pt x="2979" y="555"/>
                    </a:lnTo>
                    <a:lnTo>
                      <a:pt x="2980" y="555"/>
                    </a:lnTo>
                    <a:lnTo>
                      <a:pt x="2980" y="541"/>
                    </a:lnTo>
                    <a:lnTo>
                      <a:pt x="2980" y="557"/>
                    </a:lnTo>
                    <a:lnTo>
                      <a:pt x="2981" y="557"/>
                    </a:lnTo>
                    <a:lnTo>
                      <a:pt x="2981" y="538"/>
                    </a:lnTo>
                    <a:lnTo>
                      <a:pt x="2981" y="560"/>
                    </a:lnTo>
                    <a:lnTo>
                      <a:pt x="2981" y="568"/>
                    </a:lnTo>
                    <a:lnTo>
                      <a:pt x="2982" y="568"/>
                    </a:lnTo>
                    <a:lnTo>
                      <a:pt x="2982" y="578"/>
                    </a:lnTo>
                    <a:lnTo>
                      <a:pt x="2982" y="568"/>
                    </a:lnTo>
                    <a:lnTo>
                      <a:pt x="2983" y="568"/>
                    </a:lnTo>
                    <a:lnTo>
                      <a:pt x="2983" y="578"/>
                    </a:lnTo>
                    <a:lnTo>
                      <a:pt x="2984" y="578"/>
                    </a:lnTo>
                    <a:lnTo>
                      <a:pt x="2984" y="585"/>
                    </a:lnTo>
                    <a:lnTo>
                      <a:pt x="2985" y="578"/>
                    </a:lnTo>
                    <a:lnTo>
                      <a:pt x="2985" y="564"/>
                    </a:lnTo>
                    <a:lnTo>
                      <a:pt x="2986" y="564"/>
                    </a:lnTo>
                    <a:lnTo>
                      <a:pt x="2986" y="556"/>
                    </a:lnTo>
                    <a:lnTo>
                      <a:pt x="2987" y="556"/>
                    </a:lnTo>
                    <a:lnTo>
                      <a:pt x="2987" y="566"/>
                    </a:lnTo>
                    <a:lnTo>
                      <a:pt x="2987" y="561"/>
                    </a:lnTo>
                    <a:lnTo>
                      <a:pt x="2988" y="561"/>
                    </a:lnTo>
                    <a:lnTo>
                      <a:pt x="2988" y="578"/>
                    </a:lnTo>
                    <a:lnTo>
                      <a:pt x="2988" y="569"/>
                    </a:lnTo>
                    <a:lnTo>
                      <a:pt x="2989" y="569"/>
                    </a:lnTo>
                    <a:lnTo>
                      <a:pt x="2989" y="556"/>
                    </a:lnTo>
                    <a:lnTo>
                      <a:pt x="2989" y="562"/>
                    </a:lnTo>
                    <a:lnTo>
                      <a:pt x="2990" y="562"/>
                    </a:lnTo>
                    <a:lnTo>
                      <a:pt x="2990" y="571"/>
                    </a:lnTo>
                    <a:lnTo>
                      <a:pt x="2991" y="571"/>
                    </a:lnTo>
                    <a:lnTo>
                      <a:pt x="2991" y="561"/>
                    </a:lnTo>
                    <a:lnTo>
                      <a:pt x="2991" y="572"/>
                    </a:lnTo>
                    <a:lnTo>
                      <a:pt x="2992" y="572"/>
                    </a:lnTo>
                    <a:lnTo>
                      <a:pt x="2992" y="558"/>
                    </a:lnTo>
                    <a:lnTo>
                      <a:pt x="2992" y="579"/>
                    </a:lnTo>
                    <a:lnTo>
                      <a:pt x="2993" y="579"/>
                    </a:lnTo>
                    <a:lnTo>
                      <a:pt x="2993" y="585"/>
                    </a:lnTo>
                    <a:lnTo>
                      <a:pt x="2994" y="579"/>
                    </a:lnTo>
                    <a:lnTo>
                      <a:pt x="2994" y="571"/>
                    </a:lnTo>
                    <a:lnTo>
                      <a:pt x="2995" y="571"/>
                    </a:lnTo>
                    <a:lnTo>
                      <a:pt x="2995" y="551"/>
                    </a:lnTo>
                    <a:lnTo>
                      <a:pt x="2995" y="556"/>
                    </a:lnTo>
                    <a:lnTo>
                      <a:pt x="2996" y="556"/>
                    </a:lnTo>
                    <a:lnTo>
                      <a:pt x="2996" y="571"/>
                    </a:lnTo>
                    <a:lnTo>
                      <a:pt x="2996" y="565"/>
                    </a:lnTo>
                    <a:lnTo>
                      <a:pt x="2997" y="565"/>
                    </a:lnTo>
                    <a:lnTo>
                      <a:pt x="2997" y="547"/>
                    </a:lnTo>
                    <a:lnTo>
                      <a:pt x="2998" y="547"/>
                    </a:lnTo>
                    <a:lnTo>
                      <a:pt x="2998" y="560"/>
                    </a:lnTo>
                    <a:lnTo>
                      <a:pt x="2998" y="563"/>
                    </a:lnTo>
                    <a:lnTo>
                      <a:pt x="2999" y="563"/>
                    </a:lnTo>
                    <a:lnTo>
                      <a:pt x="2999" y="576"/>
                    </a:lnTo>
                    <a:lnTo>
                      <a:pt x="3000" y="576"/>
                    </a:lnTo>
                    <a:lnTo>
                      <a:pt x="3000" y="557"/>
                    </a:lnTo>
                    <a:lnTo>
                      <a:pt x="3000" y="577"/>
                    </a:lnTo>
                    <a:lnTo>
                      <a:pt x="3000" y="569"/>
                    </a:lnTo>
                    <a:lnTo>
                      <a:pt x="3001" y="569"/>
                    </a:lnTo>
                    <a:lnTo>
                      <a:pt x="3001" y="556"/>
                    </a:lnTo>
                    <a:lnTo>
                      <a:pt x="3001" y="558"/>
                    </a:lnTo>
                    <a:lnTo>
                      <a:pt x="3002" y="558"/>
                    </a:lnTo>
                    <a:lnTo>
                      <a:pt x="3002" y="568"/>
                    </a:lnTo>
                    <a:lnTo>
                      <a:pt x="3003" y="558"/>
                    </a:lnTo>
                    <a:lnTo>
                      <a:pt x="3003" y="549"/>
                    </a:lnTo>
                    <a:lnTo>
                      <a:pt x="3003" y="555"/>
                    </a:lnTo>
                    <a:lnTo>
                      <a:pt x="3004" y="555"/>
                    </a:lnTo>
                    <a:lnTo>
                      <a:pt x="3004" y="547"/>
                    </a:lnTo>
                    <a:lnTo>
                      <a:pt x="3004" y="559"/>
                    </a:lnTo>
                    <a:lnTo>
                      <a:pt x="3005" y="559"/>
                    </a:lnTo>
                    <a:lnTo>
                      <a:pt x="3005" y="568"/>
                    </a:lnTo>
                    <a:lnTo>
                      <a:pt x="3005" y="565"/>
                    </a:lnTo>
                    <a:lnTo>
                      <a:pt x="3006" y="565"/>
                    </a:lnTo>
                    <a:lnTo>
                      <a:pt x="3006" y="578"/>
                    </a:lnTo>
                    <a:lnTo>
                      <a:pt x="3006" y="577"/>
                    </a:lnTo>
                    <a:lnTo>
                      <a:pt x="3007" y="577"/>
                    </a:lnTo>
                    <a:lnTo>
                      <a:pt x="3007" y="562"/>
                    </a:lnTo>
                    <a:lnTo>
                      <a:pt x="3008" y="562"/>
                    </a:lnTo>
                    <a:lnTo>
                      <a:pt x="3008" y="582"/>
                    </a:lnTo>
                    <a:lnTo>
                      <a:pt x="3008" y="581"/>
                    </a:lnTo>
                    <a:lnTo>
                      <a:pt x="3009" y="581"/>
                    </a:lnTo>
                    <a:lnTo>
                      <a:pt x="3009" y="549"/>
                    </a:lnTo>
                    <a:lnTo>
                      <a:pt x="3009" y="556"/>
                    </a:lnTo>
                    <a:lnTo>
                      <a:pt x="3010" y="556"/>
                    </a:lnTo>
                    <a:lnTo>
                      <a:pt x="3010" y="547"/>
                    </a:lnTo>
                    <a:lnTo>
                      <a:pt x="3010" y="557"/>
                    </a:lnTo>
                    <a:lnTo>
                      <a:pt x="3011" y="557"/>
                    </a:lnTo>
                    <a:lnTo>
                      <a:pt x="3011" y="562"/>
                    </a:lnTo>
                    <a:lnTo>
                      <a:pt x="3011" y="561"/>
                    </a:lnTo>
                    <a:lnTo>
                      <a:pt x="3012" y="561"/>
                    </a:lnTo>
                    <a:lnTo>
                      <a:pt x="3012" y="553"/>
                    </a:lnTo>
                    <a:lnTo>
                      <a:pt x="3012" y="560"/>
                    </a:lnTo>
                    <a:lnTo>
                      <a:pt x="3013" y="560"/>
                    </a:lnTo>
                    <a:lnTo>
                      <a:pt x="3013" y="552"/>
                    </a:lnTo>
                    <a:lnTo>
                      <a:pt x="3013" y="562"/>
                    </a:lnTo>
                    <a:lnTo>
                      <a:pt x="3014" y="562"/>
                    </a:lnTo>
                    <a:lnTo>
                      <a:pt x="3014" y="567"/>
                    </a:lnTo>
                    <a:lnTo>
                      <a:pt x="3015" y="567"/>
                    </a:lnTo>
                    <a:lnTo>
                      <a:pt x="3015" y="576"/>
                    </a:lnTo>
                    <a:lnTo>
                      <a:pt x="3016" y="567"/>
                    </a:lnTo>
                    <a:lnTo>
                      <a:pt x="3016" y="553"/>
                    </a:lnTo>
                    <a:lnTo>
                      <a:pt x="3016" y="573"/>
                    </a:lnTo>
                    <a:lnTo>
                      <a:pt x="3017" y="573"/>
                    </a:lnTo>
                    <a:lnTo>
                      <a:pt x="3017" y="577"/>
                    </a:lnTo>
                    <a:lnTo>
                      <a:pt x="3017" y="576"/>
                    </a:lnTo>
                    <a:lnTo>
                      <a:pt x="3018" y="576"/>
                    </a:lnTo>
                    <a:lnTo>
                      <a:pt x="3018" y="560"/>
                    </a:lnTo>
                    <a:lnTo>
                      <a:pt x="3019" y="560"/>
                    </a:lnTo>
                    <a:lnTo>
                      <a:pt x="3019" y="549"/>
                    </a:lnTo>
                    <a:lnTo>
                      <a:pt x="3019" y="561"/>
                    </a:lnTo>
                    <a:lnTo>
                      <a:pt x="3020" y="561"/>
                    </a:lnTo>
                    <a:lnTo>
                      <a:pt x="3020" y="575"/>
                    </a:lnTo>
                    <a:lnTo>
                      <a:pt x="3020" y="574"/>
                    </a:lnTo>
                    <a:lnTo>
                      <a:pt x="3021" y="574"/>
                    </a:lnTo>
                    <a:lnTo>
                      <a:pt x="3021" y="559"/>
                    </a:lnTo>
                    <a:lnTo>
                      <a:pt x="3021" y="561"/>
                    </a:lnTo>
                    <a:lnTo>
                      <a:pt x="3022" y="561"/>
                    </a:lnTo>
                    <a:lnTo>
                      <a:pt x="3022" y="565"/>
                    </a:lnTo>
                    <a:lnTo>
                      <a:pt x="3023" y="561"/>
                    </a:lnTo>
                    <a:lnTo>
                      <a:pt x="3023" y="556"/>
                    </a:lnTo>
                    <a:lnTo>
                      <a:pt x="3023" y="560"/>
                    </a:lnTo>
                    <a:lnTo>
                      <a:pt x="3024" y="560"/>
                    </a:lnTo>
                    <a:lnTo>
                      <a:pt x="3024" y="551"/>
                    </a:lnTo>
                    <a:lnTo>
                      <a:pt x="3024" y="566"/>
                    </a:lnTo>
                    <a:lnTo>
                      <a:pt x="3025" y="566"/>
                    </a:lnTo>
                    <a:lnTo>
                      <a:pt x="3025" y="581"/>
                    </a:lnTo>
                    <a:lnTo>
                      <a:pt x="3025" y="570"/>
                    </a:lnTo>
                    <a:lnTo>
                      <a:pt x="3026" y="570"/>
                    </a:lnTo>
                    <a:lnTo>
                      <a:pt x="3026" y="580"/>
                    </a:lnTo>
                    <a:lnTo>
                      <a:pt x="3026" y="578"/>
                    </a:lnTo>
                    <a:lnTo>
                      <a:pt x="3027" y="578"/>
                    </a:lnTo>
                    <a:lnTo>
                      <a:pt x="3027" y="569"/>
                    </a:lnTo>
                    <a:lnTo>
                      <a:pt x="3027" y="578"/>
                    </a:lnTo>
                    <a:lnTo>
                      <a:pt x="3028" y="578"/>
                    </a:lnTo>
                    <a:lnTo>
                      <a:pt x="3028" y="531"/>
                    </a:lnTo>
                    <a:lnTo>
                      <a:pt x="3028" y="559"/>
                    </a:lnTo>
                    <a:lnTo>
                      <a:pt x="3029" y="559"/>
                    </a:lnTo>
                    <a:lnTo>
                      <a:pt x="3029" y="528"/>
                    </a:lnTo>
                    <a:lnTo>
                      <a:pt x="3029" y="559"/>
                    </a:lnTo>
                    <a:lnTo>
                      <a:pt x="3030" y="559"/>
                    </a:lnTo>
                    <a:lnTo>
                      <a:pt x="3030" y="566"/>
                    </a:lnTo>
                    <a:lnTo>
                      <a:pt x="3030" y="562"/>
                    </a:lnTo>
                    <a:lnTo>
                      <a:pt x="3031" y="562"/>
                    </a:lnTo>
                    <a:lnTo>
                      <a:pt x="3031" y="571"/>
                    </a:lnTo>
                    <a:lnTo>
                      <a:pt x="3031" y="563"/>
                    </a:lnTo>
                    <a:lnTo>
                      <a:pt x="3032" y="563"/>
                    </a:lnTo>
                    <a:lnTo>
                      <a:pt x="3032" y="557"/>
                    </a:lnTo>
                    <a:lnTo>
                      <a:pt x="3032" y="560"/>
                    </a:lnTo>
                    <a:lnTo>
                      <a:pt x="3033" y="560"/>
                    </a:lnTo>
                    <a:lnTo>
                      <a:pt x="3033" y="576"/>
                    </a:lnTo>
                    <a:lnTo>
                      <a:pt x="3034" y="576"/>
                    </a:lnTo>
                    <a:lnTo>
                      <a:pt x="3034" y="558"/>
                    </a:lnTo>
                    <a:lnTo>
                      <a:pt x="3034" y="586"/>
                    </a:lnTo>
                    <a:lnTo>
                      <a:pt x="3034" y="581"/>
                    </a:lnTo>
                    <a:lnTo>
                      <a:pt x="3035" y="581"/>
                    </a:lnTo>
                    <a:lnTo>
                      <a:pt x="3035" y="553"/>
                    </a:lnTo>
                    <a:lnTo>
                      <a:pt x="3035" y="583"/>
                    </a:lnTo>
                    <a:lnTo>
                      <a:pt x="3036" y="583"/>
                    </a:lnTo>
                    <a:lnTo>
                      <a:pt x="3036" y="586"/>
                    </a:lnTo>
                    <a:lnTo>
                      <a:pt x="3037" y="583"/>
                    </a:lnTo>
                    <a:lnTo>
                      <a:pt x="3037" y="563"/>
                    </a:lnTo>
                    <a:lnTo>
                      <a:pt x="3038" y="563"/>
                    </a:lnTo>
                    <a:lnTo>
                      <a:pt x="3038" y="537"/>
                    </a:lnTo>
                    <a:lnTo>
                      <a:pt x="3038" y="557"/>
                    </a:lnTo>
                    <a:lnTo>
                      <a:pt x="3039" y="557"/>
                    </a:lnTo>
                    <a:lnTo>
                      <a:pt x="3039" y="535"/>
                    </a:lnTo>
                    <a:lnTo>
                      <a:pt x="3039" y="562"/>
                    </a:lnTo>
                    <a:lnTo>
                      <a:pt x="3040" y="562"/>
                    </a:lnTo>
                    <a:lnTo>
                      <a:pt x="3040" y="567"/>
                    </a:lnTo>
                    <a:lnTo>
                      <a:pt x="3041" y="562"/>
                    </a:lnTo>
                    <a:lnTo>
                      <a:pt x="3041" y="555"/>
                    </a:lnTo>
                    <a:lnTo>
                      <a:pt x="3041" y="562"/>
                    </a:lnTo>
                    <a:lnTo>
                      <a:pt x="3042" y="562"/>
                    </a:lnTo>
                    <a:lnTo>
                      <a:pt x="3042" y="582"/>
                    </a:lnTo>
                    <a:lnTo>
                      <a:pt x="3042" y="581"/>
                    </a:lnTo>
                    <a:lnTo>
                      <a:pt x="3043" y="581"/>
                    </a:lnTo>
                    <a:lnTo>
                      <a:pt x="3043" y="559"/>
                    </a:lnTo>
                    <a:lnTo>
                      <a:pt x="3043" y="560"/>
                    </a:lnTo>
                    <a:lnTo>
                      <a:pt x="3044" y="560"/>
                    </a:lnTo>
                    <a:lnTo>
                      <a:pt x="3044" y="572"/>
                    </a:lnTo>
                    <a:lnTo>
                      <a:pt x="3045" y="572"/>
                    </a:lnTo>
                    <a:lnTo>
                      <a:pt x="3045" y="578"/>
                    </a:lnTo>
                    <a:lnTo>
                      <a:pt x="3045" y="580"/>
                    </a:lnTo>
                    <a:lnTo>
                      <a:pt x="3046" y="580"/>
                    </a:lnTo>
                    <a:lnTo>
                      <a:pt x="3046" y="583"/>
                    </a:lnTo>
                    <a:lnTo>
                      <a:pt x="3047" y="580"/>
                    </a:lnTo>
                    <a:lnTo>
                      <a:pt x="3047" y="573"/>
                    </a:lnTo>
                    <a:lnTo>
                      <a:pt x="3047" y="576"/>
                    </a:lnTo>
                    <a:lnTo>
                      <a:pt x="3048" y="576"/>
                    </a:lnTo>
                    <a:lnTo>
                      <a:pt x="3048" y="551"/>
                    </a:lnTo>
                    <a:lnTo>
                      <a:pt x="3048" y="574"/>
                    </a:lnTo>
                    <a:lnTo>
                      <a:pt x="3049" y="574"/>
                    </a:lnTo>
                    <a:lnTo>
                      <a:pt x="3049" y="549"/>
                    </a:lnTo>
                    <a:lnTo>
                      <a:pt x="3049" y="580"/>
                    </a:lnTo>
                    <a:lnTo>
                      <a:pt x="3050" y="580"/>
                    </a:lnTo>
                    <a:lnTo>
                      <a:pt x="3050" y="584"/>
                    </a:lnTo>
                    <a:lnTo>
                      <a:pt x="3051" y="584"/>
                    </a:lnTo>
                    <a:lnTo>
                      <a:pt x="3051" y="566"/>
                    </a:lnTo>
                    <a:lnTo>
                      <a:pt x="3051" y="586"/>
                    </a:lnTo>
                    <a:lnTo>
                      <a:pt x="3051" y="578"/>
                    </a:lnTo>
                    <a:lnTo>
                      <a:pt x="3052" y="578"/>
                    </a:lnTo>
                    <a:lnTo>
                      <a:pt x="3052" y="560"/>
                    </a:lnTo>
                    <a:lnTo>
                      <a:pt x="3052" y="581"/>
                    </a:lnTo>
                    <a:lnTo>
                      <a:pt x="3053" y="581"/>
                    </a:lnTo>
                    <a:lnTo>
                      <a:pt x="3053" y="587"/>
                    </a:lnTo>
                    <a:lnTo>
                      <a:pt x="3054" y="581"/>
                    </a:lnTo>
                    <a:lnTo>
                      <a:pt x="3054" y="572"/>
                    </a:lnTo>
                    <a:lnTo>
                      <a:pt x="3054" y="580"/>
                    </a:lnTo>
                    <a:lnTo>
                      <a:pt x="3055" y="580"/>
                    </a:lnTo>
                    <a:lnTo>
                      <a:pt x="3055" y="581"/>
                    </a:lnTo>
                    <a:lnTo>
                      <a:pt x="3056" y="581"/>
                    </a:lnTo>
                    <a:lnTo>
                      <a:pt x="3056" y="571"/>
                    </a:lnTo>
                    <a:lnTo>
                      <a:pt x="3057" y="571"/>
                    </a:lnTo>
                    <a:lnTo>
                      <a:pt x="3057" y="577"/>
                    </a:lnTo>
                    <a:lnTo>
                      <a:pt x="3057" y="579"/>
                    </a:lnTo>
                    <a:lnTo>
                      <a:pt x="3058" y="579"/>
                    </a:lnTo>
                    <a:lnTo>
                      <a:pt x="3058" y="586"/>
                    </a:lnTo>
                    <a:lnTo>
                      <a:pt x="3058" y="584"/>
                    </a:lnTo>
                    <a:lnTo>
                      <a:pt x="3059" y="584"/>
                    </a:lnTo>
                    <a:lnTo>
                      <a:pt x="3059" y="562"/>
                    </a:lnTo>
                    <a:lnTo>
                      <a:pt x="3060" y="562"/>
                    </a:lnTo>
                    <a:lnTo>
                      <a:pt x="3060" y="554"/>
                    </a:lnTo>
                    <a:lnTo>
                      <a:pt x="3060" y="565"/>
                    </a:lnTo>
                    <a:lnTo>
                      <a:pt x="3061" y="565"/>
                    </a:lnTo>
                    <a:lnTo>
                      <a:pt x="3061" y="576"/>
                    </a:lnTo>
                    <a:lnTo>
                      <a:pt x="3061" y="572"/>
                    </a:lnTo>
                    <a:lnTo>
                      <a:pt x="3062" y="572"/>
                    </a:lnTo>
                    <a:lnTo>
                      <a:pt x="3062" y="576"/>
                    </a:lnTo>
                    <a:lnTo>
                      <a:pt x="3062" y="572"/>
                    </a:lnTo>
                    <a:lnTo>
                      <a:pt x="3063" y="572"/>
                    </a:lnTo>
                    <a:lnTo>
                      <a:pt x="3063" y="580"/>
                    </a:lnTo>
                    <a:lnTo>
                      <a:pt x="3064" y="572"/>
                    </a:lnTo>
                    <a:lnTo>
                      <a:pt x="3064" y="554"/>
                    </a:lnTo>
                    <a:lnTo>
                      <a:pt x="3064" y="557"/>
                    </a:lnTo>
                    <a:lnTo>
                      <a:pt x="3065" y="557"/>
                    </a:lnTo>
                    <a:lnTo>
                      <a:pt x="3065" y="544"/>
                    </a:lnTo>
                    <a:lnTo>
                      <a:pt x="3066" y="544"/>
                    </a:lnTo>
                    <a:lnTo>
                      <a:pt x="3066" y="533"/>
                    </a:lnTo>
                    <a:lnTo>
                      <a:pt x="3066" y="541"/>
                    </a:lnTo>
                    <a:lnTo>
                      <a:pt x="3067" y="541"/>
                    </a:lnTo>
                    <a:lnTo>
                      <a:pt x="3067" y="530"/>
                    </a:lnTo>
                    <a:lnTo>
                      <a:pt x="3067" y="532"/>
                    </a:lnTo>
                    <a:lnTo>
                      <a:pt x="3068" y="532"/>
                    </a:lnTo>
                    <a:lnTo>
                      <a:pt x="3068" y="544"/>
                    </a:lnTo>
                    <a:lnTo>
                      <a:pt x="3068" y="535"/>
                    </a:lnTo>
                    <a:lnTo>
                      <a:pt x="3069" y="535"/>
                    </a:lnTo>
                    <a:lnTo>
                      <a:pt x="3069" y="528"/>
                    </a:lnTo>
                    <a:lnTo>
                      <a:pt x="3069" y="538"/>
                    </a:lnTo>
                    <a:lnTo>
                      <a:pt x="3070" y="538"/>
                    </a:lnTo>
                    <a:lnTo>
                      <a:pt x="3070" y="545"/>
                    </a:lnTo>
                    <a:lnTo>
                      <a:pt x="3071" y="545"/>
                    </a:lnTo>
                    <a:lnTo>
                      <a:pt x="3071" y="518"/>
                    </a:lnTo>
                    <a:lnTo>
                      <a:pt x="3071" y="543"/>
                    </a:lnTo>
                    <a:lnTo>
                      <a:pt x="3072" y="543"/>
                    </a:lnTo>
                    <a:lnTo>
                      <a:pt x="3072" y="514"/>
                    </a:lnTo>
                    <a:lnTo>
                      <a:pt x="3072" y="547"/>
                    </a:lnTo>
                    <a:lnTo>
                      <a:pt x="3073" y="547"/>
                    </a:lnTo>
                    <a:lnTo>
                      <a:pt x="3073" y="549"/>
                    </a:lnTo>
                    <a:lnTo>
                      <a:pt x="3074" y="549"/>
                    </a:lnTo>
                    <a:lnTo>
                      <a:pt x="3074" y="533"/>
                    </a:lnTo>
                    <a:lnTo>
                      <a:pt x="3074" y="555"/>
                    </a:lnTo>
                    <a:lnTo>
                      <a:pt x="3075" y="533"/>
                    </a:lnTo>
                    <a:lnTo>
                      <a:pt x="3075" y="502"/>
                    </a:lnTo>
                    <a:lnTo>
                      <a:pt x="3075" y="529"/>
                    </a:lnTo>
                    <a:lnTo>
                      <a:pt x="3076" y="529"/>
                    </a:lnTo>
                    <a:lnTo>
                      <a:pt x="3076" y="550"/>
                    </a:lnTo>
                    <a:lnTo>
                      <a:pt x="3076" y="558"/>
                    </a:lnTo>
                    <a:lnTo>
                      <a:pt x="3077" y="558"/>
                    </a:lnTo>
                    <a:lnTo>
                      <a:pt x="3077" y="569"/>
                    </a:lnTo>
                    <a:lnTo>
                      <a:pt x="3077" y="560"/>
                    </a:lnTo>
                    <a:lnTo>
                      <a:pt x="3078" y="560"/>
                    </a:lnTo>
                    <a:lnTo>
                      <a:pt x="3078" y="529"/>
                    </a:lnTo>
                    <a:lnTo>
                      <a:pt x="3078" y="560"/>
                    </a:lnTo>
                    <a:lnTo>
                      <a:pt x="3079" y="560"/>
                    </a:lnTo>
                    <a:lnTo>
                      <a:pt x="3079" y="528"/>
                    </a:lnTo>
                    <a:lnTo>
                      <a:pt x="3079" y="562"/>
                    </a:lnTo>
                    <a:lnTo>
                      <a:pt x="3079" y="565"/>
                    </a:lnTo>
                    <a:lnTo>
                      <a:pt x="3080" y="565"/>
                    </a:lnTo>
                    <a:lnTo>
                      <a:pt x="3080" y="573"/>
                    </a:lnTo>
                    <a:lnTo>
                      <a:pt x="3081" y="573"/>
                    </a:lnTo>
                    <a:lnTo>
                      <a:pt x="3081" y="544"/>
                    </a:lnTo>
                    <a:lnTo>
                      <a:pt x="3081" y="575"/>
                    </a:lnTo>
                    <a:lnTo>
                      <a:pt x="3081" y="561"/>
                    </a:lnTo>
                    <a:lnTo>
                      <a:pt x="3082" y="561"/>
                    </a:lnTo>
                    <a:lnTo>
                      <a:pt x="3082" y="540"/>
                    </a:lnTo>
                    <a:lnTo>
                      <a:pt x="3082" y="563"/>
                    </a:lnTo>
                    <a:lnTo>
                      <a:pt x="3083" y="563"/>
                    </a:lnTo>
                    <a:lnTo>
                      <a:pt x="3083" y="577"/>
                    </a:lnTo>
                    <a:lnTo>
                      <a:pt x="3084" y="577"/>
                    </a:lnTo>
                    <a:lnTo>
                      <a:pt x="3084" y="551"/>
                    </a:lnTo>
                    <a:lnTo>
                      <a:pt x="3084" y="578"/>
                    </a:lnTo>
                    <a:lnTo>
                      <a:pt x="3085" y="551"/>
                    </a:lnTo>
                    <a:lnTo>
                      <a:pt x="3085" y="542"/>
                    </a:lnTo>
                    <a:lnTo>
                      <a:pt x="3085" y="551"/>
                    </a:lnTo>
                    <a:lnTo>
                      <a:pt x="3086" y="551"/>
                    </a:lnTo>
                    <a:lnTo>
                      <a:pt x="3086" y="570"/>
                    </a:lnTo>
                    <a:lnTo>
                      <a:pt x="3086" y="557"/>
                    </a:lnTo>
                    <a:lnTo>
                      <a:pt x="3087" y="557"/>
                    </a:lnTo>
                    <a:lnTo>
                      <a:pt x="3087" y="577"/>
                    </a:lnTo>
                    <a:lnTo>
                      <a:pt x="3087" y="563"/>
                    </a:lnTo>
                    <a:lnTo>
                      <a:pt x="3088" y="563"/>
                    </a:lnTo>
                    <a:lnTo>
                      <a:pt x="3088" y="553"/>
                    </a:lnTo>
                    <a:lnTo>
                      <a:pt x="3088" y="555"/>
                    </a:lnTo>
                    <a:lnTo>
                      <a:pt x="3089" y="555"/>
                    </a:lnTo>
                    <a:lnTo>
                      <a:pt x="3089" y="565"/>
                    </a:lnTo>
                    <a:lnTo>
                      <a:pt x="3089" y="557"/>
                    </a:lnTo>
                    <a:lnTo>
                      <a:pt x="3090" y="557"/>
                    </a:lnTo>
                    <a:lnTo>
                      <a:pt x="3090" y="571"/>
                    </a:lnTo>
                    <a:lnTo>
                      <a:pt x="3091" y="557"/>
                    </a:lnTo>
                    <a:lnTo>
                      <a:pt x="3091" y="523"/>
                    </a:lnTo>
                    <a:lnTo>
                      <a:pt x="3091" y="529"/>
                    </a:lnTo>
                    <a:lnTo>
                      <a:pt x="3092" y="529"/>
                    </a:lnTo>
                    <a:lnTo>
                      <a:pt x="3092" y="546"/>
                    </a:lnTo>
                    <a:lnTo>
                      <a:pt x="3092" y="551"/>
                    </a:lnTo>
                    <a:lnTo>
                      <a:pt x="3093" y="551"/>
                    </a:lnTo>
                    <a:lnTo>
                      <a:pt x="3093" y="563"/>
                    </a:lnTo>
                    <a:lnTo>
                      <a:pt x="3093" y="554"/>
                    </a:lnTo>
                    <a:lnTo>
                      <a:pt x="3094" y="554"/>
                    </a:lnTo>
                    <a:lnTo>
                      <a:pt x="3094" y="559"/>
                    </a:lnTo>
                    <a:lnTo>
                      <a:pt x="3094" y="558"/>
                    </a:lnTo>
                    <a:lnTo>
                      <a:pt x="3095" y="558"/>
                    </a:lnTo>
                    <a:lnTo>
                      <a:pt x="3095" y="550"/>
                    </a:lnTo>
                    <a:lnTo>
                      <a:pt x="3095" y="557"/>
                    </a:lnTo>
                    <a:lnTo>
                      <a:pt x="3096" y="557"/>
                    </a:lnTo>
                    <a:lnTo>
                      <a:pt x="3096" y="544"/>
                    </a:lnTo>
                    <a:lnTo>
                      <a:pt x="3096" y="555"/>
                    </a:lnTo>
                    <a:lnTo>
                      <a:pt x="3097" y="555"/>
                    </a:lnTo>
                    <a:lnTo>
                      <a:pt x="3097" y="561"/>
                    </a:lnTo>
                    <a:lnTo>
                      <a:pt x="3097" y="559"/>
                    </a:lnTo>
                    <a:lnTo>
                      <a:pt x="3098" y="559"/>
                    </a:lnTo>
                    <a:lnTo>
                      <a:pt x="3098" y="566"/>
                    </a:lnTo>
                    <a:lnTo>
                      <a:pt x="3099" y="559"/>
                    </a:lnTo>
                    <a:lnTo>
                      <a:pt x="3099" y="553"/>
                    </a:lnTo>
                    <a:lnTo>
                      <a:pt x="3099" y="558"/>
                    </a:lnTo>
                    <a:lnTo>
                      <a:pt x="3100" y="558"/>
                    </a:lnTo>
                    <a:lnTo>
                      <a:pt x="3100" y="570"/>
                    </a:lnTo>
                    <a:lnTo>
                      <a:pt x="3101" y="558"/>
                    </a:lnTo>
                    <a:lnTo>
                      <a:pt x="3101" y="545"/>
                    </a:lnTo>
                    <a:lnTo>
                      <a:pt x="3101" y="551"/>
                    </a:lnTo>
                    <a:lnTo>
                      <a:pt x="3102" y="551"/>
                    </a:lnTo>
                    <a:lnTo>
                      <a:pt x="3102" y="543"/>
                    </a:lnTo>
                    <a:lnTo>
                      <a:pt x="3103" y="543"/>
                    </a:lnTo>
                    <a:lnTo>
                      <a:pt x="3103" y="535"/>
                    </a:lnTo>
                    <a:lnTo>
                      <a:pt x="3103" y="540"/>
                    </a:lnTo>
                    <a:lnTo>
                      <a:pt x="3104" y="540"/>
                    </a:lnTo>
                    <a:lnTo>
                      <a:pt x="3104" y="544"/>
                    </a:lnTo>
                    <a:lnTo>
                      <a:pt x="3105" y="544"/>
                    </a:lnTo>
                    <a:lnTo>
                      <a:pt x="3105" y="531"/>
                    </a:lnTo>
                    <a:lnTo>
                      <a:pt x="3105" y="547"/>
                    </a:lnTo>
                    <a:lnTo>
                      <a:pt x="3106" y="531"/>
                    </a:lnTo>
                    <a:lnTo>
                      <a:pt x="3106" y="496"/>
                    </a:lnTo>
                    <a:lnTo>
                      <a:pt x="3106" y="497"/>
                    </a:lnTo>
                    <a:lnTo>
                      <a:pt x="3107" y="497"/>
                    </a:lnTo>
                    <a:lnTo>
                      <a:pt x="3107" y="504"/>
                    </a:lnTo>
                    <a:lnTo>
                      <a:pt x="3107" y="500"/>
                    </a:lnTo>
                    <a:lnTo>
                      <a:pt x="3108" y="500"/>
                    </a:lnTo>
                    <a:lnTo>
                      <a:pt x="3108" y="484"/>
                    </a:lnTo>
                    <a:lnTo>
                      <a:pt x="3108" y="490"/>
                    </a:lnTo>
                    <a:lnTo>
                      <a:pt x="3109" y="490"/>
                    </a:lnTo>
                    <a:lnTo>
                      <a:pt x="3109" y="475"/>
                    </a:lnTo>
                    <a:lnTo>
                      <a:pt x="3110" y="475"/>
                    </a:lnTo>
                    <a:lnTo>
                      <a:pt x="3110" y="460"/>
                    </a:lnTo>
                    <a:lnTo>
                      <a:pt x="3110" y="461"/>
                    </a:lnTo>
                    <a:lnTo>
                      <a:pt x="3111" y="461"/>
                    </a:lnTo>
                    <a:lnTo>
                      <a:pt x="3111" y="399"/>
                    </a:lnTo>
                    <a:lnTo>
                      <a:pt x="3111" y="418"/>
                    </a:lnTo>
                    <a:lnTo>
                      <a:pt x="3112" y="418"/>
                    </a:lnTo>
                    <a:lnTo>
                      <a:pt x="3112" y="397"/>
                    </a:lnTo>
                    <a:lnTo>
                      <a:pt x="3112" y="415"/>
                    </a:lnTo>
                    <a:lnTo>
                      <a:pt x="3113" y="415"/>
                    </a:lnTo>
                    <a:lnTo>
                      <a:pt x="3113" y="392"/>
                    </a:lnTo>
                    <a:lnTo>
                      <a:pt x="3114" y="392"/>
                    </a:lnTo>
                    <a:lnTo>
                      <a:pt x="3114" y="354"/>
                    </a:lnTo>
                    <a:lnTo>
                      <a:pt x="3114" y="384"/>
                    </a:lnTo>
                    <a:lnTo>
                      <a:pt x="3115" y="384"/>
                    </a:lnTo>
                    <a:lnTo>
                      <a:pt x="3115" y="352"/>
                    </a:lnTo>
                    <a:lnTo>
                      <a:pt x="3115" y="393"/>
                    </a:lnTo>
                    <a:lnTo>
                      <a:pt x="3115" y="409"/>
                    </a:lnTo>
                    <a:lnTo>
                      <a:pt x="3116" y="409"/>
                    </a:lnTo>
                    <a:lnTo>
                      <a:pt x="3116" y="425"/>
                    </a:lnTo>
                    <a:lnTo>
                      <a:pt x="3116" y="409"/>
                    </a:lnTo>
                    <a:lnTo>
                      <a:pt x="3117" y="409"/>
                    </a:lnTo>
                    <a:lnTo>
                      <a:pt x="3117" y="424"/>
                    </a:lnTo>
                    <a:lnTo>
                      <a:pt x="3117" y="427"/>
                    </a:lnTo>
                    <a:lnTo>
                      <a:pt x="3118" y="427"/>
                    </a:lnTo>
                    <a:lnTo>
                      <a:pt x="3118" y="429"/>
                    </a:lnTo>
                    <a:lnTo>
                      <a:pt x="3119" y="429"/>
                    </a:lnTo>
                    <a:lnTo>
                      <a:pt x="3119" y="419"/>
                    </a:lnTo>
                    <a:lnTo>
                      <a:pt x="3120" y="419"/>
                    </a:lnTo>
                    <a:lnTo>
                      <a:pt x="3120" y="381"/>
                    </a:lnTo>
                    <a:lnTo>
                      <a:pt x="3120" y="414"/>
                    </a:lnTo>
                    <a:lnTo>
                      <a:pt x="3121" y="414"/>
                    </a:lnTo>
                    <a:lnTo>
                      <a:pt x="3121" y="374"/>
                    </a:lnTo>
                    <a:lnTo>
                      <a:pt x="3121" y="424"/>
                    </a:lnTo>
                    <a:lnTo>
                      <a:pt x="3121" y="446"/>
                    </a:lnTo>
                    <a:lnTo>
                      <a:pt x="3122" y="446"/>
                    </a:lnTo>
                    <a:lnTo>
                      <a:pt x="3122" y="505"/>
                    </a:lnTo>
                    <a:lnTo>
                      <a:pt x="3122" y="453"/>
                    </a:lnTo>
                    <a:lnTo>
                      <a:pt x="3123" y="453"/>
                    </a:lnTo>
                    <a:lnTo>
                      <a:pt x="3123" y="503"/>
                    </a:lnTo>
                    <a:lnTo>
                      <a:pt x="3124" y="453"/>
                    </a:lnTo>
                    <a:lnTo>
                      <a:pt x="3124" y="409"/>
                    </a:lnTo>
                    <a:lnTo>
                      <a:pt x="3124" y="454"/>
                    </a:lnTo>
                    <a:lnTo>
                      <a:pt x="3125" y="454"/>
                    </a:lnTo>
                    <a:lnTo>
                      <a:pt x="3125" y="489"/>
                    </a:lnTo>
                    <a:lnTo>
                      <a:pt x="3125" y="486"/>
                    </a:lnTo>
                    <a:lnTo>
                      <a:pt x="3126" y="486"/>
                    </a:lnTo>
                    <a:lnTo>
                      <a:pt x="3126" y="453"/>
                    </a:lnTo>
                    <a:lnTo>
                      <a:pt x="3126" y="471"/>
                    </a:lnTo>
                    <a:lnTo>
                      <a:pt x="3127" y="471"/>
                    </a:lnTo>
                    <a:lnTo>
                      <a:pt x="3127" y="444"/>
                    </a:lnTo>
                    <a:lnTo>
                      <a:pt x="3127" y="486"/>
                    </a:lnTo>
                    <a:lnTo>
                      <a:pt x="3128" y="486"/>
                    </a:lnTo>
                    <a:lnTo>
                      <a:pt x="3128" y="528"/>
                    </a:lnTo>
                    <a:lnTo>
                      <a:pt x="3128" y="512"/>
                    </a:lnTo>
                    <a:lnTo>
                      <a:pt x="3129" y="512"/>
                    </a:lnTo>
                    <a:lnTo>
                      <a:pt x="3129" y="481"/>
                    </a:lnTo>
                    <a:lnTo>
                      <a:pt x="3129" y="486"/>
                    </a:lnTo>
                    <a:lnTo>
                      <a:pt x="3130" y="486"/>
                    </a:lnTo>
                    <a:lnTo>
                      <a:pt x="3130" y="506"/>
                    </a:lnTo>
                    <a:lnTo>
                      <a:pt x="3130" y="498"/>
                    </a:lnTo>
                    <a:lnTo>
                      <a:pt x="3131" y="498"/>
                    </a:lnTo>
                    <a:lnTo>
                      <a:pt x="3131" y="503"/>
                    </a:lnTo>
                    <a:lnTo>
                      <a:pt x="3131" y="499"/>
                    </a:lnTo>
                    <a:lnTo>
                      <a:pt x="3132" y="499"/>
                    </a:lnTo>
                    <a:lnTo>
                      <a:pt x="3132" y="506"/>
                    </a:lnTo>
                    <a:lnTo>
                      <a:pt x="3132" y="499"/>
                    </a:lnTo>
                    <a:lnTo>
                      <a:pt x="3133" y="499"/>
                    </a:lnTo>
                    <a:lnTo>
                      <a:pt x="3133" y="525"/>
                    </a:lnTo>
                    <a:lnTo>
                      <a:pt x="3133" y="512"/>
                    </a:lnTo>
                    <a:lnTo>
                      <a:pt x="3134" y="512"/>
                    </a:lnTo>
                    <a:lnTo>
                      <a:pt x="3134" y="527"/>
                    </a:lnTo>
                    <a:lnTo>
                      <a:pt x="3134" y="539"/>
                    </a:lnTo>
                    <a:lnTo>
                      <a:pt x="3135" y="539"/>
                    </a:lnTo>
                    <a:lnTo>
                      <a:pt x="3135" y="557"/>
                    </a:lnTo>
                    <a:lnTo>
                      <a:pt x="3135" y="543"/>
                    </a:lnTo>
                    <a:lnTo>
                      <a:pt x="3136" y="543"/>
                    </a:lnTo>
                    <a:lnTo>
                      <a:pt x="3136" y="538"/>
                    </a:lnTo>
                    <a:lnTo>
                      <a:pt x="3136" y="546"/>
                    </a:lnTo>
                    <a:lnTo>
                      <a:pt x="3137" y="546"/>
                    </a:lnTo>
                    <a:lnTo>
                      <a:pt x="3137" y="552"/>
                    </a:lnTo>
                    <a:lnTo>
                      <a:pt x="3137" y="553"/>
                    </a:lnTo>
                    <a:lnTo>
                      <a:pt x="3138" y="553"/>
                    </a:lnTo>
                    <a:lnTo>
                      <a:pt x="3138" y="556"/>
                    </a:lnTo>
                    <a:lnTo>
                      <a:pt x="3139" y="553"/>
                    </a:lnTo>
                    <a:lnTo>
                      <a:pt x="3139" y="550"/>
                    </a:lnTo>
                    <a:lnTo>
                      <a:pt x="3139" y="554"/>
                    </a:lnTo>
                    <a:lnTo>
                      <a:pt x="3140" y="554"/>
                    </a:lnTo>
                    <a:lnTo>
                      <a:pt x="3140" y="560"/>
                    </a:lnTo>
                    <a:lnTo>
                      <a:pt x="3141" y="560"/>
                    </a:lnTo>
                    <a:lnTo>
                      <a:pt x="3141" y="544"/>
                    </a:lnTo>
                    <a:lnTo>
                      <a:pt x="3141" y="566"/>
                    </a:lnTo>
                    <a:lnTo>
                      <a:pt x="3142" y="566"/>
                    </a:lnTo>
                    <a:lnTo>
                      <a:pt x="3142" y="571"/>
                    </a:lnTo>
                    <a:lnTo>
                      <a:pt x="3142" y="567"/>
                    </a:lnTo>
                    <a:lnTo>
                      <a:pt x="3143" y="567"/>
                    </a:lnTo>
                    <a:lnTo>
                      <a:pt x="3143" y="569"/>
                    </a:lnTo>
                    <a:lnTo>
                      <a:pt x="3143" y="568"/>
                    </a:lnTo>
                    <a:lnTo>
                      <a:pt x="3144" y="568"/>
                    </a:lnTo>
                    <a:lnTo>
                      <a:pt x="3144" y="579"/>
                    </a:lnTo>
                    <a:lnTo>
                      <a:pt x="3144" y="577"/>
                    </a:lnTo>
                    <a:lnTo>
                      <a:pt x="3145" y="577"/>
                    </a:lnTo>
                    <a:lnTo>
                      <a:pt x="3145" y="580"/>
                    </a:lnTo>
                    <a:lnTo>
                      <a:pt x="3145" y="577"/>
                    </a:lnTo>
                    <a:lnTo>
                      <a:pt x="3146" y="577"/>
                    </a:lnTo>
                    <a:lnTo>
                      <a:pt x="3146" y="580"/>
                    </a:lnTo>
                    <a:lnTo>
                      <a:pt x="3147" y="580"/>
                    </a:lnTo>
                    <a:lnTo>
                      <a:pt x="3147" y="582"/>
                    </a:lnTo>
                    <a:lnTo>
                      <a:pt x="3148" y="580"/>
                    </a:lnTo>
                    <a:lnTo>
                      <a:pt x="3148" y="565"/>
                    </a:lnTo>
                    <a:lnTo>
                      <a:pt x="3149" y="565"/>
                    </a:lnTo>
                    <a:lnTo>
                      <a:pt x="3149" y="579"/>
                    </a:lnTo>
                    <a:lnTo>
                      <a:pt x="3149" y="580"/>
                    </a:lnTo>
                    <a:lnTo>
                      <a:pt x="3150" y="580"/>
                    </a:lnTo>
                    <a:lnTo>
                      <a:pt x="3150" y="581"/>
                    </a:lnTo>
                    <a:lnTo>
                      <a:pt x="3150" y="580"/>
                    </a:lnTo>
                    <a:lnTo>
                      <a:pt x="3151" y="580"/>
                    </a:lnTo>
                    <a:lnTo>
                      <a:pt x="3151" y="581"/>
                    </a:lnTo>
                    <a:lnTo>
                      <a:pt x="3152" y="580"/>
                    </a:lnTo>
                    <a:lnTo>
                      <a:pt x="3152" y="574"/>
                    </a:lnTo>
                    <a:lnTo>
                      <a:pt x="3152" y="575"/>
                    </a:lnTo>
                    <a:lnTo>
                      <a:pt x="3153" y="575"/>
                    </a:lnTo>
                    <a:lnTo>
                      <a:pt x="3153" y="582"/>
                    </a:lnTo>
                    <a:lnTo>
                      <a:pt x="3153" y="581"/>
                    </a:lnTo>
                    <a:lnTo>
                      <a:pt x="3154" y="581"/>
                    </a:lnTo>
                    <a:lnTo>
                      <a:pt x="3154" y="583"/>
                    </a:lnTo>
                    <a:lnTo>
                      <a:pt x="3155" y="581"/>
                    </a:lnTo>
                    <a:lnTo>
                      <a:pt x="3155" y="579"/>
                    </a:lnTo>
                    <a:lnTo>
                      <a:pt x="3155" y="580"/>
                    </a:lnTo>
                    <a:lnTo>
                      <a:pt x="3156" y="580"/>
                    </a:lnTo>
                    <a:lnTo>
                      <a:pt x="3156" y="578"/>
                    </a:lnTo>
                    <a:lnTo>
                      <a:pt x="3156" y="581"/>
                    </a:lnTo>
                    <a:lnTo>
                      <a:pt x="3157" y="578"/>
                    </a:lnTo>
                    <a:lnTo>
                      <a:pt x="3157" y="575"/>
                    </a:lnTo>
                    <a:lnTo>
                      <a:pt x="3157" y="578"/>
                    </a:lnTo>
                    <a:lnTo>
                      <a:pt x="3158" y="578"/>
                    </a:lnTo>
                    <a:lnTo>
                      <a:pt x="3158" y="580"/>
                    </a:lnTo>
                    <a:lnTo>
                      <a:pt x="3159" y="580"/>
                    </a:lnTo>
                    <a:lnTo>
                      <a:pt x="3159" y="575"/>
                    </a:lnTo>
                    <a:lnTo>
                      <a:pt x="3160" y="575"/>
                    </a:lnTo>
                    <a:lnTo>
                      <a:pt x="3160" y="574"/>
                    </a:lnTo>
                    <a:lnTo>
                      <a:pt x="3161" y="574"/>
                    </a:lnTo>
                    <a:lnTo>
                      <a:pt x="3161" y="572"/>
                    </a:lnTo>
                    <a:lnTo>
                      <a:pt x="3161" y="574"/>
                    </a:lnTo>
                    <a:lnTo>
                      <a:pt x="3162" y="574"/>
                    </a:lnTo>
                    <a:lnTo>
                      <a:pt x="3162" y="576"/>
                    </a:lnTo>
                    <a:lnTo>
                      <a:pt x="3163" y="574"/>
                    </a:lnTo>
                    <a:lnTo>
                      <a:pt x="3163" y="572"/>
                    </a:lnTo>
                    <a:lnTo>
                      <a:pt x="3164" y="572"/>
                    </a:lnTo>
                    <a:lnTo>
                      <a:pt x="3164" y="532"/>
                    </a:lnTo>
                    <a:lnTo>
                      <a:pt x="3164" y="556"/>
                    </a:lnTo>
                    <a:lnTo>
                      <a:pt x="3165" y="556"/>
                    </a:lnTo>
                    <a:lnTo>
                      <a:pt x="3165" y="526"/>
                    </a:lnTo>
                    <a:lnTo>
                      <a:pt x="3165" y="563"/>
                    </a:lnTo>
                    <a:lnTo>
                      <a:pt x="3166" y="563"/>
                    </a:lnTo>
                    <a:lnTo>
                      <a:pt x="3166" y="574"/>
                    </a:lnTo>
                    <a:lnTo>
                      <a:pt x="3167" y="574"/>
                    </a:lnTo>
                    <a:lnTo>
                      <a:pt x="3167" y="552"/>
                    </a:lnTo>
                    <a:lnTo>
                      <a:pt x="3168" y="552"/>
                    </a:lnTo>
                    <a:lnTo>
                      <a:pt x="3168" y="538"/>
                    </a:lnTo>
                    <a:lnTo>
                      <a:pt x="3168" y="553"/>
                    </a:lnTo>
                    <a:lnTo>
                      <a:pt x="3169" y="553"/>
                    </a:lnTo>
                    <a:lnTo>
                      <a:pt x="3169" y="570"/>
                    </a:lnTo>
                    <a:lnTo>
                      <a:pt x="3169" y="561"/>
                    </a:lnTo>
                    <a:lnTo>
                      <a:pt x="3170" y="561"/>
                    </a:lnTo>
                    <a:lnTo>
                      <a:pt x="3170" y="571"/>
                    </a:lnTo>
                    <a:lnTo>
                      <a:pt x="3171" y="561"/>
                    </a:lnTo>
                    <a:lnTo>
                      <a:pt x="3171" y="551"/>
                    </a:lnTo>
                    <a:lnTo>
                      <a:pt x="3171" y="553"/>
                    </a:lnTo>
                    <a:lnTo>
                      <a:pt x="3172" y="553"/>
                    </a:lnTo>
                    <a:lnTo>
                      <a:pt x="3172" y="556"/>
                    </a:lnTo>
                    <a:lnTo>
                      <a:pt x="3173" y="556"/>
                    </a:lnTo>
                    <a:lnTo>
                      <a:pt x="3173" y="552"/>
                    </a:lnTo>
                    <a:lnTo>
                      <a:pt x="3173" y="558"/>
                    </a:lnTo>
                    <a:lnTo>
                      <a:pt x="3174" y="558"/>
                    </a:lnTo>
                    <a:lnTo>
                      <a:pt x="3174" y="564"/>
                    </a:lnTo>
                    <a:lnTo>
                      <a:pt x="3174" y="563"/>
                    </a:lnTo>
                    <a:lnTo>
                      <a:pt x="3175" y="563"/>
                    </a:lnTo>
                    <a:lnTo>
                      <a:pt x="3175" y="555"/>
                    </a:lnTo>
                    <a:lnTo>
                      <a:pt x="3176" y="555"/>
                    </a:lnTo>
                    <a:lnTo>
                      <a:pt x="3176" y="539"/>
                    </a:lnTo>
                    <a:lnTo>
                      <a:pt x="3176" y="544"/>
                    </a:lnTo>
                    <a:lnTo>
                      <a:pt x="3177" y="544"/>
                    </a:lnTo>
                    <a:lnTo>
                      <a:pt x="3177" y="536"/>
                    </a:lnTo>
                    <a:lnTo>
                      <a:pt x="3177" y="549"/>
                    </a:lnTo>
                    <a:lnTo>
                      <a:pt x="3178" y="549"/>
                    </a:lnTo>
                    <a:lnTo>
                      <a:pt x="3178" y="564"/>
                    </a:lnTo>
                    <a:lnTo>
                      <a:pt x="3178" y="563"/>
                    </a:lnTo>
                    <a:lnTo>
                      <a:pt x="3179" y="563"/>
                    </a:lnTo>
                    <a:lnTo>
                      <a:pt x="3179" y="565"/>
                    </a:lnTo>
                    <a:lnTo>
                      <a:pt x="3180" y="565"/>
                    </a:lnTo>
                    <a:lnTo>
                      <a:pt x="3180" y="557"/>
                    </a:lnTo>
                    <a:lnTo>
                      <a:pt x="3180" y="567"/>
                    </a:lnTo>
                    <a:lnTo>
                      <a:pt x="3181" y="557"/>
                    </a:lnTo>
                    <a:lnTo>
                      <a:pt x="3181" y="545"/>
                    </a:lnTo>
                    <a:lnTo>
                      <a:pt x="3181" y="553"/>
                    </a:lnTo>
                    <a:lnTo>
                      <a:pt x="3182" y="553"/>
                    </a:lnTo>
                    <a:lnTo>
                      <a:pt x="3182" y="571"/>
                    </a:lnTo>
                    <a:lnTo>
                      <a:pt x="3182" y="567"/>
                    </a:lnTo>
                    <a:lnTo>
                      <a:pt x="3183" y="567"/>
                    </a:lnTo>
                    <a:lnTo>
                      <a:pt x="3183" y="572"/>
                    </a:lnTo>
                    <a:lnTo>
                      <a:pt x="3184" y="572"/>
                    </a:lnTo>
                    <a:lnTo>
                      <a:pt x="3184" y="566"/>
                    </a:lnTo>
                    <a:lnTo>
                      <a:pt x="3184" y="573"/>
                    </a:lnTo>
                    <a:lnTo>
                      <a:pt x="3184" y="575"/>
                    </a:lnTo>
                    <a:lnTo>
                      <a:pt x="3185" y="575"/>
                    </a:lnTo>
                    <a:lnTo>
                      <a:pt x="3185" y="577"/>
                    </a:lnTo>
                    <a:lnTo>
                      <a:pt x="3186" y="575"/>
                    </a:lnTo>
                    <a:lnTo>
                      <a:pt x="3186" y="574"/>
                    </a:lnTo>
                    <a:lnTo>
                      <a:pt x="3186" y="575"/>
                    </a:lnTo>
                    <a:lnTo>
                      <a:pt x="3187" y="575"/>
                    </a:lnTo>
                    <a:lnTo>
                      <a:pt x="3187" y="576"/>
                    </a:lnTo>
                    <a:lnTo>
                      <a:pt x="3187" y="575"/>
                    </a:lnTo>
                    <a:lnTo>
                      <a:pt x="3188" y="575"/>
                    </a:lnTo>
                    <a:lnTo>
                      <a:pt x="3188" y="577"/>
                    </a:lnTo>
                    <a:lnTo>
                      <a:pt x="3188" y="576"/>
                    </a:lnTo>
                    <a:lnTo>
                      <a:pt x="3189" y="576"/>
                    </a:lnTo>
                    <a:lnTo>
                      <a:pt x="3189" y="577"/>
                    </a:lnTo>
                    <a:lnTo>
                      <a:pt x="3190" y="576"/>
                    </a:lnTo>
                    <a:lnTo>
                      <a:pt x="3191" y="576"/>
                    </a:lnTo>
                    <a:lnTo>
                      <a:pt x="3191" y="575"/>
                    </a:lnTo>
                    <a:lnTo>
                      <a:pt x="3191" y="576"/>
                    </a:lnTo>
                    <a:lnTo>
                      <a:pt x="3192" y="576"/>
                    </a:lnTo>
                    <a:lnTo>
                      <a:pt x="3192" y="577"/>
                    </a:lnTo>
                    <a:lnTo>
                      <a:pt x="3193" y="577"/>
                    </a:lnTo>
                    <a:lnTo>
                      <a:pt x="3193" y="578"/>
                    </a:lnTo>
                    <a:lnTo>
                      <a:pt x="3194" y="577"/>
                    </a:lnTo>
                    <a:lnTo>
                      <a:pt x="3195" y="577"/>
                    </a:lnTo>
                    <a:lnTo>
                      <a:pt x="3196" y="577"/>
                    </a:lnTo>
                    <a:lnTo>
                      <a:pt x="3197" y="577"/>
                    </a:lnTo>
                    <a:lnTo>
                      <a:pt x="3198" y="577"/>
                    </a:lnTo>
                    <a:lnTo>
                      <a:pt x="3199" y="577"/>
                    </a:lnTo>
                    <a:lnTo>
                      <a:pt x="3199" y="574"/>
                    </a:lnTo>
                    <a:lnTo>
                      <a:pt x="3200" y="574"/>
                    </a:lnTo>
                    <a:lnTo>
                      <a:pt x="3200" y="573"/>
                    </a:lnTo>
                    <a:lnTo>
                      <a:pt x="3200" y="574"/>
                    </a:lnTo>
                    <a:lnTo>
                      <a:pt x="3201" y="574"/>
                    </a:lnTo>
                    <a:lnTo>
                      <a:pt x="3201" y="575"/>
                    </a:lnTo>
                    <a:lnTo>
                      <a:pt x="3202" y="575"/>
                    </a:lnTo>
                    <a:lnTo>
                      <a:pt x="3202" y="576"/>
                    </a:lnTo>
                    <a:lnTo>
                      <a:pt x="3203" y="576"/>
                    </a:lnTo>
                    <a:lnTo>
                      <a:pt x="3203" y="577"/>
                    </a:lnTo>
                    <a:lnTo>
                      <a:pt x="3204" y="576"/>
                    </a:lnTo>
                    <a:lnTo>
                      <a:pt x="3204" y="572"/>
                    </a:lnTo>
                    <a:lnTo>
                      <a:pt x="3204" y="574"/>
                    </a:lnTo>
                    <a:lnTo>
                      <a:pt x="3205" y="574"/>
                    </a:lnTo>
                    <a:lnTo>
                      <a:pt x="3205" y="576"/>
                    </a:lnTo>
                    <a:lnTo>
                      <a:pt x="3206" y="576"/>
                    </a:lnTo>
                    <a:lnTo>
                      <a:pt x="3206" y="577"/>
                    </a:lnTo>
                    <a:lnTo>
                      <a:pt x="3207" y="577"/>
                    </a:lnTo>
                    <a:lnTo>
                      <a:pt x="3207" y="575"/>
                    </a:lnTo>
                    <a:lnTo>
                      <a:pt x="3208" y="575"/>
                    </a:lnTo>
                    <a:lnTo>
                      <a:pt x="3208" y="574"/>
                    </a:lnTo>
                    <a:lnTo>
                      <a:pt x="3208" y="575"/>
                    </a:lnTo>
                    <a:lnTo>
                      <a:pt x="3209" y="575"/>
                    </a:lnTo>
                    <a:lnTo>
                      <a:pt x="3209" y="576"/>
                    </a:lnTo>
                    <a:lnTo>
                      <a:pt x="3210" y="575"/>
                    </a:lnTo>
                    <a:lnTo>
                      <a:pt x="3210" y="574"/>
                    </a:lnTo>
                    <a:lnTo>
                      <a:pt x="3210" y="575"/>
                    </a:lnTo>
                    <a:lnTo>
                      <a:pt x="3211" y="575"/>
                    </a:lnTo>
                    <a:lnTo>
                      <a:pt x="3211" y="576"/>
                    </a:lnTo>
                    <a:lnTo>
                      <a:pt x="3212" y="576"/>
                    </a:lnTo>
                    <a:lnTo>
                      <a:pt x="3212" y="577"/>
                    </a:lnTo>
                    <a:lnTo>
                      <a:pt x="3212" y="576"/>
                    </a:lnTo>
                    <a:lnTo>
                      <a:pt x="3213" y="576"/>
                    </a:lnTo>
                    <a:lnTo>
                      <a:pt x="3213" y="577"/>
                    </a:lnTo>
                    <a:lnTo>
                      <a:pt x="3214" y="576"/>
                    </a:lnTo>
                    <a:lnTo>
                      <a:pt x="3214" y="572"/>
                    </a:lnTo>
                    <a:lnTo>
                      <a:pt x="3215" y="572"/>
                    </a:lnTo>
                    <a:lnTo>
                      <a:pt x="3215" y="569"/>
                    </a:lnTo>
                    <a:lnTo>
                      <a:pt x="3215" y="572"/>
                    </a:lnTo>
                    <a:lnTo>
                      <a:pt x="3216" y="572"/>
                    </a:lnTo>
                    <a:lnTo>
                      <a:pt x="3216" y="577"/>
                    </a:lnTo>
                    <a:lnTo>
                      <a:pt x="3216" y="576"/>
                    </a:lnTo>
                    <a:lnTo>
                      <a:pt x="3217" y="576"/>
                    </a:lnTo>
                    <a:lnTo>
                      <a:pt x="3217" y="577"/>
                    </a:lnTo>
                    <a:lnTo>
                      <a:pt x="3218" y="576"/>
                    </a:lnTo>
                    <a:lnTo>
                      <a:pt x="3218" y="575"/>
                    </a:lnTo>
                    <a:lnTo>
                      <a:pt x="3218" y="576"/>
                    </a:lnTo>
                    <a:lnTo>
                      <a:pt x="3219" y="576"/>
                    </a:lnTo>
                    <a:lnTo>
                      <a:pt x="3219" y="577"/>
                    </a:lnTo>
                    <a:lnTo>
                      <a:pt x="3220" y="577"/>
                    </a:lnTo>
                    <a:lnTo>
                      <a:pt x="3221" y="577"/>
                    </a:lnTo>
                    <a:lnTo>
                      <a:pt x="3221" y="575"/>
                    </a:lnTo>
                    <a:lnTo>
                      <a:pt x="3222" y="575"/>
                    </a:lnTo>
                    <a:lnTo>
                      <a:pt x="3222" y="574"/>
                    </a:lnTo>
                    <a:lnTo>
                      <a:pt x="3223" y="574"/>
                    </a:lnTo>
                    <a:lnTo>
                      <a:pt x="3223" y="576"/>
                    </a:lnTo>
                    <a:lnTo>
                      <a:pt x="3224" y="576"/>
                    </a:lnTo>
                    <a:lnTo>
                      <a:pt x="3224" y="577"/>
                    </a:lnTo>
                    <a:lnTo>
                      <a:pt x="3224" y="576"/>
                    </a:lnTo>
                    <a:lnTo>
                      <a:pt x="3225" y="576"/>
                    </a:lnTo>
                    <a:lnTo>
                      <a:pt x="3225" y="577"/>
                    </a:lnTo>
                    <a:lnTo>
                      <a:pt x="3226" y="577"/>
                    </a:lnTo>
                    <a:lnTo>
                      <a:pt x="3226" y="575"/>
                    </a:lnTo>
                    <a:lnTo>
                      <a:pt x="3227" y="575"/>
                    </a:lnTo>
                    <a:lnTo>
                      <a:pt x="3227" y="577"/>
                    </a:lnTo>
                    <a:lnTo>
                      <a:pt x="3227" y="576"/>
                    </a:lnTo>
                    <a:lnTo>
                      <a:pt x="3228" y="576"/>
                    </a:lnTo>
                    <a:lnTo>
                      <a:pt x="3228" y="574"/>
                    </a:lnTo>
                    <a:lnTo>
                      <a:pt x="3229" y="574"/>
                    </a:lnTo>
                    <a:lnTo>
                      <a:pt x="3229" y="575"/>
                    </a:lnTo>
                    <a:lnTo>
                      <a:pt x="3229" y="574"/>
                    </a:lnTo>
                    <a:lnTo>
                      <a:pt x="3230" y="574"/>
                    </a:lnTo>
                    <a:lnTo>
                      <a:pt x="3230" y="575"/>
                    </a:lnTo>
                    <a:lnTo>
                      <a:pt x="3230" y="574"/>
                    </a:lnTo>
                    <a:lnTo>
                      <a:pt x="3231" y="574"/>
                    </a:lnTo>
                    <a:lnTo>
                      <a:pt x="3231" y="577"/>
                    </a:lnTo>
                    <a:lnTo>
                      <a:pt x="3231" y="575"/>
                    </a:lnTo>
                    <a:lnTo>
                      <a:pt x="3232" y="575"/>
                    </a:lnTo>
                    <a:lnTo>
                      <a:pt x="3232" y="576"/>
                    </a:lnTo>
                    <a:lnTo>
                      <a:pt x="3232" y="575"/>
                    </a:lnTo>
                    <a:lnTo>
                      <a:pt x="3233" y="575"/>
                    </a:lnTo>
                    <a:lnTo>
                      <a:pt x="3233" y="577"/>
                    </a:lnTo>
                    <a:lnTo>
                      <a:pt x="3233" y="575"/>
                    </a:lnTo>
                    <a:lnTo>
                      <a:pt x="3234" y="575"/>
                    </a:lnTo>
                    <a:lnTo>
                      <a:pt x="3234" y="577"/>
                    </a:lnTo>
                    <a:lnTo>
                      <a:pt x="3235" y="575"/>
                    </a:lnTo>
                    <a:lnTo>
                      <a:pt x="3235" y="573"/>
                    </a:lnTo>
                    <a:lnTo>
                      <a:pt x="3235" y="575"/>
                    </a:lnTo>
                    <a:lnTo>
                      <a:pt x="3236" y="575"/>
                    </a:lnTo>
                    <a:lnTo>
                      <a:pt x="3236" y="577"/>
                    </a:lnTo>
                    <a:lnTo>
                      <a:pt x="3236" y="576"/>
                    </a:lnTo>
                    <a:lnTo>
                      <a:pt x="3237" y="576"/>
                    </a:lnTo>
                    <a:lnTo>
                      <a:pt x="3237" y="577"/>
                    </a:lnTo>
                    <a:lnTo>
                      <a:pt x="3238" y="577"/>
                    </a:lnTo>
                    <a:lnTo>
                      <a:pt x="3239" y="577"/>
                    </a:lnTo>
                    <a:lnTo>
                      <a:pt x="3239" y="576"/>
                    </a:lnTo>
                    <a:lnTo>
                      <a:pt x="3240" y="576"/>
                    </a:lnTo>
                    <a:lnTo>
                      <a:pt x="3240" y="577"/>
                    </a:lnTo>
                    <a:lnTo>
                      <a:pt x="3241" y="577"/>
                    </a:lnTo>
                    <a:lnTo>
                      <a:pt x="3242" y="577"/>
                    </a:lnTo>
                    <a:lnTo>
                      <a:pt x="3243" y="577"/>
                    </a:lnTo>
                    <a:lnTo>
                      <a:pt x="3243" y="576"/>
                    </a:lnTo>
                    <a:lnTo>
                      <a:pt x="3244" y="576"/>
                    </a:lnTo>
                    <a:lnTo>
                      <a:pt x="3244" y="577"/>
                    </a:lnTo>
                    <a:lnTo>
                      <a:pt x="3245" y="576"/>
                    </a:lnTo>
                    <a:lnTo>
                      <a:pt x="3245" y="569"/>
                    </a:lnTo>
                    <a:lnTo>
                      <a:pt x="3245" y="573"/>
                    </a:lnTo>
                    <a:lnTo>
                      <a:pt x="3246" y="573"/>
                    </a:lnTo>
                    <a:lnTo>
                      <a:pt x="3246" y="568"/>
                    </a:lnTo>
                    <a:lnTo>
                      <a:pt x="3246" y="575"/>
                    </a:lnTo>
                    <a:lnTo>
                      <a:pt x="3247" y="575"/>
                    </a:lnTo>
                    <a:lnTo>
                      <a:pt x="3247" y="576"/>
                    </a:lnTo>
                    <a:lnTo>
                      <a:pt x="3248" y="576"/>
                    </a:lnTo>
                    <a:lnTo>
                      <a:pt x="3248" y="574"/>
                    </a:lnTo>
                    <a:lnTo>
                      <a:pt x="3248" y="576"/>
                    </a:lnTo>
                    <a:lnTo>
                      <a:pt x="3249" y="576"/>
                    </a:lnTo>
                    <a:lnTo>
                      <a:pt x="3249" y="577"/>
                    </a:lnTo>
                    <a:lnTo>
                      <a:pt x="3250" y="576"/>
                    </a:lnTo>
                    <a:lnTo>
                      <a:pt x="3250" y="572"/>
                    </a:lnTo>
                    <a:lnTo>
                      <a:pt x="3251" y="572"/>
                    </a:lnTo>
                    <a:lnTo>
                      <a:pt x="3251" y="575"/>
                    </a:lnTo>
                    <a:lnTo>
                      <a:pt x="3252" y="575"/>
                    </a:lnTo>
                    <a:lnTo>
                      <a:pt x="3252" y="577"/>
                    </a:lnTo>
                    <a:lnTo>
                      <a:pt x="3252" y="576"/>
                    </a:lnTo>
                    <a:lnTo>
                      <a:pt x="3253" y="576"/>
                    </a:lnTo>
                    <a:lnTo>
                      <a:pt x="3253" y="572"/>
                    </a:lnTo>
                    <a:lnTo>
                      <a:pt x="3254" y="572"/>
                    </a:lnTo>
                    <a:lnTo>
                      <a:pt x="3254" y="576"/>
                    </a:lnTo>
                    <a:lnTo>
                      <a:pt x="3255" y="576"/>
                    </a:lnTo>
                    <a:lnTo>
                      <a:pt x="3255" y="577"/>
                    </a:lnTo>
                    <a:lnTo>
                      <a:pt x="3256" y="576"/>
                    </a:lnTo>
                    <a:lnTo>
                      <a:pt x="3257" y="576"/>
                    </a:lnTo>
                    <a:lnTo>
                      <a:pt x="3257" y="569"/>
                    </a:lnTo>
                    <a:lnTo>
                      <a:pt x="3258" y="569"/>
                    </a:lnTo>
                    <a:lnTo>
                      <a:pt x="3258" y="575"/>
                    </a:lnTo>
                    <a:lnTo>
                      <a:pt x="3258" y="576"/>
                    </a:lnTo>
                    <a:lnTo>
                      <a:pt x="3259" y="576"/>
                    </a:lnTo>
                    <a:lnTo>
                      <a:pt x="3259" y="577"/>
                    </a:lnTo>
                    <a:lnTo>
                      <a:pt x="3260" y="576"/>
                    </a:lnTo>
                    <a:lnTo>
                      <a:pt x="3260" y="574"/>
                    </a:lnTo>
                    <a:lnTo>
                      <a:pt x="3260" y="575"/>
                    </a:lnTo>
                    <a:lnTo>
                      <a:pt x="3261" y="575"/>
                    </a:lnTo>
                    <a:lnTo>
                      <a:pt x="3261" y="576"/>
                    </a:lnTo>
                    <a:lnTo>
                      <a:pt x="3261" y="575"/>
                    </a:lnTo>
                    <a:lnTo>
                      <a:pt x="3262" y="575"/>
                    </a:lnTo>
                    <a:lnTo>
                      <a:pt x="3262" y="576"/>
                    </a:lnTo>
                    <a:lnTo>
                      <a:pt x="3262" y="575"/>
                    </a:lnTo>
                    <a:lnTo>
                      <a:pt x="3263" y="575"/>
                    </a:lnTo>
                    <a:lnTo>
                      <a:pt x="3263" y="576"/>
                    </a:lnTo>
                    <a:lnTo>
                      <a:pt x="3263" y="575"/>
                    </a:lnTo>
                    <a:lnTo>
                      <a:pt x="3264" y="575"/>
                    </a:lnTo>
                    <a:lnTo>
                      <a:pt x="3264" y="576"/>
                    </a:lnTo>
                    <a:lnTo>
                      <a:pt x="3265" y="575"/>
                    </a:lnTo>
                    <a:lnTo>
                      <a:pt x="3265" y="574"/>
                    </a:lnTo>
                    <a:lnTo>
                      <a:pt x="3265" y="575"/>
                    </a:lnTo>
                    <a:lnTo>
                      <a:pt x="3266" y="575"/>
                    </a:lnTo>
                    <a:lnTo>
                      <a:pt x="3266" y="573"/>
                    </a:lnTo>
                    <a:lnTo>
                      <a:pt x="3266" y="576"/>
                    </a:lnTo>
                    <a:lnTo>
                      <a:pt x="3267" y="576"/>
                    </a:lnTo>
                    <a:lnTo>
                      <a:pt x="3268" y="576"/>
                    </a:lnTo>
                    <a:lnTo>
                      <a:pt x="3269" y="576"/>
                    </a:lnTo>
                    <a:lnTo>
                      <a:pt x="3269" y="575"/>
                    </a:lnTo>
                    <a:lnTo>
                      <a:pt x="3269" y="576"/>
                    </a:lnTo>
                    <a:lnTo>
                      <a:pt x="3270" y="576"/>
                    </a:lnTo>
                    <a:lnTo>
                      <a:pt x="3271" y="576"/>
                    </a:lnTo>
                    <a:lnTo>
                      <a:pt x="3272" y="576"/>
                    </a:lnTo>
                    <a:lnTo>
                      <a:pt x="3272" y="577"/>
                    </a:lnTo>
                    <a:lnTo>
                      <a:pt x="3273" y="576"/>
                    </a:lnTo>
                    <a:lnTo>
                      <a:pt x="3273" y="573"/>
                    </a:lnTo>
                    <a:lnTo>
                      <a:pt x="3274" y="573"/>
                    </a:lnTo>
                    <a:lnTo>
                      <a:pt x="3274" y="574"/>
                    </a:lnTo>
                    <a:lnTo>
                      <a:pt x="3275" y="574"/>
                    </a:lnTo>
                    <a:lnTo>
                      <a:pt x="3275" y="572"/>
                    </a:lnTo>
                    <a:lnTo>
                      <a:pt x="3275" y="575"/>
                    </a:lnTo>
                    <a:lnTo>
                      <a:pt x="3276" y="575"/>
                    </a:lnTo>
                    <a:lnTo>
                      <a:pt x="3276" y="576"/>
                    </a:lnTo>
                    <a:lnTo>
                      <a:pt x="3277" y="575"/>
                    </a:lnTo>
                    <a:lnTo>
                      <a:pt x="3277" y="576"/>
                    </a:lnTo>
                    <a:lnTo>
                      <a:pt x="3278" y="576"/>
                    </a:lnTo>
                    <a:lnTo>
                      <a:pt x="3278" y="577"/>
                    </a:lnTo>
                    <a:lnTo>
                      <a:pt x="3279" y="576"/>
                    </a:lnTo>
                    <a:lnTo>
                      <a:pt x="3279" y="574"/>
                    </a:lnTo>
                    <a:lnTo>
                      <a:pt x="3279" y="575"/>
                    </a:lnTo>
                    <a:lnTo>
                      <a:pt x="3280" y="575"/>
                    </a:lnTo>
                    <a:lnTo>
                      <a:pt x="3280" y="576"/>
                    </a:lnTo>
                    <a:lnTo>
                      <a:pt x="3281" y="576"/>
                    </a:lnTo>
                    <a:lnTo>
                      <a:pt x="3282" y="576"/>
                    </a:lnTo>
                    <a:lnTo>
                      <a:pt x="3283" y="576"/>
                    </a:lnTo>
                    <a:lnTo>
                      <a:pt x="3284" y="576"/>
                    </a:lnTo>
                    <a:lnTo>
                      <a:pt x="3284" y="577"/>
                    </a:lnTo>
                    <a:lnTo>
                      <a:pt x="3284" y="576"/>
                    </a:lnTo>
                    <a:lnTo>
                      <a:pt x="3285" y="576"/>
                    </a:lnTo>
                    <a:lnTo>
                      <a:pt x="3285" y="577"/>
                    </a:lnTo>
                    <a:lnTo>
                      <a:pt x="3286" y="576"/>
                    </a:lnTo>
                    <a:lnTo>
                      <a:pt x="3287" y="576"/>
                    </a:lnTo>
                    <a:lnTo>
                      <a:pt x="3287" y="577"/>
                    </a:lnTo>
                    <a:lnTo>
                      <a:pt x="3287" y="576"/>
                    </a:lnTo>
                    <a:lnTo>
                      <a:pt x="3288" y="576"/>
                    </a:lnTo>
                    <a:lnTo>
                      <a:pt x="3288" y="577"/>
                    </a:lnTo>
                    <a:lnTo>
                      <a:pt x="3288" y="576"/>
                    </a:lnTo>
                    <a:lnTo>
                      <a:pt x="3289" y="576"/>
                    </a:lnTo>
                    <a:lnTo>
                      <a:pt x="3289" y="577"/>
                    </a:lnTo>
                    <a:lnTo>
                      <a:pt x="3290" y="576"/>
                    </a:lnTo>
                    <a:lnTo>
                      <a:pt x="3291" y="576"/>
                    </a:lnTo>
                    <a:lnTo>
                      <a:pt x="3292" y="576"/>
                    </a:lnTo>
                    <a:lnTo>
                      <a:pt x="3292" y="575"/>
                    </a:lnTo>
                    <a:lnTo>
                      <a:pt x="3293" y="575"/>
                    </a:lnTo>
                    <a:lnTo>
                      <a:pt x="3293" y="576"/>
                    </a:lnTo>
                    <a:lnTo>
                      <a:pt x="3294" y="576"/>
                    </a:lnTo>
                    <a:lnTo>
                      <a:pt x="3294" y="577"/>
                    </a:lnTo>
                    <a:lnTo>
                      <a:pt x="3295" y="577"/>
                    </a:lnTo>
                    <a:lnTo>
                      <a:pt x="3296" y="577"/>
                    </a:lnTo>
                    <a:lnTo>
                      <a:pt x="3296" y="576"/>
                    </a:lnTo>
                    <a:lnTo>
                      <a:pt x="3297" y="576"/>
                    </a:lnTo>
                    <a:lnTo>
                      <a:pt x="3297" y="575"/>
                    </a:lnTo>
                    <a:lnTo>
                      <a:pt x="3297" y="576"/>
                    </a:lnTo>
                    <a:lnTo>
                      <a:pt x="3298" y="576"/>
                    </a:lnTo>
                    <a:lnTo>
                      <a:pt x="3298" y="577"/>
                    </a:lnTo>
                    <a:lnTo>
                      <a:pt x="3298" y="576"/>
                    </a:lnTo>
                    <a:lnTo>
                      <a:pt x="3299" y="576"/>
                    </a:lnTo>
                    <a:lnTo>
                      <a:pt x="3299" y="577"/>
                    </a:lnTo>
                    <a:lnTo>
                      <a:pt x="3299" y="576"/>
                    </a:lnTo>
                    <a:lnTo>
                      <a:pt x="3300" y="576"/>
                    </a:lnTo>
                    <a:lnTo>
                      <a:pt x="3300" y="577"/>
                    </a:lnTo>
                    <a:lnTo>
                      <a:pt x="3301" y="576"/>
                    </a:lnTo>
                    <a:lnTo>
                      <a:pt x="3301" y="575"/>
                    </a:lnTo>
                    <a:lnTo>
                      <a:pt x="3301" y="576"/>
                    </a:lnTo>
                    <a:lnTo>
                      <a:pt x="3302" y="576"/>
                    </a:lnTo>
                    <a:lnTo>
                      <a:pt x="3302" y="577"/>
                    </a:lnTo>
                    <a:lnTo>
                      <a:pt x="3303" y="576"/>
                    </a:lnTo>
                    <a:lnTo>
                      <a:pt x="3303" y="574"/>
                    </a:lnTo>
                    <a:lnTo>
                      <a:pt x="3303" y="575"/>
                    </a:lnTo>
                    <a:lnTo>
                      <a:pt x="3304" y="575"/>
                    </a:lnTo>
                    <a:lnTo>
                      <a:pt x="3304" y="577"/>
                    </a:lnTo>
                    <a:lnTo>
                      <a:pt x="3305" y="577"/>
                    </a:lnTo>
                    <a:lnTo>
                      <a:pt x="3305" y="574"/>
                    </a:lnTo>
                    <a:lnTo>
                      <a:pt x="3305" y="575"/>
                    </a:lnTo>
                    <a:lnTo>
                      <a:pt x="3306" y="575"/>
                    </a:lnTo>
                    <a:lnTo>
                      <a:pt x="3306" y="577"/>
                    </a:lnTo>
                    <a:lnTo>
                      <a:pt x="3306" y="576"/>
                    </a:lnTo>
                    <a:lnTo>
                      <a:pt x="3307" y="576"/>
                    </a:lnTo>
                    <a:lnTo>
                      <a:pt x="3307" y="577"/>
                    </a:lnTo>
                    <a:lnTo>
                      <a:pt x="3308" y="576"/>
                    </a:lnTo>
                    <a:lnTo>
                      <a:pt x="3308" y="575"/>
                    </a:lnTo>
                    <a:lnTo>
                      <a:pt x="3309" y="575"/>
                    </a:lnTo>
                    <a:lnTo>
                      <a:pt x="3309" y="577"/>
                    </a:lnTo>
                    <a:lnTo>
                      <a:pt x="3309" y="576"/>
                    </a:lnTo>
                    <a:lnTo>
                      <a:pt x="3310" y="576"/>
                    </a:lnTo>
                    <a:lnTo>
                      <a:pt x="3310" y="577"/>
                    </a:lnTo>
                    <a:lnTo>
                      <a:pt x="3311" y="576"/>
                    </a:lnTo>
                    <a:lnTo>
                      <a:pt x="3312" y="576"/>
                    </a:lnTo>
                    <a:lnTo>
                      <a:pt x="3312" y="572"/>
                    </a:lnTo>
                    <a:lnTo>
                      <a:pt x="3312" y="575"/>
                    </a:lnTo>
                    <a:lnTo>
                      <a:pt x="3313" y="575"/>
                    </a:lnTo>
                    <a:lnTo>
                      <a:pt x="3313" y="571"/>
                    </a:lnTo>
                    <a:lnTo>
                      <a:pt x="3313" y="572"/>
                    </a:lnTo>
                    <a:lnTo>
                      <a:pt x="3314" y="572"/>
                    </a:lnTo>
                    <a:lnTo>
                      <a:pt x="3314" y="577"/>
                    </a:lnTo>
                    <a:lnTo>
                      <a:pt x="3314" y="572"/>
                    </a:lnTo>
                    <a:lnTo>
                      <a:pt x="3315" y="572"/>
                    </a:lnTo>
                    <a:lnTo>
                      <a:pt x="3315" y="576"/>
                    </a:lnTo>
                    <a:lnTo>
                      <a:pt x="3315" y="574"/>
                    </a:lnTo>
                    <a:lnTo>
                      <a:pt x="3316" y="574"/>
                    </a:lnTo>
                    <a:lnTo>
                      <a:pt x="3316" y="577"/>
                    </a:lnTo>
                    <a:lnTo>
                      <a:pt x="3316" y="575"/>
                    </a:lnTo>
                    <a:lnTo>
                      <a:pt x="3317" y="575"/>
                    </a:lnTo>
                    <a:lnTo>
                      <a:pt x="3317" y="576"/>
                    </a:lnTo>
                    <a:lnTo>
                      <a:pt x="3318" y="576"/>
                    </a:lnTo>
                    <a:lnTo>
                      <a:pt x="3318" y="573"/>
                    </a:lnTo>
                    <a:lnTo>
                      <a:pt x="3318" y="574"/>
                    </a:lnTo>
                    <a:lnTo>
                      <a:pt x="3319" y="574"/>
                    </a:lnTo>
                    <a:lnTo>
                      <a:pt x="3319" y="577"/>
                    </a:lnTo>
                    <a:lnTo>
                      <a:pt x="3319" y="576"/>
                    </a:lnTo>
                    <a:lnTo>
                      <a:pt x="3320" y="576"/>
                    </a:lnTo>
                    <a:lnTo>
                      <a:pt x="3320" y="577"/>
                    </a:lnTo>
                    <a:lnTo>
                      <a:pt x="3321" y="576"/>
                    </a:lnTo>
                    <a:lnTo>
                      <a:pt x="3322" y="576"/>
                    </a:lnTo>
                    <a:lnTo>
                      <a:pt x="3322" y="577"/>
                    </a:lnTo>
                    <a:lnTo>
                      <a:pt x="3323" y="576"/>
                    </a:lnTo>
                    <a:lnTo>
                      <a:pt x="3323" y="574"/>
                    </a:lnTo>
                    <a:lnTo>
                      <a:pt x="3324" y="574"/>
                    </a:lnTo>
                    <a:lnTo>
                      <a:pt x="3324" y="575"/>
                    </a:lnTo>
                    <a:lnTo>
                      <a:pt x="3324" y="576"/>
                    </a:lnTo>
                    <a:lnTo>
                      <a:pt x="3325" y="576"/>
                    </a:lnTo>
                    <a:lnTo>
                      <a:pt x="3326" y="576"/>
                    </a:lnTo>
                    <a:lnTo>
                      <a:pt x="3326" y="575"/>
                    </a:lnTo>
                    <a:lnTo>
                      <a:pt x="3327" y="575"/>
                    </a:lnTo>
                    <a:lnTo>
                      <a:pt x="3327" y="576"/>
                    </a:lnTo>
                    <a:lnTo>
                      <a:pt x="3327" y="577"/>
                    </a:lnTo>
                    <a:lnTo>
                      <a:pt x="3328" y="577"/>
                    </a:lnTo>
                    <a:lnTo>
                      <a:pt x="3329" y="577"/>
                    </a:lnTo>
                    <a:lnTo>
                      <a:pt x="3329" y="576"/>
                    </a:lnTo>
                    <a:lnTo>
                      <a:pt x="3329" y="577"/>
                    </a:lnTo>
                    <a:lnTo>
                      <a:pt x="3330" y="577"/>
                    </a:lnTo>
                    <a:lnTo>
                      <a:pt x="3331" y="577"/>
                    </a:lnTo>
                    <a:lnTo>
                      <a:pt x="3331" y="576"/>
                    </a:lnTo>
                    <a:lnTo>
                      <a:pt x="3332" y="576"/>
                    </a:lnTo>
                    <a:lnTo>
                      <a:pt x="3332" y="577"/>
                    </a:lnTo>
                    <a:lnTo>
                      <a:pt x="3333" y="576"/>
                    </a:lnTo>
                    <a:lnTo>
                      <a:pt x="3334" y="576"/>
                    </a:lnTo>
                    <a:lnTo>
                      <a:pt x="3335" y="576"/>
                    </a:lnTo>
                    <a:lnTo>
                      <a:pt x="3335" y="577"/>
                    </a:lnTo>
                    <a:lnTo>
                      <a:pt x="3336" y="576"/>
                    </a:lnTo>
                    <a:lnTo>
                      <a:pt x="3336" y="575"/>
                    </a:lnTo>
                    <a:lnTo>
                      <a:pt x="3336" y="576"/>
                    </a:lnTo>
                    <a:lnTo>
                      <a:pt x="3337" y="576"/>
                    </a:lnTo>
                    <a:lnTo>
                      <a:pt x="3337" y="574"/>
                    </a:lnTo>
                    <a:lnTo>
                      <a:pt x="3337" y="576"/>
                    </a:lnTo>
                    <a:lnTo>
                      <a:pt x="3338" y="576"/>
                    </a:lnTo>
                    <a:lnTo>
                      <a:pt x="3338" y="577"/>
                    </a:lnTo>
                    <a:lnTo>
                      <a:pt x="3338" y="576"/>
                    </a:lnTo>
                    <a:lnTo>
                      <a:pt x="3339" y="576"/>
                    </a:lnTo>
                    <a:lnTo>
                      <a:pt x="3339" y="577"/>
                    </a:lnTo>
                    <a:lnTo>
                      <a:pt x="3340" y="577"/>
                    </a:lnTo>
                    <a:lnTo>
                      <a:pt x="3341" y="577"/>
                    </a:lnTo>
                    <a:lnTo>
                      <a:pt x="3342" y="577"/>
                    </a:lnTo>
                    <a:lnTo>
                      <a:pt x="3343" y="577"/>
                    </a:lnTo>
                    <a:lnTo>
                      <a:pt x="3343" y="574"/>
                    </a:lnTo>
                    <a:lnTo>
                      <a:pt x="3344" y="574"/>
                    </a:lnTo>
                    <a:lnTo>
                      <a:pt x="3344" y="576"/>
                    </a:lnTo>
                    <a:lnTo>
                      <a:pt x="3345" y="576"/>
                    </a:lnTo>
                    <a:lnTo>
                      <a:pt x="3346" y="576"/>
                    </a:lnTo>
                    <a:lnTo>
                      <a:pt x="3346" y="574"/>
                    </a:lnTo>
                    <a:lnTo>
                      <a:pt x="3346" y="575"/>
                    </a:lnTo>
                    <a:lnTo>
                      <a:pt x="3347" y="575"/>
                    </a:lnTo>
                    <a:lnTo>
                      <a:pt x="3347" y="572"/>
                    </a:lnTo>
                    <a:lnTo>
                      <a:pt x="3347" y="576"/>
                    </a:lnTo>
                    <a:lnTo>
                      <a:pt x="3347" y="574"/>
                    </a:lnTo>
                    <a:lnTo>
                      <a:pt x="3348" y="574"/>
                    </a:lnTo>
                    <a:lnTo>
                      <a:pt x="3348" y="571"/>
                    </a:lnTo>
                    <a:lnTo>
                      <a:pt x="3348" y="574"/>
                    </a:lnTo>
                    <a:lnTo>
                      <a:pt x="3349" y="574"/>
                    </a:lnTo>
                    <a:lnTo>
                      <a:pt x="3349" y="576"/>
                    </a:lnTo>
                    <a:lnTo>
                      <a:pt x="3350" y="576"/>
                    </a:lnTo>
                    <a:lnTo>
                      <a:pt x="3350" y="577"/>
                    </a:lnTo>
                    <a:lnTo>
                      <a:pt x="3350" y="576"/>
                    </a:lnTo>
                    <a:lnTo>
                      <a:pt x="3351" y="576"/>
                    </a:lnTo>
                    <a:lnTo>
                      <a:pt x="3351" y="577"/>
                    </a:lnTo>
                    <a:lnTo>
                      <a:pt x="3352" y="577"/>
                    </a:lnTo>
                    <a:lnTo>
                      <a:pt x="3352" y="575"/>
                    </a:lnTo>
                    <a:lnTo>
                      <a:pt x="3353" y="575"/>
                    </a:lnTo>
                    <a:lnTo>
                      <a:pt x="3353" y="573"/>
                    </a:lnTo>
                    <a:lnTo>
                      <a:pt x="3353" y="576"/>
                    </a:lnTo>
                    <a:lnTo>
                      <a:pt x="3354" y="576"/>
                    </a:lnTo>
                    <a:lnTo>
                      <a:pt x="3354" y="577"/>
                    </a:lnTo>
                    <a:lnTo>
                      <a:pt x="3355" y="577"/>
                    </a:lnTo>
                    <a:lnTo>
                      <a:pt x="3356" y="577"/>
                    </a:lnTo>
                    <a:lnTo>
                      <a:pt x="3356" y="576"/>
                    </a:lnTo>
                    <a:lnTo>
                      <a:pt x="3357" y="576"/>
                    </a:lnTo>
                    <a:lnTo>
                      <a:pt x="3357" y="577"/>
                    </a:lnTo>
                    <a:lnTo>
                      <a:pt x="3357" y="576"/>
                    </a:lnTo>
                    <a:lnTo>
                      <a:pt x="3358" y="576"/>
                    </a:lnTo>
                    <a:lnTo>
                      <a:pt x="3358" y="577"/>
                    </a:lnTo>
                    <a:lnTo>
                      <a:pt x="3359" y="576"/>
                    </a:lnTo>
                    <a:lnTo>
                      <a:pt x="3360" y="576"/>
                    </a:lnTo>
                    <a:lnTo>
                      <a:pt x="3361" y="576"/>
                    </a:lnTo>
                    <a:lnTo>
                      <a:pt x="3361" y="572"/>
                    </a:lnTo>
                    <a:lnTo>
                      <a:pt x="3362" y="572"/>
                    </a:lnTo>
                    <a:lnTo>
                      <a:pt x="3362" y="576"/>
                    </a:lnTo>
                    <a:lnTo>
                      <a:pt x="3363" y="576"/>
                    </a:lnTo>
                    <a:lnTo>
                      <a:pt x="3363" y="577"/>
                    </a:lnTo>
                    <a:lnTo>
                      <a:pt x="3364" y="576"/>
                    </a:lnTo>
                    <a:lnTo>
                      <a:pt x="3364" y="574"/>
                    </a:lnTo>
                    <a:lnTo>
                      <a:pt x="3365" y="574"/>
                    </a:lnTo>
                    <a:lnTo>
                      <a:pt x="3365" y="576"/>
                    </a:lnTo>
                    <a:lnTo>
                      <a:pt x="3365" y="577"/>
                    </a:lnTo>
                    <a:lnTo>
                      <a:pt x="3366" y="577"/>
                    </a:lnTo>
                    <a:lnTo>
                      <a:pt x="3367" y="577"/>
                    </a:lnTo>
                    <a:lnTo>
                      <a:pt x="3367" y="576"/>
                    </a:lnTo>
                    <a:lnTo>
                      <a:pt x="3368" y="576"/>
                    </a:lnTo>
                    <a:lnTo>
                      <a:pt x="3368" y="577"/>
                    </a:lnTo>
                    <a:lnTo>
                      <a:pt x="3369" y="577"/>
                    </a:lnTo>
                    <a:lnTo>
                      <a:pt x="3370" y="577"/>
                    </a:lnTo>
                    <a:lnTo>
                      <a:pt x="3370" y="576"/>
                    </a:lnTo>
                    <a:lnTo>
                      <a:pt x="3371" y="576"/>
                    </a:lnTo>
                    <a:lnTo>
                      <a:pt x="3372" y="576"/>
                    </a:lnTo>
                    <a:lnTo>
                      <a:pt x="3373" y="576"/>
                    </a:lnTo>
                    <a:lnTo>
                      <a:pt x="3373" y="574"/>
                    </a:lnTo>
                    <a:lnTo>
                      <a:pt x="3374" y="574"/>
                    </a:lnTo>
                    <a:lnTo>
                      <a:pt x="3375" y="574"/>
                    </a:lnTo>
                    <a:lnTo>
                      <a:pt x="3375" y="576"/>
                    </a:lnTo>
                    <a:lnTo>
                      <a:pt x="3375" y="575"/>
                    </a:lnTo>
                    <a:lnTo>
                      <a:pt x="3376" y="575"/>
                    </a:lnTo>
                    <a:lnTo>
                      <a:pt x="3376" y="576"/>
                    </a:lnTo>
                    <a:lnTo>
                      <a:pt x="3377" y="576"/>
                    </a:lnTo>
                    <a:lnTo>
                      <a:pt x="3377" y="577"/>
                    </a:lnTo>
                    <a:lnTo>
                      <a:pt x="3378" y="576"/>
                    </a:lnTo>
                    <a:lnTo>
                      <a:pt x="3379" y="576"/>
                    </a:lnTo>
                    <a:lnTo>
                      <a:pt x="3379" y="577"/>
                    </a:lnTo>
                    <a:lnTo>
                      <a:pt x="3379" y="576"/>
                    </a:lnTo>
                    <a:lnTo>
                      <a:pt x="3380" y="576"/>
                    </a:lnTo>
                    <a:lnTo>
                      <a:pt x="3380" y="577"/>
                    </a:lnTo>
                    <a:lnTo>
                      <a:pt x="3381" y="576"/>
                    </a:lnTo>
                    <a:lnTo>
                      <a:pt x="3381" y="575"/>
                    </a:lnTo>
                    <a:lnTo>
                      <a:pt x="3382" y="575"/>
                    </a:lnTo>
                    <a:lnTo>
                      <a:pt x="3383" y="575"/>
                    </a:lnTo>
                    <a:lnTo>
                      <a:pt x="3383" y="576"/>
                    </a:lnTo>
                    <a:lnTo>
                      <a:pt x="3384" y="576"/>
                    </a:lnTo>
                    <a:lnTo>
                      <a:pt x="3384" y="577"/>
                    </a:lnTo>
                    <a:lnTo>
                      <a:pt x="3385" y="577"/>
                    </a:lnTo>
                    <a:lnTo>
                      <a:pt x="3385" y="575"/>
                    </a:lnTo>
                    <a:lnTo>
                      <a:pt x="3386" y="575"/>
                    </a:lnTo>
                    <a:lnTo>
                      <a:pt x="3386" y="574"/>
                    </a:lnTo>
                    <a:lnTo>
                      <a:pt x="3386" y="575"/>
                    </a:lnTo>
                    <a:lnTo>
                      <a:pt x="3387" y="575"/>
                    </a:lnTo>
                    <a:lnTo>
                      <a:pt x="3387" y="576"/>
                    </a:lnTo>
                    <a:lnTo>
                      <a:pt x="3387" y="575"/>
                    </a:lnTo>
                    <a:lnTo>
                      <a:pt x="3388" y="575"/>
                    </a:lnTo>
                    <a:lnTo>
                      <a:pt x="3388" y="576"/>
                    </a:lnTo>
                    <a:lnTo>
                      <a:pt x="3389" y="576"/>
                    </a:lnTo>
                    <a:lnTo>
                      <a:pt x="3390" y="576"/>
                    </a:lnTo>
                    <a:lnTo>
                      <a:pt x="3390" y="577"/>
                    </a:lnTo>
                    <a:lnTo>
                      <a:pt x="3391" y="576"/>
                    </a:lnTo>
                    <a:lnTo>
                      <a:pt x="3391" y="574"/>
                    </a:lnTo>
                    <a:lnTo>
                      <a:pt x="3392" y="574"/>
                    </a:lnTo>
                    <a:lnTo>
                      <a:pt x="3392" y="575"/>
                    </a:lnTo>
                    <a:lnTo>
                      <a:pt x="3393" y="575"/>
                    </a:lnTo>
                    <a:lnTo>
                      <a:pt x="3393" y="576"/>
                    </a:lnTo>
                    <a:lnTo>
                      <a:pt x="3394" y="576"/>
                    </a:lnTo>
                    <a:lnTo>
                      <a:pt x="3394" y="577"/>
                    </a:lnTo>
                    <a:lnTo>
                      <a:pt x="3395" y="577"/>
                    </a:lnTo>
                    <a:lnTo>
                      <a:pt x="3396" y="577"/>
                    </a:lnTo>
                    <a:lnTo>
                      <a:pt x="3396" y="576"/>
                    </a:lnTo>
                    <a:lnTo>
                      <a:pt x="3397" y="576"/>
                    </a:lnTo>
                    <a:lnTo>
                      <a:pt x="3397" y="575"/>
                    </a:lnTo>
                    <a:lnTo>
                      <a:pt x="3397" y="576"/>
                    </a:lnTo>
                    <a:lnTo>
                      <a:pt x="3398" y="576"/>
                    </a:lnTo>
                    <a:lnTo>
                      <a:pt x="3398" y="577"/>
                    </a:lnTo>
                    <a:lnTo>
                      <a:pt x="3399" y="576"/>
                    </a:lnTo>
                    <a:lnTo>
                      <a:pt x="3399" y="575"/>
                    </a:lnTo>
                    <a:lnTo>
                      <a:pt x="3400" y="575"/>
                    </a:lnTo>
                    <a:lnTo>
                      <a:pt x="3400" y="577"/>
                    </a:lnTo>
                    <a:lnTo>
                      <a:pt x="3400" y="575"/>
                    </a:lnTo>
                    <a:lnTo>
                      <a:pt x="3401" y="575"/>
                    </a:lnTo>
                    <a:lnTo>
                      <a:pt x="3401" y="577"/>
                    </a:lnTo>
                    <a:lnTo>
                      <a:pt x="3401" y="575"/>
                    </a:lnTo>
                    <a:lnTo>
                      <a:pt x="3402" y="575"/>
                    </a:lnTo>
                    <a:lnTo>
                      <a:pt x="3402" y="577"/>
                    </a:lnTo>
                    <a:lnTo>
                      <a:pt x="3403" y="577"/>
                    </a:lnTo>
                    <a:lnTo>
                      <a:pt x="3404" y="577"/>
                    </a:lnTo>
                    <a:lnTo>
                      <a:pt x="3405" y="577"/>
                    </a:lnTo>
                    <a:lnTo>
                      <a:pt x="3405" y="576"/>
                    </a:lnTo>
                    <a:lnTo>
                      <a:pt x="3406" y="576"/>
                    </a:lnTo>
                    <a:lnTo>
                      <a:pt x="3406" y="575"/>
                    </a:lnTo>
                    <a:lnTo>
                      <a:pt x="3407" y="575"/>
                    </a:lnTo>
                    <a:lnTo>
                      <a:pt x="3407" y="573"/>
                    </a:lnTo>
                    <a:lnTo>
                      <a:pt x="3407" y="575"/>
                    </a:lnTo>
                    <a:lnTo>
                      <a:pt x="3408" y="575"/>
                    </a:lnTo>
                    <a:lnTo>
                      <a:pt x="3408" y="577"/>
                    </a:lnTo>
                    <a:lnTo>
                      <a:pt x="3408" y="576"/>
                    </a:lnTo>
                    <a:lnTo>
                      <a:pt x="3409" y="576"/>
                    </a:lnTo>
                    <a:lnTo>
                      <a:pt x="3409" y="577"/>
                    </a:lnTo>
                    <a:lnTo>
                      <a:pt x="3410" y="576"/>
                    </a:lnTo>
                    <a:lnTo>
                      <a:pt x="3411" y="576"/>
                    </a:lnTo>
                    <a:lnTo>
                      <a:pt x="3411" y="575"/>
                    </a:lnTo>
                    <a:lnTo>
                      <a:pt x="3412" y="575"/>
                    </a:lnTo>
                    <a:lnTo>
                      <a:pt x="3412" y="574"/>
                    </a:lnTo>
                    <a:lnTo>
                      <a:pt x="3413" y="574"/>
                    </a:lnTo>
                    <a:lnTo>
                      <a:pt x="3413" y="576"/>
                    </a:lnTo>
                    <a:lnTo>
                      <a:pt x="3413" y="574"/>
                    </a:lnTo>
                    <a:lnTo>
                      <a:pt x="3414" y="574"/>
                    </a:lnTo>
                    <a:lnTo>
                      <a:pt x="3414" y="575"/>
                    </a:lnTo>
                    <a:lnTo>
                      <a:pt x="3414" y="576"/>
                    </a:lnTo>
                    <a:lnTo>
                      <a:pt x="3415" y="576"/>
                    </a:lnTo>
                    <a:lnTo>
                      <a:pt x="3415" y="577"/>
                    </a:lnTo>
                    <a:lnTo>
                      <a:pt x="3416" y="577"/>
                    </a:lnTo>
                    <a:lnTo>
                      <a:pt x="3417" y="577"/>
                    </a:lnTo>
                    <a:lnTo>
                      <a:pt x="3417" y="576"/>
                    </a:lnTo>
                    <a:lnTo>
                      <a:pt x="3418" y="576"/>
                    </a:lnTo>
                    <a:lnTo>
                      <a:pt x="3418" y="577"/>
                    </a:lnTo>
                    <a:lnTo>
                      <a:pt x="3419" y="577"/>
                    </a:lnTo>
                    <a:lnTo>
                      <a:pt x="3419" y="575"/>
                    </a:lnTo>
                    <a:lnTo>
                      <a:pt x="3420" y="575"/>
                    </a:lnTo>
                    <a:lnTo>
                      <a:pt x="3420" y="574"/>
                    </a:lnTo>
                    <a:lnTo>
                      <a:pt x="3420" y="575"/>
                    </a:lnTo>
                    <a:lnTo>
                      <a:pt x="3421" y="575"/>
                    </a:lnTo>
                    <a:lnTo>
                      <a:pt x="3421" y="576"/>
                    </a:lnTo>
                    <a:lnTo>
                      <a:pt x="3422" y="576"/>
                    </a:lnTo>
                    <a:lnTo>
                      <a:pt x="3423" y="576"/>
                    </a:lnTo>
                    <a:lnTo>
                      <a:pt x="3423" y="575"/>
                    </a:lnTo>
                    <a:lnTo>
                      <a:pt x="3424" y="575"/>
                    </a:lnTo>
                    <a:lnTo>
                      <a:pt x="3424" y="576"/>
                    </a:lnTo>
                    <a:lnTo>
                      <a:pt x="3424" y="575"/>
                    </a:lnTo>
                    <a:lnTo>
                      <a:pt x="3425" y="575"/>
                    </a:lnTo>
                    <a:lnTo>
                      <a:pt x="3425" y="576"/>
                    </a:lnTo>
                    <a:lnTo>
                      <a:pt x="3426" y="576"/>
                    </a:lnTo>
                    <a:lnTo>
                      <a:pt x="3426" y="577"/>
                    </a:lnTo>
                    <a:lnTo>
                      <a:pt x="3427" y="576"/>
                    </a:lnTo>
                    <a:lnTo>
                      <a:pt x="3428" y="576"/>
                    </a:lnTo>
                    <a:lnTo>
                      <a:pt x="3428" y="577"/>
                    </a:lnTo>
                    <a:lnTo>
                      <a:pt x="3429" y="576"/>
                    </a:lnTo>
                    <a:lnTo>
                      <a:pt x="3429" y="577"/>
                    </a:lnTo>
                    <a:lnTo>
                      <a:pt x="3430" y="577"/>
                    </a:lnTo>
                    <a:lnTo>
                      <a:pt x="3431" y="577"/>
                    </a:lnTo>
                    <a:lnTo>
                      <a:pt x="3431" y="575"/>
                    </a:lnTo>
                    <a:lnTo>
                      <a:pt x="3432" y="575"/>
                    </a:lnTo>
                    <a:lnTo>
                      <a:pt x="3432" y="576"/>
                    </a:lnTo>
                    <a:lnTo>
                      <a:pt x="3433" y="576"/>
                    </a:lnTo>
                    <a:lnTo>
                      <a:pt x="3433" y="574"/>
                    </a:lnTo>
                    <a:lnTo>
                      <a:pt x="3434" y="574"/>
                    </a:lnTo>
                    <a:lnTo>
                      <a:pt x="3434" y="575"/>
                    </a:lnTo>
                    <a:lnTo>
                      <a:pt x="3435" y="574"/>
                    </a:lnTo>
                    <a:lnTo>
                      <a:pt x="3435" y="572"/>
                    </a:lnTo>
                    <a:lnTo>
                      <a:pt x="3435" y="573"/>
                    </a:lnTo>
                    <a:lnTo>
                      <a:pt x="3436" y="573"/>
                    </a:lnTo>
                    <a:lnTo>
                      <a:pt x="3436" y="576"/>
                    </a:lnTo>
                    <a:lnTo>
                      <a:pt x="3437" y="576"/>
                    </a:lnTo>
                    <a:lnTo>
                      <a:pt x="3438" y="576"/>
                    </a:lnTo>
                    <a:lnTo>
                      <a:pt x="3438" y="577"/>
                    </a:lnTo>
                    <a:lnTo>
                      <a:pt x="3438" y="576"/>
                    </a:lnTo>
                    <a:lnTo>
                      <a:pt x="3439" y="576"/>
                    </a:lnTo>
                    <a:lnTo>
                      <a:pt x="3439" y="577"/>
                    </a:lnTo>
                    <a:lnTo>
                      <a:pt x="3440" y="577"/>
                    </a:lnTo>
                    <a:lnTo>
                      <a:pt x="3441" y="577"/>
                    </a:lnTo>
                    <a:lnTo>
                      <a:pt x="3442" y="577"/>
                    </a:lnTo>
                    <a:lnTo>
                      <a:pt x="3442" y="576"/>
                    </a:lnTo>
                    <a:lnTo>
                      <a:pt x="3443" y="576"/>
                    </a:lnTo>
                    <a:lnTo>
                      <a:pt x="3443" y="575"/>
                    </a:lnTo>
                    <a:lnTo>
                      <a:pt x="3444" y="575"/>
                    </a:lnTo>
                    <a:lnTo>
                      <a:pt x="3444" y="577"/>
                    </a:lnTo>
                    <a:lnTo>
                      <a:pt x="3444" y="575"/>
                    </a:lnTo>
                    <a:lnTo>
                      <a:pt x="3445" y="575"/>
                    </a:lnTo>
                    <a:lnTo>
                      <a:pt x="3445" y="577"/>
                    </a:lnTo>
                    <a:lnTo>
                      <a:pt x="3446" y="577"/>
                    </a:lnTo>
                    <a:lnTo>
                      <a:pt x="3447" y="577"/>
                    </a:lnTo>
                    <a:lnTo>
                      <a:pt x="3447" y="569"/>
                    </a:lnTo>
                    <a:lnTo>
                      <a:pt x="3448" y="569"/>
                    </a:lnTo>
                    <a:lnTo>
                      <a:pt x="3448" y="574"/>
                    </a:lnTo>
                    <a:lnTo>
                      <a:pt x="3448" y="575"/>
                    </a:lnTo>
                    <a:lnTo>
                      <a:pt x="3449" y="575"/>
                    </a:lnTo>
                    <a:lnTo>
                      <a:pt x="3449" y="577"/>
                    </a:lnTo>
                    <a:lnTo>
                      <a:pt x="3449" y="575"/>
                    </a:lnTo>
                    <a:lnTo>
                      <a:pt x="3450" y="575"/>
                    </a:lnTo>
                    <a:lnTo>
                      <a:pt x="3450" y="577"/>
                    </a:lnTo>
                    <a:lnTo>
                      <a:pt x="3451" y="575"/>
                    </a:lnTo>
                    <a:lnTo>
                      <a:pt x="3451" y="574"/>
                    </a:lnTo>
                    <a:lnTo>
                      <a:pt x="3451" y="576"/>
                    </a:lnTo>
                    <a:lnTo>
                      <a:pt x="3452" y="576"/>
                    </a:lnTo>
                    <a:lnTo>
                      <a:pt x="3452" y="577"/>
                    </a:lnTo>
                    <a:lnTo>
                      <a:pt x="3453" y="577"/>
                    </a:lnTo>
                    <a:lnTo>
                      <a:pt x="3453" y="575"/>
                    </a:lnTo>
                    <a:lnTo>
                      <a:pt x="3454" y="575"/>
                    </a:lnTo>
                    <a:lnTo>
                      <a:pt x="3454" y="573"/>
                    </a:lnTo>
                    <a:lnTo>
                      <a:pt x="3454" y="574"/>
                    </a:lnTo>
                    <a:lnTo>
                      <a:pt x="3455" y="574"/>
                    </a:lnTo>
                    <a:lnTo>
                      <a:pt x="3455" y="577"/>
                    </a:lnTo>
                    <a:lnTo>
                      <a:pt x="3456" y="577"/>
                    </a:lnTo>
                    <a:lnTo>
                      <a:pt x="3457" y="577"/>
                    </a:lnTo>
                    <a:lnTo>
                      <a:pt x="3457" y="576"/>
                    </a:lnTo>
                    <a:lnTo>
                      <a:pt x="3458" y="576"/>
                    </a:lnTo>
                    <a:lnTo>
                      <a:pt x="3459" y="576"/>
                    </a:lnTo>
                    <a:lnTo>
                      <a:pt x="3459" y="575"/>
                    </a:lnTo>
                    <a:lnTo>
                      <a:pt x="3459" y="577"/>
                    </a:lnTo>
                    <a:lnTo>
                      <a:pt x="3460" y="575"/>
                    </a:lnTo>
                    <a:lnTo>
                      <a:pt x="3460" y="572"/>
                    </a:lnTo>
                    <a:lnTo>
                      <a:pt x="3460" y="573"/>
                    </a:lnTo>
                    <a:lnTo>
                      <a:pt x="3461" y="573"/>
                    </a:lnTo>
                    <a:lnTo>
                      <a:pt x="3461" y="576"/>
                    </a:lnTo>
                    <a:lnTo>
                      <a:pt x="3461" y="577"/>
                    </a:lnTo>
                    <a:lnTo>
                      <a:pt x="3462" y="577"/>
                    </a:lnTo>
                    <a:lnTo>
                      <a:pt x="3463" y="577"/>
                    </a:lnTo>
                    <a:lnTo>
                      <a:pt x="3463" y="575"/>
                    </a:lnTo>
                    <a:lnTo>
                      <a:pt x="3464" y="575"/>
                    </a:lnTo>
                    <a:lnTo>
                      <a:pt x="3464" y="574"/>
                    </a:lnTo>
                    <a:lnTo>
                      <a:pt x="3465" y="574"/>
                    </a:lnTo>
                    <a:lnTo>
                      <a:pt x="3465" y="575"/>
                    </a:lnTo>
                    <a:lnTo>
                      <a:pt x="3465" y="576"/>
                    </a:lnTo>
                    <a:lnTo>
                      <a:pt x="3466" y="576"/>
                    </a:lnTo>
                    <a:lnTo>
                      <a:pt x="3466" y="577"/>
                    </a:lnTo>
                    <a:lnTo>
                      <a:pt x="3467" y="576"/>
                    </a:lnTo>
                    <a:lnTo>
                      <a:pt x="3468" y="576"/>
                    </a:lnTo>
                    <a:lnTo>
                      <a:pt x="3468" y="574"/>
                    </a:lnTo>
                    <a:lnTo>
                      <a:pt x="3469" y="574"/>
                    </a:lnTo>
                    <a:lnTo>
                      <a:pt x="3469" y="577"/>
                    </a:lnTo>
                    <a:lnTo>
                      <a:pt x="3470" y="577"/>
                    </a:lnTo>
                    <a:lnTo>
                      <a:pt x="3471" y="577"/>
                    </a:lnTo>
                    <a:lnTo>
                      <a:pt x="3471" y="575"/>
                    </a:lnTo>
                    <a:lnTo>
                      <a:pt x="3472" y="575"/>
                    </a:lnTo>
                    <a:lnTo>
                      <a:pt x="3472" y="577"/>
                    </a:lnTo>
                    <a:lnTo>
                      <a:pt x="3473" y="577"/>
                    </a:lnTo>
                    <a:lnTo>
                      <a:pt x="3474" y="577"/>
                    </a:lnTo>
                    <a:lnTo>
                      <a:pt x="3474" y="576"/>
                    </a:lnTo>
                    <a:lnTo>
                      <a:pt x="3475" y="576"/>
                    </a:lnTo>
                    <a:lnTo>
                      <a:pt x="3475" y="577"/>
                    </a:lnTo>
                    <a:lnTo>
                      <a:pt x="3475" y="576"/>
                    </a:lnTo>
                    <a:lnTo>
                      <a:pt x="3476" y="576"/>
                    </a:lnTo>
                    <a:lnTo>
                      <a:pt x="3476" y="577"/>
                    </a:lnTo>
                    <a:lnTo>
                      <a:pt x="3477" y="576"/>
                    </a:lnTo>
                    <a:lnTo>
                      <a:pt x="3477" y="575"/>
                    </a:lnTo>
                    <a:lnTo>
                      <a:pt x="3478" y="575"/>
                    </a:lnTo>
                    <a:lnTo>
                      <a:pt x="3478" y="576"/>
                    </a:lnTo>
                    <a:lnTo>
                      <a:pt x="3478" y="575"/>
                    </a:lnTo>
                    <a:lnTo>
                      <a:pt x="3479" y="575"/>
                    </a:lnTo>
                    <a:lnTo>
                      <a:pt x="3479" y="577"/>
                    </a:lnTo>
                    <a:lnTo>
                      <a:pt x="3479" y="576"/>
                    </a:lnTo>
                    <a:lnTo>
                      <a:pt x="3480" y="576"/>
                    </a:lnTo>
                    <a:lnTo>
                      <a:pt x="3480" y="574"/>
                    </a:lnTo>
                    <a:lnTo>
                      <a:pt x="3480" y="576"/>
                    </a:lnTo>
                    <a:lnTo>
                      <a:pt x="3481" y="576"/>
                    </a:lnTo>
                    <a:lnTo>
                      <a:pt x="3481" y="577"/>
                    </a:lnTo>
                    <a:lnTo>
                      <a:pt x="3481" y="576"/>
                    </a:lnTo>
                    <a:lnTo>
                      <a:pt x="3482" y="576"/>
                    </a:lnTo>
                    <a:lnTo>
                      <a:pt x="3482" y="577"/>
                    </a:lnTo>
                    <a:lnTo>
                      <a:pt x="3483" y="576"/>
                    </a:lnTo>
                    <a:lnTo>
                      <a:pt x="3483" y="574"/>
                    </a:lnTo>
                    <a:lnTo>
                      <a:pt x="3484" y="574"/>
                    </a:lnTo>
                    <a:lnTo>
                      <a:pt x="3484" y="577"/>
                    </a:lnTo>
                    <a:lnTo>
                      <a:pt x="3484" y="574"/>
                    </a:lnTo>
                    <a:lnTo>
                      <a:pt x="3485" y="574"/>
                    </a:lnTo>
                    <a:lnTo>
                      <a:pt x="3485" y="577"/>
                    </a:lnTo>
                    <a:lnTo>
                      <a:pt x="3485" y="574"/>
                    </a:lnTo>
                    <a:lnTo>
                      <a:pt x="3486" y="574"/>
                    </a:lnTo>
                    <a:lnTo>
                      <a:pt x="3486" y="577"/>
                    </a:lnTo>
                    <a:lnTo>
                      <a:pt x="3486" y="576"/>
                    </a:lnTo>
                    <a:lnTo>
                      <a:pt x="3487" y="576"/>
                    </a:lnTo>
                    <a:lnTo>
                      <a:pt x="3487" y="577"/>
                    </a:lnTo>
                    <a:lnTo>
                      <a:pt x="3487" y="576"/>
                    </a:lnTo>
                    <a:lnTo>
                      <a:pt x="3488" y="576"/>
                    </a:lnTo>
                    <a:lnTo>
                      <a:pt x="3488" y="577"/>
                    </a:lnTo>
                    <a:lnTo>
                      <a:pt x="3489" y="576"/>
                    </a:lnTo>
                    <a:lnTo>
                      <a:pt x="3489" y="575"/>
                    </a:lnTo>
                    <a:lnTo>
                      <a:pt x="3490" y="575"/>
                    </a:lnTo>
                    <a:lnTo>
                      <a:pt x="3490" y="576"/>
                    </a:lnTo>
                    <a:lnTo>
                      <a:pt x="3491" y="576"/>
                    </a:lnTo>
                    <a:lnTo>
                      <a:pt x="3491" y="577"/>
                    </a:lnTo>
                    <a:lnTo>
                      <a:pt x="3491" y="576"/>
                    </a:lnTo>
                    <a:lnTo>
                      <a:pt x="3492" y="576"/>
                    </a:lnTo>
                    <a:lnTo>
                      <a:pt x="3492" y="577"/>
                    </a:lnTo>
                    <a:lnTo>
                      <a:pt x="3493" y="576"/>
                    </a:lnTo>
                    <a:lnTo>
                      <a:pt x="3493" y="574"/>
                    </a:lnTo>
                    <a:lnTo>
                      <a:pt x="3493" y="575"/>
                    </a:lnTo>
                    <a:lnTo>
                      <a:pt x="3494" y="575"/>
                    </a:lnTo>
                    <a:lnTo>
                      <a:pt x="3494" y="576"/>
                    </a:lnTo>
                    <a:lnTo>
                      <a:pt x="3495" y="576"/>
                    </a:lnTo>
                    <a:lnTo>
                      <a:pt x="3496" y="576"/>
                    </a:lnTo>
                    <a:lnTo>
                      <a:pt x="3496" y="575"/>
                    </a:lnTo>
                    <a:lnTo>
                      <a:pt x="3496" y="576"/>
                    </a:lnTo>
                    <a:lnTo>
                      <a:pt x="3497" y="576"/>
                    </a:lnTo>
                    <a:lnTo>
                      <a:pt x="3497" y="577"/>
                    </a:lnTo>
                    <a:lnTo>
                      <a:pt x="3498" y="577"/>
                    </a:lnTo>
                    <a:lnTo>
                      <a:pt x="3499" y="577"/>
                    </a:lnTo>
                    <a:lnTo>
                      <a:pt x="3499" y="576"/>
                    </a:lnTo>
                    <a:lnTo>
                      <a:pt x="3500" y="576"/>
                    </a:lnTo>
                    <a:lnTo>
                      <a:pt x="3501" y="576"/>
                    </a:lnTo>
                    <a:lnTo>
                      <a:pt x="3502" y="576"/>
                    </a:lnTo>
                    <a:lnTo>
                      <a:pt x="3503" y="576"/>
                    </a:lnTo>
                    <a:lnTo>
                      <a:pt x="3503" y="577"/>
                    </a:lnTo>
                    <a:lnTo>
                      <a:pt x="3504" y="577"/>
                    </a:lnTo>
                    <a:lnTo>
                      <a:pt x="3505" y="577"/>
                    </a:lnTo>
                    <a:lnTo>
                      <a:pt x="3506" y="577"/>
                    </a:lnTo>
                    <a:lnTo>
                      <a:pt x="3507" y="577"/>
                    </a:lnTo>
                    <a:lnTo>
                      <a:pt x="3508" y="577"/>
                    </a:lnTo>
                    <a:lnTo>
                      <a:pt x="3509" y="577"/>
                    </a:lnTo>
                    <a:lnTo>
                      <a:pt x="3510" y="577"/>
                    </a:lnTo>
                    <a:lnTo>
                      <a:pt x="3510" y="576"/>
                    </a:lnTo>
                    <a:lnTo>
                      <a:pt x="3511" y="576"/>
                    </a:lnTo>
                    <a:lnTo>
                      <a:pt x="3512" y="576"/>
                    </a:lnTo>
                    <a:lnTo>
                      <a:pt x="3513" y="576"/>
                    </a:lnTo>
                    <a:lnTo>
                      <a:pt x="3514" y="576"/>
                    </a:lnTo>
                    <a:lnTo>
                      <a:pt x="3515" y="576"/>
                    </a:lnTo>
                    <a:lnTo>
                      <a:pt x="3516" y="576"/>
                    </a:lnTo>
                    <a:lnTo>
                      <a:pt x="3516" y="577"/>
                    </a:lnTo>
                    <a:lnTo>
                      <a:pt x="3517" y="576"/>
                    </a:lnTo>
                    <a:lnTo>
                      <a:pt x="3518" y="576"/>
                    </a:lnTo>
                    <a:lnTo>
                      <a:pt x="3518" y="577"/>
                    </a:lnTo>
                    <a:lnTo>
                      <a:pt x="3519" y="576"/>
                    </a:lnTo>
                    <a:lnTo>
                      <a:pt x="3520" y="576"/>
                    </a:lnTo>
                    <a:lnTo>
                      <a:pt x="3520" y="577"/>
                    </a:lnTo>
                    <a:lnTo>
                      <a:pt x="3521" y="576"/>
                    </a:lnTo>
                    <a:lnTo>
                      <a:pt x="3521" y="575"/>
                    </a:lnTo>
                    <a:lnTo>
                      <a:pt x="3521" y="576"/>
                    </a:lnTo>
                    <a:lnTo>
                      <a:pt x="3522" y="576"/>
                    </a:lnTo>
                    <a:lnTo>
                      <a:pt x="3523" y="576"/>
                    </a:lnTo>
                    <a:lnTo>
                      <a:pt x="3523" y="577"/>
                    </a:lnTo>
                    <a:lnTo>
                      <a:pt x="3524" y="576"/>
                    </a:lnTo>
                    <a:lnTo>
                      <a:pt x="3524" y="568"/>
                    </a:lnTo>
                    <a:lnTo>
                      <a:pt x="3524" y="569"/>
                    </a:lnTo>
                    <a:lnTo>
                      <a:pt x="3525" y="569"/>
                    </a:lnTo>
                    <a:lnTo>
                      <a:pt x="3525" y="577"/>
                    </a:lnTo>
                    <a:lnTo>
                      <a:pt x="3525" y="576"/>
                    </a:lnTo>
                    <a:lnTo>
                      <a:pt x="3526" y="576"/>
                    </a:lnTo>
                    <a:lnTo>
                      <a:pt x="3526" y="577"/>
                    </a:lnTo>
                    <a:lnTo>
                      <a:pt x="3527" y="577"/>
                    </a:lnTo>
                    <a:lnTo>
                      <a:pt x="3528" y="577"/>
                    </a:lnTo>
                    <a:lnTo>
                      <a:pt x="3528" y="576"/>
                    </a:lnTo>
                    <a:lnTo>
                      <a:pt x="3529" y="576"/>
                    </a:lnTo>
                    <a:lnTo>
                      <a:pt x="3530" y="576"/>
                    </a:lnTo>
                    <a:lnTo>
                      <a:pt x="3531" y="576"/>
                    </a:lnTo>
                    <a:lnTo>
                      <a:pt x="3532" y="576"/>
                    </a:lnTo>
                    <a:lnTo>
                      <a:pt x="3533" y="576"/>
                    </a:lnTo>
                    <a:lnTo>
                      <a:pt x="3533" y="575"/>
                    </a:lnTo>
                    <a:lnTo>
                      <a:pt x="3533" y="576"/>
                    </a:lnTo>
                    <a:lnTo>
                      <a:pt x="3534" y="576"/>
                    </a:lnTo>
                    <a:lnTo>
                      <a:pt x="3535" y="576"/>
                    </a:lnTo>
                    <a:lnTo>
                      <a:pt x="3536" y="576"/>
                    </a:lnTo>
                    <a:lnTo>
                      <a:pt x="3536" y="577"/>
                    </a:lnTo>
                    <a:lnTo>
                      <a:pt x="3537" y="577"/>
                    </a:lnTo>
                    <a:lnTo>
                      <a:pt x="3538" y="577"/>
                    </a:lnTo>
                    <a:lnTo>
                      <a:pt x="3539" y="577"/>
                    </a:lnTo>
                    <a:lnTo>
                      <a:pt x="3539" y="575"/>
                    </a:lnTo>
                    <a:lnTo>
                      <a:pt x="3539" y="576"/>
                    </a:lnTo>
                    <a:lnTo>
                      <a:pt x="3540" y="576"/>
                    </a:lnTo>
                    <a:lnTo>
                      <a:pt x="3540" y="577"/>
                    </a:lnTo>
                    <a:lnTo>
                      <a:pt x="3541" y="577"/>
                    </a:lnTo>
                    <a:lnTo>
                      <a:pt x="3542" y="577"/>
                    </a:lnTo>
                    <a:lnTo>
                      <a:pt x="3542" y="575"/>
                    </a:lnTo>
                    <a:lnTo>
                      <a:pt x="3542" y="576"/>
                    </a:lnTo>
                    <a:lnTo>
                      <a:pt x="3543" y="576"/>
                    </a:lnTo>
                    <a:lnTo>
                      <a:pt x="3543" y="574"/>
                    </a:lnTo>
                    <a:lnTo>
                      <a:pt x="3543" y="576"/>
                    </a:lnTo>
                    <a:lnTo>
                      <a:pt x="3544" y="576"/>
                    </a:lnTo>
                    <a:lnTo>
                      <a:pt x="3545" y="576"/>
                    </a:lnTo>
                    <a:lnTo>
                      <a:pt x="3545" y="577"/>
                    </a:lnTo>
                    <a:lnTo>
                      <a:pt x="3545" y="576"/>
                    </a:lnTo>
                    <a:lnTo>
                      <a:pt x="3546" y="576"/>
                    </a:lnTo>
                    <a:lnTo>
                      <a:pt x="3546" y="577"/>
                    </a:lnTo>
                    <a:lnTo>
                      <a:pt x="3546" y="576"/>
                    </a:lnTo>
                    <a:lnTo>
                      <a:pt x="3547" y="576"/>
                    </a:lnTo>
                    <a:lnTo>
                      <a:pt x="3547" y="577"/>
                    </a:lnTo>
                    <a:lnTo>
                      <a:pt x="3547" y="576"/>
                    </a:lnTo>
                    <a:lnTo>
                      <a:pt x="3548" y="576"/>
                    </a:lnTo>
                    <a:lnTo>
                      <a:pt x="3548" y="577"/>
                    </a:lnTo>
                    <a:lnTo>
                      <a:pt x="3549" y="576"/>
                    </a:lnTo>
                    <a:lnTo>
                      <a:pt x="3549" y="574"/>
                    </a:lnTo>
                    <a:lnTo>
                      <a:pt x="3549" y="575"/>
                    </a:lnTo>
                    <a:lnTo>
                      <a:pt x="3550" y="575"/>
                    </a:lnTo>
                    <a:lnTo>
                      <a:pt x="3550" y="577"/>
                    </a:lnTo>
                    <a:lnTo>
                      <a:pt x="3550" y="575"/>
                    </a:lnTo>
                    <a:lnTo>
                      <a:pt x="3551" y="575"/>
                    </a:lnTo>
                    <a:lnTo>
                      <a:pt x="3551" y="577"/>
                    </a:lnTo>
                    <a:lnTo>
                      <a:pt x="3552" y="575"/>
                    </a:lnTo>
                    <a:lnTo>
                      <a:pt x="3552" y="574"/>
                    </a:lnTo>
                    <a:lnTo>
                      <a:pt x="3552" y="575"/>
                    </a:lnTo>
                    <a:lnTo>
                      <a:pt x="3553" y="575"/>
                    </a:lnTo>
                    <a:lnTo>
                      <a:pt x="3553" y="576"/>
                    </a:lnTo>
                    <a:lnTo>
                      <a:pt x="3554" y="575"/>
                    </a:lnTo>
                    <a:lnTo>
                      <a:pt x="3554" y="574"/>
                    </a:lnTo>
                    <a:lnTo>
                      <a:pt x="3554" y="575"/>
                    </a:lnTo>
                    <a:lnTo>
                      <a:pt x="3555" y="575"/>
                    </a:lnTo>
                    <a:lnTo>
                      <a:pt x="3555" y="576"/>
                    </a:lnTo>
                    <a:lnTo>
                      <a:pt x="3556" y="575"/>
                    </a:lnTo>
                    <a:lnTo>
                      <a:pt x="3556" y="574"/>
                    </a:lnTo>
                    <a:lnTo>
                      <a:pt x="3556" y="575"/>
                    </a:lnTo>
                    <a:lnTo>
                      <a:pt x="3557" y="575"/>
                    </a:lnTo>
                    <a:lnTo>
                      <a:pt x="3557" y="576"/>
                    </a:lnTo>
                    <a:lnTo>
                      <a:pt x="3558" y="575"/>
                    </a:lnTo>
                    <a:lnTo>
                      <a:pt x="3558" y="574"/>
                    </a:lnTo>
                    <a:lnTo>
                      <a:pt x="3558" y="576"/>
                    </a:lnTo>
                    <a:lnTo>
                      <a:pt x="3559" y="576"/>
                    </a:lnTo>
                    <a:lnTo>
                      <a:pt x="3559" y="577"/>
                    </a:lnTo>
                    <a:lnTo>
                      <a:pt x="3559" y="576"/>
                    </a:lnTo>
                    <a:lnTo>
                      <a:pt x="3560" y="576"/>
                    </a:lnTo>
                    <a:lnTo>
                      <a:pt x="3560" y="577"/>
                    </a:lnTo>
                    <a:lnTo>
                      <a:pt x="3561" y="576"/>
                    </a:lnTo>
                    <a:lnTo>
                      <a:pt x="3561" y="573"/>
                    </a:lnTo>
                    <a:lnTo>
                      <a:pt x="3562" y="573"/>
                    </a:lnTo>
                    <a:lnTo>
                      <a:pt x="3562" y="576"/>
                    </a:lnTo>
                    <a:lnTo>
                      <a:pt x="3562" y="575"/>
                    </a:lnTo>
                    <a:lnTo>
                      <a:pt x="3563" y="575"/>
                    </a:lnTo>
                    <a:lnTo>
                      <a:pt x="3563" y="576"/>
                    </a:lnTo>
                    <a:lnTo>
                      <a:pt x="3563" y="575"/>
                    </a:lnTo>
                    <a:lnTo>
                      <a:pt x="3564" y="575"/>
                    </a:lnTo>
                    <a:lnTo>
                      <a:pt x="3564" y="576"/>
                    </a:lnTo>
                    <a:lnTo>
                      <a:pt x="3565" y="576"/>
                    </a:lnTo>
                    <a:lnTo>
                      <a:pt x="3565" y="577"/>
                    </a:lnTo>
                    <a:lnTo>
                      <a:pt x="3566" y="576"/>
                    </a:lnTo>
                    <a:lnTo>
                      <a:pt x="3567" y="576"/>
                    </a:lnTo>
                    <a:lnTo>
                      <a:pt x="3567" y="575"/>
                    </a:lnTo>
                    <a:lnTo>
                      <a:pt x="3567" y="576"/>
                    </a:lnTo>
                    <a:lnTo>
                      <a:pt x="3568" y="576"/>
                    </a:lnTo>
                    <a:lnTo>
                      <a:pt x="3568" y="574"/>
                    </a:lnTo>
                    <a:lnTo>
                      <a:pt x="3568" y="575"/>
                    </a:lnTo>
                    <a:lnTo>
                      <a:pt x="3569" y="575"/>
                    </a:lnTo>
                    <a:lnTo>
                      <a:pt x="3569" y="573"/>
                    </a:lnTo>
                    <a:lnTo>
                      <a:pt x="3569" y="576"/>
                    </a:lnTo>
                    <a:lnTo>
                      <a:pt x="3570" y="576"/>
                    </a:lnTo>
                    <a:lnTo>
                      <a:pt x="3571" y="576"/>
                    </a:lnTo>
                    <a:lnTo>
                      <a:pt x="3571" y="574"/>
                    </a:lnTo>
                    <a:lnTo>
                      <a:pt x="3572" y="574"/>
                    </a:lnTo>
                    <a:lnTo>
                      <a:pt x="3572" y="576"/>
                    </a:lnTo>
                    <a:lnTo>
                      <a:pt x="3573" y="576"/>
                    </a:lnTo>
                    <a:lnTo>
                      <a:pt x="3574" y="576"/>
                    </a:lnTo>
                    <a:lnTo>
                      <a:pt x="3574" y="575"/>
                    </a:lnTo>
                    <a:lnTo>
                      <a:pt x="3575" y="575"/>
                    </a:lnTo>
                    <a:lnTo>
                      <a:pt x="3575" y="574"/>
                    </a:lnTo>
                    <a:lnTo>
                      <a:pt x="3575" y="575"/>
                    </a:lnTo>
                    <a:lnTo>
                      <a:pt x="3576" y="575"/>
                    </a:lnTo>
                    <a:lnTo>
                      <a:pt x="3576" y="576"/>
                    </a:lnTo>
                    <a:lnTo>
                      <a:pt x="3577" y="576"/>
                    </a:lnTo>
                    <a:lnTo>
                      <a:pt x="3578" y="576"/>
                    </a:lnTo>
                    <a:lnTo>
                      <a:pt x="3579" y="576"/>
                    </a:lnTo>
                    <a:lnTo>
                      <a:pt x="3580" y="576"/>
                    </a:lnTo>
                    <a:lnTo>
                      <a:pt x="3581" y="576"/>
                    </a:lnTo>
                    <a:lnTo>
                      <a:pt x="3581" y="573"/>
                    </a:lnTo>
                    <a:lnTo>
                      <a:pt x="3581" y="574"/>
                    </a:lnTo>
                    <a:lnTo>
                      <a:pt x="3582" y="574"/>
                    </a:lnTo>
                    <a:lnTo>
                      <a:pt x="3582" y="577"/>
                    </a:lnTo>
                    <a:lnTo>
                      <a:pt x="3583" y="577"/>
                    </a:lnTo>
                    <a:lnTo>
                      <a:pt x="3584" y="577"/>
                    </a:lnTo>
                    <a:lnTo>
                      <a:pt x="3584" y="576"/>
                    </a:lnTo>
                    <a:lnTo>
                      <a:pt x="3585" y="576"/>
                    </a:lnTo>
                    <a:lnTo>
                      <a:pt x="3586" y="576"/>
                    </a:lnTo>
                    <a:lnTo>
                      <a:pt x="3586" y="577"/>
                    </a:lnTo>
                    <a:lnTo>
                      <a:pt x="3587" y="576"/>
                    </a:lnTo>
                    <a:lnTo>
                      <a:pt x="3587" y="577"/>
                    </a:lnTo>
                    <a:lnTo>
                      <a:pt x="3588" y="577"/>
                    </a:lnTo>
                    <a:lnTo>
                      <a:pt x="3589" y="577"/>
                    </a:lnTo>
                    <a:lnTo>
                      <a:pt x="3589" y="572"/>
                    </a:lnTo>
                    <a:lnTo>
                      <a:pt x="3589" y="574"/>
                    </a:lnTo>
                    <a:lnTo>
                      <a:pt x="3590" y="574"/>
                    </a:lnTo>
                    <a:lnTo>
                      <a:pt x="3590" y="577"/>
                    </a:lnTo>
                    <a:lnTo>
                      <a:pt x="3590" y="575"/>
                    </a:lnTo>
                    <a:lnTo>
                      <a:pt x="3591" y="575"/>
                    </a:lnTo>
                    <a:lnTo>
                      <a:pt x="3591" y="570"/>
                    </a:lnTo>
                    <a:lnTo>
                      <a:pt x="3591" y="572"/>
                    </a:lnTo>
                    <a:lnTo>
                      <a:pt x="3592" y="572"/>
                    </a:lnTo>
                    <a:lnTo>
                      <a:pt x="3592" y="577"/>
                    </a:lnTo>
                    <a:lnTo>
                      <a:pt x="3592" y="576"/>
                    </a:lnTo>
                    <a:lnTo>
                      <a:pt x="3593" y="576"/>
                    </a:lnTo>
                    <a:lnTo>
                      <a:pt x="3593" y="577"/>
                    </a:lnTo>
                    <a:lnTo>
                      <a:pt x="3594" y="576"/>
                    </a:lnTo>
                    <a:lnTo>
                      <a:pt x="3595" y="576"/>
                    </a:lnTo>
                    <a:lnTo>
                      <a:pt x="3595" y="575"/>
                    </a:lnTo>
                    <a:lnTo>
                      <a:pt x="3595" y="576"/>
                    </a:lnTo>
                    <a:lnTo>
                      <a:pt x="3596" y="576"/>
                    </a:lnTo>
                    <a:lnTo>
                      <a:pt x="3596" y="577"/>
                    </a:lnTo>
                    <a:lnTo>
                      <a:pt x="3596" y="576"/>
                    </a:lnTo>
                    <a:lnTo>
                      <a:pt x="3597" y="576"/>
                    </a:lnTo>
                    <a:lnTo>
                      <a:pt x="3597" y="577"/>
                    </a:lnTo>
                    <a:lnTo>
                      <a:pt x="3597" y="576"/>
                    </a:lnTo>
                    <a:lnTo>
                      <a:pt x="3598" y="576"/>
                    </a:lnTo>
                    <a:lnTo>
                      <a:pt x="3598" y="577"/>
                    </a:lnTo>
                    <a:lnTo>
                      <a:pt x="3599" y="577"/>
                    </a:lnTo>
                    <a:lnTo>
                      <a:pt x="3599" y="575"/>
                    </a:lnTo>
                    <a:lnTo>
                      <a:pt x="3600" y="575"/>
                    </a:lnTo>
                    <a:lnTo>
                      <a:pt x="3600" y="574"/>
                    </a:lnTo>
                    <a:lnTo>
                      <a:pt x="3600" y="576"/>
                    </a:lnTo>
                    <a:lnTo>
                      <a:pt x="3601" y="576"/>
                    </a:lnTo>
                    <a:lnTo>
                      <a:pt x="3602" y="576"/>
                    </a:lnTo>
                    <a:lnTo>
                      <a:pt x="3602" y="577"/>
                    </a:lnTo>
                    <a:lnTo>
                      <a:pt x="3602" y="576"/>
                    </a:lnTo>
                    <a:lnTo>
                      <a:pt x="3603" y="576"/>
                    </a:lnTo>
                    <a:lnTo>
                      <a:pt x="3603" y="577"/>
                    </a:lnTo>
                    <a:lnTo>
                      <a:pt x="3603" y="576"/>
                    </a:lnTo>
                    <a:lnTo>
                      <a:pt x="3604" y="576"/>
                    </a:lnTo>
                    <a:lnTo>
                      <a:pt x="3604" y="577"/>
                    </a:lnTo>
                    <a:lnTo>
                      <a:pt x="3605" y="576"/>
                    </a:lnTo>
                    <a:lnTo>
                      <a:pt x="3605" y="573"/>
                    </a:lnTo>
                    <a:lnTo>
                      <a:pt x="3605" y="574"/>
                    </a:lnTo>
                    <a:lnTo>
                      <a:pt x="3606" y="574"/>
                    </a:lnTo>
                    <a:lnTo>
                      <a:pt x="3606" y="575"/>
                    </a:lnTo>
                    <a:lnTo>
                      <a:pt x="3607" y="575"/>
                    </a:lnTo>
                    <a:lnTo>
                      <a:pt x="3607" y="576"/>
                    </a:lnTo>
                    <a:lnTo>
                      <a:pt x="3608" y="576"/>
                    </a:lnTo>
                    <a:lnTo>
                      <a:pt x="3608" y="577"/>
                    </a:lnTo>
                    <a:lnTo>
                      <a:pt x="3609" y="576"/>
                    </a:lnTo>
                    <a:lnTo>
                      <a:pt x="3609" y="575"/>
                    </a:lnTo>
                    <a:lnTo>
                      <a:pt x="3609" y="576"/>
                    </a:lnTo>
                    <a:lnTo>
                      <a:pt x="3610" y="576"/>
                    </a:lnTo>
                    <a:lnTo>
                      <a:pt x="3611" y="576"/>
                    </a:lnTo>
                    <a:lnTo>
                      <a:pt x="3612" y="576"/>
                    </a:lnTo>
                    <a:lnTo>
                      <a:pt x="3613" y="576"/>
                    </a:lnTo>
                    <a:lnTo>
                      <a:pt x="3614" y="576"/>
                    </a:lnTo>
                    <a:lnTo>
                      <a:pt x="3615" y="576"/>
                    </a:lnTo>
                    <a:lnTo>
                      <a:pt x="3616" y="576"/>
                    </a:lnTo>
                    <a:lnTo>
                      <a:pt x="3616" y="577"/>
                    </a:lnTo>
                    <a:lnTo>
                      <a:pt x="3617" y="577"/>
                    </a:lnTo>
                    <a:lnTo>
                      <a:pt x="3618" y="577"/>
                    </a:lnTo>
                    <a:lnTo>
                      <a:pt x="3619" y="577"/>
                    </a:lnTo>
                    <a:lnTo>
                      <a:pt x="3619" y="576"/>
                    </a:lnTo>
                    <a:lnTo>
                      <a:pt x="3620" y="576"/>
                    </a:lnTo>
                    <a:lnTo>
                      <a:pt x="3620" y="577"/>
                    </a:lnTo>
                    <a:lnTo>
                      <a:pt x="3621" y="577"/>
                    </a:lnTo>
                    <a:lnTo>
                      <a:pt x="3621" y="575"/>
                    </a:lnTo>
                    <a:lnTo>
                      <a:pt x="3622" y="575"/>
                    </a:lnTo>
                    <a:lnTo>
                      <a:pt x="3622" y="577"/>
                    </a:lnTo>
                    <a:lnTo>
                      <a:pt x="3622" y="575"/>
                    </a:lnTo>
                    <a:lnTo>
                      <a:pt x="3623" y="575"/>
                    </a:lnTo>
                    <a:lnTo>
                      <a:pt x="3623" y="577"/>
                    </a:lnTo>
                    <a:lnTo>
                      <a:pt x="3623" y="575"/>
                    </a:lnTo>
                    <a:lnTo>
                      <a:pt x="3624" y="575"/>
                    </a:lnTo>
                    <a:lnTo>
                      <a:pt x="3624" y="577"/>
                    </a:lnTo>
                    <a:lnTo>
                      <a:pt x="3625" y="577"/>
                    </a:lnTo>
                    <a:lnTo>
                      <a:pt x="3626" y="577"/>
                    </a:lnTo>
                    <a:lnTo>
                      <a:pt x="3626" y="576"/>
                    </a:lnTo>
                    <a:lnTo>
                      <a:pt x="3626" y="577"/>
                    </a:lnTo>
                    <a:lnTo>
                      <a:pt x="3627" y="577"/>
                    </a:lnTo>
                    <a:lnTo>
                      <a:pt x="3627" y="575"/>
                    </a:lnTo>
                    <a:lnTo>
                      <a:pt x="3628" y="575"/>
                    </a:lnTo>
                    <a:lnTo>
                      <a:pt x="3628" y="573"/>
                    </a:lnTo>
                    <a:lnTo>
                      <a:pt x="3628" y="576"/>
                    </a:lnTo>
                    <a:lnTo>
                      <a:pt x="3629" y="576"/>
                    </a:lnTo>
                    <a:lnTo>
                      <a:pt x="3629" y="577"/>
                    </a:lnTo>
                    <a:lnTo>
                      <a:pt x="3630" y="577"/>
                    </a:lnTo>
                    <a:lnTo>
                      <a:pt x="3631" y="577"/>
                    </a:lnTo>
                    <a:lnTo>
                      <a:pt x="3631" y="575"/>
                    </a:lnTo>
                    <a:lnTo>
                      <a:pt x="3632" y="575"/>
                    </a:lnTo>
                    <a:lnTo>
                      <a:pt x="3632" y="573"/>
                    </a:lnTo>
                    <a:lnTo>
                      <a:pt x="3632" y="575"/>
                    </a:lnTo>
                    <a:lnTo>
                      <a:pt x="3633" y="575"/>
                    </a:lnTo>
                    <a:lnTo>
                      <a:pt x="3633" y="577"/>
                    </a:lnTo>
                    <a:lnTo>
                      <a:pt x="3633" y="576"/>
                    </a:lnTo>
                    <a:lnTo>
                      <a:pt x="3634" y="576"/>
                    </a:lnTo>
                    <a:lnTo>
                      <a:pt x="3635" y="576"/>
                    </a:lnTo>
                    <a:lnTo>
                      <a:pt x="3635" y="577"/>
                    </a:lnTo>
                    <a:lnTo>
                      <a:pt x="3636" y="576"/>
                    </a:lnTo>
                    <a:lnTo>
                      <a:pt x="3637" y="576"/>
                    </a:lnTo>
                    <a:lnTo>
                      <a:pt x="3638" y="576"/>
                    </a:lnTo>
                    <a:lnTo>
                      <a:pt x="3638" y="577"/>
                    </a:lnTo>
                    <a:lnTo>
                      <a:pt x="3639" y="576"/>
                    </a:lnTo>
                    <a:lnTo>
                      <a:pt x="3640" y="576"/>
                    </a:lnTo>
                    <a:lnTo>
                      <a:pt x="3641" y="576"/>
                    </a:lnTo>
                    <a:lnTo>
                      <a:pt x="3641" y="575"/>
                    </a:lnTo>
                    <a:lnTo>
                      <a:pt x="3641" y="576"/>
                    </a:lnTo>
                    <a:lnTo>
                      <a:pt x="3642" y="576"/>
                    </a:lnTo>
                    <a:lnTo>
                      <a:pt x="3642" y="577"/>
                    </a:lnTo>
                    <a:lnTo>
                      <a:pt x="3643" y="576"/>
                    </a:lnTo>
                    <a:lnTo>
                      <a:pt x="3643" y="575"/>
                    </a:lnTo>
                    <a:lnTo>
                      <a:pt x="3643" y="576"/>
                    </a:lnTo>
                    <a:lnTo>
                      <a:pt x="3644" y="576"/>
                    </a:lnTo>
                    <a:lnTo>
                      <a:pt x="3644" y="577"/>
                    </a:lnTo>
                    <a:lnTo>
                      <a:pt x="3644" y="576"/>
                    </a:lnTo>
                    <a:lnTo>
                      <a:pt x="3645" y="576"/>
                    </a:lnTo>
                    <a:lnTo>
                      <a:pt x="3645" y="577"/>
                    </a:lnTo>
                    <a:lnTo>
                      <a:pt x="3646" y="577"/>
                    </a:lnTo>
                    <a:lnTo>
                      <a:pt x="3647" y="577"/>
                    </a:lnTo>
                    <a:lnTo>
                      <a:pt x="3647" y="576"/>
                    </a:lnTo>
                    <a:lnTo>
                      <a:pt x="3648" y="576"/>
                    </a:lnTo>
                    <a:lnTo>
                      <a:pt x="3649" y="576"/>
                    </a:lnTo>
                    <a:lnTo>
                      <a:pt x="3649" y="577"/>
                    </a:lnTo>
                    <a:lnTo>
                      <a:pt x="3649" y="576"/>
                    </a:lnTo>
                    <a:lnTo>
                      <a:pt x="3650" y="576"/>
                    </a:lnTo>
                    <a:lnTo>
                      <a:pt x="3650" y="577"/>
                    </a:lnTo>
                    <a:lnTo>
                      <a:pt x="3651" y="576"/>
                    </a:lnTo>
                    <a:lnTo>
                      <a:pt x="3652" y="576"/>
                    </a:lnTo>
                    <a:lnTo>
                      <a:pt x="3652" y="577"/>
                    </a:lnTo>
                    <a:lnTo>
                      <a:pt x="3653" y="577"/>
                    </a:lnTo>
                    <a:lnTo>
                      <a:pt x="3653" y="575"/>
                    </a:lnTo>
                    <a:lnTo>
                      <a:pt x="3654" y="575"/>
                    </a:lnTo>
                    <a:lnTo>
                      <a:pt x="3654" y="574"/>
                    </a:lnTo>
                    <a:lnTo>
                      <a:pt x="3654" y="575"/>
                    </a:lnTo>
                    <a:lnTo>
                      <a:pt x="3655" y="575"/>
                    </a:lnTo>
                    <a:lnTo>
                      <a:pt x="3655" y="577"/>
                    </a:lnTo>
                    <a:lnTo>
                      <a:pt x="3655" y="576"/>
                    </a:lnTo>
                    <a:lnTo>
                      <a:pt x="3656" y="576"/>
                    </a:lnTo>
                    <a:lnTo>
                      <a:pt x="3656" y="577"/>
                    </a:lnTo>
                    <a:lnTo>
                      <a:pt x="3657" y="577"/>
                    </a:lnTo>
                    <a:lnTo>
                      <a:pt x="3658" y="577"/>
                    </a:lnTo>
                    <a:lnTo>
                      <a:pt x="3659" y="577"/>
                    </a:lnTo>
                    <a:lnTo>
                      <a:pt x="3659" y="574"/>
                    </a:lnTo>
                    <a:lnTo>
                      <a:pt x="3659" y="575"/>
                    </a:lnTo>
                    <a:lnTo>
                      <a:pt x="3660" y="575"/>
                    </a:lnTo>
                    <a:lnTo>
                      <a:pt x="3660" y="573"/>
                    </a:lnTo>
                    <a:lnTo>
                      <a:pt x="3660" y="576"/>
                    </a:lnTo>
                    <a:lnTo>
                      <a:pt x="3661" y="576"/>
                    </a:lnTo>
                    <a:lnTo>
                      <a:pt x="3661" y="577"/>
                    </a:lnTo>
                    <a:lnTo>
                      <a:pt x="3662" y="576"/>
                    </a:lnTo>
                    <a:lnTo>
                      <a:pt x="3663" y="576"/>
                    </a:lnTo>
                    <a:lnTo>
                      <a:pt x="3663" y="577"/>
                    </a:lnTo>
                    <a:lnTo>
                      <a:pt x="3664" y="576"/>
                    </a:lnTo>
                    <a:lnTo>
                      <a:pt x="3664" y="575"/>
                    </a:lnTo>
                    <a:lnTo>
                      <a:pt x="3664" y="576"/>
                    </a:lnTo>
                    <a:lnTo>
                      <a:pt x="3665" y="576"/>
                    </a:lnTo>
                    <a:lnTo>
                      <a:pt x="3666" y="576"/>
                    </a:lnTo>
                    <a:lnTo>
                      <a:pt x="3667" y="576"/>
                    </a:lnTo>
                    <a:lnTo>
                      <a:pt x="3667" y="575"/>
                    </a:lnTo>
                    <a:lnTo>
                      <a:pt x="3667" y="576"/>
                    </a:lnTo>
                    <a:lnTo>
                      <a:pt x="3668" y="576"/>
                    </a:lnTo>
                    <a:lnTo>
                      <a:pt x="3669" y="576"/>
                    </a:lnTo>
                    <a:lnTo>
                      <a:pt x="3669" y="575"/>
                    </a:lnTo>
                    <a:lnTo>
                      <a:pt x="3670" y="575"/>
                    </a:lnTo>
                    <a:lnTo>
                      <a:pt x="3670" y="576"/>
                    </a:lnTo>
                    <a:lnTo>
                      <a:pt x="3671" y="576"/>
                    </a:lnTo>
                    <a:lnTo>
                      <a:pt x="3671" y="577"/>
                    </a:lnTo>
                    <a:lnTo>
                      <a:pt x="3672" y="576"/>
                    </a:lnTo>
                    <a:lnTo>
                      <a:pt x="3673" y="576"/>
                    </a:lnTo>
                    <a:lnTo>
                      <a:pt x="3674" y="576"/>
                    </a:lnTo>
                    <a:lnTo>
                      <a:pt x="3674" y="575"/>
                    </a:lnTo>
                    <a:lnTo>
                      <a:pt x="3675" y="575"/>
                    </a:lnTo>
                    <a:lnTo>
                      <a:pt x="3675" y="577"/>
                    </a:lnTo>
                    <a:lnTo>
                      <a:pt x="3676" y="577"/>
                    </a:lnTo>
                    <a:lnTo>
                      <a:pt x="3677" y="577"/>
                    </a:lnTo>
                    <a:lnTo>
                      <a:pt x="3677" y="576"/>
                    </a:lnTo>
                    <a:lnTo>
                      <a:pt x="3678" y="576"/>
                    </a:lnTo>
                    <a:lnTo>
                      <a:pt x="3679" y="576"/>
                    </a:lnTo>
                    <a:lnTo>
                      <a:pt x="3679" y="577"/>
                    </a:lnTo>
                    <a:lnTo>
                      <a:pt x="3680" y="577"/>
                    </a:lnTo>
                    <a:lnTo>
                      <a:pt x="3681" y="577"/>
                    </a:lnTo>
                    <a:lnTo>
                      <a:pt x="3681" y="576"/>
                    </a:lnTo>
                    <a:lnTo>
                      <a:pt x="3682" y="576"/>
                    </a:lnTo>
                    <a:lnTo>
                      <a:pt x="3683" y="576"/>
                    </a:lnTo>
                    <a:lnTo>
                      <a:pt x="3683" y="577"/>
                    </a:lnTo>
                    <a:lnTo>
                      <a:pt x="3684" y="576"/>
                    </a:lnTo>
                    <a:lnTo>
                      <a:pt x="3685" y="576"/>
                    </a:lnTo>
                    <a:lnTo>
                      <a:pt x="3685" y="575"/>
                    </a:lnTo>
                    <a:lnTo>
                      <a:pt x="3686" y="575"/>
                    </a:lnTo>
                    <a:lnTo>
                      <a:pt x="3686" y="573"/>
                    </a:lnTo>
                    <a:lnTo>
                      <a:pt x="3686" y="574"/>
                    </a:lnTo>
                    <a:lnTo>
                      <a:pt x="3687" y="574"/>
                    </a:lnTo>
                    <a:lnTo>
                      <a:pt x="3687" y="575"/>
                    </a:lnTo>
                    <a:lnTo>
                      <a:pt x="3687" y="574"/>
                    </a:lnTo>
                    <a:lnTo>
                      <a:pt x="3688" y="574"/>
                    </a:lnTo>
                    <a:lnTo>
                      <a:pt x="3688" y="575"/>
                    </a:lnTo>
                    <a:lnTo>
                      <a:pt x="3689" y="575"/>
                    </a:lnTo>
                    <a:lnTo>
                      <a:pt x="3689" y="576"/>
                    </a:lnTo>
                    <a:lnTo>
                      <a:pt x="3690" y="576"/>
                    </a:lnTo>
                    <a:lnTo>
                      <a:pt x="3690" y="577"/>
                    </a:lnTo>
                    <a:lnTo>
                      <a:pt x="3691" y="576"/>
                    </a:lnTo>
                    <a:lnTo>
                      <a:pt x="3691" y="575"/>
                    </a:lnTo>
                    <a:lnTo>
                      <a:pt x="3691" y="576"/>
                    </a:lnTo>
                    <a:lnTo>
                      <a:pt x="3692" y="576"/>
                    </a:lnTo>
                    <a:lnTo>
                      <a:pt x="3692" y="577"/>
                    </a:lnTo>
                    <a:lnTo>
                      <a:pt x="3693" y="577"/>
                    </a:lnTo>
                    <a:lnTo>
                      <a:pt x="3693" y="575"/>
                    </a:lnTo>
                    <a:lnTo>
                      <a:pt x="3694" y="575"/>
                    </a:lnTo>
                    <a:lnTo>
                      <a:pt x="3694" y="572"/>
                    </a:lnTo>
                    <a:lnTo>
                      <a:pt x="3694" y="573"/>
                    </a:lnTo>
                    <a:lnTo>
                      <a:pt x="3695" y="573"/>
                    </a:lnTo>
                    <a:lnTo>
                      <a:pt x="3695" y="577"/>
                    </a:lnTo>
                    <a:lnTo>
                      <a:pt x="3695" y="573"/>
                    </a:lnTo>
                    <a:lnTo>
                      <a:pt x="3696" y="573"/>
                    </a:lnTo>
                    <a:lnTo>
                      <a:pt x="3696" y="577"/>
                    </a:lnTo>
                    <a:lnTo>
                      <a:pt x="3696" y="573"/>
                    </a:lnTo>
                    <a:lnTo>
                      <a:pt x="3697" y="573"/>
                    </a:lnTo>
                    <a:lnTo>
                      <a:pt x="3697" y="576"/>
                    </a:lnTo>
                    <a:lnTo>
                      <a:pt x="3697" y="574"/>
                    </a:lnTo>
                    <a:lnTo>
                      <a:pt x="3698" y="574"/>
                    </a:lnTo>
                    <a:lnTo>
                      <a:pt x="3698" y="576"/>
                    </a:lnTo>
                    <a:lnTo>
                      <a:pt x="3698" y="574"/>
                    </a:lnTo>
                    <a:lnTo>
                      <a:pt x="3699" y="574"/>
                    </a:lnTo>
                    <a:lnTo>
                      <a:pt x="3699" y="576"/>
                    </a:lnTo>
                    <a:lnTo>
                      <a:pt x="3700" y="576"/>
                    </a:lnTo>
                    <a:lnTo>
                      <a:pt x="3701" y="576"/>
                    </a:lnTo>
                    <a:lnTo>
                      <a:pt x="3702" y="576"/>
                    </a:lnTo>
                    <a:lnTo>
                      <a:pt x="3703" y="576"/>
                    </a:lnTo>
                    <a:lnTo>
                      <a:pt x="3703" y="577"/>
                    </a:lnTo>
                    <a:lnTo>
                      <a:pt x="3703" y="576"/>
                    </a:lnTo>
                    <a:lnTo>
                      <a:pt x="3704" y="576"/>
                    </a:lnTo>
                    <a:lnTo>
                      <a:pt x="3704" y="577"/>
                    </a:lnTo>
                    <a:lnTo>
                      <a:pt x="3704" y="576"/>
                    </a:lnTo>
                    <a:lnTo>
                      <a:pt x="3705" y="576"/>
                    </a:lnTo>
                    <a:lnTo>
                      <a:pt x="3705" y="577"/>
                    </a:lnTo>
                    <a:lnTo>
                      <a:pt x="3706" y="577"/>
                    </a:lnTo>
                    <a:lnTo>
                      <a:pt x="3707" y="577"/>
                    </a:lnTo>
                    <a:lnTo>
                      <a:pt x="3707" y="575"/>
                    </a:lnTo>
                    <a:lnTo>
                      <a:pt x="3708" y="575"/>
                    </a:lnTo>
                    <a:lnTo>
                      <a:pt x="3708" y="574"/>
                    </a:lnTo>
                    <a:lnTo>
                      <a:pt x="3708" y="576"/>
                    </a:lnTo>
                    <a:lnTo>
                      <a:pt x="3709" y="576"/>
                    </a:lnTo>
                    <a:lnTo>
                      <a:pt x="3709" y="577"/>
                    </a:lnTo>
                    <a:lnTo>
                      <a:pt x="3710" y="576"/>
                    </a:lnTo>
                    <a:lnTo>
                      <a:pt x="3710" y="574"/>
                    </a:lnTo>
                    <a:lnTo>
                      <a:pt x="3711" y="574"/>
                    </a:lnTo>
                    <a:lnTo>
                      <a:pt x="3711" y="577"/>
                    </a:lnTo>
                    <a:lnTo>
                      <a:pt x="3711" y="576"/>
                    </a:lnTo>
                    <a:lnTo>
                      <a:pt x="3712" y="576"/>
                    </a:lnTo>
                    <a:lnTo>
                      <a:pt x="3712" y="577"/>
                    </a:lnTo>
                    <a:lnTo>
                      <a:pt x="3713" y="576"/>
                    </a:lnTo>
                    <a:lnTo>
                      <a:pt x="3714" y="576"/>
                    </a:lnTo>
                    <a:lnTo>
                      <a:pt x="3714" y="575"/>
                    </a:lnTo>
                    <a:lnTo>
                      <a:pt x="3714" y="576"/>
                    </a:lnTo>
                    <a:lnTo>
                      <a:pt x="3715" y="576"/>
                    </a:lnTo>
                    <a:lnTo>
                      <a:pt x="3715" y="577"/>
                    </a:lnTo>
                    <a:lnTo>
                      <a:pt x="3715" y="576"/>
                    </a:lnTo>
                    <a:lnTo>
                      <a:pt x="3716" y="576"/>
                    </a:lnTo>
                    <a:lnTo>
                      <a:pt x="3716" y="577"/>
                    </a:lnTo>
                    <a:lnTo>
                      <a:pt x="3717" y="576"/>
                    </a:lnTo>
                    <a:lnTo>
                      <a:pt x="3717" y="575"/>
                    </a:lnTo>
                    <a:lnTo>
                      <a:pt x="3717" y="576"/>
                    </a:lnTo>
                    <a:lnTo>
                      <a:pt x="3718" y="576"/>
                    </a:lnTo>
                    <a:lnTo>
                      <a:pt x="3718" y="577"/>
                    </a:lnTo>
                    <a:lnTo>
                      <a:pt x="3719" y="576"/>
                    </a:lnTo>
                    <a:lnTo>
                      <a:pt x="3720" y="576"/>
                    </a:lnTo>
                    <a:lnTo>
                      <a:pt x="3720" y="577"/>
                    </a:lnTo>
                    <a:lnTo>
                      <a:pt x="3720" y="576"/>
                    </a:lnTo>
                    <a:lnTo>
                      <a:pt x="3721" y="576"/>
                    </a:lnTo>
                    <a:lnTo>
                      <a:pt x="3721" y="577"/>
                    </a:lnTo>
                    <a:lnTo>
                      <a:pt x="3722" y="576"/>
                    </a:lnTo>
                    <a:lnTo>
                      <a:pt x="3723" y="576"/>
                    </a:lnTo>
                    <a:lnTo>
                      <a:pt x="3723" y="575"/>
                    </a:lnTo>
                    <a:lnTo>
                      <a:pt x="3723" y="576"/>
                    </a:lnTo>
                    <a:lnTo>
                      <a:pt x="3724" y="576"/>
                    </a:lnTo>
                    <a:lnTo>
                      <a:pt x="3724" y="577"/>
                    </a:lnTo>
                    <a:lnTo>
                      <a:pt x="3725" y="577"/>
                    </a:lnTo>
                    <a:lnTo>
                      <a:pt x="3726" y="577"/>
                    </a:lnTo>
                    <a:lnTo>
                      <a:pt x="3727" y="577"/>
                    </a:lnTo>
                    <a:lnTo>
                      <a:pt x="3728" y="577"/>
                    </a:lnTo>
                    <a:lnTo>
                      <a:pt x="3728" y="575"/>
                    </a:lnTo>
                    <a:lnTo>
                      <a:pt x="3728" y="576"/>
                    </a:lnTo>
                    <a:lnTo>
                      <a:pt x="3729" y="576"/>
                    </a:lnTo>
                    <a:lnTo>
                      <a:pt x="3729" y="574"/>
                    </a:lnTo>
                    <a:lnTo>
                      <a:pt x="3729" y="576"/>
                    </a:lnTo>
                    <a:lnTo>
                      <a:pt x="3730" y="576"/>
                    </a:lnTo>
                    <a:lnTo>
                      <a:pt x="3731" y="576"/>
                    </a:lnTo>
                    <a:lnTo>
                      <a:pt x="3731" y="577"/>
                    </a:lnTo>
                    <a:lnTo>
                      <a:pt x="3731" y="576"/>
                    </a:lnTo>
                    <a:lnTo>
                      <a:pt x="3732" y="576"/>
                    </a:lnTo>
                    <a:lnTo>
                      <a:pt x="3732" y="577"/>
                    </a:lnTo>
                    <a:lnTo>
                      <a:pt x="3732" y="576"/>
                    </a:lnTo>
                    <a:lnTo>
                      <a:pt x="3733" y="576"/>
                    </a:lnTo>
                    <a:lnTo>
                      <a:pt x="3733" y="577"/>
                    </a:lnTo>
                    <a:lnTo>
                      <a:pt x="3734" y="577"/>
                    </a:lnTo>
                    <a:lnTo>
                      <a:pt x="3735" y="577"/>
                    </a:lnTo>
                    <a:lnTo>
                      <a:pt x="3735" y="574"/>
                    </a:lnTo>
                    <a:lnTo>
                      <a:pt x="3736" y="574"/>
                    </a:lnTo>
                    <a:lnTo>
                      <a:pt x="3736" y="576"/>
                    </a:lnTo>
                    <a:lnTo>
                      <a:pt x="3737" y="576"/>
                    </a:lnTo>
                    <a:lnTo>
                      <a:pt x="3737" y="577"/>
                    </a:lnTo>
                    <a:lnTo>
                      <a:pt x="3738" y="576"/>
                    </a:lnTo>
                    <a:lnTo>
                      <a:pt x="3739" y="576"/>
                    </a:lnTo>
                    <a:lnTo>
                      <a:pt x="3739" y="575"/>
                    </a:lnTo>
                    <a:lnTo>
                      <a:pt x="3739" y="576"/>
                    </a:lnTo>
                    <a:lnTo>
                      <a:pt x="3740" y="576"/>
                    </a:lnTo>
                    <a:lnTo>
                      <a:pt x="3740" y="577"/>
                    </a:lnTo>
                    <a:lnTo>
                      <a:pt x="3741" y="577"/>
                    </a:lnTo>
                    <a:lnTo>
                      <a:pt x="3742" y="577"/>
                    </a:lnTo>
                    <a:lnTo>
                      <a:pt x="3742" y="576"/>
                    </a:lnTo>
                    <a:lnTo>
                      <a:pt x="3743" y="576"/>
                    </a:lnTo>
                    <a:lnTo>
                      <a:pt x="3743" y="575"/>
                    </a:lnTo>
                    <a:lnTo>
                      <a:pt x="3744" y="575"/>
                    </a:lnTo>
                    <a:lnTo>
                      <a:pt x="3744" y="576"/>
                    </a:lnTo>
                    <a:lnTo>
                      <a:pt x="3744" y="575"/>
                    </a:lnTo>
                    <a:lnTo>
                      <a:pt x="3745" y="575"/>
                    </a:lnTo>
                    <a:lnTo>
                      <a:pt x="3745" y="576"/>
                    </a:lnTo>
                    <a:lnTo>
                      <a:pt x="3745" y="575"/>
                    </a:lnTo>
                    <a:lnTo>
                      <a:pt x="3746" y="575"/>
                    </a:lnTo>
                    <a:lnTo>
                      <a:pt x="3746" y="576"/>
                    </a:lnTo>
                    <a:lnTo>
                      <a:pt x="3747" y="576"/>
                    </a:lnTo>
                    <a:lnTo>
                      <a:pt x="3748" y="576"/>
                    </a:lnTo>
                    <a:lnTo>
                      <a:pt x="3748" y="577"/>
                    </a:lnTo>
                    <a:lnTo>
                      <a:pt x="3748" y="576"/>
                    </a:lnTo>
                    <a:lnTo>
                      <a:pt x="3749" y="576"/>
                    </a:lnTo>
                    <a:lnTo>
                      <a:pt x="3749" y="577"/>
                    </a:lnTo>
                    <a:lnTo>
                      <a:pt x="3750" y="576"/>
                    </a:lnTo>
                    <a:lnTo>
                      <a:pt x="3750" y="575"/>
                    </a:lnTo>
                    <a:lnTo>
                      <a:pt x="3751" y="575"/>
                    </a:lnTo>
                    <a:lnTo>
                      <a:pt x="3751" y="576"/>
                    </a:lnTo>
                    <a:lnTo>
                      <a:pt x="3752" y="576"/>
                    </a:lnTo>
                    <a:lnTo>
                      <a:pt x="3752" y="577"/>
                    </a:lnTo>
                    <a:lnTo>
                      <a:pt x="3752" y="576"/>
                    </a:lnTo>
                    <a:lnTo>
                      <a:pt x="3753" y="576"/>
                    </a:lnTo>
                    <a:lnTo>
                      <a:pt x="3753" y="577"/>
                    </a:lnTo>
                    <a:lnTo>
                      <a:pt x="3753" y="576"/>
                    </a:lnTo>
                    <a:lnTo>
                      <a:pt x="3754" y="576"/>
                    </a:lnTo>
                    <a:lnTo>
                      <a:pt x="3754" y="577"/>
                    </a:lnTo>
                    <a:lnTo>
                      <a:pt x="3755" y="577"/>
                    </a:lnTo>
                    <a:lnTo>
                      <a:pt x="3755" y="575"/>
                    </a:lnTo>
                    <a:lnTo>
                      <a:pt x="3756" y="575"/>
                    </a:lnTo>
                    <a:lnTo>
                      <a:pt x="3756" y="573"/>
                    </a:lnTo>
                    <a:lnTo>
                      <a:pt x="3756" y="575"/>
                    </a:lnTo>
                    <a:lnTo>
                      <a:pt x="3757" y="575"/>
                    </a:lnTo>
                    <a:lnTo>
                      <a:pt x="3757" y="577"/>
                    </a:lnTo>
                    <a:lnTo>
                      <a:pt x="3757" y="576"/>
                    </a:lnTo>
                    <a:lnTo>
                      <a:pt x="3758" y="576"/>
                    </a:lnTo>
                    <a:lnTo>
                      <a:pt x="3758" y="577"/>
                    </a:lnTo>
                    <a:lnTo>
                      <a:pt x="3758" y="576"/>
                    </a:lnTo>
                    <a:lnTo>
                      <a:pt x="3759" y="576"/>
                    </a:lnTo>
                    <a:lnTo>
                      <a:pt x="3759" y="577"/>
                    </a:lnTo>
                    <a:lnTo>
                      <a:pt x="3759" y="576"/>
                    </a:lnTo>
                    <a:lnTo>
                      <a:pt x="3760" y="576"/>
                    </a:lnTo>
                    <a:lnTo>
                      <a:pt x="3760" y="577"/>
                    </a:lnTo>
                    <a:lnTo>
                      <a:pt x="3760" y="576"/>
                    </a:lnTo>
                    <a:lnTo>
                      <a:pt x="3761" y="576"/>
                    </a:lnTo>
                    <a:lnTo>
                      <a:pt x="3761" y="577"/>
                    </a:lnTo>
                    <a:lnTo>
                      <a:pt x="3761" y="576"/>
                    </a:lnTo>
                    <a:lnTo>
                      <a:pt x="3762" y="576"/>
                    </a:lnTo>
                    <a:lnTo>
                      <a:pt x="3762" y="577"/>
                    </a:lnTo>
                    <a:lnTo>
                      <a:pt x="3763" y="576"/>
                    </a:lnTo>
                    <a:lnTo>
                      <a:pt x="3764" y="576"/>
                    </a:lnTo>
                    <a:lnTo>
                      <a:pt x="3765" y="576"/>
                    </a:lnTo>
                    <a:lnTo>
                      <a:pt x="3766" y="576"/>
                    </a:lnTo>
                    <a:lnTo>
                      <a:pt x="3766" y="574"/>
                    </a:lnTo>
                    <a:lnTo>
                      <a:pt x="3767" y="574"/>
                    </a:lnTo>
                    <a:lnTo>
                      <a:pt x="3767" y="576"/>
                    </a:lnTo>
                    <a:lnTo>
                      <a:pt x="3768" y="576"/>
                    </a:lnTo>
                    <a:lnTo>
                      <a:pt x="3769" y="576"/>
                    </a:lnTo>
                    <a:lnTo>
                      <a:pt x="3769" y="575"/>
                    </a:lnTo>
                    <a:lnTo>
                      <a:pt x="3770" y="575"/>
                    </a:lnTo>
                    <a:lnTo>
                      <a:pt x="3770" y="576"/>
                    </a:lnTo>
                    <a:lnTo>
                      <a:pt x="3771" y="576"/>
                    </a:lnTo>
                    <a:lnTo>
                      <a:pt x="3772" y="576"/>
                    </a:lnTo>
                    <a:lnTo>
                      <a:pt x="3773" y="576"/>
                    </a:lnTo>
                    <a:lnTo>
                      <a:pt x="3774" y="576"/>
                    </a:lnTo>
                    <a:lnTo>
                      <a:pt x="3774" y="575"/>
                    </a:lnTo>
                    <a:lnTo>
                      <a:pt x="3775" y="575"/>
                    </a:lnTo>
                    <a:lnTo>
                      <a:pt x="3775" y="577"/>
                    </a:lnTo>
                    <a:lnTo>
                      <a:pt x="3775" y="576"/>
                    </a:lnTo>
                    <a:lnTo>
                      <a:pt x="3776" y="576"/>
                    </a:lnTo>
                    <a:lnTo>
                      <a:pt x="3776" y="577"/>
                    </a:lnTo>
                    <a:lnTo>
                      <a:pt x="3777" y="576"/>
                    </a:lnTo>
                    <a:lnTo>
                      <a:pt x="3778" y="576"/>
                    </a:lnTo>
                    <a:lnTo>
                      <a:pt x="3778" y="577"/>
                    </a:lnTo>
                    <a:lnTo>
                      <a:pt x="3779" y="576"/>
                    </a:lnTo>
                    <a:lnTo>
                      <a:pt x="3780" y="576"/>
                    </a:lnTo>
                    <a:lnTo>
                      <a:pt x="3781" y="576"/>
                    </a:lnTo>
                    <a:lnTo>
                      <a:pt x="3782" y="576"/>
                    </a:lnTo>
                    <a:lnTo>
                      <a:pt x="3782" y="577"/>
                    </a:lnTo>
                    <a:lnTo>
                      <a:pt x="3783" y="576"/>
                    </a:lnTo>
                    <a:lnTo>
                      <a:pt x="3783" y="577"/>
                    </a:lnTo>
                    <a:lnTo>
                      <a:pt x="3784" y="577"/>
                    </a:lnTo>
                    <a:lnTo>
                      <a:pt x="3785" y="577"/>
                    </a:lnTo>
                    <a:lnTo>
                      <a:pt x="3785" y="573"/>
                    </a:lnTo>
                    <a:lnTo>
                      <a:pt x="3786" y="573"/>
                    </a:lnTo>
                    <a:lnTo>
                      <a:pt x="3786" y="576"/>
                    </a:lnTo>
                    <a:lnTo>
                      <a:pt x="3787" y="576"/>
                    </a:lnTo>
                    <a:lnTo>
                      <a:pt x="3787" y="577"/>
                    </a:lnTo>
                    <a:lnTo>
                      <a:pt x="3788" y="576"/>
                    </a:lnTo>
                    <a:lnTo>
                      <a:pt x="3789" y="576"/>
                    </a:lnTo>
                    <a:lnTo>
                      <a:pt x="3789" y="577"/>
                    </a:lnTo>
                    <a:lnTo>
                      <a:pt x="3789" y="576"/>
                    </a:lnTo>
                    <a:lnTo>
                      <a:pt x="3790" y="576"/>
                    </a:lnTo>
                    <a:lnTo>
                      <a:pt x="3790" y="577"/>
                    </a:lnTo>
                    <a:lnTo>
                      <a:pt x="3790" y="576"/>
                    </a:lnTo>
                    <a:lnTo>
                      <a:pt x="3791" y="576"/>
                    </a:lnTo>
                    <a:lnTo>
                      <a:pt x="3791" y="577"/>
                    </a:lnTo>
                    <a:lnTo>
                      <a:pt x="3791" y="576"/>
                    </a:lnTo>
                    <a:lnTo>
                      <a:pt x="3792" y="576"/>
                    </a:lnTo>
                    <a:lnTo>
                      <a:pt x="3792" y="577"/>
                    </a:lnTo>
                    <a:lnTo>
                      <a:pt x="3792" y="576"/>
                    </a:lnTo>
                    <a:lnTo>
                      <a:pt x="3793" y="576"/>
                    </a:lnTo>
                    <a:lnTo>
                      <a:pt x="3793" y="577"/>
                    </a:lnTo>
                    <a:lnTo>
                      <a:pt x="3794" y="577"/>
                    </a:lnTo>
                    <a:lnTo>
                      <a:pt x="3795" y="577"/>
                    </a:lnTo>
                    <a:lnTo>
                      <a:pt x="3795" y="576"/>
                    </a:lnTo>
                    <a:lnTo>
                      <a:pt x="3796" y="576"/>
                    </a:lnTo>
                    <a:lnTo>
                      <a:pt x="3796" y="575"/>
                    </a:lnTo>
                    <a:lnTo>
                      <a:pt x="3797" y="575"/>
                    </a:lnTo>
                    <a:lnTo>
                      <a:pt x="3797" y="573"/>
                    </a:lnTo>
                    <a:lnTo>
                      <a:pt x="3797" y="574"/>
                    </a:lnTo>
                    <a:lnTo>
                      <a:pt x="3798" y="574"/>
                    </a:lnTo>
                    <a:lnTo>
                      <a:pt x="3798" y="576"/>
                    </a:lnTo>
                    <a:lnTo>
                      <a:pt x="3798" y="574"/>
                    </a:lnTo>
                    <a:lnTo>
                      <a:pt x="3799" y="574"/>
                    </a:lnTo>
                    <a:lnTo>
                      <a:pt x="3799" y="577"/>
                    </a:lnTo>
                    <a:lnTo>
                      <a:pt x="3799" y="576"/>
                    </a:lnTo>
                    <a:lnTo>
                      <a:pt x="3800" y="576"/>
                    </a:lnTo>
                    <a:lnTo>
                      <a:pt x="3800" y="573"/>
                    </a:lnTo>
                    <a:lnTo>
                      <a:pt x="3800" y="576"/>
                    </a:lnTo>
                    <a:lnTo>
                      <a:pt x="3801" y="576"/>
                    </a:lnTo>
                    <a:lnTo>
                      <a:pt x="3801" y="577"/>
                    </a:lnTo>
                    <a:lnTo>
                      <a:pt x="3802" y="576"/>
                    </a:lnTo>
                    <a:lnTo>
                      <a:pt x="3802" y="575"/>
                    </a:lnTo>
                    <a:lnTo>
                      <a:pt x="3803" y="575"/>
                    </a:lnTo>
                    <a:lnTo>
                      <a:pt x="3803" y="576"/>
                    </a:lnTo>
                    <a:lnTo>
                      <a:pt x="3803" y="577"/>
                    </a:lnTo>
                    <a:lnTo>
                      <a:pt x="3804" y="577"/>
                    </a:lnTo>
                    <a:lnTo>
                      <a:pt x="3805" y="577"/>
                    </a:lnTo>
                    <a:lnTo>
                      <a:pt x="3805" y="576"/>
                    </a:lnTo>
                    <a:lnTo>
                      <a:pt x="3806" y="576"/>
                    </a:lnTo>
                    <a:lnTo>
                      <a:pt x="3807" y="576"/>
                    </a:lnTo>
                    <a:lnTo>
                      <a:pt x="3808" y="576"/>
                    </a:lnTo>
                    <a:lnTo>
                      <a:pt x="3808" y="575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68" name="Rectangle 7"/>
              <p:cNvSpPr>
                <a:spLocks noChangeArrowheads="1"/>
              </p:cNvSpPr>
              <p:nvPr/>
            </p:nvSpPr>
            <p:spPr bwMode="auto">
              <a:xfrm rot="-5400000">
                <a:off x="2433" y="644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605.9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69" name="Line 8"/>
              <p:cNvSpPr>
                <a:spLocks noChangeShapeType="1"/>
              </p:cNvSpPr>
              <p:nvPr/>
            </p:nvSpPr>
            <p:spPr bwMode="auto">
              <a:xfrm flipV="1">
                <a:off x="2496" y="78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0" name="Rectangle 9"/>
              <p:cNvSpPr>
                <a:spLocks noChangeArrowheads="1"/>
              </p:cNvSpPr>
              <p:nvPr/>
            </p:nvSpPr>
            <p:spPr bwMode="auto">
              <a:xfrm rot="-5400000">
                <a:off x="2145" y="644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518.9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1" name="Line 10"/>
              <p:cNvSpPr>
                <a:spLocks noChangeShapeType="1"/>
              </p:cNvSpPr>
              <p:nvPr/>
            </p:nvSpPr>
            <p:spPr bwMode="auto">
              <a:xfrm flipV="1">
                <a:off x="2208" y="797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2" name="Rectangle 11"/>
              <p:cNvSpPr>
                <a:spLocks noChangeArrowheads="1"/>
              </p:cNvSpPr>
              <p:nvPr/>
            </p:nvSpPr>
            <p:spPr bwMode="auto">
              <a:xfrm rot="-5400000">
                <a:off x="2857" y="773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734.0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3" name="Line 12"/>
              <p:cNvSpPr>
                <a:spLocks noChangeShapeType="1"/>
              </p:cNvSpPr>
              <p:nvPr/>
            </p:nvSpPr>
            <p:spPr bwMode="auto">
              <a:xfrm flipV="1">
                <a:off x="2921" y="916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4" name="Rectangle 13"/>
              <p:cNvSpPr>
                <a:spLocks noChangeArrowheads="1"/>
              </p:cNvSpPr>
              <p:nvPr/>
            </p:nvSpPr>
            <p:spPr bwMode="auto">
              <a:xfrm rot="-5400000">
                <a:off x="4065" y="1031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1103.1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5" name="Line 14"/>
              <p:cNvSpPr>
                <a:spLocks noChangeShapeType="1"/>
              </p:cNvSpPr>
              <p:nvPr/>
            </p:nvSpPr>
            <p:spPr bwMode="auto">
              <a:xfrm flipV="1">
                <a:off x="4145" y="1194"/>
                <a:ext cx="1" cy="2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6" name="Rectangle 15"/>
              <p:cNvSpPr>
                <a:spLocks noChangeArrowheads="1"/>
              </p:cNvSpPr>
              <p:nvPr/>
            </p:nvSpPr>
            <p:spPr bwMode="auto">
              <a:xfrm rot="-5400000">
                <a:off x="953" y="1014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159.0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7" name="Line 16"/>
              <p:cNvSpPr>
                <a:spLocks noChangeShapeType="1"/>
              </p:cNvSpPr>
              <p:nvPr/>
            </p:nvSpPr>
            <p:spPr bwMode="auto">
              <a:xfrm flipV="1">
                <a:off x="1016" y="1166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8" name="Rectangle 17"/>
              <p:cNvSpPr>
                <a:spLocks noChangeArrowheads="1"/>
              </p:cNvSpPr>
              <p:nvPr/>
            </p:nvSpPr>
            <p:spPr bwMode="auto">
              <a:xfrm rot="-5400000">
                <a:off x="1529" y="1029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332.8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9" name="Line 18"/>
              <p:cNvSpPr>
                <a:spLocks noChangeShapeType="1"/>
              </p:cNvSpPr>
              <p:nvPr/>
            </p:nvSpPr>
            <p:spPr bwMode="auto">
              <a:xfrm flipV="1">
                <a:off x="1592" y="1172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0" name="Rectangle 19"/>
              <p:cNvSpPr>
                <a:spLocks noChangeArrowheads="1"/>
              </p:cNvSpPr>
              <p:nvPr/>
            </p:nvSpPr>
            <p:spPr bwMode="auto">
              <a:xfrm rot="-5400000">
                <a:off x="790" y="1025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110.0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1" name="Line 20"/>
              <p:cNvSpPr>
                <a:spLocks noChangeShapeType="1"/>
              </p:cNvSpPr>
              <p:nvPr/>
            </p:nvSpPr>
            <p:spPr bwMode="auto">
              <a:xfrm flipV="1">
                <a:off x="854" y="117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2" name="Rectangle 21"/>
              <p:cNvSpPr>
                <a:spLocks noChangeArrowheads="1"/>
              </p:cNvSpPr>
              <p:nvPr/>
            </p:nvSpPr>
            <p:spPr bwMode="auto">
              <a:xfrm rot="-5400000">
                <a:off x="2669" y="1081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676.9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3" name="Line 22"/>
              <p:cNvSpPr>
                <a:spLocks noChangeShapeType="1"/>
              </p:cNvSpPr>
              <p:nvPr/>
            </p:nvSpPr>
            <p:spPr bwMode="auto">
              <a:xfrm flipV="1">
                <a:off x="2733" y="1224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4" name="Rectangle 23"/>
              <p:cNvSpPr>
                <a:spLocks noChangeArrowheads="1"/>
              </p:cNvSpPr>
              <p:nvPr/>
            </p:nvSpPr>
            <p:spPr bwMode="auto">
              <a:xfrm rot="-5400000">
                <a:off x="3475" y="1096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920.1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5" name="Line 24"/>
              <p:cNvSpPr>
                <a:spLocks noChangeShapeType="1"/>
              </p:cNvSpPr>
              <p:nvPr/>
            </p:nvSpPr>
            <p:spPr bwMode="auto">
              <a:xfrm flipV="1">
                <a:off x="3538" y="1239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6" name="Rectangle 25"/>
              <p:cNvSpPr>
                <a:spLocks noChangeArrowheads="1"/>
              </p:cNvSpPr>
              <p:nvPr/>
            </p:nvSpPr>
            <p:spPr bwMode="auto">
              <a:xfrm rot="-5400000">
                <a:off x="674" y="1154"/>
                <a:ext cx="110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70.0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7" name="Line 26"/>
              <p:cNvSpPr>
                <a:spLocks noChangeShapeType="1"/>
              </p:cNvSpPr>
              <p:nvPr/>
            </p:nvSpPr>
            <p:spPr bwMode="auto">
              <a:xfrm flipV="1">
                <a:off x="721" y="1285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8" name="Rectangle 27"/>
              <p:cNvSpPr>
                <a:spLocks noChangeArrowheads="1"/>
              </p:cNvSpPr>
              <p:nvPr/>
            </p:nvSpPr>
            <p:spPr bwMode="auto">
              <a:xfrm rot="-5400000">
                <a:off x="3748" y="1171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1007.2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9" name="Line 28"/>
              <p:cNvSpPr>
                <a:spLocks noChangeShapeType="1"/>
              </p:cNvSpPr>
              <p:nvPr/>
            </p:nvSpPr>
            <p:spPr bwMode="auto">
              <a:xfrm flipV="1">
                <a:off x="3828" y="1334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0" name="Rectangle 29"/>
              <p:cNvSpPr>
                <a:spLocks noChangeArrowheads="1"/>
              </p:cNvSpPr>
              <p:nvPr/>
            </p:nvSpPr>
            <p:spPr bwMode="auto">
              <a:xfrm rot="-5400000">
                <a:off x="1900" y="1196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444.8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1" name="Line 30"/>
              <p:cNvSpPr>
                <a:spLocks noChangeShapeType="1"/>
              </p:cNvSpPr>
              <p:nvPr/>
            </p:nvSpPr>
            <p:spPr bwMode="auto">
              <a:xfrm flipV="1">
                <a:off x="1964" y="1350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2" name="Rectangle 31"/>
              <p:cNvSpPr>
                <a:spLocks noChangeArrowheads="1"/>
              </p:cNvSpPr>
              <p:nvPr/>
            </p:nvSpPr>
            <p:spPr bwMode="auto">
              <a:xfrm rot="-5400000">
                <a:off x="1332" y="1215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273.8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3" name="Line 32"/>
              <p:cNvSpPr>
                <a:spLocks noChangeShapeType="1"/>
              </p:cNvSpPr>
              <p:nvPr/>
            </p:nvSpPr>
            <p:spPr bwMode="auto">
              <a:xfrm flipV="1">
                <a:off x="1396" y="1368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4" name="Rectangle 33"/>
              <p:cNvSpPr>
                <a:spLocks noChangeArrowheads="1"/>
              </p:cNvSpPr>
              <p:nvPr/>
            </p:nvSpPr>
            <p:spPr bwMode="auto">
              <a:xfrm rot="-5400000">
                <a:off x="1711" y="1215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388.0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5" name="Line 34"/>
              <p:cNvSpPr>
                <a:spLocks noChangeShapeType="1"/>
              </p:cNvSpPr>
              <p:nvPr/>
            </p:nvSpPr>
            <p:spPr bwMode="auto">
              <a:xfrm flipV="1">
                <a:off x="1774" y="1368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6" name="Rectangle 35"/>
              <p:cNvSpPr>
                <a:spLocks noChangeArrowheads="1"/>
              </p:cNvSpPr>
              <p:nvPr/>
            </p:nvSpPr>
            <p:spPr bwMode="auto">
              <a:xfrm rot="-5400000">
                <a:off x="2042" y="1219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487.8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" name="Line 36"/>
              <p:cNvSpPr>
                <a:spLocks noChangeShapeType="1"/>
              </p:cNvSpPr>
              <p:nvPr/>
            </p:nvSpPr>
            <p:spPr bwMode="auto">
              <a:xfrm flipV="1">
                <a:off x="2105" y="1373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8" name="Rectangle 37"/>
              <p:cNvSpPr>
                <a:spLocks noChangeArrowheads="1"/>
              </p:cNvSpPr>
              <p:nvPr/>
            </p:nvSpPr>
            <p:spPr bwMode="auto">
              <a:xfrm rot="-5400000">
                <a:off x="1621" y="1224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360.8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9" name="Line 38"/>
              <p:cNvSpPr>
                <a:spLocks noChangeShapeType="1"/>
              </p:cNvSpPr>
              <p:nvPr/>
            </p:nvSpPr>
            <p:spPr bwMode="auto">
              <a:xfrm flipV="1">
                <a:off x="1684" y="137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00" name="Rectangle 39"/>
              <p:cNvSpPr>
                <a:spLocks noChangeArrowheads="1"/>
              </p:cNvSpPr>
              <p:nvPr/>
            </p:nvSpPr>
            <p:spPr bwMode="auto">
              <a:xfrm rot="-5400000">
                <a:off x="2364" y="1225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584.9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01" name="Line 40"/>
              <p:cNvSpPr>
                <a:spLocks noChangeShapeType="1"/>
              </p:cNvSpPr>
              <p:nvPr/>
            </p:nvSpPr>
            <p:spPr bwMode="auto">
              <a:xfrm flipV="1">
                <a:off x="2427" y="1379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02" name="Line 41"/>
              <p:cNvSpPr>
                <a:spLocks noChangeShapeType="1"/>
              </p:cNvSpPr>
              <p:nvPr/>
            </p:nvSpPr>
            <p:spPr bwMode="auto">
              <a:xfrm flipV="1">
                <a:off x="1068" y="457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03" name="Line 42"/>
              <p:cNvSpPr>
                <a:spLocks noChangeShapeType="1"/>
              </p:cNvSpPr>
              <p:nvPr/>
            </p:nvSpPr>
            <p:spPr bwMode="auto">
              <a:xfrm>
                <a:off x="1066" y="482"/>
                <a:ext cx="181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04" name="Line 43"/>
              <p:cNvSpPr>
                <a:spLocks noChangeShapeType="1"/>
              </p:cNvSpPr>
              <p:nvPr/>
            </p:nvSpPr>
            <p:spPr bwMode="auto">
              <a:xfrm flipV="1">
                <a:off x="1428" y="482"/>
                <a:ext cx="1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05" name="Line 44"/>
              <p:cNvSpPr>
                <a:spLocks noChangeShapeType="1"/>
              </p:cNvSpPr>
              <p:nvPr/>
            </p:nvSpPr>
            <p:spPr bwMode="auto">
              <a:xfrm flipV="1">
                <a:off x="1592" y="457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9" name="Line 45"/>
              <p:cNvSpPr>
                <a:spLocks noChangeShapeType="1"/>
              </p:cNvSpPr>
              <p:nvPr/>
            </p:nvSpPr>
            <p:spPr bwMode="auto">
              <a:xfrm>
                <a:off x="1068" y="495"/>
                <a:ext cx="1" cy="759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07" name="Line 46"/>
              <p:cNvSpPr>
                <a:spLocks noChangeShapeType="1"/>
              </p:cNvSpPr>
              <p:nvPr/>
            </p:nvSpPr>
            <p:spPr bwMode="auto">
              <a:xfrm>
                <a:off x="1592" y="495"/>
                <a:ext cx="1" cy="686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08" name="Rectangle 47"/>
              <p:cNvSpPr>
                <a:spLocks noChangeArrowheads="1"/>
              </p:cNvSpPr>
              <p:nvPr/>
            </p:nvSpPr>
            <p:spPr bwMode="auto">
              <a:xfrm>
                <a:off x="1237" y="440"/>
                <a:ext cx="173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157.87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09" name="Line 48"/>
              <p:cNvSpPr>
                <a:spLocks noChangeShapeType="1"/>
              </p:cNvSpPr>
              <p:nvPr/>
            </p:nvSpPr>
            <p:spPr bwMode="auto">
              <a:xfrm flipV="1">
                <a:off x="1592" y="457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10" name="Line 49"/>
              <p:cNvSpPr>
                <a:spLocks noChangeShapeType="1"/>
              </p:cNvSpPr>
              <p:nvPr/>
            </p:nvSpPr>
            <p:spPr bwMode="auto">
              <a:xfrm flipV="1">
                <a:off x="1610" y="482"/>
                <a:ext cx="272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11" name="Line 50"/>
              <p:cNvSpPr>
                <a:spLocks noChangeShapeType="1"/>
              </p:cNvSpPr>
              <p:nvPr/>
            </p:nvSpPr>
            <p:spPr bwMode="auto">
              <a:xfrm flipV="1">
                <a:off x="1927" y="482"/>
                <a:ext cx="31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12" name="Line 51"/>
              <p:cNvSpPr>
                <a:spLocks noChangeShapeType="1"/>
              </p:cNvSpPr>
              <p:nvPr/>
            </p:nvSpPr>
            <p:spPr bwMode="auto">
              <a:xfrm flipV="1">
                <a:off x="2208" y="457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6" name="Line 52"/>
              <p:cNvSpPr>
                <a:spLocks noChangeShapeType="1"/>
              </p:cNvSpPr>
              <p:nvPr/>
            </p:nvSpPr>
            <p:spPr bwMode="auto">
              <a:xfrm>
                <a:off x="1592" y="495"/>
                <a:ext cx="1" cy="686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14" name="Line 53"/>
              <p:cNvSpPr>
                <a:spLocks noChangeShapeType="1"/>
              </p:cNvSpPr>
              <p:nvPr/>
            </p:nvSpPr>
            <p:spPr bwMode="auto">
              <a:xfrm>
                <a:off x="2208" y="495"/>
                <a:ext cx="1" cy="309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15" name="Rectangle 54"/>
              <p:cNvSpPr>
                <a:spLocks noChangeArrowheads="1"/>
              </p:cNvSpPr>
              <p:nvPr/>
            </p:nvSpPr>
            <p:spPr bwMode="auto">
              <a:xfrm>
                <a:off x="1875" y="440"/>
                <a:ext cx="54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W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16" name="Line 55"/>
              <p:cNvSpPr>
                <a:spLocks noChangeShapeType="1"/>
              </p:cNvSpPr>
              <p:nvPr/>
            </p:nvSpPr>
            <p:spPr bwMode="auto">
              <a:xfrm flipV="1">
                <a:off x="2208" y="457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17" name="Line 56"/>
              <p:cNvSpPr>
                <a:spLocks noChangeShapeType="1"/>
              </p:cNvSpPr>
              <p:nvPr/>
            </p:nvSpPr>
            <p:spPr bwMode="auto">
              <a:xfrm flipV="1">
                <a:off x="2200" y="482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18" name="Line 57"/>
              <p:cNvSpPr>
                <a:spLocks noChangeShapeType="1"/>
              </p:cNvSpPr>
              <p:nvPr/>
            </p:nvSpPr>
            <p:spPr bwMode="auto">
              <a:xfrm flipV="1">
                <a:off x="2381" y="482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19" name="Line 58"/>
              <p:cNvSpPr>
                <a:spLocks noChangeShapeType="1"/>
              </p:cNvSpPr>
              <p:nvPr/>
            </p:nvSpPr>
            <p:spPr bwMode="auto">
              <a:xfrm flipV="1">
                <a:off x="2496" y="457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3" name="Line 59"/>
              <p:cNvSpPr>
                <a:spLocks noChangeShapeType="1"/>
              </p:cNvSpPr>
              <p:nvPr/>
            </p:nvSpPr>
            <p:spPr bwMode="auto">
              <a:xfrm>
                <a:off x="2208" y="495"/>
                <a:ext cx="1" cy="309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21" name="Line 60"/>
              <p:cNvSpPr>
                <a:spLocks noChangeShapeType="1"/>
              </p:cNvSpPr>
              <p:nvPr/>
            </p:nvSpPr>
            <p:spPr bwMode="auto">
              <a:xfrm>
                <a:off x="2496" y="495"/>
                <a:ext cx="1" cy="300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22" name="Rectangle 61"/>
              <p:cNvSpPr>
                <a:spLocks noChangeArrowheads="1"/>
              </p:cNvSpPr>
              <p:nvPr/>
            </p:nvSpPr>
            <p:spPr bwMode="auto">
              <a:xfrm>
                <a:off x="2333" y="440"/>
                <a:ext cx="37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S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23" name="Line 62"/>
              <p:cNvSpPr>
                <a:spLocks noChangeShapeType="1"/>
              </p:cNvSpPr>
              <p:nvPr/>
            </p:nvSpPr>
            <p:spPr bwMode="auto">
              <a:xfrm flipV="1">
                <a:off x="2496" y="457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24" name="Line 63"/>
              <p:cNvSpPr>
                <a:spLocks noChangeShapeType="1"/>
              </p:cNvSpPr>
              <p:nvPr/>
            </p:nvSpPr>
            <p:spPr bwMode="auto">
              <a:xfrm flipV="1">
                <a:off x="2426" y="482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25" name="Line 64"/>
              <p:cNvSpPr>
                <a:spLocks noChangeShapeType="1"/>
              </p:cNvSpPr>
              <p:nvPr/>
            </p:nvSpPr>
            <p:spPr bwMode="auto">
              <a:xfrm flipV="1">
                <a:off x="2653" y="482"/>
                <a:ext cx="91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26" name="Line 65"/>
              <p:cNvSpPr>
                <a:spLocks noChangeShapeType="1"/>
              </p:cNvSpPr>
              <p:nvPr/>
            </p:nvSpPr>
            <p:spPr bwMode="auto">
              <a:xfrm flipV="1">
                <a:off x="2733" y="457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0" name="Line 66"/>
              <p:cNvSpPr>
                <a:spLocks noChangeShapeType="1"/>
              </p:cNvSpPr>
              <p:nvPr/>
            </p:nvSpPr>
            <p:spPr bwMode="auto">
              <a:xfrm>
                <a:off x="2496" y="495"/>
                <a:ext cx="1" cy="300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28" name="Line 67"/>
              <p:cNvSpPr>
                <a:spLocks noChangeShapeType="1"/>
              </p:cNvSpPr>
              <p:nvPr/>
            </p:nvSpPr>
            <p:spPr bwMode="auto">
              <a:xfrm>
                <a:off x="2733" y="495"/>
                <a:ext cx="1" cy="736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29" name="Rectangle 68"/>
              <p:cNvSpPr>
                <a:spLocks noChangeArrowheads="1"/>
              </p:cNvSpPr>
              <p:nvPr/>
            </p:nvSpPr>
            <p:spPr bwMode="auto">
              <a:xfrm>
                <a:off x="2595" y="440"/>
                <a:ext cx="37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A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30" name="Line 69"/>
              <p:cNvSpPr>
                <a:spLocks noChangeShapeType="1"/>
              </p:cNvSpPr>
              <p:nvPr/>
            </p:nvSpPr>
            <p:spPr bwMode="auto">
              <a:xfrm flipV="1">
                <a:off x="2733" y="457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31" name="Line 70"/>
              <p:cNvSpPr>
                <a:spLocks noChangeShapeType="1"/>
              </p:cNvSpPr>
              <p:nvPr/>
            </p:nvSpPr>
            <p:spPr bwMode="auto">
              <a:xfrm flipV="1">
                <a:off x="2744" y="482"/>
                <a:ext cx="4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32" name="Line 71"/>
              <p:cNvSpPr>
                <a:spLocks noChangeShapeType="1"/>
              </p:cNvSpPr>
              <p:nvPr/>
            </p:nvSpPr>
            <p:spPr bwMode="auto">
              <a:xfrm>
                <a:off x="2861" y="476"/>
                <a:ext cx="60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33" name="Line 72"/>
              <p:cNvSpPr>
                <a:spLocks noChangeShapeType="1"/>
              </p:cNvSpPr>
              <p:nvPr/>
            </p:nvSpPr>
            <p:spPr bwMode="auto">
              <a:xfrm flipV="1">
                <a:off x="2921" y="457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7" name="Line 73"/>
              <p:cNvSpPr>
                <a:spLocks noChangeShapeType="1"/>
              </p:cNvSpPr>
              <p:nvPr/>
            </p:nvSpPr>
            <p:spPr bwMode="auto">
              <a:xfrm>
                <a:off x="2733" y="495"/>
                <a:ext cx="1" cy="736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35" name="Line 74"/>
              <p:cNvSpPr>
                <a:spLocks noChangeShapeType="1"/>
              </p:cNvSpPr>
              <p:nvPr/>
            </p:nvSpPr>
            <p:spPr bwMode="auto">
              <a:xfrm>
                <a:off x="2921" y="495"/>
                <a:ext cx="1" cy="428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36" name="Rectangle 75"/>
              <p:cNvSpPr>
                <a:spLocks noChangeArrowheads="1"/>
              </p:cNvSpPr>
              <p:nvPr/>
            </p:nvSpPr>
            <p:spPr bwMode="auto">
              <a:xfrm>
                <a:off x="2803" y="440"/>
                <a:ext cx="44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G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37" name="Line 76"/>
              <p:cNvSpPr>
                <a:spLocks noChangeShapeType="1"/>
              </p:cNvSpPr>
              <p:nvPr/>
            </p:nvSpPr>
            <p:spPr bwMode="auto">
              <a:xfrm flipV="1">
                <a:off x="2921" y="457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38" name="Line 77"/>
              <p:cNvSpPr>
                <a:spLocks noChangeShapeType="1"/>
              </p:cNvSpPr>
              <p:nvPr/>
            </p:nvSpPr>
            <p:spPr bwMode="auto">
              <a:xfrm flipV="1">
                <a:off x="2925" y="481"/>
                <a:ext cx="22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39" name="Line 78"/>
              <p:cNvSpPr>
                <a:spLocks noChangeShapeType="1"/>
              </p:cNvSpPr>
              <p:nvPr/>
            </p:nvSpPr>
            <p:spPr bwMode="auto">
              <a:xfrm flipV="1">
                <a:off x="3288" y="482"/>
                <a:ext cx="22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40" name="Line 79"/>
              <p:cNvSpPr>
                <a:spLocks noChangeShapeType="1"/>
              </p:cNvSpPr>
              <p:nvPr/>
            </p:nvSpPr>
            <p:spPr bwMode="auto">
              <a:xfrm flipV="1">
                <a:off x="3538" y="457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4" name="Line 80"/>
              <p:cNvSpPr>
                <a:spLocks noChangeShapeType="1"/>
              </p:cNvSpPr>
              <p:nvPr/>
            </p:nvSpPr>
            <p:spPr bwMode="auto">
              <a:xfrm>
                <a:off x="2921" y="495"/>
                <a:ext cx="1" cy="428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42" name="Line 81"/>
              <p:cNvSpPr>
                <a:spLocks noChangeShapeType="1"/>
              </p:cNvSpPr>
              <p:nvPr/>
            </p:nvSpPr>
            <p:spPr bwMode="auto">
              <a:xfrm>
                <a:off x="3538" y="495"/>
                <a:ext cx="1" cy="751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43" name="Rectangle 82"/>
              <p:cNvSpPr>
                <a:spLocks noChangeArrowheads="1"/>
              </p:cNvSpPr>
              <p:nvPr/>
            </p:nvSpPr>
            <p:spPr bwMode="auto">
              <a:xfrm>
                <a:off x="3204" y="440"/>
                <a:ext cx="54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W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44" name="Line 83"/>
              <p:cNvSpPr>
                <a:spLocks noChangeShapeType="1"/>
              </p:cNvSpPr>
              <p:nvPr/>
            </p:nvSpPr>
            <p:spPr bwMode="auto">
              <a:xfrm flipV="1">
                <a:off x="3538" y="457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45" name="Line 84"/>
              <p:cNvSpPr>
                <a:spLocks noChangeShapeType="1"/>
              </p:cNvSpPr>
              <p:nvPr/>
            </p:nvSpPr>
            <p:spPr bwMode="auto">
              <a:xfrm flipV="1">
                <a:off x="3560" y="482"/>
                <a:ext cx="91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46" name="Line 85"/>
              <p:cNvSpPr>
                <a:spLocks noChangeShapeType="1"/>
              </p:cNvSpPr>
              <p:nvPr/>
            </p:nvSpPr>
            <p:spPr bwMode="auto">
              <a:xfrm flipV="1">
                <a:off x="3696" y="482"/>
                <a:ext cx="1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47" name="Line 86"/>
              <p:cNvSpPr>
                <a:spLocks noChangeShapeType="1"/>
              </p:cNvSpPr>
              <p:nvPr/>
            </p:nvSpPr>
            <p:spPr bwMode="auto">
              <a:xfrm flipV="1">
                <a:off x="3828" y="457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1" name="Line 87"/>
              <p:cNvSpPr>
                <a:spLocks noChangeShapeType="1"/>
              </p:cNvSpPr>
              <p:nvPr/>
            </p:nvSpPr>
            <p:spPr bwMode="auto">
              <a:xfrm>
                <a:off x="3538" y="495"/>
                <a:ext cx="1" cy="751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49" name="Line 88"/>
              <p:cNvSpPr>
                <a:spLocks noChangeShapeType="1"/>
              </p:cNvSpPr>
              <p:nvPr/>
            </p:nvSpPr>
            <p:spPr bwMode="auto">
              <a:xfrm>
                <a:off x="3828" y="495"/>
                <a:ext cx="1" cy="846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0" name="Rectangle 89"/>
              <p:cNvSpPr>
                <a:spLocks noChangeArrowheads="1"/>
              </p:cNvSpPr>
              <p:nvPr/>
            </p:nvSpPr>
            <p:spPr bwMode="auto">
              <a:xfrm>
                <a:off x="3663" y="440"/>
                <a:ext cx="37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S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1" name="Line 90"/>
              <p:cNvSpPr>
                <a:spLocks noChangeShapeType="1"/>
              </p:cNvSpPr>
              <p:nvPr/>
            </p:nvSpPr>
            <p:spPr bwMode="auto">
              <a:xfrm flipV="1">
                <a:off x="3828" y="457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2" name="Line 91"/>
              <p:cNvSpPr>
                <a:spLocks noChangeShapeType="1"/>
              </p:cNvSpPr>
              <p:nvPr/>
            </p:nvSpPr>
            <p:spPr bwMode="auto">
              <a:xfrm flipV="1">
                <a:off x="3833" y="482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3" name="Line 92"/>
              <p:cNvSpPr>
                <a:spLocks noChangeShapeType="1"/>
              </p:cNvSpPr>
              <p:nvPr/>
            </p:nvSpPr>
            <p:spPr bwMode="auto">
              <a:xfrm flipV="1">
                <a:off x="4059" y="482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4" name="Line 93"/>
              <p:cNvSpPr>
                <a:spLocks noChangeShapeType="1"/>
              </p:cNvSpPr>
              <p:nvPr/>
            </p:nvSpPr>
            <p:spPr bwMode="auto">
              <a:xfrm flipV="1">
                <a:off x="4206" y="457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8" name="Line 94"/>
              <p:cNvSpPr>
                <a:spLocks noChangeShapeType="1"/>
              </p:cNvSpPr>
              <p:nvPr/>
            </p:nvSpPr>
            <p:spPr bwMode="auto">
              <a:xfrm>
                <a:off x="3828" y="495"/>
                <a:ext cx="1" cy="846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9" name="Line 95"/>
              <p:cNvSpPr>
                <a:spLocks noChangeShapeType="1"/>
              </p:cNvSpPr>
              <p:nvPr/>
            </p:nvSpPr>
            <p:spPr bwMode="auto">
              <a:xfrm>
                <a:off x="4206" y="495"/>
                <a:ext cx="1" cy="907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7" name="Rectangle 96"/>
              <p:cNvSpPr>
                <a:spLocks noChangeArrowheads="1"/>
              </p:cNvSpPr>
              <p:nvPr/>
            </p:nvSpPr>
            <p:spPr bwMode="auto">
              <a:xfrm>
                <a:off x="3997" y="440"/>
                <a:ext cx="40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N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8" name="Rectangle 97"/>
              <p:cNvSpPr>
                <a:spLocks noChangeArrowheads="1"/>
              </p:cNvSpPr>
              <p:nvPr/>
            </p:nvSpPr>
            <p:spPr bwMode="auto">
              <a:xfrm>
                <a:off x="4960" y="408"/>
                <a:ext cx="460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9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8 \ m/z 1121.4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9" name="Line 98"/>
              <p:cNvSpPr>
                <a:spLocks noChangeShapeType="1"/>
              </p:cNvSpPr>
              <p:nvPr/>
            </p:nvSpPr>
            <p:spPr bwMode="auto">
              <a:xfrm>
                <a:off x="523" y="1467"/>
                <a:ext cx="31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0" name="Rectangle 99"/>
              <p:cNvSpPr>
                <a:spLocks noChangeArrowheads="1"/>
              </p:cNvSpPr>
              <p:nvPr/>
            </p:nvSpPr>
            <p:spPr bwMode="auto">
              <a:xfrm>
                <a:off x="419" y="1422"/>
                <a:ext cx="40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9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endParaRPr lang="de-DE" sz="9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1" name="Line 100"/>
              <p:cNvSpPr>
                <a:spLocks noChangeShapeType="1"/>
              </p:cNvSpPr>
              <p:nvPr/>
            </p:nvSpPr>
            <p:spPr bwMode="auto">
              <a:xfrm>
                <a:off x="533" y="1326"/>
                <a:ext cx="21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2" name="Line 101"/>
              <p:cNvSpPr>
                <a:spLocks noChangeShapeType="1"/>
              </p:cNvSpPr>
              <p:nvPr/>
            </p:nvSpPr>
            <p:spPr bwMode="auto">
              <a:xfrm>
                <a:off x="523" y="1185"/>
                <a:ext cx="31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3" name="Rectangle 102"/>
              <p:cNvSpPr>
                <a:spLocks noChangeArrowheads="1"/>
              </p:cNvSpPr>
              <p:nvPr/>
            </p:nvSpPr>
            <p:spPr bwMode="auto">
              <a:xfrm>
                <a:off x="321" y="1140"/>
                <a:ext cx="121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9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200</a:t>
                </a:r>
                <a:endParaRPr lang="de-DE" sz="9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4" name="Line 103"/>
              <p:cNvSpPr>
                <a:spLocks noChangeShapeType="1"/>
              </p:cNvSpPr>
              <p:nvPr/>
            </p:nvSpPr>
            <p:spPr bwMode="auto">
              <a:xfrm>
                <a:off x="533" y="1044"/>
                <a:ext cx="21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5" name="Line 104"/>
              <p:cNvSpPr>
                <a:spLocks noChangeShapeType="1"/>
              </p:cNvSpPr>
              <p:nvPr/>
            </p:nvSpPr>
            <p:spPr bwMode="auto">
              <a:xfrm>
                <a:off x="523" y="903"/>
                <a:ext cx="31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6" name="Rectangle 105"/>
              <p:cNvSpPr>
                <a:spLocks noChangeArrowheads="1"/>
              </p:cNvSpPr>
              <p:nvPr/>
            </p:nvSpPr>
            <p:spPr bwMode="auto">
              <a:xfrm>
                <a:off x="321" y="858"/>
                <a:ext cx="121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9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400</a:t>
                </a:r>
                <a:endParaRPr lang="de-DE" sz="9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7" name="Line 106"/>
              <p:cNvSpPr>
                <a:spLocks noChangeShapeType="1"/>
              </p:cNvSpPr>
              <p:nvPr/>
            </p:nvSpPr>
            <p:spPr bwMode="auto">
              <a:xfrm>
                <a:off x="533" y="763"/>
                <a:ext cx="21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8" name="Line 107"/>
              <p:cNvSpPr>
                <a:spLocks noChangeShapeType="1"/>
              </p:cNvSpPr>
              <p:nvPr/>
            </p:nvSpPr>
            <p:spPr bwMode="auto">
              <a:xfrm>
                <a:off x="523" y="623"/>
                <a:ext cx="31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9" name="Rectangle 108"/>
              <p:cNvSpPr>
                <a:spLocks noChangeArrowheads="1"/>
              </p:cNvSpPr>
              <p:nvPr/>
            </p:nvSpPr>
            <p:spPr bwMode="auto">
              <a:xfrm>
                <a:off x="321" y="578"/>
                <a:ext cx="121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9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600</a:t>
                </a:r>
                <a:endParaRPr lang="de-DE" sz="9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70" name="Line 109"/>
              <p:cNvSpPr>
                <a:spLocks noChangeShapeType="1"/>
              </p:cNvSpPr>
              <p:nvPr/>
            </p:nvSpPr>
            <p:spPr bwMode="auto">
              <a:xfrm>
                <a:off x="533" y="482"/>
                <a:ext cx="21" cy="1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71" name="Rectangle 110"/>
              <p:cNvSpPr>
                <a:spLocks noChangeArrowheads="1"/>
              </p:cNvSpPr>
              <p:nvPr/>
            </p:nvSpPr>
            <p:spPr bwMode="auto">
              <a:xfrm rot="-5400000">
                <a:off x="7" y="555"/>
                <a:ext cx="400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9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Intens</a:t>
                </a:r>
                <a:r>
                  <a:rPr lang="de-DE" sz="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. [</a:t>
                </a:r>
                <a:r>
                  <a:rPr lang="de-DE" sz="9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a.u</a:t>
                </a:r>
                <a:r>
                  <a:rPr lang="de-DE" sz="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.]</a:t>
                </a:r>
                <a:endParaRPr lang="de-DE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72" name="Rectangle 111"/>
              <p:cNvSpPr>
                <a:spLocks noChangeArrowheads="1"/>
              </p:cNvSpPr>
              <p:nvPr/>
            </p:nvSpPr>
            <p:spPr bwMode="auto">
              <a:xfrm>
                <a:off x="554" y="385"/>
                <a:ext cx="4930" cy="1120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73" name="Freeform 112"/>
              <p:cNvSpPr>
                <a:spLocks/>
              </p:cNvSpPr>
              <p:nvPr/>
            </p:nvSpPr>
            <p:spPr bwMode="auto">
              <a:xfrm>
                <a:off x="555" y="2001"/>
                <a:ext cx="4931" cy="624"/>
              </a:xfrm>
              <a:custGeom>
                <a:avLst/>
                <a:gdLst>
                  <a:gd name="T0" fmla="*/ 65 w 4275"/>
                  <a:gd name="T1" fmla="*/ 621 h 541"/>
                  <a:gd name="T2" fmla="*/ 127 w 4275"/>
                  <a:gd name="T3" fmla="*/ 622 h 541"/>
                  <a:gd name="T4" fmla="*/ 191 w 4275"/>
                  <a:gd name="T5" fmla="*/ 621 h 541"/>
                  <a:gd name="T6" fmla="*/ 255 w 4275"/>
                  <a:gd name="T7" fmla="*/ 621 h 541"/>
                  <a:gd name="T8" fmla="*/ 317 w 4275"/>
                  <a:gd name="T9" fmla="*/ 622 h 541"/>
                  <a:gd name="T10" fmla="*/ 383 w 4275"/>
                  <a:gd name="T11" fmla="*/ 622 h 541"/>
                  <a:gd name="T12" fmla="*/ 450 w 4275"/>
                  <a:gd name="T13" fmla="*/ 622 h 541"/>
                  <a:gd name="T14" fmla="*/ 518 w 4275"/>
                  <a:gd name="T15" fmla="*/ 621 h 541"/>
                  <a:gd name="T16" fmla="*/ 586 w 4275"/>
                  <a:gd name="T17" fmla="*/ 622 h 541"/>
                  <a:gd name="T18" fmla="*/ 657 w 4275"/>
                  <a:gd name="T19" fmla="*/ 621 h 541"/>
                  <a:gd name="T20" fmla="*/ 726 w 4275"/>
                  <a:gd name="T21" fmla="*/ 622 h 541"/>
                  <a:gd name="T22" fmla="*/ 795 w 4275"/>
                  <a:gd name="T23" fmla="*/ 622 h 541"/>
                  <a:gd name="T24" fmla="*/ 866 w 4275"/>
                  <a:gd name="T25" fmla="*/ 622 h 541"/>
                  <a:gd name="T26" fmla="*/ 941 w 4275"/>
                  <a:gd name="T27" fmla="*/ 621 h 541"/>
                  <a:gd name="T28" fmla="*/ 1013 w 4275"/>
                  <a:gd name="T29" fmla="*/ 622 h 541"/>
                  <a:gd name="T30" fmla="*/ 1084 w 4275"/>
                  <a:gd name="T31" fmla="*/ 615 h 541"/>
                  <a:gd name="T32" fmla="*/ 1155 w 4275"/>
                  <a:gd name="T33" fmla="*/ 622 h 541"/>
                  <a:gd name="T34" fmla="*/ 1227 w 4275"/>
                  <a:gd name="T35" fmla="*/ 622 h 541"/>
                  <a:gd name="T36" fmla="*/ 1301 w 4275"/>
                  <a:gd name="T37" fmla="*/ 621 h 541"/>
                  <a:gd name="T38" fmla="*/ 1378 w 4275"/>
                  <a:gd name="T39" fmla="*/ 618 h 541"/>
                  <a:gd name="T40" fmla="*/ 1452 w 4275"/>
                  <a:gd name="T41" fmla="*/ 621 h 541"/>
                  <a:gd name="T42" fmla="*/ 1526 w 4275"/>
                  <a:gd name="T43" fmla="*/ 622 h 541"/>
                  <a:gd name="T44" fmla="*/ 1600 w 4275"/>
                  <a:gd name="T45" fmla="*/ 621 h 541"/>
                  <a:gd name="T46" fmla="*/ 1674 w 4275"/>
                  <a:gd name="T47" fmla="*/ 618 h 541"/>
                  <a:gd name="T48" fmla="*/ 1752 w 4275"/>
                  <a:gd name="T49" fmla="*/ 622 h 541"/>
                  <a:gd name="T50" fmla="*/ 1826 w 4275"/>
                  <a:gd name="T51" fmla="*/ 622 h 541"/>
                  <a:gd name="T52" fmla="*/ 1900 w 4275"/>
                  <a:gd name="T53" fmla="*/ 621 h 541"/>
                  <a:gd name="T54" fmla="*/ 1974 w 4275"/>
                  <a:gd name="T55" fmla="*/ 622 h 541"/>
                  <a:gd name="T56" fmla="*/ 2051 w 4275"/>
                  <a:gd name="T57" fmla="*/ 622 h 541"/>
                  <a:gd name="T58" fmla="*/ 2125 w 4275"/>
                  <a:gd name="T59" fmla="*/ 622 h 541"/>
                  <a:gd name="T60" fmla="*/ 2204 w 4275"/>
                  <a:gd name="T61" fmla="*/ 621 h 541"/>
                  <a:gd name="T62" fmla="*/ 2287 w 4275"/>
                  <a:gd name="T63" fmla="*/ 622 h 541"/>
                  <a:gd name="T64" fmla="*/ 2365 w 4275"/>
                  <a:gd name="T65" fmla="*/ 621 h 541"/>
                  <a:gd name="T66" fmla="*/ 2440 w 4275"/>
                  <a:gd name="T67" fmla="*/ 618 h 541"/>
                  <a:gd name="T68" fmla="*/ 2515 w 4275"/>
                  <a:gd name="T69" fmla="*/ 621 h 541"/>
                  <a:gd name="T70" fmla="*/ 2592 w 4275"/>
                  <a:gd name="T71" fmla="*/ 622 h 541"/>
                  <a:gd name="T72" fmla="*/ 2676 w 4275"/>
                  <a:gd name="T73" fmla="*/ 622 h 541"/>
                  <a:gd name="T74" fmla="*/ 2757 w 4275"/>
                  <a:gd name="T75" fmla="*/ 621 h 541"/>
                  <a:gd name="T76" fmla="*/ 2833 w 4275"/>
                  <a:gd name="T77" fmla="*/ 622 h 541"/>
                  <a:gd name="T78" fmla="*/ 2912 w 4275"/>
                  <a:gd name="T79" fmla="*/ 622 h 541"/>
                  <a:gd name="T80" fmla="*/ 2996 w 4275"/>
                  <a:gd name="T81" fmla="*/ 621 h 541"/>
                  <a:gd name="T82" fmla="*/ 3080 w 4275"/>
                  <a:gd name="T83" fmla="*/ 622 h 541"/>
                  <a:gd name="T84" fmla="*/ 3155 w 4275"/>
                  <a:gd name="T85" fmla="*/ 622 h 541"/>
                  <a:gd name="T86" fmla="*/ 3240 w 4275"/>
                  <a:gd name="T87" fmla="*/ 622 h 541"/>
                  <a:gd name="T88" fmla="*/ 3321 w 4275"/>
                  <a:gd name="T89" fmla="*/ 621 h 541"/>
                  <a:gd name="T90" fmla="*/ 3410 w 4275"/>
                  <a:gd name="T91" fmla="*/ 622 h 541"/>
                  <a:gd name="T92" fmla="*/ 3493 w 4275"/>
                  <a:gd name="T93" fmla="*/ 621 h 541"/>
                  <a:gd name="T94" fmla="*/ 3576 w 4275"/>
                  <a:gd name="T95" fmla="*/ 621 h 541"/>
                  <a:gd name="T96" fmla="*/ 3658 w 4275"/>
                  <a:gd name="T97" fmla="*/ 621 h 541"/>
                  <a:gd name="T98" fmla="*/ 3743 w 4275"/>
                  <a:gd name="T99" fmla="*/ 622 h 541"/>
                  <a:gd name="T100" fmla="*/ 3824 w 4275"/>
                  <a:gd name="T101" fmla="*/ 622 h 541"/>
                  <a:gd name="T102" fmla="*/ 3909 w 4275"/>
                  <a:gd name="T103" fmla="*/ 621 h 541"/>
                  <a:gd name="T104" fmla="*/ 3994 w 4275"/>
                  <a:gd name="T105" fmla="*/ 621 h 541"/>
                  <a:gd name="T106" fmla="*/ 4075 w 4275"/>
                  <a:gd name="T107" fmla="*/ 622 h 541"/>
                  <a:gd name="T108" fmla="*/ 4163 w 4275"/>
                  <a:gd name="T109" fmla="*/ 622 h 541"/>
                  <a:gd name="T110" fmla="*/ 4249 w 4275"/>
                  <a:gd name="T111" fmla="*/ 622 h 541"/>
                  <a:gd name="T112" fmla="*/ 4332 w 4275"/>
                  <a:gd name="T113" fmla="*/ 621 h 541"/>
                  <a:gd name="T114" fmla="*/ 4418 w 4275"/>
                  <a:gd name="T115" fmla="*/ 622 h 541"/>
                  <a:gd name="T116" fmla="*/ 4504 w 4275"/>
                  <a:gd name="T117" fmla="*/ 622 h 541"/>
                  <a:gd name="T118" fmla="*/ 4591 w 4275"/>
                  <a:gd name="T119" fmla="*/ 621 h 541"/>
                  <a:gd name="T120" fmla="*/ 4675 w 4275"/>
                  <a:gd name="T121" fmla="*/ 621 h 541"/>
                  <a:gd name="T122" fmla="*/ 4761 w 4275"/>
                  <a:gd name="T123" fmla="*/ 622 h 541"/>
                  <a:gd name="T124" fmla="*/ 4847 w 4275"/>
                  <a:gd name="T125" fmla="*/ 622 h 54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4275"/>
                  <a:gd name="T190" fmla="*/ 0 h 541"/>
                  <a:gd name="T191" fmla="*/ 4275 w 4275"/>
                  <a:gd name="T192" fmla="*/ 541 h 541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4275" h="541">
                    <a:moveTo>
                      <a:pt x="0" y="539"/>
                    </a:moveTo>
                    <a:lnTo>
                      <a:pt x="0" y="539"/>
                    </a:lnTo>
                    <a:lnTo>
                      <a:pt x="1" y="539"/>
                    </a:lnTo>
                    <a:lnTo>
                      <a:pt x="2" y="539"/>
                    </a:lnTo>
                    <a:lnTo>
                      <a:pt x="2" y="538"/>
                    </a:lnTo>
                    <a:lnTo>
                      <a:pt x="3" y="538"/>
                    </a:lnTo>
                    <a:lnTo>
                      <a:pt x="3" y="539"/>
                    </a:lnTo>
                    <a:lnTo>
                      <a:pt x="3" y="538"/>
                    </a:lnTo>
                    <a:lnTo>
                      <a:pt x="4" y="538"/>
                    </a:lnTo>
                    <a:lnTo>
                      <a:pt x="4" y="539"/>
                    </a:lnTo>
                    <a:lnTo>
                      <a:pt x="4" y="538"/>
                    </a:lnTo>
                    <a:lnTo>
                      <a:pt x="5" y="538"/>
                    </a:lnTo>
                    <a:lnTo>
                      <a:pt x="5" y="539"/>
                    </a:lnTo>
                    <a:lnTo>
                      <a:pt x="5" y="538"/>
                    </a:lnTo>
                    <a:lnTo>
                      <a:pt x="6" y="538"/>
                    </a:lnTo>
                    <a:lnTo>
                      <a:pt x="6" y="539"/>
                    </a:lnTo>
                    <a:lnTo>
                      <a:pt x="7" y="539"/>
                    </a:lnTo>
                    <a:lnTo>
                      <a:pt x="8" y="539"/>
                    </a:lnTo>
                    <a:lnTo>
                      <a:pt x="8" y="538"/>
                    </a:lnTo>
                    <a:lnTo>
                      <a:pt x="8" y="539"/>
                    </a:lnTo>
                    <a:lnTo>
                      <a:pt x="9" y="539"/>
                    </a:lnTo>
                    <a:lnTo>
                      <a:pt x="9" y="537"/>
                    </a:lnTo>
                    <a:lnTo>
                      <a:pt x="9" y="538"/>
                    </a:lnTo>
                    <a:lnTo>
                      <a:pt x="10" y="538"/>
                    </a:lnTo>
                    <a:lnTo>
                      <a:pt x="10" y="539"/>
                    </a:lnTo>
                    <a:lnTo>
                      <a:pt x="10" y="538"/>
                    </a:lnTo>
                    <a:lnTo>
                      <a:pt x="11" y="538"/>
                    </a:lnTo>
                    <a:lnTo>
                      <a:pt x="11" y="539"/>
                    </a:lnTo>
                    <a:lnTo>
                      <a:pt x="11" y="538"/>
                    </a:lnTo>
                    <a:lnTo>
                      <a:pt x="12" y="538"/>
                    </a:lnTo>
                    <a:lnTo>
                      <a:pt x="12" y="539"/>
                    </a:lnTo>
                    <a:lnTo>
                      <a:pt x="12" y="538"/>
                    </a:lnTo>
                    <a:lnTo>
                      <a:pt x="13" y="538"/>
                    </a:lnTo>
                    <a:lnTo>
                      <a:pt x="13" y="539"/>
                    </a:lnTo>
                    <a:lnTo>
                      <a:pt x="13" y="538"/>
                    </a:lnTo>
                    <a:lnTo>
                      <a:pt x="14" y="538"/>
                    </a:lnTo>
                    <a:lnTo>
                      <a:pt x="14" y="539"/>
                    </a:lnTo>
                    <a:lnTo>
                      <a:pt x="14" y="538"/>
                    </a:lnTo>
                    <a:lnTo>
                      <a:pt x="15" y="538"/>
                    </a:lnTo>
                    <a:lnTo>
                      <a:pt x="15" y="539"/>
                    </a:lnTo>
                    <a:lnTo>
                      <a:pt x="15" y="538"/>
                    </a:lnTo>
                    <a:lnTo>
                      <a:pt x="16" y="538"/>
                    </a:lnTo>
                    <a:lnTo>
                      <a:pt x="16" y="539"/>
                    </a:lnTo>
                    <a:lnTo>
                      <a:pt x="16" y="538"/>
                    </a:lnTo>
                    <a:lnTo>
                      <a:pt x="17" y="538"/>
                    </a:lnTo>
                    <a:lnTo>
                      <a:pt x="17" y="539"/>
                    </a:lnTo>
                    <a:lnTo>
                      <a:pt x="17" y="538"/>
                    </a:lnTo>
                    <a:lnTo>
                      <a:pt x="18" y="538"/>
                    </a:lnTo>
                    <a:lnTo>
                      <a:pt x="18" y="539"/>
                    </a:lnTo>
                    <a:lnTo>
                      <a:pt x="18" y="538"/>
                    </a:lnTo>
                    <a:lnTo>
                      <a:pt x="19" y="538"/>
                    </a:lnTo>
                    <a:lnTo>
                      <a:pt x="19" y="539"/>
                    </a:lnTo>
                    <a:lnTo>
                      <a:pt x="20" y="539"/>
                    </a:lnTo>
                    <a:lnTo>
                      <a:pt x="20" y="537"/>
                    </a:lnTo>
                    <a:lnTo>
                      <a:pt x="21" y="537"/>
                    </a:lnTo>
                    <a:lnTo>
                      <a:pt x="21" y="539"/>
                    </a:lnTo>
                    <a:lnTo>
                      <a:pt x="21" y="538"/>
                    </a:lnTo>
                    <a:lnTo>
                      <a:pt x="22" y="538"/>
                    </a:lnTo>
                    <a:lnTo>
                      <a:pt x="22" y="539"/>
                    </a:lnTo>
                    <a:lnTo>
                      <a:pt x="22" y="538"/>
                    </a:lnTo>
                    <a:lnTo>
                      <a:pt x="23" y="538"/>
                    </a:lnTo>
                    <a:lnTo>
                      <a:pt x="23" y="539"/>
                    </a:lnTo>
                    <a:lnTo>
                      <a:pt x="23" y="538"/>
                    </a:lnTo>
                    <a:lnTo>
                      <a:pt x="24" y="538"/>
                    </a:lnTo>
                    <a:lnTo>
                      <a:pt x="24" y="539"/>
                    </a:lnTo>
                    <a:lnTo>
                      <a:pt x="24" y="538"/>
                    </a:lnTo>
                    <a:lnTo>
                      <a:pt x="25" y="538"/>
                    </a:lnTo>
                    <a:lnTo>
                      <a:pt x="25" y="539"/>
                    </a:lnTo>
                    <a:lnTo>
                      <a:pt x="25" y="538"/>
                    </a:lnTo>
                    <a:lnTo>
                      <a:pt x="26" y="538"/>
                    </a:lnTo>
                    <a:lnTo>
                      <a:pt x="26" y="539"/>
                    </a:lnTo>
                    <a:lnTo>
                      <a:pt x="26" y="538"/>
                    </a:lnTo>
                    <a:lnTo>
                      <a:pt x="27" y="538"/>
                    </a:lnTo>
                    <a:lnTo>
                      <a:pt x="27" y="539"/>
                    </a:lnTo>
                    <a:lnTo>
                      <a:pt x="27" y="538"/>
                    </a:lnTo>
                    <a:lnTo>
                      <a:pt x="28" y="538"/>
                    </a:lnTo>
                    <a:lnTo>
                      <a:pt x="28" y="539"/>
                    </a:lnTo>
                    <a:lnTo>
                      <a:pt x="28" y="538"/>
                    </a:lnTo>
                    <a:lnTo>
                      <a:pt x="29" y="538"/>
                    </a:lnTo>
                    <a:lnTo>
                      <a:pt x="29" y="539"/>
                    </a:lnTo>
                    <a:lnTo>
                      <a:pt x="29" y="538"/>
                    </a:lnTo>
                    <a:lnTo>
                      <a:pt x="30" y="538"/>
                    </a:lnTo>
                    <a:lnTo>
                      <a:pt x="30" y="539"/>
                    </a:lnTo>
                    <a:lnTo>
                      <a:pt x="30" y="538"/>
                    </a:lnTo>
                    <a:lnTo>
                      <a:pt x="31" y="538"/>
                    </a:lnTo>
                    <a:lnTo>
                      <a:pt x="31" y="539"/>
                    </a:lnTo>
                    <a:lnTo>
                      <a:pt x="31" y="538"/>
                    </a:lnTo>
                    <a:lnTo>
                      <a:pt x="32" y="538"/>
                    </a:lnTo>
                    <a:lnTo>
                      <a:pt x="32" y="539"/>
                    </a:lnTo>
                    <a:lnTo>
                      <a:pt x="32" y="538"/>
                    </a:lnTo>
                    <a:lnTo>
                      <a:pt x="33" y="538"/>
                    </a:lnTo>
                    <a:lnTo>
                      <a:pt x="33" y="539"/>
                    </a:lnTo>
                    <a:lnTo>
                      <a:pt x="33" y="538"/>
                    </a:lnTo>
                    <a:lnTo>
                      <a:pt x="34" y="538"/>
                    </a:lnTo>
                    <a:lnTo>
                      <a:pt x="34" y="539"/>
                    </a:lnTo>
                    <a:lnTo>
                      <a:pt x="34" y="538"/>
                    </a:lnTo>
                    <a:lnTo>
                      <a:pt x="35" y="538"/>
                    </a:lnTo>
                    <a:lnTo>
                      <a:pt x="35" y="539"/>
                    </a:lnTo>
                    <a:lnTo>
                      <a:pt x="35" y="538"/>
                    </a:lnTo>
                    <a:lnTo>
                      <a:pt x="36" y="538"/>
                    </a:lnTo>
                    <a:lnTo>
                      <a:pt x="36" y="539"/>
                    </a:lnTo>
                    <a:lnTo>
                      <a:pt x="36" y="538"/>
                    </a:lnTo>
                    <a:lnTo>
                      <a:pt x="37" y="538"/>
                    </a:lnTo>
                    <a:lnTo>
                      <a:pt x="37" y="539"/>
                    </a:lnTo>
                    <a:lnTo>
                      <a:pt x="37" y="538"/>
                    </a:lnTo>
                    <a:lnTo>
                      <a:pt x="38" y="538"/>
                    </a:lnTo>
                    <a:lnTo>
                      <a:pt x="38" y="539"/>
                    </a:lnTo>
                    <a:lnTo>
                      <a:pt x="38" y="538"/>
                    </a:lnTo>
                    <a:lnTo>
                      <a:pt x="39" y="538"/>
                    </a:lnTo>
                    <a:lnTo>
                      <a:pt x="39" y="539"/>
                    </a:lnTo>
                    <a:lnTo>
                      <a:pt x="39" y="538"/>
                    </a:lnTo>
                    <a:lnTo>
                      <a:pt x="40" y="538"/>
                    </a:lnTo>
                    <a:lnTo>
                      <a:pt x="40" y="539"/>
                    </a:lnTo>
                    <a:lnTo>
                      <a:pt x="40" y="538"/>
                    </a:lnTo>
                    <a:lnTo>
                      <a:pt x="41" y="538"/>
                    </a:lnTo>
                    <a:lnTo>
                      <a:pt x="41" y="539"/>
                    </a:lnTo>
                    <a:lnTo>
                      <a:pt x="41" y="538"/>
                    </a:lnTo>
                    <a:lnTo>
                      <a:pt x="42" y="538"/>
                    </a:lnTo>
                    <a:lnTo>
                      <a:pt x="42" y="539"/>
                    </a:lnTo>
                    <a:lnTo>
                      <a:pt x="42" y="538"/>
                    </a:lnTo>
                    <a:lnTo>
                      <a:pt x="43" y="538"/>
                    </a:lnTo>
                    <a:lnTo>
                      <a:pt x="43" y="539"/>
                    </a:lnTo>
                    <a:lnTo>
                      <a:pt x="43" y="538"/>
                    </a:lnTo>
                    <a:lnTo>
                      <a:pt x="44" y="538"/>
                    </a:lnTo>
                    <a:lnTo>
                      <a:pt x="44" y="539"/>
                    </a:lnTo>
                    <a:lnTo>
                      <a:pt x="44" y="538"/>
                    </a:lnTo>
                    <a:lnTo>
                      <a:pt x="45" y="538"/>
                    </a:lnTo>
                    <a:lnTo>
                      <a:pt x="45" y="539"/>
                    </a:lnTo>
                    <a:lnTo>
                      <a:pt x="45" y="538"/>
                    </a:lnTo>
                    <a:lnTo>
                      <a:pt x="46" y="538"/>
                    </a:lnTo>
                    <a:lnTo>
                      <a:pt x="46" y="539"/>
                    </a:lnTo>
                    <a:lnTo>
                      <a:pt x="46" y="538"/>
                    </a:lnTo>
                    <a:lnTo>
                      <a:pt x="47" y="538"/>
                    </a:lnTo>
                    <a:lnTo>
                      <a:pt x="47" y="539"/>
                    </a:lnTo>
                    <a:lnTo>
                      <a:pt x="48" y="539"/>
                    </a:lnTo>
                    <a:lnTo>
                      <a:pt x="49" y="539"/>
                    </a:lnTo>
                    <a:lnTo>
                      <a:pt x="49" y="538"/>
                    </a:lnTo>
                    <a:lnTo>
                      <a:pt x="50" y="538"/>
                    </a:lnTo>
                    <a:lnTo>
                      <a:pt x="50" y="539"/>
                    </a:lnTo>
                    <a:lnTo>
                      <a:pt x="50" y="538"/>
                    </a:lnTo>
                    <a:lnTo>
                      <a:pt x="51" y="538"/>
                    </a:lnTo>
                    <a:lnTo>
                      <a:pt x="51" y="539"/>
                    </a:lnTo>
                    <a:lnTo>
                      <a:pt x="51" y="538"/>
                    </a:lnTo>
                    <a:lnTo>
                      <a:pt x="52" y="538"/>
                    </a:lnTo>
                    <a:lnTo>
                      <a:pt x="52" y="539"/>
                    </a:lnTo>
                    <a:lnTo>
                      <a:pt x="52" y="538"/>
                    </a:lnTo>
                    <a:lnTo>
                      <a:pt x="53" y="538"/>
                    </a:lnTo>
                    <a:lnTo>
                      <a:pt x="53" y="539"/>
                    </a:lnTo>
                    <a:lnTo>
                      <a:pt x="54" y="539"/>
                    </a:lnTo>
                    <a:lnTo>
                      <a:pt x="54" y="537"/>
                    </a:lnTo>
                    <a:lnTo>
                      <a:pt x="54" y="538"/>
                    </a:lnTo>
                    <a:lnTo>
                      <a:pt x="55" y="538"/>
                    </a:lnTo>
                    <a:lnTo>
                      <a:pt x="56" y="538"/>
                    </a:lnTo>
                    <a:lnTo>
                      <a:pt x="56" y="536"/>
                    </a:lnTo>
                    <a:lnTo>
                      <a:pt x="56" y="538"/>
                    </a:lnTo>
                    <a:lnTo>
                      <a:pt x="57" y="538"/>
                    </a:lnTo>
                    <a:lnTo>
                      <a:pt x="57" y="539"/>
                    </a:lnTo>
                    <a:lnTo>
                      <a:pt x="57" y="538"/>
                    </a:lnTo>
                    <a:lnTo>
                      <a:pt x="58" y="538"/>
                    </a:lnTo>
                    <a:lnTo>
                      <a:pt x="58" y="539"/>
                    </a:lnTo>
                    <a:lnTo>
                      <a:pt x="58" y="538"/>
                    </a:lnTo>
                    <a:lnTo>
                      <a:pt x="59" y="538"/>
                    </a:lnTo>
                    <a:lnTo>
                      <a:pt x="59" y="539"/>
                    </a:lnTo>
                    <a:lnTo>
                      <a:pt x="59" y="538"/>
                    </a:lnTo>
                    <a:lnTo>
                      <a:pt x="60" y="538"/>
                    </a:lnTo>
                    <a:lnTo>
                      <a:pt x="60" y="539"/>
                    </a:lnTo>
                    <a:lnTo>
                      <a:pt x="60" y="538"/>
                    </a:lnTo>
                    <a:lnTo>
                      <a:pt x="61" y="538"/>
                    </a:lnTo>
                    <a:lnTo>
                      <a:pt x="61" y="539"/>
                    </a:lnTo>
                    <a:lnTo>
                      <a:pt x="62" y="539"/>
                    </a:lnTo>
                    <a:lnTo>
                      <a:pt x="62" y="537"/>
                    </a:lnTo>
                    <a:lnTo>
                      <a:pt x="62" y="538"/>
                    </a:lnTo>
                    <a:lnTo>
                      <a:pt x="63" y="538"/>
                    </a:lnTo>
                    <a:lnTo>
                      <a:pt x="63" y="539"/>
                    </a:lnTo>
                    <a:lnTo>
                      <a:pt x="63" y="538"/>
                    </a:lnTo>
                    <a:lnTo>
                      <a:pt x="64" y="538"/>
                    </a:lnTo>
                    <a:lnTo>
                      <a:pt x="64" y="539"/>
                    </a:lnTo>
                    <a:lnTo>
                      <a:pt x="64" y="538"/>
                    </a:lnTo>
                    <a:lnTo>
                      <a:pt x="65" y="538"/>
                    </a:lnTo>
                    <a:lnTo>
                      <a:pt x="65" y="539"/>
                    </a:lnTo>
                    <a:lnTo>
                      <a:pt x="65" y="538"/>
                    </a:lnTo>
                    <a:lnTo>
                      <a:pt x="66" y="538"/>
                    </a:lnTo>
                    <a:lnTo>
                      <a:pt x="66" y="539"/>
                    </a:lnTo>
                    <a:lnTo>
                      <a:pt x="67" y="538"/>
                    </a:lnTo>
                    <a:lnTo>
                      <a:pt x="68" y="538"/>
                    </a:lnTo>
                    <a:lnTo>
                      <a:pt x="68" y="537"/>
                    </a:lnTo>
                    <a:lnTo>
                      <a:pt x="68" y="539"/>
                    </a:lnTo>
                    <a:lnTo>
                      <a:pt x="68" y="538"/>
                    </a:lnTo>
                    <a:lnTo>
                      <a:pt x="69" y="538"/>
                    </a:lnTo>
                    <a:lnTo>
                      <a:pt x="69" y="539"/>
                    </a:lnTo>
                    <a:lnTo>
                      <a:pt x="70" y="539"/>
                    </a:lnTo>
                    <a:lnTo>
                      <a:pt x="70" y="536"/>
                    </a:lnTo>
                    <a:lnTo>
                      <a:pt x="70" y="538"/>
                    </a:lnTo>
                    <a:lnTo>
                      <a:pt x="71" y="538"/>
                    </a:lnTo>
                    <a:lnTo>
                      <a:pt x="71" y="539"/>
                    </a:lnTo>
                    <a:lnTo>
                      <a:pt x="71" y="538"/>
                    </a:lnTo>
                    <a:lnTo>
                      <a:pt x="72" y="538"/>
                    </a:lnTo>
                    <a:lnTo>
                      <a:pt x="72" y="539"/>
                    </a:lnTo>
                    <a:lnTo>
                      <a:pt x="72" y="538"/>
                    </a:lnTo>
                    <a:lnTo>
                      <a:pt x="73" y="538"/>
                    </a:lnTo>
                    <a:lnTo>
                      <a:pt x="73" y="539"/>
                    </a:lnTo>
                    <a:lnTo>
                      <a:pt x="73" y="538"/>
                    </a:lnTo>
                    <a:lnTo>
                      <a:pt x="74" y="538"/>
                    </a:lnTo>
                    <a:lnTo>
                      <a:pt x="74" y="539"/>
                    </a:lnTo>
                    <a:lnTo>
                      <a:pt x="74" y="538"/>
                    </a:lnTo>
                    <a:lnTo>
                      <a:pt x="75" y="538"/>
                    </a:lnTo>
                    <a:lnTo>
                      <a:pt x="75" y="539"/>
                    </a:lnTo>
                    <a:lnTo>
                      <a:pt x="75" y="538"/>
                    </a:lnTo>
                    <a:lnTo>
                      <a:pt x="76" y="538"/>
                    </a:lnTo>
                    <a:lnTo>
                      <a:pt x="76" y="539"/>
                    </a:lnTo>
                    <a:lnTo>
                      <a:pt x="76" y="538"/>
                    </a:lnTo>
                    <a:lnTo>
                      <a:pt x="77" y="538"/>
                    </a:lnTo>
                    <a:lnTo>
                      <a:pt x="77" y="539"/>
                    </a:lnTo>
                    <a:lnTo>
                      <a:pt x="77" y="538"/>
                    </a:lnTo>
                    <a:lnTo>
                      <a:pt x="78" y="538"/>
                    </a:lnTo>
                    <a:lnTo>
                      <a:pt x="78" y="539"/>
                    </a:lnTo>
                    <a:lnTo>
                      <a:pt x="78" y="538"/>
                    </a:lnTo>
                    <a:lnTo>
                      <a:pt x="79" y="538"/>
                    </a:lnTo>
                    <a:lnTo>
                      <a:pt x="79" y="539"/>
                    </a:lnTo>
                    <a:lnTo>
                      <a:pt x="79" y="538"/>
                    </a:lnTo>
                    <a:lnTo>
                      <a:pt x="80" y="538"/>
                    </a:lnTo>
                    <a:lnTo>
                      <a:pt x="80" y="539"/>
                    </a:lnTo>
                    <a:lnTo>
                      <a:pt x="80" y="538"/>
                    </a:lnTo>
                    <a:lnTo>
                      <a:pt x="81" y="538"/>
                    </a:lnTo>
                    <a:lnTo>
                      <a:pt x="81" y="539"/>
                    </a:lnTo>
                    <a:lnTo>
                      <a:pt x="81" y="538"/>
                    </a:lnTo>
                    <a:lnTo>
                      <a:pt x="82" y="538"/>
                    </a:lnTo>
                    <a:lnTo>
                      <a:pt x="82" y="539"/>
                    </a:lnTo>
                    <a:lnTo>
                      <a:pt x="83" y="539"/>
                    </a:lnTo>
                    <a:lnTo>
                      <a:pt x="83" y="537"/>
                    </a:lnTo>
                    <a:lnTo>
                      <a:pt x="83" y="538"/>
                    </a:lnTo>
                    <a:lnTo>
                      <a:pt x="84" y="538"/>
                    </a:lnTo>
                    <a:lnTo>
                      <a:pt x="84" y="539"/>
                    </a:lnTo>
                    <a:lnTo>
                      <a:pt x="84" y="538"/>
                    </a:lnTo>
                    <a:lnTo>
                      <a:pt x="85" y="538"/>
                    </a:lnTo>
                    <a:lnTo>
                      <a:pt x="85" y="539"/>
                    </a:lnTo>
                    <a:lnTo>
                      <a:pt x="85" y="538"/>
                    </a:lnTo>
                    <a:lnTo>
                      <a:pt x="86" y="538"/>
                    </a:lnTo>
                    <a:lnTo>
                      <a:pt x="86" y="539"/>
                    </a:lnTo>
                    <a:lnTo>
                      <a:pt x="86" y="538"/>
                    </a:lnTo>
                    <a:lnTo>
                      <a:pt x="87" y="538"/>
                    </a:lnTo>
                    <a:lnTo>
                      <a:pt x="87" y="539"/>
                    </a:lnTo>
                    <a:lnTo>
                      <a:pt x="87" y="538"/>
                    </a:lnTo>
                    <a:lnTo>
                      <a:pt x="88" y="538"/>
                    </a:lnTo>
                    <a:lnTo>
                      <a:pt x="88" y="539"/>
                    </a:lnTo>
                    <a:lnTo>
                      <a:pt x="88" y="538"/>
                    </a:lnTo>
                    <a:lnTo>
                      <a:pt x="89" y="538"/>
                    </a:lnTo>
                    <a:lnTo>
                      <a:pt x="89" y="539"/>
                    </a:lnTo>
                    <a:lnTo>
                      <a:pt x="90" y="538"/>
                    </a:lnTo>
                    <a:lnTo>
                      <a:pt x="90" y="537"/>
                    </a:lnTo>
                    <a:lnTo>
                      <a:pt x="91" y="537"/>
                    </a:lnTo>
                    <a:lnTo>
                      <a:pt x="91" y="539"/>
                    </a:lnTo>
                    <a:lnTo>
                      <a:pt x="91" y="537"/>
                    </a:lnTo>
                    <a:lnTo>
                      <a:pt x="92" y="537"/>
                    </a:lnTo>
                    <a:lnTo>
                      <a:pt x="92" y="539"/>
                    </a:lnTo>
                    <a:lnTo>
                      <a:pt x="92" y="537"/>
                    </a:lnTo>
                    <a:lnTo>
                      <a:pt x="93" y="537"/>
                    </a:lnTo>
                    <a:lnTo>
                      <a:pt x="93" y="539"/>
                    </a:lnTo>
                    <a:lnTo>
                      <a:pt x="93" y="537"/>
                    </a:lnTo>
                    <a:lnTo>
                      <a:pt x="94" y="537"/>
                    </a:lnTo>
                    <a:lnTo>
                      <a:pt x="94" y="539"/>
                    </a:lnTo>
                    <a:lnTo>
                      <a:pt x="94" y="538"/>
                    </a:lnTo>
                    <a:lnTo>
                      <a:pt x="95" y="538"/>
                    </a:lnTo>
                    <a:lnTo>
                      <a:pt x="95" y="539"/>
                    </a:lnTo>
                    <a:lnTo>
                      <a:pt x="96" y="539"/>
                    </a:lnTo>
                    <a:lnTo>
                      <a:pt x="96" y="537"/>
                    </a:lnTo>
                    <a:lnTo>
                      <a:pt x="97" y="537"/>
                    </a:lnTo>
                    <a:lnTo>
                      <a:pt x="97" y="539"/>
                    </a:lnTo>
                    <a:lnTo>
                      <a:pt x="97" y="538"/>
                    </a:lnTo>
                    <a:lnTo>
                      <a:pt x="98" y="538"/>
                    </a:lnTo>
                    <a:lnTo>
                      <a:pt x="98" y="539"/>
                    </a:lnTo>
                    <a:lnTo>
                      <a:pt x="98" y="538"/>
                    </a:lnTo>
                    <a:lnTo>
                      <a:pt x="99" y="538"/>
                    </a:lnTo>
                    <a:lnTo>
                      <a:pt x="99" y="539"/>
                    </a:lnTo>
                    <a:lnTo>
                      <a:pt x="100" y="539"/>
                    </a:lnTo>
                    <a:lnTo>
                      <a:pt x="100" y="537"/>
                    </a:lnTo>
                    <a:lnTo>
                      <a:pt x="100" y="538"/>
                    </a:lnTo>
                    <a:lnTo>
                      <a:pt x="101" y="538"/>
                    </a:lnTo>
                    <a:lnTo>
                      <a:pt x="101" y="539"/>
                    </a:lnTo>
                    <a:lnTo>
                      <a:pt x="101" y="538"/>
                    </a:lnTo>
                    <a:lnTo>
                      <a:pt x="102" y="538"/>
                    </a:lnTo>
                    <a:lnTo>
                      <a:pt x="102" y="539"/>
                    </a:lnTo>
                    <a:lnTo>
                      <a:pt x="103" y="539"/>
                    </a:lnTo>
                    <a:lnTo>
                      <a:pt x="103" y="537"/>
                    </a:lnTo>
                    <a:lnTo>
                      <a:pt x="103" y="538"/>
                    </a:lnTo>
                    <a:lnTo>
                      <a:pt x="104" y="538"/>
                    </a:lnTo>
                    <a:lnTo>
                      <a:pt x="104" y="539"/>
                    </a:lnTo>
                    <a:lnTo>
                      <a:pt x="105" y="539"/>
                    </a:lnTo>
                    <a:lnTo>
                      <a:pt x="105" y="537"/>
                    </a:lnTo>
                    <a:lnTo>
                      <a:pt x="105" y="538"/>
                    </a:lnTo>
                    <a:lnTo>
                      <a:pt x="106" y="538"/>
                    </a:lnTo>
                    <a:lnTo>
                      <a:pt x="106" y="539"/>
                    </a:lnTo>
                    <a:lnTo>
                      <a:pt x="106" y="538"/>
                    </a:lnTo>
                    <a:lnTo>
                      <a:pt x="107" y="538"/>
                    </a:lnTo>
                    <a:lnTo>
                      <a:pt x="107" y="539"/>
                    </a:lnTo>
                    <a:lnTo>
                      <a:pt x="107" y="538"/>
                    </a:lnTo>
                    <a:lnTo>
                      <a:pt x="108" y="538"/>
                    </a:lnTo>
                    <a:lnTo>
                      <a:pt x="108" y="539"/>
                    </a:lnTo>
                    <a:lnTo>
                      <a:pt x="109" y="539"/>
                    </a:lnTo>
                    <a:lnTo>
                      <a:pt x="109" y="537"/>
                    </a:lnTo>
                    <a:lnTo>
                      <a:pt x="109" y="538"/>
                    </a:lnTo>
                    <a:lnTo>
                      <a:pt x="110" y="538"/>
                    </a:lnTo>
                    <a:lnTo>
                      <a:pt x="110" y="539"/>
                    </a:lnTo>
                    <a:lnTo>
                      <a:pt x="110" y="538"/>
                    </a:lnTo>
                    <a:lnTo>
                      <a:pt x="111" y="538"/>
                    </a:lnTo>
                    <a:lnTo>
                      <a:pt x="111" y="539"/>
                    </a:lnTo>
                    <a:lnTo>
                      <a:pt x="112" y="539"/>
                    </a:lnTo>
                    <a:lnTo>
                      <a:pt x="112" y="537"/>
                    </a:lnTo>
                    <a:lnTo>
                      <a:pt x="112" y="538"/>
                    </a:lnTo>
                    <a:lnTo>
                      <a:pt x="113" y="538"/>
                    </a:lnTo>
                    <a:lnTo>
                      <a:pt x="113" y="539"/>
                    </a:lnTo>
                    <a:lnTo>
                      <a:pt x="113" y="538"/>
                    </a:lnTo>
                    <a:lnTo>
                      <a:pt x="114" y="538"/>
                    </a:lnTo>
                    <a:lnTo>
                      <a:pt x="114" y="539"/>
                    </a:lnTo>
                    <a:lnTo>
                      <a:pt x="115" y="539"/>
                    </a:lnTo>
                    <a:lnTo>
                      <a:pt x="115" y="536"/>
                    </a:lnTo>
                    <a:lnTo>
                      <a:pt x="115" y="538"/>
                    </a:lnTo>
                    <a:lnTo>
                      <a:pt x="116" y="538"/>
                    </a:lnTo>
                    <a:lnTo>
                      <a:pt x="116" y="539"/>
                    </a:lnTo>
                    <a:lnTo>
                      <a:pt x="116" y="538"/>
                    </a:lnTo>
                    <a:lnTo>
                      <a:pt x="117" y="538"/>
                    </a:lnTo>
                    <a:lnTo>
                      <a:pt x="117" y="539"/>
                    </a:lnTo>
                    <a:lnTo>
                      <a:pt x="117" y="538"/>
                    </a:lnTo>
                    <a:lnTo>
                      <a:pt x="118" y="538"/>
                    </a:lnTo>
                    <a:lnTo>
                      <a:pt x="118" y="539"/>
                    </a:lnTo>
                    <a:lnTo>
                      <a:pt x="118" y="538"/>
                    </a:lnTo>
                    <a:lnTo>
                      <a:pt x="119" y="538"/>
                    </a:lnTo>
                    <a:lnTo>
                      <a:pt x="119" y="539"/>
                    </a:lnTo>
                    <a:lnTo>
                      <a:pt x="119" y="538"/>
                    </a:lnTo>
                    <a:lnTo>
                      <a:pt x="120" y="538"/>
                    </a:lnTo>
                    <a:lnTo>
                      <a:pt x="120" y="539"/>
                    </a:lnTo>
                    <a:lnTo>
                      <a:pt x="120" y="538"/>
                    </a:lnTo>
                    <a:lnTo>
                      <a:pt x="121" y="538"/>
                    </a:lnTo>
                    <a:lnTo>
                      <a:pt x="121" y="539"/>
                    </a:lnTo>
                    <a:lnTo>
                      <a:pt x="121" y="538"/>
                    </a:lnTo>
                    <a:lnTo>
                      <a:pt x="122" y="538"/>
                    </a:lnTo>
                    <a:lnTo>
                      <a:pt x="122" y="539"/>
                    </a:lnTo>
                    <a:lnTo>
                      <a:pt x="122" y="538"/>
                    </a:lnTo>
                    <a:lnTo>
                      <a:pt x="123" y="538"/>
                    </a:lnTo>
                    <a:lnTo>
                      <a:pt x="123" y="539"/>
                    </a:lnTo>
                    <a:lnTo>
                      <a:pt x="123" y="538"/>
                    </a:lnTo>
                    <a:lnTo>
                      <a:pt x="124" y="538"/>
                    </a:lnTo>
                    <a:lnTo>
                      <a:pt x="124" y="539"/>
                    </a:lnTo>
                    <a:lnTo>
                      <a:pt x="124" y="538"/>
                    </a:lnTo>
                    <a:lnTo>
                      <a:pt x="125" y="538"/>
                    </a:lnTo>
                    <a:lnTo>
                      <a:pt x="125" y="539"/>
                    </a:lnTo>
                    <a:lnTo>
                      <a:pt x="125" y="538"/>
                    </a:lnTo>
                    <a:lnTo>
                      <a:pt x="126" y="538"/>
                    </a:lnTo>
                    <a:lnTo>
                      <a:pt x="126" y="539"/>
                    </a:lnTo>
                    <a:lnTo>
                      <a:pt x="126" y="538"/>
                    </a:lnTo>
                    <a:lnTo>
                      <a:pt x="127" y="538"/>
                    </a:lnTo>
                    <a:lnTo>
                      <a:pt x="127" y="539"/>
                    </a:lnTo>
                    <a:lnTo>
                      <a:pt x="127" y="538"/>
                    </a:lnTo>
                    <a:lnTo>
                      <a:pt x="128" y="538"/>
                    </a:lnTo>
                    <a:lnTo>
                      <a:pt x="128" y="539"/>
                    </a:lnTo>
                    <a:lnTo>
                      <a:pt x="128" y="538"/>
                    </a:lnTo>
                    <a:lnTo>
                      <a:pt x="129" y="538"/>
                    </a:lnTo>
                    <a:lnTo>
                      <a:pt x="129" y="539"/>
                    </a:lnTo>
                    <a:lnTo>
                      <a:pt x="129" y="538"/>
                    </a:lnTo>
                    <a:lnTo>
                      <a:pt x="130" y="538"/>
                    </a:lnTo>
                    <a:lnTo>
                      <a:pt x="130" y="539"/>
                    </a:lnTo>
                    <a:lnTo>
                      <a:pt x="130" y="538"/>
                    </a:lnTo>
                    <a:lnTo>
                      <a:pt x="131" y="538"/>
                    </a:lnTo>
                    <a:lnTo>
                      <a:pt x="131" y="539"/>
                    </a:lnTo>
                    <a:lnTo>
                      <a:pt x="132" y="538"/>
                    </a:lnTo>
                    <a:lnTo>
                      <a:pt x="133" y="538"/>
                    </a:lnTo>
                    <a:lnTo>
                      <a:pt x="133" y="539"/>
                    </a:lnTo>
                    <a:lnTo>
                      <a:pt x="133" y="538"/>
                    </a:lnTo>
                    <a:lnTo>
                      <a:pt x="134" y="538"/>
                    </a:lnTo>
                    <a:lnTo>
                      <a:pt x="134" y="539"/>
                    </a:lnTo>
                    <a:lnTo>
                      <a:pt x="134" y="538"/>
                    </a:lnTo>
                    <a:lnTo>
                      <a:pt x="135" y="538"/>
                    </a:lnTo>
                    <a:lnTo>
                      <a:pt x="135" y="539"/>
                    </a:lnTo>
                    <a:lnTo>
                      <a:pt x="136" y="539"/>
                    </a:lnTo>
                    <a:lnTo>
                      <a:pt x="136" y="537"/>
                    </a:lnTo>
                    <a:lnTo>
                      <a:pt x="137" y="537"/>
                    </a:lnTo>
                    <a:lnTo>
                      <a:pt x="137" y="539"/>
                    </a:lnTo>
                    <a:lnTo>
                      <a:pt x="137" y="538"/>
                    </a:lnTo>
                    <a:lnTo>
                      <a:pt x="138" y="538"/>
                    </a:lnTo>
                    <a:lnTo>
                      <a:pt x="138" y="539"/>
                    </a:lnTo>
                    <a:lnTo>
                      <a:pt x="139" y="539"/>
                    </a:lnTo>
                    <a:lnTo>
                      <a:pt x="139" y="537"/>
                    </a:lnTo>
                    <a:lnTo>
                      <a:pt x="139" y="538"/>
                    </a:lnTo>
                    <a:lnTo>
                      <a:pt x="140" y="538"/>
                    </a:lnTo>
                    <a:lnTo>
                      <a:pt x="140" y="539"/>
                    </a:lnTo>
                    <a:lnTo>
                      <a:pt x="140" y="538"/>
                    </a:lnTo>
                    <a:lnTo>
                      <a:pt x="141" y="538"/>
                    </a:lnTo>
                    <a:lnTo>
                      <a:pt x="141" y="539"/>
                    </a:lnTo>
                    <a:lnTo>
                      <a:pt x="142" y="538"/>
                    </a:lnTo>
                    <a:lnTo>
                      <a:pt x="142" y="537"/>
                    </a:lnTo>
                    <a:lnTo>
                      <a:pt x="142" y="538"/>
                    </a:lnTo>
                    <a:lnTo>
                      <a:pt x="143" y="538"/>
                    </a:lnTo>
                    <a:lnTo>
                      <a:pt x="143" y="533"/>
                    </a:lnTo>
                    <a:lnTo>
                      <a:pt x="143" y="538"/>
                    </a:lnTo>
                    <a:lnTo>
                      <a:pt x="144" y="538"/>
                    </a:lnTo>
                    <a:lnTo>
                      <a:pt x="144" y="489"/>
                    </a:lnTo>
                    <a:lnTo>
                      <a:pt x="144" y="538"/>
                    </a:lnTo>
                    <a:lnTo>
                      <a:pt x="145" y="538"/>
                    </a:lnTo>
                    <a:lnTo>
                      <a:pt x="145" y="539"/>
                    </a:lnTo>
                    <a:lnTo>
                      <a:pt x="146" y="539"/>
                    </a:lnTo>
                    <a:lnTo>
                      <a:pt x="146" y="537"/>
                    </a:lnTo>
                    <a:lnTo>
                      <a:pt x="146" y="539"/>
                    </a:lnTo>
                    <a:lnTo>
                      <a:pt x="147" y="539"/>
                    </a:lnTo>
                    <a:lnTo>
                      <a:pt x="147" y="536"/>
                    </a:lnTo>
                    <a:lnTo>
                      <a:pt x="147" y="538"/>
                    </a:lnTo>
                    <a:lnTo>
                      <a:pt x="148" y="538"/>
                    </a:lnTo>
                    <a:lnTo>
                      <a:pt x="148" y="539"/>
                    </a:lnTo>
                    <a:lnTo>
                      <a:pt x="148" y="538"/>
                    </a:lnTo>
                    <a:lnTo>
                      <a:pt x="149" y="538"/>
                    </a:lnTo>
                    <a:lnTo>
                      <a:pt x="149" y="539"/>
                    </a:lnTo>
                    <a:lnTo>
                      <a:pt x="149" y="538"/>
                    </a:lnTo>
                    <a:lnTo>
                      <a:pt x="150" y="538"/>
                    </a:lnTo>
                    <a:lnTo>
                      <a:pt x="150" y="539"/>
                    </a:lnTo>
                    <a:lnTo>
                      <a:pt x="150" y="538"/>
                    </a:lnTo>
                    <a:lnTo>
                      <a:pt x="151" y="538"/>
                    </a:lnTo>
                    <a:lnTo>
                      <a:pt x="151" y="539"/>
                    </a:lnTo>
                    <a:lnTo>
                      <a:pt x="151" y="538"/>
                    </a:lnTo>
                    <a:lnTo>
                      <a:pt x="152" y="538"/>
                    </a:lnTo>
                    <a:lnTo>
                      <a:pt x="152" y="539"/>
                    </a:lnTo>
                    <a:lnTo>
                      <a:pt x="152" y="538"/>
                    </a:lnTo>
                    <a:lnTo>
                      <a:pt x="153" y="538"/>
                    </a:lnTo>
                    <a:lnTo>
                      <a:pt x="153" y="539"/>
                    </a:lnTo>
                    <a:lnTo>
                      <a:pt x="153" y="538"/>
                    </a:lnTo>
                    <a:lnTo>
                      <a:pt x="154" y="538"/>
                    </a:lnTo>
                    <a:lnTo>
                      <a:pt x="154" y="539"/>
                    </a:lnTo>
                    <a:lnTo>
                      <a:pt x="154" y="538"/>
                    </a:lnTo>
                    <a:lnTo>
                      <a:pt x="155" y="538"/>
                    </a:lnTo>
                    <a:lnTo>
                      <a:pt x="155" y="539"/>
                    </a:lnTo>
                    <a:lnTo>
                      <a:pt x="156" y="539"/>
                    </a:lnTo>
                    <a:lnTo>
                      <a:pt x="156" y="537"/>
                    </a:lnTo>
                    <a:lnTo>
                      <a:pt x="156" y="539"/>
                    </a:lnTo>
                    <a:lnTo>
                      <a:pt x="157" y="539"/>
                    </a:lnTo>
                    <a:lnTo>
                      <a:pt x="158" y="539"/>
                    </a:lnTo>
                    <a:lnTo>
                      <a:pt x="158" y="538"/>
                    </a:lnTo>
                    <a:lnTo>
                      <a:pt x="159" y="538"/>
                    </a:lnTo>
                    <a:lnTo>
                      <a:pt x="159" y="539"/>
                    </a:lnTo>
                    <a:lnTo>
                      <a:pt x="159" y="538"/>
                    </a:lnTo>
                    <a:lnTo>
                      <a:pt x="160" y="538"/>
                    </a:lnTo>
                    <a:lnTo>
                      <a:pt x="160" y="539"/>
                    </a:lnTo>
                    <a:lnTo>
                      <a:pt x="161" y="538"/>
                    </a:lnTo>
                    <a:lnTo>
                      <a:pt x="162" y="538"/>
                    </a:lnTo>
                    <a:lnTo>
                      <a:pt x="162" y="539"/>
                    </a:lnTo>
                    <a:lnTo>
                      <a:pt x="162" y="538"/>
                    </a:lnTo>
                    <a:lnTo>
                      <a:pt x="163" y="538"/>
                    </a:lnTo>
                    <a:lnTo>
                      <a:pt x="163" y="539"/>
                    </a:lnTo>
                    <a:lnTo>
                      <a:pt x="163" y="538"/>
                    </a:lnTo>
                    <a:lnTo>
                      <a:pt x="164" y="538"/>
                    </a:lnTo>
                    <a:lnTo>
                      <a:pt x="164" y="539"/>
                    </a:lnTo>
                    <a:lnTo>
                      <a:pt x="164" y="538"/>
                    </a:lnTo>
                    <a:lnTo>
                      <a:pt x="165" y="538"/>
                    </a:lnTo>
                    <a:lnTo>
                      <a:pt x="165" y="539"/>
                    </a:lnTo>
                    <a:lnTo>
                      <a:pt x="165" y="538"/>
                    </a:lnTo>
                    <a:lnTo>
                      <a:pt x="166" y="538"/>
                    </a:lnTo>
                    <a:lnTo>
                      <a:pt x="166" y="539"/>
                    </a:lnTo>
                    <a:lnTo>
                      <a:pt x="166" y="538"/>
                    </a:lnTo>
                    <a:lnTo>
                      <a:pt x="167" y="538"/>
                    </a:lnTo>
                    <a:lnTo>
                      <a:pt x="167" y="539"/>
                    </a:lnTo>
                    <a:lnTo>
                      <a:pt x="167" y="538"/>
                    </a:lnTo>
                    <a:lnTo>
                      <a:pt x="168" y="538"/>
                    </a:lnTo>
                    <a:lnTo>
                      <a:pt x="168" y="539"/>
                    </a:lnTo>
                    <a:lnTo>
                      <a:pt x="168" y="538"/>
                    </a:lnTo>
                    <a:lnTo>
                      <a:pt x="169" y="538"/>
                    </a:lnTo>
                    <a:lnTo>
                      <a:pt x="169" y="539"/>
                    </a:lnTo>
                    <a:lnTo>
                      <a:pt x="170" y="539"/>
                    </a:lnTo>
                    <a:lnTo>
                      <a:pt x="170" y="537"/>
                    </a:lnTo>
                    <a:lnTo>
                      <a:pt x="170" y="538"/>
                    </a:lnTo>
                    <a:lnTo>
                      <a:pt x="171" y="538"/>
                    </a:lnTo>
                    <a:lnTo>
                      <a:pt x="171" y="539"/>
                    </a:lnTo>
                    <a:lnTo>
                      <a:pt x="172" y="539"/>
                    </a:lnTo>
                    <a:lnTo>
                      <a:pt x="172" y="537"/>
                    </a:lnTo>
                    <a:lnTo>
                      <a:pt x="172" y="538"/>
                    </a:lnTo>
                    <a:lnTo>
                      <a:pt x="173" y="538"/>
                    </a:lnTo>
                    <a:lnTo>
                      <a:pt x="173" y="539"/>
                    </a:lnTo>
                    <a:lnTo>
                      <a:pt x="173" y="538"/>
                    </a:lnTo>
                    <a:lnTo>
                      <a:pt x="174" y="538"/>
                    </a:lnTo>
                    <a:lnTo>
                      <a:pt x="174" y="539"/>
                    </a:lnTo>
                    <a:lnTo>
                      <a:pt x="174" y="538"/>
                    </a:lnTo>
                    <a:lnTo>
                      <a:pt x="175" y="538"/>
                    </a:lnTo>
                    <a:lnTo>
                      <a:pt x="175" y="539"/>
                    </a:lnTo>
                    <a:lnTo>
                      <a:pt x="175" y="538"/>
                    </a:lnTo>
                    <a:lnTo>
                      <a:pt x="176" y="538"/>
                    </a:lnTo>
                    <a:lnTo>
                      <a:pt x="176" y="539"/>
                    </a:lnTo>
                    <a:lnTo>
                      <a:pt x="176" y="538"/>
                    </a:lnTo>
                    <a:lnTo>
                      <a:pt x="177" y="538"/>
                    </a:lnTo>
                    <a:lnTo>
                      <a:pt x="177" y="539"/>
                    </a:lnTo>
                    <a:lnTo>
                      <a:pt x="178" y="539"/>
                    </a:lnTo>
                    <a:lnTo>
                      <a:pt x="178" y="537"/>
                    </a:lnTo>
                    <a:lnTo>
                      <a:pt x="179" y="537"/>
                    </a:lnTo>
                    <a:lnTo>
                      <a:pt x="179" y="539"/>
                    </a:lnTo>
                    <a:lnTo>
                      <a:pt x="179" y="537"/>
                    </a:lnTo>
                    <a:lnTo>
                      <a:pt x="180" y="537"/>
                    </a:lnTo>
                    <a:lnTo>
                      <a:pt x="180" y="538"/>
                    </a:lnTo>
                    <a:lnTo>
                      <a:pt x="181" y="538"/>
                    </a:lnTo>
                    <a:lnTo>
                      <a:pt x="181" y="539"/>
                    </a:lnTo>
                    <a:lnTo>
                      <a:pt x="181" y="538"/>
                    </a:lnTo>
                    <a:lnTo>
                      <a:pt x="182" y="538"/>
                    </a:lnTo>
                    <a:lnTo>
                      <a:pt x="182" y="539"/>
                    </a:lnTo>
                    <a:lnTo>
                      <a:pt x="182" y="538"/>
                    </a:lnTo>
                    <a:lnTo>
                      <a:pt x="183" y="538"/>
                    </a:lnTo>
                    <a:lnTo>
                      <a:pt x="183" y="539"/>
                    </a:lnTo>
                    <a:lnTo>
                      <a:pt x="184" y="538"/>
                    </a:lnTo>
                    <a:lnTo>
                      <a:pt x="184" y="537"/>
                    </a:lnTo>
                    <a:lnTo>
                      <a:pt x="185" y="537"/>
                    </a:lnTo>
                    <a:lnTo>
                      <a:pt x="185" y="538"/>
                    </a:lnTo>
                    <a:lnTo>
                      <a:pt x="186" y="538"/>
                    </a:lnTo>
                    <a:lnTo>
                      <a:pt x="186" y="539"/>
                    </a:lnTo>
                    <a:lnTo>
                      <a:pt x="186" y="538"/>
                    </a:lnTo>
                    <a:lnTo>
                      <a:pt x="187" y="538"/>
                    </a:lnTo>
                    <a:lnTo>
                      <a:pt x="187" y="539"/>
                    </a:lnTo>
                    <a:lnTo>
                      <a:pt x="187" y="538"/>
                    </a:lnTo>
                    <a:lnTo>
                      <a:pt x="188" y="538"/>
                    </a:lnTo>
                    <a:lnTo>
                      <a:pt x="188" y="539"/>
                    </a:lnTo>
                    <a:lnTo>
                      <a:pt x="189" y="539"/>
                    </a:lnTo>
                    <a:lnTo>
                      <a:pt x="189" y="536"/>
                    </a:lnTo>
                    <a:lnTo>
                      <a:pt x="189" y="539"/>
                    </a:lnTo>
                    <a:lnTo>
                      <a:pt x="190" y="539"/>
                    </a:lnTo>
                    <a:lnTo>
                      <a:pt x="190" y="521"/>
                    </a:lnTo>
                    <a:lnTo>
                      <a:pt x="190" y="540"/>
                    </a:lnTo>
                    <a:lnTo>
                      <a:pt x="190" y="538"/>
                    </a:lnTo>
                    <a:lnTo>
                      <a:pt x="191" y="538"/>
                    </a:lnTo>
                    <a:lnTo>
                      <a:pt x="191" y="539"/>
                    </a:lnTo>
                    <a:lnTo>
                      <a:pt x="192" y="539"/>
                    </a:lnTo>
                    <a:lnTo>
                      <a:pt x="192" y="537"/>
                    </a:lnTo>
                    <a:lnTo>
                      <a:pt x="192" y="539"/>
                    </a:lnTo>
                    <a:lnTo>
                      <a:pt x="193" y="539"/>
                    </a:lnTo>
                    <a:lnTo>
                      <a:pt x="193" y="536"/>
                    </a:lnTo>
                    <a:lnTo>
                      <a:pt x="193" y="537"/>
                    </a:lnTo>
                    <a:lnTo>
                      <a:pt x="194" y="537"/>
                    </a:lnTo>
                    <a:lnTo>
                      <a:pt x="194" y="539"/>
                    </a:lnTo>
                    <a:lnTo>
                      <a:pt x="194" y="537"/>
                    </a:lnTo>
                    <a:lnTo>
                      <a:pt x="195" y="537"/>
                    </a:lnTo>
                    <a:lnTo>
                      <a:pt x="195" y="539"/>
                    </a:lnTo>
                    <a:lnTo>
                      <a:pt x="195" y="537"/>
                    </a:lnTo>
                    <a:lnTo>
                      <a:pt x="196" y="537"/>
                    </a:lnTo>
                    <a:lnTo>
                      <a:pt x="196" y="539"/>
                    </a:lnTo>
                    <a:lnTo>
                      <a:pt x="196" y="537"/>
                    </a:lnTo>
                    <a:lnTo>
                      <a:pt x="197" y="537"/>
                    </a:lnTo>
                    <a:lnTo>
                      <a:pt x="197" y="539"/>
                    </a:lnTo>
                    <a:lnTo>
                      <a:pt x="197" y="538"/>
                    </a:lnTo>
                    <a:lnTo>
                      <a:pt x="198" y="538"/>
                    </a:lnTo>
                    <a:lnTo>
                      <a:pt x="198" y="539"/>
                    </a:lnTo>
                    <a:lnTo>
                      <a:pt x="199" y="539"/>
                    </a:lnTo>
                    <a:lnTo>
                      <a:pt x="199" y="537"/>
                    </a:lnTo>
                    <a:lnTo>
                      <a:pt x="199" y="538"/>
                    </a:lnTo>
                    <a:lnTo>
                      <a:pt x="200" y="538"/>
                    </a:lnTo>
                    <a:lnTo>
                      <a:pt x="200" y="539"/>
                    </a:lnTo>
                    <a:lnTo>
                      <a:pt x="201" y="538"/>
                    </a:lnTo>
                    <a:lnTo>
                      <a:pt x="202" y="538"/>
                    </a:lnTo>
                    <a:lnTo>
                      <a:pt x="202" y="539"/>
                    </a:lnTo>
                    <a:lnTo>
                      <a:pt x="202" y="538"/>
                    </a:lnTo>
                    <a:lnTo>
                      <a:pt x="203" y="538"/>
                    </a:lnTo>
                    <a:lnTo>
                      <a:pt x="203" y="539"/>
                    </a:lnTo>
                    <a:lnTo>
                      <a:pt x="204" y="539"/>
                    </a:lnTo>
                    <a:lnTo>
                      <a:pt x="204" y="537"/>
                    </a:lnTo>
                    <a:lnTo>
                      <a:pt x="204" y="538"/>
                    </a:lnTo>
                    <a:lnTo>
                      <a:pt x="205" y="538"/>
                    </a:lnTo>
                    <a:lnTo>
                      <a:pt x="205" y="539"/>
                    </a:lnTo>
                    <a:lnTo>
                      <a:pt x="205" y="538"/>
                    </a:lnTo>
                    <a:lnTo>
                      <a:pt x="206" y="538"/>
                    </a:lnTo>
                    <a:lnTo>
                      <a:pt x="206" y="539"/>
                    </a:lnTo>
                    <a:lnTo>
                      <a:pt x="206" y="538"/>
                    </a:lnTo>
                    <a:lnTo>
                      <a:pt x="207" y="538"/>
                    </a:lnTo>
                    <a:lnTo>
                      <a:pt x="207" y="539"/>
                    </a:lnTo>
                    <a:lnTo>
                      <a:pt x="207" y="538"/>
                    </a:lnTo>
                    <a:lnTo>
                      <a:pt x="208" y="538"/>
                    </a:lnTo>
                    <a:lnTo>
                      <a:pt x="208" y="539"/>
                    </a:lnTo>
                    <a:lnTo>
                      <a:pt x="208" y="538"/>
                    </a:lnTo>
                    <a:lnTo>
                      <a:pt x="209" y="538"/>
                    </a:lnTo>
                    <a:lnTo>
                      <a:pt x="209" y="539"/>
                    </a:lnTo>
                    <a:lnTo>
                      <a:pt x="209" y="538"/>
                    </a:lnTo>
                    <a:lnTo>
                      <a:pt x="210" y="538"/>
                    </a:lnTo>
                    <a:lnTo>
                      <a:pt x="210" y="539"/>
                    </a:lnTo>
                    <a:lnTo>
                      <a:pt x="210" y="538"/>
                    </a:lnTo>
                    <a:lnTo>
                      <a:pt x="211" y="538"/>
                    </a:lnTo>
                    <a:lnTo>
                      <a:pt x="211" y="539"/>
                    </a:lnTo>
                    <a:lnTo>
                      <a:pt x="211" y="538"/>
                    </a:lnTo>
                    <a:lnTo>
                      <a:pt x="212" y="538"/>
                    </a:lnTo>
                    <a:lnTo>
                      <a:pt x="212" y="539"/>
                    </a:lnTo>
                    <a:lnTo>
                      <a:pt x="212" y="538"/>
                    </a:lnTo>
                    <a:lnTo>
                      <a:pt x="213" y="538"/>
                    </a:lnTo>
                    <a:lnTo>
                      <a:pt x="213" y="539"/>
                    </a:lnTo>
                    <a:lnTo>
                      <a:pt x="213" y="538"/>
                    </a:lnTo>
                    <a:lnTo>
                      <a:pt x="214" y="538"/>
                    </a:lnTo>
                    <a:lnTo>
                      <a:pt x="214" y="539"/>
                    </a:lnTo>
                    <a:lnTo>
                      <a:pt x="214" y="538"/>
                    </a:lnTo>
                    <a:lnTo>
                      <a:pt x="215" y="538"/>
                    </a:lnTo>
                    <a:lnTo>
                      <a:pt x="215" y="539"/>
                    </a:lnTo>
                    <a:lnTo>
                      <a:pt x="216" y="539"/>
                    </a:lnTo>
                    <a:lnTo>
                      <a:pt x="217" y="539"/>
                    </a:lnTo>
                    <a:lnTo>
                      <a:pt x="217" y="538"/>
                    </a:lnTo>
                    <a:lnTo>
                      <a:pt x="218" y="538"/>
                    </a:lnTo>
                    <a:lnTo>
                      <a:pt x="218" y="539"/>
                    </a:lnTo>
                    <a:lnTo>
                      <a:pt x="218" y="538"/>
                    </a:lnTo>
                    <a:lnTo>
                      <a:pt x="219" y="538"/>
                    </a:lnTo>
                    <a:lnTo>
                      <a:pt x="219" y="539"/>
                    </a:lnTo>
                    <a:lnTo>
                      <a:pt x="219" y="538"/>
                    </a:lnTo>
                    <a:lnTo>
                      <a:pt x="220" y="538"/>
                    </a:lnTo>
                    <a:lnTo>
                      <a:pt x="220" y="539"/>
                    </a:lnTo>
                    <a:lnTo>
                      <a:pt x="220" y="538"/>
                    </a:lnTo>
                    <a:lnTo>
                      <a:pt x="221" y="538"/>
                    </a:lnTo>
                    <a:lnTo>
                      <a:pt x="221" y="539"/>
                    </a:lnTo>
                    <a:lnTo>
                      <a:pt x="221" y="538"/>
                    </a:lnTo>
                    <a:lnTo>
                      <a:pt x="222" y="538"/>
                    </a:lnTo>
                    <a:lnTo>
                      <a:pt x="222" y="539"/>
                    </a:lnTo>
                    <a:lnTo>
                      <a:pt x="222" y="538"/>
                    </a:lnTo>
                    <a:lnTo>
                      <a:pt x="223" y="538"/>
                    </a:lnTo>
                    <a:lnTo>
                      <a:pt x="223" y="539"/>
                    </a:lnTo>
                    <a:lnTo>
                      <a:pt x="223" y="538"/>
                    </a:lnTo>
                    <a:lnTo>
                      <a:pt x="224" y="538"/>
                    </a:lnTo>
                    <a:lnTo>
                      <a:pt x="224" y="539"/>
                    </a:lnTo>
                    <a:lnTo>
                      <a:pt x="224" y="538"/>
                    </a:lnTo>
                    <a:lnTo>
                      <a:pt x="225" y="538"/>
                    </a:lnTo>
                    <a:lnTo>
                      <a:pt x="225" y="539"/>
                    </a:lnTo>
                    <a:lnTo>
                      <a:pt x="225" y="538"/>
                    </a:lnTo>
                    <a:lnTo>
                      <a:pt x="226" y="538"/>
                    </a:lnTo>
                    <a:lnTo>
                      <a:pt x="226" y="539"/>
                    </a:lnTo>
                    <a:lnTo>
                      <a:pt x="226" y="538"/>
                    </a:lnTo>
                    <a:lnTo>
                      <a:pt x="227" y="538"/>
                    </a:lnTo>
                    <a:lnTo>
                      <a:pt x="227" y="539"/>
                    </a:lnTo>
                    <a:lnTo>
                      <a:pt x="228" y="539"/>
                    </a:lnTo>
                    <a:lnTo>
                      <a:pt x="228" y="537"/>
                    </a:lnTo>
                    <a:lnTo>
                      <a:pt x="228" y="538"/>
                    </a:lnTo>
                    <a:lnTo>
                      <a:pt x="229" y="538"/>
                    </a:lnTo>
                    <a:lnTo>
                      <a:pt x="229" y="539"/>
                    </a:lnTo>
                    <a:lnTo>
                      <a:pt x="230" y="539"/>
                    </a:lnTo>
                    <a:lnTo>
                      <a:pt x="230" y="537"/>
                    </a:lnTo>
                    <a:lnTo>
                      <a:pt x="230" y="538"/>
                    </a:lnTo>
                    <a:lnTo>
                      <a:pt x="231" y="538"/>
                    </a:lnTo>
                    <a:lnTo>
                      <a:pt x="231" y="539"/>
                    </a:lnTo>
                    <a:lnTo>
                      <a:pt x="231" y="538"/>
                    </a:lnTo>
                    <a:lnTo>
                      <a:pt x="232" y="538"/>
                    </a:lnTo>
                    <a:lnTo>
                      <a:pt x="232" y="539"/>
                    </a:lnTo>
                    <a:lnTo>
                      <a:pt x="232" y="538"/>
                    </a:lnTo>
                    <a:lnTo>
                      <a:pt x="233" y="538"/>
                    </a:lnTo>
                    <a:lnTo>
                      <a:pt x="233" y="539"/>
                    </a:lnTo>
                    <a:lnTo>
                      <a:pt x="233" y="538"/>
                    </a:lnTo>
                    <a:lnTo>
                      <a:pt x="234" y="538"/>
                    </a:lnTo>
                    <a:lnTo>
                      <a:pt x="234" y="539"/>
                    </a:lnTo>
                    <a:lnTo>
                      <a:pt x="234" y="538"/>
                    </a:lnTo>
                    <a:lnTo>
                      <a:pt x="235" y="538"/>
                    </a:lnTo>
                    <a:lnTo>
                      <a:pt x="235" y="539"/>
                    </a:lnTo>
                    <a:lnTo>
                      <a:pt x="235" y="538"/>
                    </a:lnTo>
                    <a:lnTo>
                      <a:pt x="236" y="538"/>
                    </a:lnTo>
                    <a:lnTo>
                      <a:pt x="236" y="539"/>
                    </a:lnTo>
                    <a:lnTo>
                      <a:pt x="236" y="538"/>
                    </a:lnTo>
                    <a:lnTo>
                      <a:pt x="237" y="538"/>
                    </a:lnTo>
                    <a:lnTo>
                      <a:pt x="237" y="539"/>
                    </a:lnTo>
                    <a:lnTo>
                      <a:pt x="237" y="538"/>
                    </a:lnTo>
                    <a:lnTo>
                      <a:pt x="238" y="538"/>
                    </a:lnTo>
                    <a:lnTo>
                      <a:pt x="238" y="539"/>
                    </a:lnTo>
                    <a:lnTo>
                      <a:pt x="238" y="538"/>
                    </a:lnTo>
                    <a:lnTo>
                      <a:pt x="239" y="538"/>
                    </a:lnTo>
                    <a:lnTo>
                      <a:pt x="239" y="539"/>
                    </a:lnTo>
                    <a:lnTo>
                      <a:pt x="239" y="538"/>
                    </a:lnTo>
                    <a:lnTo>
                      <a:pt x="240" y="538"/>
                    </a:lnTo>
                    <a:lnTo>
                      <a:pt x="240" y="539"/>
                    </a:lnTo>
                    <a:lnTo>
                      <a:pt x="240" y="538"/>
                    </a:lnTo>
                    <a:lnTo>
                      <a:pt x="241" y="538"/>
                    </a:lnTo>
                    <a:lnTo>
                      <a:pt x="241" y="539"/>
                    </a:lnTo>
                    <a:lnTo>
                      <a:pt x="241" y="538"/>
                    </a:lnTo>
                    <a:lnTo>
                      <a:pt x="242" y="538"/>
                    </a:lnTo>
                    <a:lnTo>
                      <a:pt x="242" y="539"/>
                    </a:lnTo>
                    <a:lnTo>
                      <a:pt x="242" y="538"/>
                    </a:lnTo>
                    <a:lnTo>
                      <a:pt x="243" y="538"/>
                    </a:lnTo>
                    <a:lnTo>
                      <a:pt x="243" y="539"/>
                    </a:lnTo>
                    <a:lnTo>
                      <a:pt x="243" y="538"/>
                    </a:lnTo>
                    <a:lnTo>
                      <a:pt x="244" y="538"/>
                    </a:lnTo>
                    <a:lnTo>
                      <a:pt x="244" y="539"/>
                    </a:lnTo>
                    <a:lnTo>
                      <a:pt x="244" y="538"/>
                    </a:lnTo>
                    <a:lnTo>
                      <a:pt x="245" y="538"/>
                    </a:lnTo>
                    <a:lnTo>
                      <a:pt x="245" y="539"/>
                    </a:lnTo>
                    <a:lnTo>
                      <a:pt x="245" y="538"/>
                    </a:lnTo>
                    <a:lnTo>
                      <a:pt x="246" y="538"/>
                    </a:lnTo>
                    <a:lnTo>
                      <a:pt x="246" y="539"/>
                    </a:lnTo>
                    <a:lnTo>
                      <a:pt x="246" y="538"/>
                    </a:lnTo>
                    <a:lnTo>
                      <a:pt x="247" y="538"/>
                    </a:lnTo>
                    <a:lnTo>
                      <a:pt x="247" y="539"/>
                    </a:lnTo>
                    <a:lnTo>
                      <a:pt x="247" y="538"/>
                    </a:lnTo>
                    <a:lnTo>
                      <a:pt x="248" y="538"/>
                    </a:lnTo>
                    <a:lnTo>
                      <a:pt x="248" y="539"/>
                    </a:lnTo>
                    <a:lnTo>
                      <a:pt x="248" y="538"/>
                    </a:lnTo>
                    <a:lnTo>
                      <a:pt x="249" y="538"/>
                    </a:lnTo>
                    <a:lnTo>
                      <a:pt x="249" y="539"/>
                    </a:lnTo>
                    <a:lnTo>
                      <a:pt x="250" y="539"/>
                    </a:lnTo>
                    <a:lnTo>
                      <a:pt x="250" y="537"/>
                    </a:lnTo>
                    <a:lnTo>
                      <a:pt x="250" y="538"/>
                    </a:lnTo>
                    <a:lnTo>
                      <a:pt x="251" y="538"/>
                    </a:lnTo>
                    <a:lnTo>
                      <a:pt x="251" y="539"/>
                    </a:lnTo>
                    <a:lnTo>
                      <a:pt x="252" y="539"/>
                    </a:lnTo>
                    <a:lnTo>
                      <a:pt x="252" y="537"/>
                    </a:lnTo>
                    <a:lnTo>
                      <a:pt x="252" y="538"/>
                    </a:lnTo>
                    <a:lnTo>
                      <a:pt x="253" y="538"/>
                    </a:lnTo>
                    <a:lnTo>
                      <a:pt x="253" y="539"/>
                    </a:lnTo>
                    <a:lnTo>
                      <a:pt x="253" y="538"/>
                    </a:lnTo>
                    <a:lnTo>
                      <a:pt x="254" y="538"/>
                    </a:lnTo>
                    <a:lnTo>
                      <a:pt x="254" y="539"/>
                    </a:lnTo>
                    <a:lnTo>
                      <a:pt x="254" y="538"/>
                    </a:lnTo>
                    <a:lnTo>
                      <a:pt x="255" y="538"/>
                    </a:lnTo>
                    <a:lnTo>
                      <a:pt x="255" y="539"/>
                    </a:lnTo>
                    <a:lnTo>
                      <a:pt x="255" y="538"/>
                    </a:lnTo>
                    <a:lnTo>
                      <a:pt x="256" y="538"/>
                    </a:lnTo>
                    <a:lnTo>
                      <a:pt x="256" y="539"/>
                    </a:lnTo>
                    <a:lnTo>
                      <a:pt x="256" y="538"/>
                    </a:lnTo>
                    <a:lnTo>
                      <a:pt x="257" y="538"/>
                    </a:lnTo>
                    <a:lnTo>
                      <a:pt x="257" y="539"/>
                    </a:lnTo>
                    <a:lnTo>
                      <a:pt x="257" y="538"/>
                    </a:lnTo>
                    <a:lnTo>
                      <a:pt x="258" y="538"/>
                    </a:lnTo>
                    <a:lnTo>
                      <a:pt x="258" y="539"/>
                    </a:lnTo>
                    <a:lnTo>
                      <a:pt x="259" y="539"/>
                    </a:lnTo>
                    <a:lnTo>
                      <a:pt x="259" y="537"/>
                    </a:lnTo>
                    <a:lnTo>
                      <a:pt x="259" y="538"/>
                    </a:lnTo>
                    <a:lnTo>
                      <a:pt x="260" y="538"/>
                    </a:lnTo>
                    <a:lnTo>
                      <a:pt x="260" y="539"/>
                    </a:lnTo>
                    <a:lnTo>
                      <a:pt x="260" y="538"/>
                    </a:lnTo>
                    <a:lnTo>
                      <a:pt x="261" y="538"/>
                    </a:lnTo>
                    <a:lnTo>
                      <a:pt x="261" y="539"/>
                    </a:lnTo>
                    <a:lnTo>
                      <a:pt x="261" y="538"/>
                    </a:lnTo>
                    <a:lnTo>
                      <a:pt x="262" y="538"/>
                    </a:lnTo>
                    <a:lnTo>
                      <a:pt x="262" y="539"/>
                    </a:lnTo>
                    <a:lnTo>
                      <a:pt x="263" y="538"/>
                    </a:lnTo>
                    <a:lnTo>
                      <a:pt x="264" y="538"/>
                    </a:lnTo>
                    <a:lnTo>
                      <a:pt x="264" y="512"/>
                    </a:lnTo>
                    <a:lnTo>
                      <a:pt x="264" y="538"/>
                    </a:lnTo>
                    <a:lnTo>
                      <a:pt x="265" y="538"/>
                    </a:lnTo>
                    <a:lnTo>
                      <a:pt x="265" y="480"/>
                    </a:lnTo>
                    <a:lnTo>
                      <a:pt x="265" y="541"/>
                    </a:lnTo>
                    <a:lnTo>
                      <a:pt x="265" y="538"/>
                    </a:lnTo>
                    <a:lnTo>
                      <a:pt x="266" y="538"/>
                    </a:lnTo>
                    <a:lnTo>
                      <a:pt x="266" y="539"/>
                    </a:lnTo>
                    <a:lnTo>
                      <a:pt x="267" y="539"/>
                    </a:lnTo>
                    <a:lnTo>
                      <a:pt x="267" y="531"/>
                    </a:lnTo>
                    <a:lnTo>
                      <a:pt x="267" y="532"/>
                    </a:lnTo>
                    <a:lnTo>
                      <a:pt x="268" y="532"/>
                    </a:lnTo>
                    <a:lnTo>
                      <a:pt x="268" y="539"/>
                    </a:lnTo>
                    <a:lnTo>
                      <a:pt x="268" y="538"/>
                    </a:lnTo>
                    <a:lnTo>
                      <a:pt x="269" y="538"/>
                    </a:lnTo>
                    <a:lnTo>
                      <a:pt x="269" y="539"/>
                    </a:lnTo>
                    <a:lnTo>
                      <a:pt x="270" y="539"/>
                    </a:lnTo>
                    <a:lnTo>
                      <a:pt x="270" y="537"/>
                    </a:lnTo>
                    <a:lnTo>
                      <a:pt x="271" y="537"/>
                    </a:lnTo>
                    <a:lnTo>
                      <a:pt x="271" y="539"/>
                    </a:lnTo>
                    <a:lnTo>
                      <a:pt x="271" y="538"/>
                    </a:lnTo>
                    <a:lnTo>
                      <a:pt x="272" y="538"/>
                    </a:lnTo>
                    <a:lnTo>
                      <a:pt x="272" y="539"/>
                    </a:lnTo>
                    <a:lnTo>
                      <a:pt x="273" y="539"/>
                    </a:lnTo>
                    <a:lnTo>
                      <a:pt x="273" y="530"/>
                    </a:lnTo>
                    <a:lnTo>
                      <a:pt x="273" y="536"/>
                    </a:lnTo>
                    <a:lnTo>
                      <a:pt x="274" y="536"/>
                    </a:lnTo>
                    <a:lnTo>
                      <a:pt x="274" y="539"/>
                    </a:lnTo>
                    <a:lnTo>
                      <a:pt x="274" y="538"/>
                    </a:lnTo>
                    <a:lnTo>
                      <a:pt x="275" y="538"/>
                    </a:lnTo>
                    <a:lnTo>
                      <a:pt x="275" y="539"/>
                    </a:lnTo>
                    <a:lnTo>
                      <a:pt x="276" y="539"/>
                    </a:lnTo>
                    <a:lnTo>
                      <a:pt x="276" y="533"/>
                    </a:lnTo>
                    <a:lnTo>
                      <a:pt x="276" y="539"/>
                    </a:lnTo>
                    <a:lnTo>
                      <a:pt x="277" y="539"/>
                    </a:lnTo>
                    <a:lnTo>
                      <a:pt x="278" y="539"/>
                    </a:lnTo>
                    <a:lnTo>
                      <a:pt x="279" y="539"/>
                    </a:lnTo>
                    <a:lnTo>
                      <a:pt x="279" y="538"/>
                    </a:lnTo>
                    <a:lnTo>
                      <a:pt x="280" y="538"/>
                    </a:lnTo>
                    <a:lnTo>
                      <a:pt x="280" y="539"/>
                    </a:lnTo>
                    <a:lnTo>
                      <a:pt x="280" y="538"/>
                    </a:lnTo>
                    <a:lnTo>
                      <a:pt x="281" y="538"/>
                    </a:lnTo>
                    <a:lnTo>
                      <a:pt x="281" y="539"/>
                    </a:lnTo>
                    <a:lnTo>
                      <a:pt x="282" y="539"/>
                    </a:lnTo>
                    <a:lnTo>
                      <a:pt x="283" y="539"/>
                    </a:lnTo>
                    <a:lnTo>
                      <a:pt x="283" y="538"/>
                    </a:lnTo>
                    <a:lnTo>
                      <a:pt x="284" y="538"/>
                    </a:lnTo>
                    <a:lnTo>
                      <a:pt x="284" y="539"/>
                    </a:lnTo>
                    <a:lnTo>
                      <a:pt x="284" y="538"/>
                    </a:lnTo>
                    <a:lnTo>
                      <a:pt x="285" y="538"/>
                    </a:lnTo>
                    <a:lnTo>
                      <a:pt x="285" y="539"/>
                    </a:lnTo>
                    <a:lnTo>
                      <a:pt x="285" y="538"/>
                    </a:lnTo>
                    <a:lnTo>
                      <a:pt x="286" y="538"/>
                    </a:lnTo>
                    <a:lnTo>
                      <a:pt x="286" y="539"/>
                    </a:lnTo>
                    <a:lnTo>
                      <a:pt x="287" y="539"/>
                    </a:lnTo>
                    <a:lnTo>
                      <a:pt x="287" y="525"/>
                    </a:lnTo>
                    <a:lnTo>
                      <a:pt x="287" y="539"/>
                    </a:lnTo>
                    <a:lnTo>
                      <a:pt x="288" y="539"/>
                    </a:lnTo>
                    <a:lnTo>
                      <a:pt x="288" y="523"/>
                    </a:lnTo>
                    <a:lnTo>
                      <a:pt x="288" y="538"/>
                    </a:lnTo>
                    <a:lnTo>
                      <a:pt x="289" y="538"/>
                    </a:lnTo>
                    <a:lnTo>
                      <a:pt x="289" y="539"/>
                    </a:lnTo>
                    <a:lnTo>
                      <a:pt x="290" y="539"/>
                    </a:lnTo>
                    <a:lnTo>
                      <a:pt x="290" y="537"/>
                    </a:lnTo>
                    <a:lnTo>
                      <a:pt x="290" y="538"/>
                    </a:lnTo>
                    <a:lnTo>
                      <a:pt x="291" y="538"/>
                    </a:lnTo>
                    <a:lnTo>
                      <a:pt x="291" y="539"/>
                    </a:lnTo>
                    <a:lnTo>
                      <a:pt x="291" y="538"/>
                    </a:lnTo>
                    <a:lnTo>
                      <a:pt x="292" y="538"/>
                    </a:lnTo>
                    <a:lnTo>
                      <a:pt x="292" y="539"/>
                    </a:lnTo>
                    <a:lnTo>
                      <a:pt x="292" y="538"/>
                    </a:lnTo>
                    <a:lnTo>
                      <a:pt x="293" y="538"/>
                    </a:lnTo>
                    <a:lnTo>
                      <a:pt x="293" y="539"/>
                    </a:lnTo>
                    <a:lnTo>
                      <a:pt x="293" y="538"/>
                    </a:lnTo>
                    <a:lnTo>
                      <a:pt x="294" y="538"/>
                    </a:lnTo>
                    <a:lnTo>
                      <a:pt x="294" y="539"/>
                    </a:lnTo>
                    <a:lnTo>
                      <a:pt x="294" y="538"/>
                    </a:lnTo>
                    <a:lnTo>
                      <a:pt x="295" y="538"/>
                    </a:lnTo>
                    <a:lnTo>
                      <a:pt x="295" y="539"/>
                    </a:lnTo>
                    <a:lnTo>
                      <a:pt x="295" y="538"/>
                    </a:lnTo>
                    <a:lnTo>
                      <a:pt x="296" y="538"/>
                    </a:lnTo>
                    <a:lnTo>
                      <a:pt x="296" y="539"/>
                    </a:lnTo>
                    <a:lnTo>
                      <a:pt x="297" y="539"/>
                    </a:lnTo>
                    <a:lnTo>
                      <a:pt x="298" y="539"/>
                    </a:lnTo>
                    <a:lnTo>
                      <a:pt x="299" y="539"/>
                    </a:lnTo>
                    <a:lnTo>
                      <a:pt x="299" y="538"/>
                    </a:lnTo>
                    <a:lnTo>
                      <a:pt x="300" y="538"/>
                    </a:lnTo>
                    <a:lnTo>
                      <a:pt x="300" y="539"/>
                    </a:lnTo>
                    <a:lnTo>
                      <a:pt x="300" y="538"/>
                    </a:lnTo>
                    <a:lnTo>
                      <a:pt x="301" y="538"/>
                    </a:lnTo>
                    <a:lnTo>
                      <a:pt x="301" y="539"/>
                    </a:lnTo>
                    <a:lnTo>
                      <a:pt x="301" y="538"/>
                    </a:lnTo>
                    <a:lnTo>
                      <a:pt x="302" y="538"/>
                    </a:lnTo>
                    <a:lnTo>
                      <a:pt x="302" y="539"/>
                    </a:lnTo>
                    <a:lnTo>
                      <a:pt x="302" y="538"/>
                    </a:lnTo>
                    <a:lnTo>
                      <a:pt x="303" y="538"/>
                    </a:lnTo>
                    <a:lnTo>
                      <a:pt x="303" y="539"/>
                    </a:lnTo>
                    <a:lnTo>
                      <a:pt x="303" y="538"/>
                    </a:lnTo>
                    <a:lnTo>
                      <a:pt x="304" y="538"/>
                    </a:lnTo>
                    <a:lnTo>
                      <a:pt x="304" y="539"/>
                    </a:lnTo>
                    <a:lnTo>
                      <a:pt x="305" y="539"/>
                    </a:lnTo>
                    <a:lnTo>
                      <a:pt x="305" y="537"/>
                    </a:lnTo>
                    <a:lnTo>
                      <a:pt x="305" y="538"/>
                    </a:lnTo>
                    <a:lnTo>
                      <a:pt x="306" y="538"/>
                    </a:lnTo>
                    <a:lnTo>
                      <a:pt x="306" y="539"/>
                    </a:lnTo>
                    <a:lnTo>
                      <a:pt x="306" y="538"/>
                    </a:lnTo>
                    <a:lnTo>
                      <a:pt x="307" y="538"/>
                    </a:lnTo>
                    <a:lnTo>
                      <a:pt x="307" y="539"/>
                    </a:lnTo>
                    <a:lnTo>
                      <a:pt x="307" y="538"/>
                    </a:lnTo>
                    <a:lnTo>
                      <a:pt x="308" y="538"/>
                    </a:lnTo>
                    <a:lnTo>
                      <a:pt x="308" y="539"/>
                    </a:lnTo>
                    <a:lnTo>
                      <a:pt x="308" y="538"/>
                    </a:lnTo>
                    <a:lnTo>
                      <a:pt x="309" y="538"/>
                    </a:lnTo>
                    <a:lnTo>
                      <a:pt x="309" y="539"/>
                    </a:lnTo>
                    <a:lnTo>
                      <a:pt x="309" y="538"/>
                    </a:lnTo>
                    <a:lnTo>
                      <a:pt x="310" y="538"/>
                    </a:lnTo>
                    <a:lnTo>
                      <a:pt x="310" y="539"/>
                    </a:lnTo>
                    <a:lnTo>
                      <a:pt x="310" y="538"/>
                    </a:lnTo>
                    <a:lnTo>
                      <a:pt x="311" y="538"/>
                    </a:lnTo>
                    <a:lnTo>
                      <a:pt x="311" y="539"/>
                    </a:lnTo>
                    <a:lnTo>
                      <a:pt x="311" y="538"/>
                    </a:lnTo>
                    <a:lnTo>
                      <a:pt x="312" y="538"/>
                    </a:lnTo>
                    <a:lnTo>
                      <a:pt x="312" y="539"/>
                    </a:lnTo>
                    <a:lnTo>
                      <a:pt x="313" y="539"/>
                    </a:lnTo>
                    <a:lnTo>
                      <a:pt x="313" y="524"/>
                    </a:lnTo>
                    <a:lnTo>
                      <a:pt x="314" y="524"/>
                    </a:lnTo>
                    <a:lnTo>
                      <a:pt x="314" y="539"/>
                    </a:lnTo>
                    <a:lnTo>
                      <a:pt x="314" y="538"/>
                    </a:lnTo>
                    <a:lnTo>
                      <a:pt x="315" y="538"/>
                    </a:lnTo>
                    <a:lnTo>
                      <a:pt x="315" y="539"/>
                    </a:lnTo>
                    <a:lnTo>
                      <a:pt x="316" y="539"/>
                    </a:lnTo>
                    <a:lnTo>
                      <a:pt x="316" y="534"/>
                    </a:lnTo>
                    <a:lnTo>
                      <a:pt x="316" y="535"/>
                    </a:lnTo>
                    <a:lnTo>
                      <a:pt x="317" y="535"/>
                    </a:lnTo>
                    <a:lnTo>
                      <a:pt x="317" y="539"/>
                    </a:lnTo>
                    <a:lnTo>
                      <a:pt x="317" y="538"/>
                    </a:lnTo>
                    <a:lnTo>
                      <a:pt x="318" y="538"/>
                    </a:lnTo>
                    <a:lnTo>
                      <a:pt x="318" y="539"/>
                    </a:lnTo>
                    <a:lnTo>
                      <a:pt x="318" y="538"/>
                    </a:lnTo>
                    <a:lnTo>
                      <a:pt x="319" y="538"/>
                    </a:lnTo>
                    <a:lnTo>
                      <a:pt x="319" y="539"/>
                    </a:lnTo>
                    <a:lnTo>
                      <a:pt x="319" y="538"/>
                    </a:lnTo>
                    <a:lnTo>
                      <a:pt x="320" y="538"/>
                    </a:lnTo>
                    <a:lnTo>
                      <a:pt x="320" y="539"/>
                    </a:lnTo>
                    <a:lnTo>
                      <a:pt x="320" y="538"/>
                    </a:lnTo>
                    <a:lnTo>
                      <a:pt x="321" y="538"/>
                    </a:lnTo>
                    <a:lnTo>
                      <a:pt x="321" y="539"/>
                    </a:lnTo>
                    <a:lnTo>
                      <a:pt x="321" y="538"/>
                    </a:lnTo>
                    <a:lnTo>
                      <a:pt x="322" y="538"/>
                    </a:lnTo>
                    <a:lnTo>
                      <a:pt x="322" y="539"/>
                    </a:lnTo>
                    <a:lnTo>
                      <a:pt x="322" y="538"/>
                    </a:lnTo>
                    <a:lnTo>
                      <a:pt x="323" y="538"/>
                    </a:lnTo>
                    <a:lnTo>
                      <a:pt x="323" y="539"/>
                    </a:lnTo>
                    <a:lnTo>
                      <a:pt x="323" y="538"/>
                    </a:lnTo>
                    <a:lnTo>
                      <a:pt x="324" y="538"/>
                    </a:lnTo>
                    <a:lnTo>
                      <a:pt x="324" y="539"/>
                    </a:lnTo>
                    <a:lnTo>
                      <a:pt x="325" y="539"/>
                    </a:lnTo>
                    <a:lnTo>
                      <a:pt x="325" y="536"/>
                    </a:lnTo>
                    <a:lnTo>
                      <a:pt x="325" y="538"/>
                    </a:lnTo>
                    <a:lnTo>
                      <a:pt x="326" y="538"/>
                    </a:lnTo>
                    <a:lnTo>
                      <a:pt x="326" y="539"/>
                    </a:lnTo>
                    <a:lnTo>
                      <a:pt x="326" y="538"/>
                    </a:lnTo>
                    <a:lnTo>
                      <a:pt x="327" y="538"/>
                    </a:lnTo>
                    <a:lnTo>
                      <a:pt x="327" y="539"/>
                    </a:lnTo>
                    <a:lnTo>
                      <a:pt x="327" y="538"/>
                    </a:lnTo>
                    <a:lnTo>
                      <a:pt x="328" y="538"/>
                    </a:lnTo>
                    <a:lnTo>
                      <a:pt x="328" y="539"/>
                    </a:lnTo>
                    <a:lnTo>
                      <a:pt x="328" y="538"/>
                    </a:lnTo>
                    <a:lnTo>
                      <a:pt x="329" y="538"/>
                    </a:lnTo>
                    <a:lnTo>
                      <a:pt x="329" y="539"/>
                    </a:lnTo>
                    <a:lnTo>
                      <a:pt x="329" y="538"/>
                    </a:lnTo>
                    <a:lnTo>
                      <a:pt x="330" y="538"/>
                    </a:lnTo>
                    <a:lnTo>
                      <a:pt x="330" y="539"/>
                    </a:lnTo>
                    <a:lnTo>
                      <a:pt x="330" y="538"/>
                    </a:lnTo>
                    <a:lnTo>
                      <a:pt x="331" y="538"/>
                    </a:lnTo>
                    <a:lnTo>
                      <a:pt x="331" y="539"/>
                    </a:lnTo>
                    <a:lnTo>
                      <a:pt x="332" y="539"/>
                    </a:lnTo>
                    <a:lnTo>
                      <a:pt x="332" y="537"/>
                    </a:lnTo>
                    <a:lnTo>
                      <a:pt x="332" y="539"/>
                    </a:lnTo>
                    <a:lnTo>
                      <a:pt x="333" y="539"/>
                    </a:lnTo>
                    <a:lnTo>
                      <a:pt x="333" y="374"/>
                    </a:lnTo>
                    <a:lnTo>
                      <a:pt x="333" y="539"/>
                    </a:lnTo>
                    <a:lnTo>
                      <a:pt x="334" y="539"/>
                    </a:lnTo>
                    <a:lnTo>
                      <a:pt x="334" y="370"/>
                    </a:lnTo>
                    <a:lnTo>
                      <a:pt x="334" y="541"/>
                    </a:lnTo>
                    <a:lnTo>
                      <a:pt x="334" y="538"/>
                    </a:lnTo>
                    <a:lnTo>
                      <a:pt x="335" y="538"/>
                    </a:lnTo>
                    <a:lnTo>
                      <a:pt x="335" y="539"/>
                    </a:lnTo>
                    <a:lnTo>
                      <a:pt x="336" y="539"/>
                    </a:lnTo>
                    <a:lnTo>
                      <a:pt x="336" y="529"/>
                    </a:lnTo>
                    <a:lnTo>
                      <a:pt x="336" y="530"/>
                    </a:lnTo>
                    <a:lnTo>
                      <a:pt x="337" y="530"/>
                    </a:lnTo>
                    <a:lnTo>
                      <a:pt x="337" y="539"/>
                    </a:lnTo>
                    <a:lnTo>
                      <a:pt x="337" y="538"/>
                    </a:lnTo>
                    <a:lnTo>
                      <a:pt x="338" y="538"/>
                    </a:lnTo>
                    <a:lnTo>
                      <a:pt x="338" y="539"/>
                    </a:lnTo>
                    <a:lnTo>
                      <a:pt x="339" y="539"/>
                    </a:lnTo>
                    <a:lnTo>
                      <a:pt x="339" y="537"/>
                    </a:lnTo>
                    <a:lnTo>
                      <a:pt x="339" y="538"/>
                    </a:lnTo>
                    <a:lnTo>
                      <a:pt x="340" y="538"/>
                    </a:lnTo>
                    <a:lnTo>
                      <a:pt x="340" y="539"/>
                    </a:lnTo>
                    <a:lnTo>
                      <a:pt x="341" y="539"/>
                    </a:lnTo>
                    <a:lnTo>
                      <a:pt x="342" y="539"/>
                    </a:lnTo>
                    <a:lnTo>
                      <a:pt x="342" y="538"/>
                    </a:lnTo>
                    <a:lnTo>
                      <a:pt x="343" y="538"/>
                    </a:lnTo>
                    <a:lnTo>
                      <a:pt x="343" y="539"/>
                    </a:lnTo>
                    <a:lnTo>
                      <a:pt x="343" y="538"/>
                    </a:lnTo>
                    <a:lnTo>
                      <a:pt x="344" y="538"/>
                    </a:lnTo>
                    <a:lnTo>
                      <a:pt x="344" y="539"/>
                    </a:lnTo>
                    <a:lnTo>
                      <a:pt x="344" y="538"/>
                    </a:lnTo>
                    <a:lnTo>
                      <a:pt x="345" y="538"/>
                    </a:lnTo>
                    <a:lnTo>
                      <a:pt x="345" y="539"/>
                    </a:lnTo>
                    <a:lnTo>
                      <a:pt x="345" y="538"/>
                    </a:lnTo>
                    <a:lnTo>
                      <a:pt x="346" y="538"/>
                    </a:lnTo>
                    <a:lnTo>
                      <a:pt x="346" y="539"/>
                    </a:lnTo>
                    <a:lnTo>
                      <a:pt x="346" y="538"/>
                    </a:lnTo>
                    <a:lnTo>
                      <a:pt x="347" y="538"/>
                    </a:lnTo>
                    <a:lnTo>
                      <a:pt x="347" y="539"/>
                    </a:lnTo>
                    <a:lnTo>
                      <a:pt x="347" y="538"/>
                    </a:lnTo>
                    <a:lnTo>
                      <a:pt x="348" y="538"/>
                    </a:lnTo>
                    <a:lnTo>
                      <a:pt x="348" y="539"/>
                    </a:lnTo>
                    <a:lnTo>
                      <a:pt x="348" y="538"/>
                    </a:lnTo>
                    <a:lnTo>
                      <a:pt x="349" y="538"/>
                    </a:lnTo>
                    <a:lnTo>
                      <a:pt x="349" y="539"/>
                    </a:lnTo>
                    <a:lnTo>
                      <a:pt x="349" y="538"/>
                    </a:lnTo>
                    <a:lnTo>
                      <a:pt x="350" y="538"/>
                    </a:lnTo>
                    <a:lnTo>
                      <a:pt x="350" y="539"/>
                    </a:lnTo>
                    <a:lnTo>
                      <a:pt x="350" y="538"/>
                    </a:lnTo>
                    <a:lnTo>
                      <a:pt x="351" y="538"/>
                    </a:lnTo>
                    <a:lnTo>
                      <a:pt x="351" y="539"/>
                    </a:lnTo>
                    <a:lnTo>
                      <a:pt x="352" y="539"/>
                    </a:lnTo>
                    <a:lnTo>
                      <a:pt x="353" y="539"/>
                    </a:lnTo>
                    <a:lnTo>
                      <a:pt x="353" y="538"/>
                    </a:lnTo>
                    <a:lnTo>
                      <a:pt x="354" y="538"/>
                    </a:lnTo>
                    <a:lnTo>
                      <a:pt x="354" y="539"/>
                    </a:lnTo>
                    <a:lnTo>
                      <a:pt x="354" y="538"/>
                    </a:lnTo>
                    <a:lnTo>
                      <a:pt x="355" y="538"/>
                    </a:lnTo>
                    <a:lnTo>
                      <a:pt x="355" y="539"/>
                    </a:lnTo>
                    <a:lnTo>
                      <a:pt x="356" y="539"/>
                    </a:lnTo>
                    <a:lnTo>
                      <a:pt x="357" y="539"/>
                    </a:lnTo>
                    <a:lnTo>
                      <a:pt x="357" y="538"/>
                    </a:lnTo>
                    <a:lnTo>
                      <a:pt x="358" y="538"/>
                    </a:lnTo>
                    <a:lnTo>
                      <a:pt x="358" y="539"/>
                    </a:lnTo>
                    <a:lnTo>
                      <a:pt x="359" y="538"/>
                    </a:lnTo>
                    <a:lnTo>
                      <a:pt x="360" y="538"/>
                    </a:lnTo>
                    <a:lnTo>
                      <a:pt x="360" y="539"/>
                    </a:lnTo>
                    <a:lnTo>
                      <a:pt x="360" y="538"/>
                    </a:lnTo>
                    <a:lnTo>
                      <a:pt x="361" y="538"/>
                    </a:lnTo>
                    <a:lnTo>
                      <a:pt x="361" y="539"/>
                    </a:lnTo>
                    <a:lnTo>
                      <a:pt x="361" y="538"/>
                    </a:lnTo>
                    <a:lnTo>
                      <a:pt x="362" y="538"/>
                    </a:lnTo>
                    <a:lnTo>
                      <a:pt x="362" y="539"/>
                    </a:lnTo>
                    <a:lnTo>
                      <a:pt x="362" y="538"/>
                    </a:lnTo>
                    <a:lnTo>
                      <a:pt x="363" y="538"/>
                    </a:lnTo>
                    <a:lnTo>
                      <a:pt x="363" y="539"/>
                    </a:lnTo>
                    <a:lnTo>
                      <a:pt x="363" y="538"/>
                    </a:lnTo>
                    <a:lnTo>
                      <a:pt x="364" y="538"/>
                    </a:lnTo>
                    <a:lnTo>
                      <a:pt x="364" y="539"/>
                    </a:lnTo>
                    <a:lnTo>
                      <a:pt x="364" y="538"/>
                    </a:lnTo>
                    <a:lnTo>
                      <a:pt x="365" y="538"/>
                    </a:lnTo>
                    <a:lnTo>
                      <a:pt x="365" y="539"/>
                    </a:lnTo>
                    <a:lnTo>
                      <a:pt x="365" y="538"/>
                    </a:lnTo>
                    <a:lnTo>
                      <a:pt x="366" y="538"/>
                    </a:lnTo>
                    <a:lnTo>
                      <a:pt x="366" y="539"/>
                    </a:lnTo>
                    <a:lnTo>
                      <a:pt x="366" y="538"/>
                    </a:lnTo>
                    <a:lnTo>
                      <a:pt x="367" y="538"/>
                    </a:lnTo>
                    <a:lnTo>
                      <a:pt x="367" y="539"/>
                    </a:lnTo>
                    <a:lnTo>
                      <a:pt x="367" y="538"/>
                    </a:lnTo>
                    <a:lnTo>
                      <a:pt x="368" y="538"/>
                    </a:lnTo>
                    <a:lnTo>
                      <a:pt x="368" y="539"/>
                    </a:lnTo>
                    <a:lnTo>
                      <a:pt x="368" y="538"/>
                    </a:lnTo>
                    <a:lnTo>
                      <a:pt x="369" y="538"/>
                    </a:lnTo>
                    <a:lnTo>
                      <a:pt x="369" y="539"/>
                    </a:lnTo>
                    <a:lnTo>
                      <a:pt x="369" y="538"/>
                    </a:lnTo>
                    <a:lnTo>
                      <a:pt x="370" y="538"/>
                    </a:lnTo>
                    <a:lnTo>
                      <a:pt x="370" y="539"/>
                    </a:lnTo>
                    <a:lnTo>
                      <a:pt x="371" y="539"/>
                    </a:lnTo>
                    <a:lnTo>
                      <a:pt x="372" y="539"/>
                    </a:lnTo>
                    <a:lnTo>
                      <a:pt x="372" y="538"/>
                    </a:lnTo>
                    <a:lnTo>
                      <a:pt x="373" y="538"/>
                    </a:lnTo>
                    <a:lnTo>
                      <a:pt x="373" y="539"/>
                    </a:lnTo>
                    <a:lnTo>
                      <a:pt x="374" y="539"/>
                    </a:lnTo>
                    <a:lnTo>
                      <a:pt x="375" y="539"/>
                    </a:lnTo>
                    <a:lnTo>
                      <a:pt x="375" y="538"/>
                    </a:lnTo>
                    <a:lnTo>
                      <a:pt x="376" y="538"/>
                    </a:lnTo>
                    <a:lnTo>
                      <a:pt x="376" y="539"/>
                    </a:lnTo>
                    <a:lnTo>
                      <a:pt x="376" y="538"/>
                    </a:lnTo>
                    <a:lnTo>
                      <a:pt x="377" y="538"/>
                    </a:lnTo>
                    <a:lnTo>
                      <a:pt x="377" y="539"/>
                    </a:lnTo>
                    <a:lnTo>
                      <a:pt x="377" y="538"/>
                    </a:lnTo>
                    <a:lnTo>
                      <a:pt x="378" y="538"/>
                    </a:lnTo>
                    <a:lnTo>
                      <a:pt x="378" y="539"/>
                    </a:lnTo>
                    <a:lnTo>
                      <a:pt x="378" y="538"/>
                    </a:lnTo>
                    <a:lnTo>
                      <a:pt x="379" y="538"/>
                    </a:lnTo>
                    <a:lnTo>
                      <a:pt x="379" y="539"/>
                    </a:lnTo>
                    <a:lnTo>
                      <a:pt x="379" y="538"/>
                    </a:lnTo>
                    <a:lnTo>
                      <a:pt x="380" y="538"/>
                    </a:lnTo>
                    <a:lnTo>
                      <a:pt x="380" y="539"/>
                    </a:lnTo>
                    <a:lnTo>
                      <a:pt x="380" y="538"/>
                    </a:lnTo>
                    <a:lnTo>
                      <a:pt x="381" y="538"/>
                    </a:lnTo>
                    <a:lnTo>
                      <a:pt x="381" y="539"/>
                    </a:lnTo>
                    <a:lnTo>
                      <a:pt x="381" y="538"/>
                    </a:lnTo>
                    <a:lnTo>
                      <a:pt x="382" y="538"/>
                    </a:lnTo>
                    <a:lnTo>
                      <a:pt x="382" y="539"/>
                    </a:lnTo>
                    <a:lnTo>
                      <a:pt x="382" y="538"/>
                    </a:lnTo>
                    <a:lnTo>
                      <a:pt x="383" y="538"/>
                    </a:lnTo>
                    <a:lnTo>
                      <a:pt x="383" y="539"/>
                    </a:lnTo>
                    <a:lnTo>
                      <a:pt x="383" y="538"/>
                    </a:lnTo>
                    <a:lnTo>
                      <a:pt x="384" y="538"/>
                    </a:lnTo>
                    <a:lnTo>
                      <a:pt x="384" y="539"/>
                    </a:lnTo>
                    <a:lnTo>
                      <a:pt x="384" y="538"/>
                    </a:lnTo>
                    <a:lnTo>
                      <a:pt x="385" y="538"/>
                    </a:lnTo>
                    <a:lnTo>
                      <a:pt x="385" y="539"/>
                    </a:lnTo>
                    <a:lnTo>
                      <a:pt x="386" y="539"/>
                    </a:lnTo>
                    <a:lnTo>
                      <a:pt x="387" y="539"/>
                    </a:lnTo>
                    <a:lnTo>
                      <a:pt x="387" y="538"/>
                    </a:lnTo>
                    <a:lnTo>
                      <a:pt x="387" y="539"/>
                    </a:lnTo>
                    <a:lnTo>
                      <a:pt x="388" y="539"/>
                    </a:lnTo>
                    <a:lnTo>
                      <a:pt x="388" y="537"/>
                    </a:lnTo>
                    <a:lnTo>
                      <a:pt x="388" y="538"/>
                    </a:lnTo>
                    <a:lnTo>
                      <a:pt x="389" y="538"/>
                    </a:lnTo>
                    <a:lnTo>
                      <a:pt x="389" y="539"/>
                    </a:lnTo>
                    <a:lnTo>
                      <a:pt x="390" y="539"/>
                    </a:lnTo>
                    <a:lnTo>
                      <a:pt x="391" y="539"/>
                    </a:lnTo>
                    <a:lnTo>
                      <a:pt x="391" y="538"/>
                    </a:lnTo>
                    <a:lnTo>
                      <a:pt x="392" y="538"/>
                    </a:lnTo>
                    <a:lnTo>
                      <a:pt x="392" y="539"/>
                    </a:lnTo>
                    <a:lnTo>
                      <a:pt x="393" y="538"/>
                    </a:lnTo>
                    <a:lnTo>
                      <a:pt x="394" y="538"/>
                    </a:lnTo>
                    <a:lnTo>
                      <a:pt x="394" y="533"/>
                    </a:lnTo>
                    <a:lnTo>
                      <a:pt x="394" y="538"/>
                    </a:lnTo>
                    <a:lnTo>
                      <a:pt x="395" y="538"/>
                    </a:lnTo>
                    <a:lnTo>
                      <a:pt x="395" y="539"/>
                    </a:lnTo>
                    <a:lnTo>
                      <a:pt x="396" y="539"/>
                    </a:lnTo>
                    <a:lnTo>
                      <a:pt x="396" y="529"/>
                    </a:lnTo>
                    <a:lnTo>
                      <a:pt x="396" y="539"/>
                    </a:lnTo>
                    <a:lnTo>
                      <a:pt x="397" y="539"/>
                    </a:lnTo>
                    <a:lnTo>
                      <a:pt x="397" y="523"/>
                    </a:lnTo>
                    <a:lnTo>
                      <a:pt x="397" y="538"/>
                    </a:lnTo>
                    <a:lnTo>
                      <a:pt x="398" y="538"/>
                    </a:lnTo>
                    <a:lnTo>
                      <a:pt x="398" y="539"/>
                    </a:lnTo>
                    <a:lnTo>
                      <a:pt x="399" y="538"/>
                    </a:lnTo>
                    <a:lnTo>
                      <a:pt x="399" y="537"/>
                    </a:lnTo>
                    <a:lnTo>
                      <a:pt x="400" y="537"/>
                    </a:lnTo>
                    <a:lnTo>
                      <a:pt x="400" y="538"/>
                    </a:lnTo>
                    <a:lnTo>
                      <a:pt x="401" y="538"/>
                    </a:lnTo>
                    <a:lnTo>
                      <a:pt x="401" y="539"/>
                    </a:lnTo>
                    <a:lnTo>
                      <a:pt x="402" y="538"/>
                    </a:lnTo>
                    <a:lnTo>
                      <a:pt x="403" y="538"/>
                    </a:lnTo>
                    <a:lnTo>
                      <a:pt x="403" y="539"/>
                    </a:lnTo>
                    <a:lnTo>
                      <a:pt x="404" y="539"/>
                    </a:lnTo>
                    <a:lnTo>
                      <a:pt x="405" y="539"/>
                    </a:lnTo>
                    <a:lnTo>
                      <a:pt x="405" y="538"/>
                    </a:lnTo>
                    <a:lnTo>
                      <a:pt x="406" y="538"/>
                    </a:lnTo>
                    <a:lnTo>
                      <a:pt x="406" y="539"/>
                    </a:lnTo>
                    <a:lnTo>
                      <a:pt x="406" y="538"/>
                    </a:lnTo>
                    <a:lnTo>
                      <a:pt x="407" y="538"/>
                    </a:lnTo>
                    <a:lnTo>
                      <a:pt x="407" y="539"/>
                    </a:lnTo>
                    <a:lnTo>
                      <a:pt x="408" y="539"/>
                    </a:lnTo>
                    <a:lnTo>
                      <a:pt x="409" y="539"/>
                    </a:lnTo>
                    <a:lnTo>
                      <a:pt x="409" y="538"/>
                    </a:lnTo>
                    <a:lnTo>
                      <a:pt x="410" y="538"/>
                    </a:lnTo>
                    <a:lnTo>
                      <a:pt x="410" y="539"/>
                    </a:lnTo>
                    <a:lnTo>
                      <a:pt x="410" y="538"/>
                    </a:lnTo>
                    <a:lnTo>
                      <a:pt x="411" y="538"/>
                    </a:lnTo>
                    <a:lnTo>
                      <a:pt x="411" y="539"/>
                    </a:lnTo>
                    <a:lnTo>
                      <a:pt x="411" y="538"/>
                    </a:lnTo>
                    <a:lnTo>
                      <a:pt x="412" y="538"/>
                    </a:lnTo>
                    <a:lnTo>
                      <a:pt x="412" y="539"/>
                    </a:lnTo>
                    <a:lnTo>
                      <a:pt x="413" y="539"/>
                    </a:lnTo>
                    <a:lnTo>
                      <a:pt x="414" y="539"/>
                    </a:lnTo>
                    <a:lnTo>
                      <a:pt x="414" y="538"/>
                    </a:lnTo>
                    <a:lnTo>
                      <a:pt x="415" y="538"/>
                    </a:lnTo>
                    <a:lnTo>
                      <a:pt x="415" y="539"/>
                    </a:lnTo>
                    <a:lnTo>
                      <a:pt x="415" y="538"/>
                    </a:lnTo>
                    <a:lnTo>
                      <a:pt x="416" y="538"/>
                    </a:lnTo>
                    <a:lnTo>
                      <a:pt x="416" y="539"/>
                    </a:lnTo>
                    <a:lnTo>
                      <a:pt x="416" y="538"/>
                    </a:lnTo>
                    <a:lnTo>
                      <a:pt x="417" y="538"/>
                    </a:lnTo>
                    <a:lnTo>
                      <a:pt x="417" y="539"/>
                    </a:lnTo>
                    <a:lnTo>
                      <a:pt x="417" y="538"/>
                    </a:lnTo>
                    <a:lnTo>
                      <a:pt x="418" y="538"/>
                    </a:lnTo>
                    <a:lnTo>
                      <a:pt x="418" y="539"/>
                    </a:lnTo>
                    <a:lnTo>
                      <a:pt x="418" y="538"/>
                    </a:lnTo>
                    <a:lnTo>
                      <a:pt x="419" y="538"/>
                    </a:lnTo>
                    <a:lnTo>
                      <a:pt x="419" y="539"/>
                    </a:lnTo>
                    <a:lnTo>
                      <a:pt x="419" y="538"/>
                    </a:lnTo>
                    <a:lnTo>
                      <a:pt x="420" y="538"/>
                    </a:lnTo>
                    <a:lnTo>
                      <a:pt x="420" y="539"/>
                    </a:lnTo>
                    <a:lnTo>
                      <a:pt x="420" y="538"/>
                    </a:lnTo>
                    <a:lnTo>
                      <a:pt x="421" y="538"/>
                    </a:lnTo>
                    <a:lnTo>
                      <a:pt x="421" y="539"/>
                    </a:lnTo>
                    <a:lnTo>
                      <a:pt x="421" y="538"/>
                    </a:lnTo>
                    <a:lnTo>
                      <a:pt x="422" y="538"/>
                    </a:lnTo>
                    <a:lnTo>
                      <a:pt x="422" y="539"/>
                    </a:lnTo>
                    <a:lnTo>
                      <a:pt x="422" y="538"/>
                    </a:lnTo>
                    <a:lnTo>
                      <a:pt x="423" y="538"/>
                    </a:lnTo>
                    <a:lnTo>
                      <a:pt x="423" y="539"/>
                    </a:lnTo>
                    <a:lnTo>
                      <a:pt x="423" y="538"/>
                    </a:lnTo>
                    <a:lnTo>
                      <a:pt x="424" y="538"/>
                    </a:lnTo>
                    <a:lnTo>
                      <a:pt x="424" y="539"/>
                    </a:lnTo>
                    <a:lnTo>
                      <a:pt x="425" y="539"/>
                    </a:lnTo>
                    <a:lnTo>
                      <a:pt x="426" y="539"/>
                    </a:lnTo>
                    <a:lnTo>
                      <a:pt x="426" y="538"/>
                    </a:lnTo>
                    <a:lnTo>
                      <a:pt x="427" y="538"/>
                    </a:lnTo>
                    <a:lnTo>
                      <a:pt x="427" y="539"/>
                    </a:lnTo>
                    <a:lnTo>
                      <a:pt x="427" y="538"/>
                    </a:lnTo>
                    <a:lnTo>
                      <a:pt x="428" y="538"/>
                    </a:lnTo>
                    <a:lnTo>
                      <a:pt x="428" y="539"/>
                    </a:lnTo>
                    <a:lnTo>
                      <a:pt x="429" y="538"/>
                    </a:lnTo>
                    <a:lnTo>
                      <a:pt x="430" y="538"/>
                    </a:lnTo>
                    <a:lnTo>
                      <a:pt x="430" y="539"/>
                    </a:lnTo>
                    <a:lnTo>
                      <a:pt x="431" y="539"/>
                    </a:lnTo>
                    <a:lnTo>
                      <a:pt x="432" y="539"/>
                    </a:lnTo>
                    <a:lnTo>
                      <a:pt x="432" y="538"/>
                    </a:lnTo>
                    <a:lnTo>
                      <a:pt x="433" y="538"/>
                    </a:lnTo>
                    <a:lnTo>
                      <a:pt x="433" y="539"/>
                    </a:lnTo>
                    <a:lnTo>
                      <a:pt x="433" y="538"/>
                    </a:lnTo>
                    <a:lnTo>
                      <a:pt x="434" y="538"/>
                    </a:lnTo>
                    <a:lnTo>
                      <a:pt x="434" y="539"/>
                    </a:lnTo>
                    <a:lnTo>
                      <a:pt x="434" y="538"/>
                    </a:lnTo>
                    <a:lnTo>
                      <a:pt x="435" y="538"/>
                    </a:lnTo>
                    <a:lnTo>
                      <a:pt x="435" y="539"/>
                    </a:lnTo>
                    <a:lnTo>
                      <a:pt x="435" y="538"/>
                    </a:lnTo>
                    <a:lnTo>
                      <a:pt x="436" y="538"/>
                    </a:lnTo>
                    <a:lnTo>
                      <a:pt x="436" y="539"/>
                    </a:lnTo>
                    <a:lnTo>
                      <a:pt x="436" y="538"/>
                    </a:lnTo>
                    <a:lnTo>
                      <a:pt x="437" y="538"/>
                    </a:lnTo>
                    <a:lnTo>
                      <a:pt x="437" y="539"/>
                    </a:lnTo>
                    <a:lnTo>
                      <a:pt x="437" y="538"/>
                    </a:lnTo>
                    <a:lnTo>
                      <a:pt x="438" y="538"/>
                    </a:lnTo>
                    <a:lnTo>
                      <a:pt x="438" y="539"/>
                    </a:lnTo>
                    <a:lnTo>
                      <a:pt x="439" y="539"/>
                    </a:lnTo>
                    <a:lnTo>
                      <a:pt x="439" y="532"/>
                    </a:lnTo>
                    <a:lnTo>
                      <a:pt x="439" y="538"/>
                    </a:lnTo>
                    <a:lnTo>
                      <a:pt x="440" y="538"/>
                    </a:lnTo>
                    <a:lnTo>
                      <a:pt x="440" y="529"/>
                    </a:lnTo>
                    <a:lnTo>
                      <a:pt x="440" y="538"/>
                    </a:lnTo>
                    <a:lnTo>
                      <a:pt x="441" y="538"/>
                    </a:lnTo>
                    <a:lnTo>
                      <a:pt x="441" y="539"/>
                    </a:lnTo>
                    <a:lnTo>
                      <a:pt x="442" y="539"/>
                    </a:lnTo>
                    <a:lnTo>
                      <a:pt x="442" y="537"/>
                    </a:lnTo>
                    <a:lnTo>
                      <a:pt x="443" y="537"/>
                    </a:lnTo>
                    <a:lnTo>
                      <a:pt x="443" y="539"/>
                    </a:lnTo>
                    <a:lnTo>
                      <a:pt x="443" y="538"/>
                    </a:lnTo>
                    <a:lnTo>
                      <a:pt x="444" y="538"/>
                    </a:lnTo>
                    <a:lnTo>
                      <a:pt x="444" y="539"/>
                    </a:lnTo>
                    <a:lnTo>
                      <a:pt x="445" y="539"/>
                    </a:lnTo>
                    <a:lnTo>
                      <a:pt x="445" y="331"/>
                    </a:lnTo>
                    <a:lnTo>
                      <a:pt x="445" y="541"/>
                    </a:lnTo>
                    <a:lnTo>
                      <a:pt x="445" y="540"/>
                    </a:lnTo>
                    <a:lnTo>
                      <a:pt x="446" y="540"/>
                    </a:lnTo>
                    <a:lnTo>
                      <a:pt x="446" y="327"/>
                    </a:lnTo>
                    <a:lnTo>
                      <a:pt x="446" y="537"/>
                    </a:lnTo>
                    <a:lnTo>
                      <a:pt x="447" y="537"/>
                    </a:lnTo>
                    <a:lnTo>
                      <a:pt x="447" y="539"/>
                    </a:lnTo>
                    <a:lnTo>
                      <a:pt x="448" y="539"/>
                    </a:lnTo>
                    <a:lnTo>
                      <a:pt x="448" y="529"/>
                    </a:lnTo>
                    <a:lnTo>
                      <a:pt x="448" y="530"/>
                    </a:lnTo>
                    <a:lnTo>
                      <a:pt x="449" y="530"/>
                    </a:lnTo>
                    <a:lnTo>
                      <a:pt x="449" y="538"/>
                    </a:lnTo>
                    <a:lnTo>
                      <a:pt x="450" y="538"/>
                    </a:lnTo>
                    <a:lnTo>
                      <a:pt x="450" y="539"/>
                    </a:lnTo>
                    <a:lnTo>
                      <a:pt x="450" y="538"/>
                    </a:lnTo>
                    <a:lnTo>
                      <a:pt x="451" y="538"/>
                    </a:lnTo>
                    <a:lnTo>
                      <a:pt x="451" y="539"/>
                    </a:lnTo>
                    <a:lnTo>
                      <a:pt x="451" y="538"/>
                    </a:lnTo>
                    <a:lnTo>
                      <a:pt x="452" y="538"/>
                    </a:lnTo>
                    <a:lnTo>
                      <a:pt x="452" y="539"/>
                    </a:lnTo>
                    <a:lnTo>
                      <a:pt x="452" y="538"/>
                    </a:lnTo>
                    <a:lnTo>
                      <a:pt x="453" y="538"/>
                    </a:lnTo>
                    <a:lnTo>
                      <a:pt x="453" y="539"/>
                    </a:lnTo>
                    <a:lnTo>
                      <a:pt x="453" y="538"/>
                    </a:lnTo>
                    <a:lnTo>
                      <a:pt x="454" y="538"/>
                    </a:lnTo>
                    <a:lnTo>
                      <a:pt x="454" y="539"/>
                    </a:lnTo>
                    <a:lnTo>
                      <a:pt x="454" y="538"/>
                    </a:lnTo>
                    <a:lnTo>
                      <a:pt x="455" y="538"/>
                    </a:lnTo>
                    <a:lnTo>
                      <a:pt x="455" y="539"/>
                    </a:lnTo>
                    <a:lnTo>
                      <a:pt x="455" y="538"/>
                    </a:lnTo>
                    <a:lnTo>
                      <a:pt x="456" y="538"/>
                    </a:lnTo>
                    <a:lnTo>
                      <a:pt x="456" y="539"/>
                    </a:lnTo>
                    <a:lnTo>
                      <a:pt x="456" y="538"/>
                    </a:lnTo>
                    <a:lnTo>
                      <a:pt x="457" y="538"/>
                    </a:lnTo>
                    <a:lnTo>
                      <a:pt x="457" y="539"/>
                    </a:lnTo>
                    <a:lnTo>
                      <a:pt x="457" y="538"/>
                    </a:lnTo>
                    <a:lnTo>
                      <a:pt x="458" y="538"/>
                    </a:lnTo>
                    <a:lnTo>
                      <a:pt x="458" y="539"/>
                    </a:lnTo>
                    <a:lnTo>
                      <a:pt x="458" y="538"/>
                    </a:lnTo>
                    <a:lnTo>
                      <a:pt x="459" y="538"/>
                    </a:lnTo>
                    <a:lnTo>
                      <a:pt x="459" y="539"/>
                    </a:lnTo>
                    <a:lnTo>
                      <a:pt x="459" y="538"/>
                    </a:lnTo>
                    <a:lnTo>
                      <a:pt x="460" y="538"/>
                    </a:lnTo>
                    <a:lnTo>
                      <a:pt x="460" y="539"/>
                    </a:lnTo>
                    <a:lnTo>
                      <a:pt x="460" y="538"/>
                    </a:lnTo>
                    <a:lnTo>
                      <a:pt x="461" y="538"/>
                    </a:lnTo>
                    <a:lnTo>
                      <a:pt x="461" y="539"/>
                    </a:lnTo>
                    <a:lnTo>
                      <a:pt x="461" y="538"/>
                    </a:lnTo>
                    <a:lnTo>
                      <a:pt x="462" y="538"/>
                    </a:lnTo>
                    <a:lnTo>
                      <a:pt x="462" y="539"/>
                    </a:lnTo>
                    <a:lnTo>
                      <a:pt x="462" y="538"/>
                    </a:lnTo>
                    <a:lnTo>
                      <a:pt x="463" y="538"/>
                    </a:lnTo>
                    <a:lnTo>
                      <a:pt x="463" y="539"/>
                    </a:lnTo>
                    <a:lnTo>
                      <a:pt x="463" y="538"/>
                    </a:lnTo>
                    <a:lnTo>
                      <a:pt x="464" y="538"/>
                    </a:lnTo>
                    <a:lnTo>
                      <a:pt x="464" y="539"/>
                    </a:lnTo>
                    <a:lnTo>
                      <a:pt x="465" y="539"/>
                    </a:lnTo>
                    <a:lnTo>
                      <a:pt x="466" y="539"/>
                    </a:lnTo>
                    <a:lnTo>
                      <a:pt x="466" y="538"/>
                    </a:lnTo>
                    <a:lnTo>
                      <a:pt x="467" y="538"/>
                    </a:lnTo>
                    <a:lnTo>
                      <a:pt x="467" y="539"/>
                    </a:lnTo>
                    <a:lnTo>
                      <a:pt x="467" y="538"/>
                    </a:lnTo>
                    <a:lnTo>
                      <a:pt x="468" y="538"/>
                    </a:lnTo>
                    <a:lnTo>
                      <a:pt x="468" y="539"/>
                    </a:lnTo>
                    <a:lnTo>
                      <a:pt x="468" y="538"/>
                    </a:lnTo>
                    <a:lnTo>
                      <a:pt x="469" y="538"/>
                    </a:lnTo>
                    <a:lnTo>
                      <a:pt x="469" y="539"/>
                    </a:lnTo>
                    <a:lnTo>
                      <a:pt x="469" y="538"/>
                    </a:lnTo>
                    <a:lnTo>
                      <a:pt x="470" y="538"/>
                    </a:lnTo>
                    <a:lnTo>
                      <a:pt x="470" y="539"/>
                    </a:lnTo>
                    <a:lnTo>
                      <a:pt x="471" y="539"/>
                    </a:lnTo>
                    <a:lnTo>
                      <a:pt x="472" y="539"/>
                    </a:lnTo>
                    <a:lnTo>
                      <a:pt x="473" y="539"/>
                    </a:lnTo>
                    <a:lnTo>
                      <a:pt x="474" y="539"/>
                    </a:lnTo>
                    <a:lnTo>
                      <a:pt x="474" y="535"/>
                    </a:lnTo>
                    <a:lnTo>
                      <a:pt x="475" y="535"/>
                    </a:lnTo>
                    <a:lnTo>
                      <a:pt x="475" y="539"/>
                    </a:lnTo>
                    <a:lnTo>
                      <a:pt x="475" y="538"/>
                    </a:lnTo>
                    <a:lnTo>
                      <a:pt x="476" y="538"/>
                    </a:lnTo>
                    <a:lnTo>
                      <a:pt x="476" y="539"/>
                    </a:lnTo>
                    <a:lnTo>
                      <a:pt x="477" y="538"/>
                    </a:lnTo>
                    <a:lnTo>
                      <a:pt x="477" y="535"/>
                    </a:lnTo>
                    <a:lnTo>
                      <a:pt x="478" y="535"/>
                    </a:lnTo>
                    <a:lnTo>
                      <a:pt x="478" y="539"/>
                    </a:lnTo>
                    <a:lnTo>
                      <a:pt x="478" y="538"/>
                    </a:lnTo>
                    <a:lnTo>
                      <a:pt x="479" y="538"/>
                    </a:lnTo>
                    <a:lnTo>
                      <a:pt x="479" y="539"/>
                    </a:lnTo>
                    <a:lnTo>
                      <a:pt x="480" y="538"/>
                    </a:lnTo>
                    <a:lnTo>
                      <a:pt x="481" y="538"/>
                    </a:lnTo>
                    <a:lnTo>
                      <a:pt x="481" y="539"/>
                    </a:lnTo>
                    <a:lnTo>
                      <a:pt x="481" y="538"/>
                    </a:lnTo>
                    <a:lnTo>
                      <a:pt x="482" y="538"/>
                    </a:lnTo>
                    <a:lnTo>
                      <a:pt x="482" y="539"/>
                    </a:lnTo>
                    <a:lnTo>
                      <a:pt x="482" y="538"/>
                    </a:lnTo>
                    <a:lnTo>
                      <a:pt x="483" y="538"/>
                    </a:lnTo>
                    <a:lnTo>
                      <a:pt x="483" y="539"/>
                    </a:lnTo>
                    <a:lnTo>
                      <a:pt x="484" y="539"/>
                    </a:lnTo>
                    <a:lnTo>
                      <a:pt x="485" y="539"/>
                    </a:lnTo>
                    <a:lnTo>
                      <a:pt x="485" y="538"/>
                    </a:lnTo>
                    <a:lnTo>
                      <a:pt x="485" y="539"/>
                    </a:lnTo>
                    <a:lnTo>
                      <a:pt x="486" y="539"/>
                    </a:lnTo>
                    <a:lnTo>
                      <a:pt x="486" y="537"/>
                    </a:lnTo>
                    <a:lnTo>
                      <a:pt x="486" y="538"/>
                    </a:lnTo>
                    <a:lnTo>
                      <a:pt x="487" y="538"/>
                    </a:lnTo>
                    <a:lnTo>
                      <a:pt x="487" y="539"/>
                    </a:lnTo>
                    <a:lnTo>
                      <a:pt x="487" y="538"/>
                    </a:lnTo>
                    <a:lnTo>
                      <a:pt x="488" y="538"/>
                    </a:lnTo>
                    <a:lnTo>
                      <a:pt x="488" y="539"/>
                    </a:lnTo>
                    <a:lnTo>
                      <a:pt x="488" y="538"/>
                    </a:lnTo>
                    <a:lnTo>
                      <a:pt x="489" y="538"/>
                    </a:lnTo>
                    <a:lnTo>
                      <a:pt x="489" y="539"/>
                    </a:lnTo>
                    <a:lnTo>
                      <a:pt x="489" y="538"/>
                    </a:lnTo>
                    <a:lnTo>
                      <a:pt x="490" y="538"/>
                    </a:lnTo>
                    <a:lnTo>
                      <a:pt x="490" y="539"/>
                    </a:lnTo>
                    <a:lnTo>
                      <a:pt x="490" y="538"/>
                    </a:lnTo>
                    <a:lnTo>
                      <a:pt x="491" y="538"/>
                    </a:lnTo>
                    <a:lnTo>
                      <a:pt x="491" y="539"/>
                    </a:lnTo>
                    <a:lnTo>
                      <a:pt x="491" y="538"/>
                    </a:lnTo>
                    <a:lnTo>
                      <a:pt x="492" y="538"/>
                    </a:lnTo>
                    <a:lnTo>
                      <a:pt x="492" y="539"/>
                    </a:lnTo>
                    <a:lnTo>
                      <a:pt x="492" y="538"/>
                    </a:lnTo>
                    <a:lnTo>
                      <a:pt x="493" y="538"/>
                    </a:lnTo>
                    <a:lnTo>
                      <a:pt x="493" y="539"/>
                    </a:lnTo>
                    <a:lnTo>
                      <a:pt x="493" y="538"/>
                    </a:lnTo>
                    <a:lnTo>
                      <a:pt x="494" y="538"/>
                    </a:lnTo>
                    <a:lnTo>
                      <a:pt x="494" y="539"/>
                    </a:lnTo>
                    <a:lnTo>
                      <a:pt x="494" y="538"/>
                    </a:lnTo>
                    <a:lnTo>
                      <a:pt x="495" y="538"/>
                    </a:lnTo>
                    <a:lnTo>
                      <a:pt x="495" y="539"/>
                    </a:lnTo>
                    <a:lnTo>
                      <a:pt x="495" y="538"/>
                    </a:lnTo>
                    <a:lnTo>
                      <a:pt x="496" y="538"/>
                    </a:lnTo>
                    <a:lnTo>
                      <a:pt x="496" y="539"/>
                    </a:lnTo>
                    <a:lnTo>
                      <a:pt x="496" y="538"/>
                    </a:lnTo>
                    <a:lnTo>
                      <a:pt x="497" y="538"/>
                    </a:lnTo>
                    <a:lnTo>
                      <a:pt x="497" y="539"/>
                    </a:lnTo>
                    <a:lnTo>
                      <a:pt x="498" y="539"/>
                    </a:lnTo>
                    <a:lnTo>
                      <a:pt x="499" y="539"/>
                    </a:lnTo>
                    <a:lnTo>
                      <a:pt x="500" y="539"/>
                    </a:lnTo>
                    <a:lnTo>
                      <a:pt x="500" y="538"/>
                    </a:lnTo>
                    <a:lnTo>
                      <a:pt x="500" y="539"/>
                    </a:lnTo>
                    <a:lnTo>
                      <a:pt x="501" y="539"/>
                    </a:lnTo>
                    <a:lnTo>
                      <a:pt x="502" y="539"/>
                    </a:lnTo>
                    <a:lnTo>
                      <a:pt x="502" y="538"/>
                    </a:lnTo>
                    <a:lnTo>
                      <a:pt x="503" y="538"/>
                    </a:lnTo>
                    <a:lnTo>
                      <a:pt x="503" y="539"/>
                    </a:lnTo>
                    <a:lnTo>
                      <a:pt x="503" y="538"/>
                    </a:lnTo>
                    <a:lnTo>
                      <a:pt x="504" y="538"/>
                    </a:lnTo>
                    <a:lnTo>
                      <a:pt x="504" y="539"/>
                    </a:lnTo>
                    <a:lnTo>
                      <a:pt x="504" y="538"/>
                    </a:lnTo>
                    <a:lnTo>
                      <a:pt x="505" y="538"/>
                    </a:lnTo>
                    <a:lnTo>
                      <a:pt x="505" y="539"/>
                    </a:lnTo>
                    <a:lnTo>
                      <a:pt x="505" y="538"/>
                    </a:lnTo>
                    <a:lnTo>
                      <a:pt x="506" y="538"/>
                    </a:lnTo>
                    <a:lnTo>
                      <a:pt x="506" y="539"/>
                    </a:lnTo>
                    <a:lnTo>
                      <a:pt x="506" y="538"/>
                    </a:lnTo>
                    <a:lnTo>
                      <a:pt x="507" y="538"/>
                    </a:lnTo>
                    <a:lnTo>
                      <a:pt x="507" y="539"/>
                    </a:lnTo>
                    <a:lnTo>
                      <a:pt x="507" y="538"/>
                    </a:lnTo>
                    <a:lnTo>
                      <a:pt x="508" y="538"/>
                    </a:lnTo>
                    <a:lnTo>
                      <a:pt x="508" y="539"/>
                    </a:lnTo>
                    <a:lnTo>
                      <a:pt x="508" y="538"/>
                    </a:lnTo>
                    <a:lnTo>
                      <a:pt x="509" y="538"/>
                    </a:lnTo>
                    <a:lnTo>
                      <a:pt x="509" y="539"/>
                    </a:lnTo>
                    <a:lnTo>
                      <a:pt x="510" y="539"/>
                    </a:lnTo>
                    <a:lnTo>
                      <a:pt x="511" y="539"/>
                    </a:lnTo>
                    <a:lnTo>
                      <a:pt x="512" y="539"/>
                    </a:lnTo>
                    <a:lnTo>
                      <a:pt x="512" y="538"/>
                    </a:lnTo>
                    <a:lnTo>
                      <a:pt x="512" y="539"/>
                    </a:lnTo>
                    <a:lnTo>
                      <a:pt x="513" y="539"/>
                    </a:lnTo>
                    <a:lnTo>
                      <a:pt x="514" y="539"/>
                    </a:lnTo>
                    <a:lnTo>
                      <a:pt x="515" y="539"/>
                    </a:lnTo>
                    <a:lnTo>
                      <a:pt x="515" y="538"/>
                    </a:lnTo>
                    <a:lnTo>
                      <a:pt x="515" y="539"/>
                    </a:lnTo>
                    <a:lnTo>
                      <a:pt x="516" y="539"/>
                    </a:lnTo>
                    <a:lnTo>
                      <a:pt x="517" y="539"/>
                    </a:lnTo>
                    <a:lnTo>
                      <a:pt x="517" y="538"/>
                    </a:lnTo>
                    <a:lnTo>
                      <a:pt x="518" y="538"/>
                    </a:lnTo>
                    <a:lnTo>
                      <a:pt x="518" y="539"/>
                    </a:lnTo>
                    <a:lnTo>
                      <a:pt x="518" y="538"/>
                    </a:lnTo>
                    <a:lnTo>
                      <a:pt x="519" y="538"/>
                    </a:lnTo>
                    <a:lnTo>
                      <a:pt x="519" y="539"/>
                    </a:lnTo>
                    <a:lnTo>
                      <a:pt x="519" y="538"/>
                    </a:lnTo>
                    <a:lnTo>
                      <a:pt x="520" y="538"/>
                    </a:lnTo>
                    <a:lnTo>
                      <a:pt x="520" y="539"/>
                    </a:lnTo>
                    <a:lnTo>
                      <a:pt x="520" y="538"/>
                    </a:lnTo>
                    <a:lnTo>
                      <a:pt x="521" y="538"/>
                    </a:lnTo>
                    <a:lnTo>
                      <a:pt x="521" y="539"/>
                    </a:lnTo>
                    <a:lnTo>
                      <a:pt x="521" y="538"/>
                    </a:lnTo>
                    <a:lnTo>
                      <a:pt x="522" y="538"/>
                    </a:lnTo>
                    <a:lnTo>
                      <a:pt x="522" y="539"/>
                    </a:lnTo>
                    <a:lnTo>
                      <a:pt x="522" y="538"/>
                    </a:lnTo>
                    <a:lnTo>
                      <a:pt x="523" y="538"/>
                    </a:lnTo>
                    <a:lnTo>
                      <a:pt x="523" y="539"/>
                    </a:lnTo>
                    <a:lnTo>
                      <a:pt x="523" y="538"/>
                    </a:lnTo>
                    <a:lnTo>
                      <a:pt x="524" y="538"/>
                    </a:lnTo>
                    <a:lnTo>
                      <a:pt x="524" y="539"/>
                    </a:lnTo>
                    <a:lnTo>
                      <a:pt x="524" y="538"/>
                    </a:lnTo>
                    <a:lnTo>
                      <a:pt x="525" y="538"/>
                    </a:lnTo>
                    <a:lnTo>
                      <a:pt x="525" y="539"/>
                    </a:lnTo>
                    <a:lnTo>
                      <a:pt x="525" y="538"/>
                    </a:lnTo>
                    <a:lnTo>
                      <a:pt x="526" y="538"/>
                    </a:lnTo>
                    <a:lnTo>
                      <a:pt x="526" y="539"/>
                    </a:lnTo>
                    <a:lnTo>
                      <a:pt x="526" y="538"/>
                    </a:lnTo>
                    <a:lnTo>
                      <a:pt x="527" y="538"/>
                    </a:lnTo>
                    <a:lnTo>
                      <a:pt x="527" y="539"/>
                    </a:lnTo>
                    <a:lnTo>
                      <a:pt x="527" y="538"/>
                    </a:lnTo>
                    <a:lnTo>
                      <a:pt x="528" y="538"/>
                    </a:lnTo>
                    <a:lnTo>
                      <a:pt x="528" y="539"/>
                    </a:lnTo>
                    <a:lnTo>
                      <a:pt x="529" y="538"/>
                    </a:lnTo>
                    <a:lnTo>
                      <a:pt x="530" y="538"/>
                    </a:lnTo>
                    <a:lnTo>
                      <a:pt x="530" y="539"/>
                    </a:lnTo>
                    <a:lnTo>
                      <a:pt x="530" y="538"/>
                    </a:lnTo>
                    <a:lnTo>
                      <a:pt x="531" y="538"/>
                    </a:lnTo>
                    <a:lnTo>
                      <a:pt x="531" y="539"/>
                    </a:lnTo>
                    <a:lnTo>
                      <a:pt x="532" y="538"/>
                    </a:lnTo>
                    <a:lnTo>
                      <a:pt x="532" y="539"/>
                    </a:lnTo>
                    <a:lnTo>
                      <a:pt x="533" y="539"/>
                    </a:lnTo>
                    <a:lnTo>
                      <a:pt x="534" y="539"/>
                    </a:lnTo>
                    <a:lnTo>
                      <a:pt x="535" y="539"/>
                    </a:lnTo>
                    <a:lnTo>
                      <a:pt x="535" y="538"/>
                    </a:lnTo>
                    <a:lnTo>
                      <a:pt x="536" y="538"/>
                    </a:lnTo>
                    <a:lnTo>
                      <a:pt x="536" y="539"/>
                    </a:lnTo>
                    <a:lnTo>
                      <a:pt x="537" y="539"/>
                    </a:lnTo>
                    <a:lnTo>
                      <a:pt x="537" y="536"/>
                    </a:lnTo>
                    <a:lnTo>
                      <a:pt x="538" y="536"/>
                    </a:lnTo>
                    <a:lnTo>
                      <a:pt x="538" y="538"/>
                    </a:lnTo>
                    <a:lnTo>
                      <a:pt x="539" y="538"/>
                    </a:lnTo>
                    <a:lnTo>
                      <a:pt x="539" y="539"/>
                    </a:lnTo>
                    <a:lnTo>
                      <a:pt x="539" y="538"/>
                    </a:lnTo>
                    <a:lnTo>
                      <a:pt x="540" y="538"/>
                    </a:lnTo>
                    <a:lnTo>
                      <a:pt x="540" y="539"/>
                    </a:lnTo>
                    <a:lnTo>
                      <a:pt x="540" y="538"/>
                    </a:lnTo>
                    <a:lnTo>
                      <a:pt x="541" y="538"/>
                    </a:lnTo>
                    <a:lnTo>
                      <a:pt x="541" y="539"/>
                    </a:lnTo>
                    <a:lnTo>
                      <a:pt x="542" y="539"/>
                    </a:lnTo>
                    <a:lnTo>
                      <a:pt x="543" y="539"/>
                    </a:lnTo>
                    <a:lnTo>
                      <a:pt x="543" y="538"/>
                    </a:lnTo>
                    <a:lnTo>
                      <a:pt x="544" y="538"/>
                    </a:lnTo>
                    <a:lnTo>
                      <a:pt x="544" y="539"/>
                    </a:lnTo>
                    <a:lnTo>
                      <a:pt x="545" y="539"/>
                    </a:lnTo>
                    <a:lnTo>
                      <a:pt x="546" y="539"/>
                    </a:lnTo>
                    <a:lnTo>
                      <a:pt x="546" y="538"/>
                    </a:lnTo>
                    <a:lnTo>
                      <a:pt x="547" y="538"/>
                    </a:lnTo>
                    <a:lnTo>
                      <a:pt x="547" y="539"/>
                    </a:lnTo>
                    <a:lnTo>
                      <a:pt x="547" y="538"/>
                    </a:lnTo>
                    <a:lnTo>
                      <a:pt x="548" y="538"/>
                    </a:lnTo>
                    <a:lnTo>
                      <a:pt x="548" y="539"/>
                    </a:lnTo>
                    <a:lnTo>
                      <a:pt x="549" y="538"/>
                    </a:lnTo>
                    <a:lnTo>
                      <a:pt x="549" y="537"/>
                    </a:lnTo>
                    <a:lnTo>
                      <a:pt x="549" y="538"/>
                    </a:lnTo>
                    <a:lnTo>
                      <a:pt x="550" y="538"/>
                    </a:lnTo>
                    <a:lnTo>
                      <a:pt x="550" y="539"/>
                    </a:lnTo>
                    <a:lnTo>
                      <a:pt x="550" y="538"/>
                    </a:lnTo>
                    <a:lnTo>
                      <a:pt x="551" y="538"/>
                    </a:lnTo>
                    <a:lnTo>
                      <a:pt x="551" y="539"/>
                    </a:lnTo>
                    <a:lnTo>
                      <a:pt x="551" y="538"/>
                    </a:lnTo>
                    <a:lnTo>
                      <a:pt x="552" y="538"/>
                    </a:lnTo>
                    <a:lnTo>
                      <a:pt x="552" y="539"/>
                    </a:lnTo>
                    <a:lnTo>
                      <a:pt x="552" y="538"/>
                    </a:lnTo>
                    <a:lnTo>
                      <a:pt x="553" y="538"/>
                    </a:lnTo>
                    <a:lnTo>
                      <a:pt x="553" y="539"/>
                    </a:lnTo>
                    <a:lnTo>
                      <a:pt x="553" y="538"/>
                    </a:lnTo>
                    <a:lnTo>
                      <a:pt x="554" y="538"/>
                    </a:lnTo>
                    <a:lnTo>
                      <a:pt x="554" y="539"/>
                    </a:lnTo>
                    <a:lnTo>
                      <a:pt x="554" y="538"/>
                    </a:lnTo>
                    <a:lnTo>
                      <a:pt x="555" y="538"/>
                    </a:lnTo>
                    <a:lnTo>
                      <a:pt x="555" y="539"/>
                    </a:lnTo>
                    <a:lnTo>
                      <a:pt x="555" y="538"/>
                    </a:lnTo>
                    <a:lnTo>
                      <a:pt x="556" y="538"/>
                    </a:lnTo>
                    <a:lnTo>
                      <a:pt x="556" y="539"/>
                    </a:lnTo>
                    <a:lnTo>
                      <a:pt x="556" y="538"/>
                    </a:lnTo>
                    <a:lnTo>
                      <a:pt x="557" y="538"/>
                    </a:lnTo>
                    <a:lnTo>
                      <a:pt x="557" y="539"/>
                    </a:lnTo>
                    <a:lnTo>
                      <a:pt x="557" y="538"/>
                    </a:lnTo>
                    <a:lnTo>
                      <a:pt x="558" y="538"/>
                    </a:lnTo>
                    <a:lnTo>
                      <a:pt x="558" y="539"/>
                    </a:lnTo>
                    <a:lnTo>
                      <a:pt x="559" y="539"/>
                    </a:lnTo>
                    <a:lnTo>
                      <a:pt x="560" y="539"/>
                    </a:lnTo>
                    <a:lnTo>
                      <a:pt x="560" y="538"/>
                    </a:lnTo>
                    <a:lnTo>
                      <a:pt x="560" y="539"/>
                    </a:lnTo>
                    <a:lnTo>
                      <a:pt x="561" y="539"/>
                    </a:lnTo>
                    <a:lnTo>
                      <a:pt x="562" y="539"/>
                    </a:lnTo>
                    <a:lnTo>
                      <a:pt x="563" y="539"/>
                    </a:lnTo>
                    <a:lnTo>
                      <a:pt x="563" y="538"/>
                    </a:lnTo>
                    <a:lnTo>
                      <a:pt x="564" y="538"/>
                    </a:lnTo>
                    <a:lnTo>
                      <a:pt x="564" y="539"/>
                    </a:lnTo>
                    <a:lnTo>
                      <a:pt x="564" y="538"/>
                    </a:lnTo>
                    <a:lnTo>
                      <a:pt x="565" y="538"/>
                    </a:lnTo>
                    <a:lnTo>
                      <a:pt x="565" y="539"/>
                    </a:lnTo>
                    <a:lnTo>
                      <a:pt x="566" y="538"/>
                    </a:lnTo>
                    <a:lnTo>
                      <a:pt x="566" y="535"/>
                    </a:lnTo>
                    <a:lnTo>
                      <a:pt x="566" y="537"/>
                    </a:lnTo>
                    <a:lnTo>
                      <a:pt x="567" y="537"/>
                    </a:lnTo>
                    <a:lnTo>
                      <a:pt x="567" y="539"/>
                    </a:lnTo>
                    <a:lnTo>
                      <a:pt x="567" y="538"/>
                    </a:lnTo>
                    <a:lnTo>
                      <a:pt x="568" y="538"/>
                    </a:lnTo>
                    <a:lnTo>
                      <a:pt x="568" y="539"/>
                    </a:lnTo>
                    <a:lnTo>
                      <a:pt x="569" y="538"/>
                    </a:lnTo>
                    <a:lnTo>
                      <a:pt x="570" y="538"/>
                    </a:lnTo>
                    <a:lnTo>
                      <a:pt x="570" y="539"/>
                    </a:lnTo>
                    <a:lnTo>
                      <a:pt x="570" y="538"/>
                    </a:lnTo>
                    <a:lnTo>
                      <a:pt x="571" y="538"/>
                    </a:lnTo>
                    <a:lnTo>
                      <a:pt x="571" y="539"/>
                    </a:lnTo>
                    <a:lnTo>
                      <a:pt x="571" y="538"/>
                    </a:lnTo>
                    <a:lnTo>
                      <a:pt x="572" y="538"/>
                    </a:lnTo>
                    <a:lnTo>
                      <a:pt x="572" y="539"/>
                    </a:lnTo>
                    <a:lnTo>
                      <a:pt x="572" y="538"/>
                    </a:lnTo>
                    <a:lnTo>
                      <a:pt x="573" y="538"/>
                    </a:lnTo>
                    <a:lnTo>
                      <a:pt x="573" y="539"/>
                    </a:lnTo>
                    <a:lnTo>
                      <a:pt x="573" y="538"/>
                    </a:lnTo>
                    <a:lnTo>
                      <a:pt x="574" y="538"/>
                    </a:lnTo>
                    <a:lnTo>
                      <a:pt x="574" y="539"/>
                    </a:lnTo>
                    <a:lnTo>
                      <a:pt x="574" y="538"/>
                    </a:lnTo>
                    <a:lnTo>
                      <a:pt x="575" y="538"/>
                    </a:lnTo>
                    <a:lnTo>
                      <a:pt x="575" y="539"/>
                    </a:lnTo>
                    <a:lnTo>
                      <a:pt x="576" y="539"/>
                    </a:lnTo>
                    <a:lnTo>
                      <a:pt x="577" y="539"/>
                    </a:lnTo>
                    <a:lnTo>
                      <a:pt x="577" y="538"/>
                    </a:lnTo>
                    <a:lnTo>
                      <a:pt x="578" y="538"/>
                    </a:lnTo>
                    <a:lnTo>
                      <a:pt x="578" y="539"/>
                    </a:lnTo>
                    <a:lnTo>
                      <a:pt x="578" y="538"/>
                    </a:lnTo>
                    <a:lnTo>
                      <a:pt x="579" y="538"/>
                    </a:lnTo>
                    <a:lnTo>
                      <a:pt x="579" y="539"/>
                    </a:lnTo>
                    <a:lnTo>
                      <a:pt x="579" y="538"/>
                    </a:lnTo>
                    <a:lnTo>
                      <a:pt x="580" y="538"/>
                    </a:lnTo>
                    <a:lnTo>
                      <a:pt x="580" y="539"/>
                    </a:lnTo>
                    <a:lnTo>
                      <a:pt x="580" y="538"/>
                    </a:lnTo>
                    <a:lnTo>
                      <a:pt x="581" y="538"/>
                    </a:lnTo>
                    <a:lnTo>
                      <a:pt x="581" y="539"/>
                    </a:lnTo>
                    <a:lnTo>
                      <a:pt x="581" y="538"/>
                    </a:lnTo>
                    <a:lnTo>
                      <a:pt x="582" y="538"/>
                    </a:lnTo>
                    <a:lnTo>
                      <a:pt x="582" y="539"/>
                    </a:lnTo>
                    <a:lnTo>
                      <a:pt x="583" y="539"/>
                    </a:lnTo>
                    <a:lnTo>
                      <a:pt x="583" y="537"/>
                    </a:lnTo>
                    <a:lnTo>
                      <a:pt x="584" y="537"/>
                    </a:lnTo>
                    <a:lnTo>
                      <a:pt x="584" y="539"/>
                    </a:lnTo>
                    <a:lnTo>
                      <a:pt x="584" y="538"/>
                    </a:lnTo>
                    <a:lnTo>
                      <a:pt x="585" y="538"/>
                    </a:lnTo>
                    <a:lnTo>
                      <a:pt x="585" y="539"/>
                    </a:lnTo>
                    <a:lnTo>
                      <a:pt x="585" y="538"/>
                    </a:lnTo>
                    <a:lnTo>
                      <a:pt x="586" y="538"/>
                    </a:lnTo>
                    <a:lnTo>
                      <a:pt x="586" y="539"/>
                    </a:lnTo>
                    <a:lnTo>
                      <a:pt x="586" y="538"/>
                    </a:lnTo>
                    <a:lnTo>
                      <a:pt x="587" y="538"/>
                    </a:lnTo>
                    <a:lnTo>
                      <a:pt x="587" y="539"/>
                    </a:lnTo>
                    <a:lnTo>
                      <a:pt x="587" y="538"/>
                    </a:lnTo>
                    <a:lnTo>
                      <a:pt x="588" y="538"/>
                    </a:lnTo>
                    <a:lnTo>
                      <a:pt x="588" y="539"/>
                    </a:lnTo>
                    <a:lnTo>
                      <a:pt x="588" y="538"/>
                    </a:lnTo>
                    <a:lnTo>
                      <a:pt x="589" y="538"/>
                    </a:lnTo>
                    <a:lnTo>
                      <a:pt x="589" y="539"/>
                    </a:lnTo>
                    <a:lnTo>
                      <a:pt x="589" y="538"/>
                    </a:lnTo>
                    <a:lnTo>
                      <a:pt x="590" y="538"/>
                    </a:lnTo>
                    <a:lnTo>
                      <a:pt x="590" y="539"/>
                    </a:lnTo>
                    <a:lnTo>
                      <a:pt x="590" y="538"/>
                    </a:lnTo>
                    <a:lnTo>
                      <a:pt x="591" y="538"/>
                    </a:lnTo>
                    <a:lnTo>
                      <a:pt x="591" y="539"/>
                    </a:lnTo>
                    <a:lnTo>
                      <a:pt x="591" y="538"/>
                    </a:lnTo>
                    <a:lnTo>
                      <a:pt x="592" y="538"/>
                    </a:lnTo>
                    <a:lnTo>
                      <a:pt x="592" y="539"/>
                    </a:lnTo>
                    <a:lnTo>
                      <a:pt x="592" y="538"/>
                    </a:lnTo>
                    <a:lnTo>
                      <a:pt x="593" y="538"/>
                    </a:lnTo>
                    <a:lnTo>
                      <a:pt x="593" y="539"/>
                    </a:lnTo>
                    <a:lnTo>
                      <a:pt x="594" y="539"/>
                    </a:lnTo>
                    <a:lnTo>
                      <a:pt x="595" y="539"/>
                    </a:lnTo>
                    <a:lnTo>
                      <a:pt x="595" y="538"/>
                    </a:lnTo>
                    <a:lnTo>
                      <a:pt x="595" y="539"/>
                    </a:lnTo>
                    <a:lnTo>
                      <a:pt x="596" y="539"/>
                    </a:lnTo>
                    <a:lnTo>
                      <a:pt x="597" y="539"/>
                    </a:lnTo>
                    <a:lnTo>
                      <a:pt x="597" y="538"/>
                    </a:lnTo>
                    <a:lnTo>
                      <a:pt x="598" y="538"/>
                    </a:lnTo>
                    <a:lnTo>
                      <a:pt x="598" y="537"/>
                    </a:lnTo>
                    <a:lnTo>
                      <a:pt x="598" y="538"/>
                    </a:lnTo>
                    <a:lnTo>
                      <a:pt x="599" y="538"/>
                    </a:lnTo>
                    <a:lnTo>
                      <a:pt x="599" y="539"/>
                    </a:lnTo>
                    <a:lnTo>
                      <a:pt x="600" y="539"/>
                    </a:lnTo>
                    <a:lnTo>
                      <a:pt x="600" y="532"/>
                    </a:lnTo>
                    <a:lnTo>
                      <a:pt x="600" y="535"/>
                    </a:lnTo>
                    <a:lnTo>
                      <a:pt x="601" y="535"/>
                    </a:lnTo>
                    <a:lnTo>
                      <a:pt x="601" y="531"/>
                    </a:lnTo>
                    <a:lnTo>
                      <a:pt x="601" y="536"/>
                    </a:lnTo>
                    <a:lnTo>
                      <a:pt x="602" y="536"/>
                    </a:lnTo>
                    <a:lnTo>
                      <a:pt x="602" y="539"/>
                    </a:lnTo>
                    <a:lnTo>
                      <a:pt x="602" y="537"/>
                    </a:lnTo>
                    <a:lnTo>
                      <a:pt x="603" y="537"/>
                    </a:lnTo>
                    <a:lnTo>
                      <a:pt x="603" y="539"/>
                    </a:lnTo>
                    <a:lnTo>
                      <a:pt x="603" y="537"/>
                    </a:lnTo>
                    <a:lnTo>
                      <a:pt x="604" y="537"/>
                    </a:lnTo>
                    <a:lnTo>
                      <a:pt x="604" y="538"/>
                    </a:lnTo>
                    <a:lnTo>
                      <a:pt x="605" y="538"/>
                    </a:lnTo>
                    <a:lnTo>
                      <a:pt x="605" y="539"/>
                    </a:lnTo>
                    <a:lnTo>
                      <a:pt x="606" y="538"/>
                    </a:lnTo>
                    <a:lnTo>
                      <a:pt x="607" y="538"/>
                    </a:lnTo>
                    <a:lnTo>
                      <a:pt x="608" y="538"/>
                    </a:lnTo>
                    <a:lnTo>
                      <a:pt x="608" y="539"/>
                    </a:lnTo>
                    <a:lnTo>
                      <a:pt x="608" y="538"/>
                    </a:lnTo>
                    <a:lnTo>
                      <a:pt x="609" y="538"/>
                    </a:lnTo>
                    <a:lnTo>
                      <a:pt x="609" y="539"/>
                    </a:lnTo>
                    <a:lnTo>
                      <a:pt x="609" y="538"/>
                    </a:lnTo>
                    <a:lnTo>
                      <a:pt x="610" y="538"/>
                    </a:lnTo>
                    <a:lnTo>
                      <a:pt x="610" y="539"/>
                    </a:lnTo>
                    <a:lnTo>
                      <a:pt x="611" y="539"/>
                    </a:lnTo>
                    <a:lnTo>
                      <a:pt x="611" y="531"/>
                    </a:lnTo>
                    <a:lnTo>
                      <a:pt x="612" y="531"/>
                    </a:lnTo>
                    <a:lnTo>
                      <a:pt x="612" y="519"/>
                    </a:lnTo>
                    <a:lnTo>
                      <a:pt x="613" y="519"/>
                    </a:lnTo>
                    <a:lnTo>
                      <a:pt x="613" y="539"/>
                    </a:lnTo>
                    <a:lnTo>
                      <a:pt x="613" y="536"/>
                    </a:lnTo>
                    <a:lnTo>
                      <a:pt x="614" y="536"/>
                    </a:lnTo>
                    <a:lnTo>
                      <a:pt x="614" y="539"/>
                    </a:lnTo>
                    <a:lnTo>
                      <a:pt x="615" y="536"/>
                    </a:lnTo>
                    <a:lnTo>
                      <a:pt x="615" y="535"/>
                    </a:lnTo>
                    <a:lnTo>
                      <a:pt x="615" y="536"/>
                    </a:lnTo>
                    <a:lnTo>
                      <a:pt x="616" y="536"/>
                    </a:lnTo>
                    <a:lnTo>
                      <a:pt x="616" y="539"/>
                    </a:lnTo>
                    <a:lnTo>
                      <a:pt x="617" y="539"/>
                    </a:lnTo>
                    <a:lnTo>
                      <a:pt x="617" y="527"/>
                    </a:lnTo>
                    <a:lnTo>
                      <a:pt x="617" y="529"/>
                    </a:lnTo>
                    <a:lnTo>
                      <a:pt x="618" y="529"/>
                    </a:lnTo>
                    <a:lnTo>
                      <a:pt x="618" y="525"/>
                    </a:lnTo>
                    <a:lnTo>
                      <a:pt x="618" y="529"/>
                    </a:lnTo>
                    <a:lnTo>
                      <a:pt x="619" y="529"/>
                    </a:lnTo>
                    <a:lnTo>
                      <a:pt x="619" y="539"/>
                    </a:lnTo>
                    <a:lnTo>
                      <a:pt x="619" y="534"/>
                    </a:lnTo>
                    <a:lnTo>
                      <a:pt x="620" y="534"/>
                    </a:lnTo>
                    <a:lnTo>
                      <a:pt x="620" y="539"/>
                    </a:lnTo>
                    <a:lnTo>
                      <a:pt x="620" y="534"/>
                    </a:lnTo>
                    <a:lnTo>
                      <a:pt x="621" y="534"/>
                    </a:lnTo>
                    <a:lnTo>
                      <a:pt x="621" y="538"/>
                    </a:lnTo>
                    <a:lnTo>
                      <a:pt x="622" y="538"/>
                    </a:lnTo>
                    <a:lnTo>
                      <a:pt x="623" y="538"/>
                    </a:lnTo>
                    <a:lnTo>
                      <a:pt x="623" y="537"/>
                    </a:lnTo>
                    <a:lnTo>
                      <a:pt x="623" y="539"/>
                    </a:lnTo>
                    <a:lnTo>
                      <a:pt x="623" y="537"/>
                    </a:lnTo>
                    <a:lnTo>
                      <a:pt x="624" y="537"/>
                    </a:lnTo>
                    <a:lnTo>
                      <a:pt x="624" y="538"/>
                    </a:lnTo>
                    <a:lnTo>
                      <a:pt x="625" y="538"/>
                    </a:lnTo>
                    <a:lnTo>
                      <a:pt x="625" y="539"/>
                    </a:lnTo>
                    <a:lnTo>
                      <a:pt x="626" y="539"/>
                    </a:lnTo>
                    <a:lnTo>
                      <a:pt x="626" y="537"/>
                    </a:lnTo>
                    <a:lnTo>
                      <a:pt x="626" y="538"/>
                    </a:lnTo>
                    <a:lnTo>
                      <a:pt x="627" y="538"/>
                    </a:lnTo>
                    <a:lnTo>
                      <a:pt x="627" y="539"/>
                    </a:lnTo>
                    <a:lnTo>
                      <a:pt x="628" y="539"/>
                    </a:lnTo>
                    <a:lnTo>
                      <a:pt x="629" y="539"/>
                    </a:lnTo>
                    <a:lnTo>
                      <a:pt x="630" y="539"/>
                    </a:lnTo>
                    <a:lnTo>
                      <a:pt x="630" y="538"/>
                    </a:lnTo>
                    <a:lnTo>
                      <a:pt x="630" y="539"/>
                    </a:lnTo>
                    <a:lnTo>
                      <a:pt x="631" y="539"/>
                    </a:lnTo>
                    <a:lnTo>
                      <a:pt x="632" y="539"/>
                    </a:lnTo>
                    <a:lnTo>
                      <a:pt x="632" y="538"/>
                    </a:lnTo>
                    <a:lnTo>
                      <a:pt x="633" y="538"/>
                    </a:lnTo>
                    <a:lnTo>
                      <a:pt x="633" y="539"/>
                    </a:lnTo>
                    <a:lnTo>
                      <a:pt x="633" y="538"/>
                    </a:lnTo>
                    <a:lnTo>
                      <a:pt x="634" y="538"/>
                    </a:lnTo>
                    <a:lnTo>
                      <a:pt x="634" y="539"/>
                    </a:lnTo>
                    <a:lnTo>
                      <a:pt x="634" y="538"/>
                    </a:lnTo>
                    <a:lnTo>
                      <a:pt x="635" y="538"/>
                    </a:lnTo>
                    <a:lnTo>
                      <a:pt x="635" y="539"/>
                    </a:lnTo>
                    <a:lnTo>
                      <a:pt x="635" y="538"/>
                    </a:lnTo>
                    <a:lnTo>
                      <a:pt x="636" y="538"/>
                    </a:lnTo>
                    <a:lnTo>
                      <a:pt x="636" y="539"/>
                    </a:lnTo>
                    <a:lnTo>
                      <a:pt x="636" y="538"/>
                    </a:lnTo>
                    <a:lnTo>
                      <a:pt x="637" y="538"/>
                    </a:lnTo>
                    <a:lnTo>
                      <a:pt x="637" y="539"/>
                    </a:lnTo>
                    <a:lnTo>
                      <a:pt x="638" y="538"/>
                    </a:lnTo>
                    <a:lnTo>
                      <a:pt x="638" y="537"/>
                    </a:lnTo>
                    <a:lnTo>
                      <a:pt x="638" y="538"/>
                    </a:lnTo>
                    <a:lnTo>
                      <a:pt x="639" y="538"/>
                    </a:lnTo>
                    <a:lnTo>
                      <a:pt x="640" y="538"/>
                    </a:lnTo>
                    <a:lnTo>
                      <a:pt x="641" y="538"/>
                    </a:lnTo>
                    <a:lnTo>
                      <a:pt x="642" y="538"/>
                    </a:lnTo>
                    <a:lnTo>
                      <a:pt x="643" y="538"/>
                    </a:lnTo>
                    <a:lnTo>
                      <a:pt x="643" y="539"/>
                    </a:lnTo>
                    <a:lnTo>
                      <a:pt x="644" y="538"/>
                    </a:lnTo>
                    <a:lnTo>
                      <a:pt x="645" y="538"/>
                    </a:lnTo>
                    <a:lnTo>
                      <a:pt x="645" y="539"/>
                    </a:lnTo>
                    <a:lnTo>
                      <a:pt x="645" y="538"/>
                    </a:lnTo>
                    <a:lnTo>
                      <a:pt x="646" y="538"/>
                    </a:lnTo>
                    <a:lnTo>
                      <a:pt x="646" y="539"/>
                    </a:lnTo>
                    <a:lnTo>
                      <a:pt x="646" y="538"/>
                    </a:lnTo>
                    <a:lnTo>
                      <a:pt x="647" y="538"/>
                    </a:lnTo>
                    <a:lnTo>
                      <a:pt x="647" y="539"/>
                    </a:lnTo>
                    <a:lnTo>
                      <a:pt x="647" y="538"/>
                    </a:lnTo>
                    <a:lnTo>
                      <a:pt x="648" y="538"/>
                    </a:lnTo>
                    <a:lnTo>
                      <a:pt x="648" y="539"/>
                    </a:lnTo>
                    <a:lnTo>
                      <a:pt x="649" y="539"/>
                    </a:lnTo>
                    <a:lnTo>
                      <a:pt x="649" y="513"/>
                    </a:lnTo>
                    <a:lnTo>
                      <a:pt x="649" y="517"/>
                    </a:lnTo>
                    <a:lnTo>
                      <a:pt x="650" y="517"/>
                    </a:lnTo>
                    <a:lnTo>
                      <a:pt x="650" y="530"/>
                    </a:lnTo>
                    <a:lnTo>
                      <a:pt x="650" y="532"/>
                    </a:lnTo>
                    <a:lnTo>
                      <a:pt x="651" y="532"/>
                    </a:lnTo>
                    <a:lnTo>
                      <a:pt x="651" y="539"/>
                    </a:lnTo>
                    <a:lnTo>
                      <a:pt x="651" y="535"/>
                    </a:lnTo>
                    <a:lnTo>
                      <a:pt x="652" y="535"/>
                    </a:lnTo>
                    <a:lnTo>
                      <a:pt x="652" y="538"/>
                    </a:lnTo>
                    <a:lnTo>
                      <a:pt x="652" y="536"/>
                    </a:lnTo>
                    <a:lnTo>
                      <a:pt x="653" y="536"/>
                    </a:lnTo>
                    <a:lnTo>
                      <a:pt x="653" y="538"/>
                    </a:lnTo>
                    <a:lnTo>
                      <a:pt x="654" y="538"/>
                    </a:lnTo>
                    <a:lnTo>
                      <a:pt x="654" y="539"/>
                    </a:lnTo>
                    <a:lnTo>
                      <a:pt x="654" y="538"/>
                    </a:lnTo>
                    <a:lnTo>
                      <a:pt x="655" y="538"/>
                    </a:lnTo>
                    <a:lnTo>
                      <a:pt x="655" y="539"/>
                    </a:lnTo>
                    <a:lnTo>
                      <a:pt x="655" y="538"/>
                    </a:lnTo>
                    <a:lnTo>
                      <a:pt x="656" y="538"/>
                    </a:lnTo>
                    <a:lnTo>
                      <a:pt x="656" y="539"/>
                    </a:lnTo>
                    <a:lnTo>
                      <a:pt x="656" y="538"/>
                    </a:lnTo>
                    <a:lnTo>
                      <a:pt x="657" y="538"/>
                    </a:lnTo>
                    <a:lnTo>
                      <a:pt x="657" y="539"/>
                    </a:lnTo>
                    <a:lnTo>
                      <a:pt x="658" y="538"/>
                    </a:lnTo>
                    <a:lnTo>
                      <a:pt x="658" y="533"/>
                    </a:lnTo>
                    <a:lnTo>
                      <a:pt x="658" y="535"/>
                    </a:lnTo>
                    <a:lnTo>
                      <a:pt x="659" y="535"/>
                    </a:lnTo>
                    <a:lnTo>
                      <a:pt x="659" y="538"/>
                    </a:lnTo>
                    <a:lnTo>
                      <a:pt x="660" y="538"/>
                    </a:lnTo>
                    <a:lnTo>
                      <a:pt x="660" y="539"/>
                    </a:lnTo>
                    <a:lnTo>
                      <a:pt x="661" y="538"/>
                    </a:lnTo>
                    <a:lnTo>
                      <a:pt x="662" y="538"/>
                    </a:lnTo>
                    <a:lnTo>
                      <a:pt x="662" y="539"/>
                    </a:lnTo>
                    <a:lnTo>
                      <a:pt x="663" y="539"/>
                    </a:lnTo>
                    <a:lnTo>
                      <a:pt x="663" y="531"/>
                    </a:lnTo>
                    <a:lnTo>
                      <a:pt x="664" y="531"/>
                    </a:lnTo>
                    <a:lnTo>
                      <a:pt x="664" y="533"/>
                    </a:lnTo>
                    <a:lnTo>
                      <a:pt x="664" y="534"/>
                    </a:lnTo>
                    <a:lnTo>
                      <a:pt x="665" y="534"/>
                    </a:lnTo>
                    <a:lnTo>
                      <a:pt x="665" y="539"/>
                    </a:lnTo>
                    <a:lnTo>
                      <a:pt x="665" y="537"/>
                    </a:lnTo>
                    <a:lnTo>
                      <a:pt x="666" y="537"/>
                    </a:lnTo>
                    <a:lnTo>
                      <a:pt x="666" y="539"/>
                    </a:lnTo>
                    <a:lnTo>
                      <a:pt x="666" y="537"/>
                    </a:lnTo>
                    <a:lnTo>
                      <a:pt x="667" y="537"/>
                    </a:lnTo>
                    <a:lnTo>
                      <a:pt x="667" y="538"/>
                    </a:lnTo>
                    <a:lnTo>
                      <a:pt x="668" y="538"/>
                    </a:lnTo>
                    <a:lnTo>
                      <a:pt x="668" y="539"/>
                    </a:lnTo>
                    <a:lnTo>
                      <a:pt x="669" y="538"/>
                    </a:lnTo>
                    <a:lnTo>
                      <a:pt x="670" y="538"/>
                    </a:lnTo>
                    <a:lnTo>
                      <a:pt x="671" y="538"/>
                    </a:lnTo>
                    <a:lnTo>
                      <a:pt x="671" y="539"/>
                    </a:lnTo>
                    <a:lnTo>
                      <a:pt x="671" y="538"/>
                    </a:lnTo>
                    <a:lnTo>
                      <a:pt x="672" y="538"/>
                    </a:lnTo>
                    <a:lnTo>
                      <a:pt x="672" y="539"/>
                    </a:lnTo>
                    <a:lnTo>
                      <a:pt x="672" y="538"/>
                    </a:lnTo>
                    <a:lnTo>
                      <a:pt x="673" y="538"/>
                    </a:lnTo>
                    <a:lnTo>
                      <a:pt x="673" y="539"/>
                    </a:lnTo>
                    <a:lnTo>
                      <a:pt x="674" y="539"/>
                    </a:lnTo>
                    <a:lnTo>
                      <a:pt x="675" y="539"/>
                    </a:lnTo>
                    <a:lnTo>
                      <a:pt x="675" y="538"/>
                    </a:lnTo>
                    <a:lnTo>
                      <a:pt x="676" y="538"/>
                    </a:lnTo>
                    <a:lnTo>
                      <a:pt x="676" y="539"/>
                    </a:lnTo>
                    <a:lnTo>
                      <a:pt x="676" y="538"/>
                    </a:lnTo>
                    <a:lnTo>
                      <a:pt x="677" y="538"/>
                    </a:lnTo>
                    <a:lnTo>
                      <a:pt x="677" y="539"/>
                    </a:lnTo>
                    <a:lnTo>
                      <a:pt x="678" y="538"/>
                    </a:lnTo>
                    <a:lnTo>
                      <a:pt x="678" y="537"/>
                    </a:lnTo>
                    <a:lnTo>
                      <a:pt x="678" y="538"/>
                    </a:lnTo>
                    <a:lnTo>
                      <a:pt x="679" y="538"/>
                    </a:lnTo>
                    <a:lnTo>
                      <a:pt x="679" y="539"/>
                    </a:lnTo>
                    <a:lnTo>
                      <a:pt x="680" y="539"/>
                    </a:lnTo>
                    <a:lnTo>
                      <a:pt x="681" y="539"/>
                    </a:lnTo>
                    <a:lnTo>
                      <a:pt x="681" y="538"/>
                    </a:lnTo>
                    <a:lnTo>
                      <a:pt x="682" y="538"/>
                    </a:lnTo>
                    <a:lnTo>
                      <a:pt x="682" y="539"/>
                    </a:lnTo>
                    <a:lnTo>
                      <a:pt x="682" y="538"/>
                    </a:lnTo>
                    <a:lnTo>
                      <a:pt x="683" y="538"/>
                    </a:lnTo>
                    <a:lnTo>
                      <a:pt x="683" y="539"/>
                    </a:lnTo>
                    <a:lnTo>
                      <a:pt x="684" y="538"/>
                    </a:lnTo>
                    <a:lnTo>
                      <a:pt x="685" y="538"/>
                    </a:lnTo>
                    <a:lnTo>
                      <a:pt x="685" y="539"/>
                    </a:lnTo>
                    <a:lnTo>
                      <a:pt x="686" y="539"/>
                    </a:lnTo>
                    <a:lnTo>
                      <a:pt x="686" y="537"/>
                    </a:lnTo>
                    <a:lnTo>
                      <a:pt x="686" y="538"/>
                    </a:lnTo>
                    <a:lnTo>
                      <a:pt x="687" y="538"/>
                    </a:lnTo>
                    <a:lnTo>
                      <a:pt x="687" y="539"/>
                    </a:lnTo>
                    <a:lnTo>
                      <a:pt x="687" y="538"/>
                    </a:lnTo>
                    <a:lnTo>
                      <a:pt x="688" y="538"/>
                    </a:lnTo>
                    <a:lnTo>
                      <a:pt x="688" y="539"/>
                    </a:lnTo>
                    <a:lnTo>
                      <a:pt x="688" y="538"/>
                    </a:lnTo>
                    <a:lnTo>
                      <a:pt x="689" y="538"/>
                    </a:lnTo>
                    <a:lnTo>
                      <a:pt x="689" y="539"/>
                    </a:lnTo>
                    <a:lnTo>
                      <a:pt x="690" y="539"/>
                    </a:lnTo>
                    <a:lnTo>
                      <a:pt x="691" y="539"/>
                    </a:lnTo>
                    <a:lnTo>
                      <a:pt x="691" y="538"/>
                    </a:lnTo>
                    <a:lnTo>
                      <a:pt x="692" y="538"/>
                    </a:lnTo>
                    <a:lnTo>
                      <a:pt x="692" y="508"/>
                    </a:lnTo>
                    <a:lnTo>
                      <a:pt x="692" y="509"/>
                    </a:lnTo>
                    <a:lnTo>
                      <a:pt x="693" y="509"/>
                    </a:lnTo>
                    <a:lnTo>
                      <a:pt x="693" y="525"/>
                    </a:lnTo>
                    <a:lnTo>
                      <a:pt x="693" y="528"/>
                    </a:lnTo>
                    <a:lnTo>
                      <a:pt x="694" y="528"/>
                    </a:lnTo>
                    <a:lnTo>
                      <a:pt x="694" y="538"/>
                    </a:lnTo>
                    <a:lnTo>
                      <a:pt x="694" y="535"/>
                    </a:lnTo>
                    <a:lnTo>
                      <a:pt x="695" y="535"/>
                    </a:lnTo>
                    <a:lnTo>
                      <a:pt x="695" y="537"/>
                    </a:lnTo>
                    <a:lnTo>
                      <a:pt x="695" y="535"/>
                    </a:lnTo>
                    <a:lnTo>
                      <a:pt x="696" y="535"/>
                    </a:lnTo>
                    <a:lnTo>
                      <a:pt x="696" y="538"/>
                    </a:lnTo>
                    <a:lnTo>
                      <a:pt x="697" y="538"/>
                    </a:lnTo>
                    <a:lnTo>
                      <a:pt x="697" y="539"/>
                    </a:lnTo>
                    <a:lnTo>
                      <a:pt x="698" y="538"/>
                    </a:lnTo>
                    <a:lnTo>
                      <a:pt x="699" y="538"/>
                    </a:lnTo>
                    <a:lnTo>
                      <a:pt x="699" y="539"/>
                    </a:lnTo>
                    <a:lnTo>
                      <a:pt x="700" y="539"/>
                    </a:lnTo>
                    <a:lnTo>
                      <a:pt x="701" y="539"/>
                    </a:lnTo>
                    <a:lnTo>
                      <a:pt x="702" y="539"/>
                    </a:lnTo>
                    <a:lnTo>
                      <a:pt x="702" y="538"/>
                    </a:lnTo>
                    <a:lnTo>
                      <a:pt x="702" y="539"/>
                    </a:lnTo>
                    <a:lnTo>
                      <a:pt x="703" y="539"/>
                    </a:lnTo>
                    <a:lnTo>
                      <a:pt x="703" y="537"/>
                    </a:lnTo>
                    <a:lnTo>
                      <a:pt x="704" y="537"/>
                    </a:lnTo>
                    <a:lnTo>
                      <a:pt x="705" y="537"/>
                    </a:lnTo>
                    <a:lnTo>
                      <a:pt x="705" y="538"/>
                    </a:lnTo>
                    <a:lnTo>
                      <a:pt x="706" y="538"/>
                    </a:lnTo>
                    <a:lnTo>
                      <a:pt x="707" y="538"/>
                    </a:lnTo>
                    <a:lnTo>
                      <a:pt x="707" y="539"/>
                    </a:lnTo>
                    <a:lnTo>
                      <a:pt x="707" y="538"/>
                    </a:lnTo>
                    <a:lnTo>
                      <a:pt x="708" y="538"/>
                    </a:lnTo>
                    <a:lnTo>
                      <a:pt x="708" y="539"/>
                    </a:lnTo>
                    <a:lnTo>
                      <a:pt x="709" y="539"/>
                    </a:lnTo>
                    <a:lnTo>
                      <a:pt x="710" y="539"/>
                    </a:lnTo>
                    <a:lnTo>
                      <a:pt x="711" y="539"/>
                    </a:lnTo>
                    <a:lnTo>
                      <a:pt x="712" y="539"/>
                    </a:lnTo>
                    <a:lnTo>
                      <a:pt x="712" y="538"/>
                    </a:lnTo>
                    <a:lnTo>
                      <a:pt x="713" y="538"/>
                    </a:lnTo>
                    <a:lnTo>
                      <a:pt x="713" y="539"/>
                    </a:lnTo>
                    <a:lnTo>
                      <a:pt x="713" y="538"/>
                    </a:lnTo>
                    <a:lnTo>
                      <a:pt x="714" y="538"/>
                    </a:lnTo>
                    <a:lnTo>
                      <a:pt x="714" y="539"/>
                    </a:lnTo>
                    <a:lnTo>
                      <a:pt x="714" y="538"/>
                    </a:lnTo>
                    <a:lnTo>
                      <a:pt x="715" y="538"/>
                    </a:lnTo>
                    <a:lnTo>
                      <a:pt x="715" y="539"/>
                    </a:lnTo>
                    <a:lnTo>
                      <a:pt x="715" y="538"/>
                    </a:lnTo>
                    <a:lnTo>
                      <a:pt x="716" y="538"/>
                    </a:lnTo>
                    <a:lnTo>
                      <a:pt x="716" y="539"/>
                    </a:lnTo>
                    <a:lnTo>
                      <a:pt x="716" y="538"/>
                    </a:lnTo>
                    <a:lnTo>
                      <a:pt x="717" y="538"/>
                    </a:lnTo>
                    <a:lnTo>
                      <a:pt x="717" y="539"/>
                    </a:lnTo>
                    <a:lnTo>
                      <a:pt x="717" y="538"/>
                    </a:lnTo>
                    <a:lnTo>
                      <a:pt x="718" y="538"/>
                    </a:lnTo>
                    <a:lnTo>
                      <a:pt x="718" y="539"/>
                    </a:lnTo>
                    <a:lnTo>
                      <a:pt x="718" y="538"/>
                    </a:lnTo>
                    <a:lnTo>
                      <a:pt x="719" y="538"/>
                    </a:lnTo>
                    <a:lnTo>
                      <a:pt x="719" y="539"/>
                    </a:lnTo>
                    <a:lnTo>
                      <a:pt x="719" y="538"/>
                    </a:lnTo>
                    <a:lnTo>
                      <a:pt x="720" y="538"/>
                    </a:lnTo>
                    <a:lnTo>
                      <a:pt x="720" y="539"/>
                    </a:lnTo>
                    <a:lnTo>
                      <a:pt x="720" y="538"/>
                    </a:lnTo>
                    <a:lnTo>
                      <a:pt x="721" y="538"/>
                    </a:lnTo>
                    <a:lnTo>
                      <a:pt x="721" y="539"/>
                    </a:lnTo>
                    <a:lnTo>
                      <a:pt x="721" y="538"/>
                    </a:lnTo>
                    <a:lnTo>
                      <a:pt x="722" y="538"/>
                    </a:lnTo>
                    <a:lnTo>
                      <a:pt x="722" y="539"/>
                    </a:lnTo>
                    <a:lnTo>
                      <a:pt x="723" y="539"/>
                    </a:lnTo>
                    <a:lnTo>
                      <a:pt x="724" y="539"/>
                    </a:lnTo>
                    <a:lnTo>
                      <a:pt x="724" y="538"/>
                    </a:lnTo>
                    <a:lnTo>
                      <a:pt x="725" y="538"/>
                    </a:lnTo>
                    <a:lnTo>
                      <a:pt x="725" y="539"/>
                    </a:lnTo>
                    <a:lnTo>
                      <a:pt x="725" y="538"/>
                    </a:lnTo>
                    <a:lnTo>
                      <a:pt x="726" y="538"/>
                    </a:lnTo>
                    <a:lnTo>
                      <a:pt x="726" y="539"/>
                    </a:lnTo>
                    <a:lnTo>
                      <a:pt x="726" y="538"/>
                    </a:lnTo>
                    <a:lnTo>
                      <a:pt x="727" y="538"/>
                    </a:lnTo>
                    <a:lnTo>
                      <a:pt x="727" y="539"/>
                    </a:lnTo>
                    <a:lnTo>
                      <a:pt x="727" y="538"/>
                    </a:lnTo>
                    <a:lnTo>
                      <a:pt x="728" y="538"/>
                    </a:lnTo>
                    <a:lnTo>
                      <a:pt x="728" y="539"/>
                    </a:lnTo>
                    <a:lnTo>
                      <a:pt x="728" y="538"/>
                    </a:lnTo>
                    <a:lnTo>
                      <a:pt x="729" y="538"/>
                    </a:lnTo>
                    <a:lnTo>
                      <a:pt x="729" y="539"/>
                    </a:lnTo>
                    <a:lnTo>
                      <a:pt x="729" y="538"/>
                    </a:lnTo>
                    <a:lnTo>
                      <a:pt x="730" y="538"/>
                    </a:lnTo>
                    <a:lnTo>
                      <a:pt x="730" y="539"/>
                    </a:lnTo>
                    <a:lnTo>
                      <a:pt x="730" y="538"/>
                    </a:lnTo>
                    <a:lnTo>
                      <a:pt x="731" y="538"/>
                    </a:lnTo>
                    <a:lnTo>
                      <a:pt x="731" y="539"/>
                    </a:lnTo>
                    <a:lnTo>
                      <a:pt x="731" y="538"/>
                    </a:lnTo>
                    <a:lnTo>
                      <a:pt x="732" y="538"/>
                    </a:lnTo>
                    <a:lnTo>
                      <a:pt x="732" y="539"/>
                    </a:lnTo>
                    <a:lnTo>
                      <a:pt x="732" y="538"/>
                    </a:lnTo>
                    <a:lnTo>
                      <a:pt x="733" y="538"/>
                    </a:lnTo>
                    <a:lnTo>
                      <a:pt x="733" y="539"/>
                    </a:lnTo>
                    <a:lnTo>
                      <a:pt x="733" y="538"/>
                    </a:lnTo>
                    <a:lnTo>
                      <a:pt x="734" y="538"/>
                    </a:lnTo>
                    <a:lnTo>
                      <a:pt x="734" y="539"/>
                    </a:lnTo>
                    <a:lnTo>
                      <a:pt x="735" y="539"/>
                    </a:lnTo>
                    <a:lnTo>
                      <a:pt x="736" y="539"/>
                    </a:lnTo>
                    <a:lnTo>
                      <a:pt x="736" y="538"/>
                    </a:lnTo>
                    <a:lnTo>
                      <a:pt x="737" y="538"/>
                    </a:lnTo>
                    <a:lnTo>
                      <a:pt x="737" y="539"/>
                    </a:lnTo>
                    <a:lnTo>
                      <a:pt x="738" y="538"/>
                    </a:lnTo>
                    <a:lnTo>
                      <a:pt x="738" y="531"/>
                    </a:lnTo>
                    <a:lnTo>
                      <a:pt x="739" y="531"/>
                    </a:lnTo>
                    <a:lnTo>
                      <a:pt x="739" y="535"/>
                    </a:lnTo>
                    <a:lnTo>
                      <a:pt x="740" y="535"/>
                    </a:lnTo>
                    <a:lnTo>
                      <a:pt x="740" y="538"/>
                    </a:lnTo>
                    <a:lnTo>
                      <a:pt x="740" y="536"/>
                    </a:lnTo>
                    <a:lnTo>
                      <a:pt x="741" y="536"/>
                    </a:lnTo>
                    <a:lnTo>
                      <a:pt x="741" y="538"/>
                    </a:lnTo>
                    <a:lnTo>
                      <a:pt x="741" y="537"/>
                    </a:lnTo>
                    <a:lnTo>
                      <a:pt x="742" y="537"/>
                    </a:lnTo>
                    <a:lnTo>
                      <a:pt x="742" y="538"/>
                    </a:lnTo>
                    <a:lnTo>
                      <a:pt x="743" y="538"/>
                    </a:lnTo>
                    <a:lnTo>
                      <a:pt x="743" y="539"/>
                    </a:lnTo>
                    <a:lnTo>
                      <a:pt x="744" y="538"/>
                    </a:lnTo>
                    <a:lnTo>
                      <a:pt x="744" y="535"/>
                    </a:lnTo>
                    <a:lnTo>
                      <a:pt x="744" y="536"/>
                    </a:lnTo>
                    <a:lnTo>
                      <a:pt x="745" y="536"/>
                    </a:lnTo>
                    <a:lnTo>
                      <a:pt x="745" y="538"/>
                    </a:lnTo>
                    <a:lnTo>
                      <a:pt x="746" y="538"/>
                    </a:lnTo>
                    <a:lnTo>
                      <a:pt x="746" y="539"/>
                    </a:lnTo>
                    <a:lnTo>
                      <a:pt x="747" y="538"/>
                    </a:lnTo>
                    <a:lnTo>
                      <a:pt x="748" y="538"/>
                    </a:lnTo>
                    <a:lnTo>
                      <a:pt x="748" y="539"/>
                    </a:lnTo>
                    <a:lnTo>
                      <a:pt x="749" y="539"/>
                    </a:lnTo>
                    <a:lnTo>
                      <a:pt x="750" y="539"/>
                    </a:lnTo>
                    <a:lnTo>
                      <a:pt x="751" y="539"/>
                    </a:lnTo>
                    <a:lnTo>
                      <a:pt x="751" y="538"/>
                    </a:lnTo>
                    <a:lnTo>
                      <a:pt x="752" y="538"/>
                    </a:lnTo>
                    <a:lnTo>
                      <a:pt x="752" y="539"/>
                    </a:lnTo>
                    <a:lnTo>
                      <a:pt x="753" y="539"/>
                    </a:lnTo>
                    <a:lnTo>
                      <a:pt x="754" y="539"/>
                    </a:lnTo>
                    <a:lnTo>
                      <a:pt x="755" y="539"/>
                    </a:lnTo>
                    <a:lnTo>
                      <a:pt x="756" y="539"/>
                    </a:lnTo>
                    <a:lnTo>
                      <a:pt x="757" y="539"/>
                    </a:lnTo>
                    <a:lnTo>
                      <a:pt x="758" y="539"/>
                    </a:lnTo>
                    <a:lnTo>
                      <a:pt x="758" y="538"/>
                    </a:lnTo>
                    <a:lnTo>
                      <a:pt x="759" y="538"/>
                    </a:lnTo>
                    <a:lnTo>
                      <a:pt x="759" y="539"/>
                    </a:lnTo>
                    <a:lnTo>
                      <a:pt x="759" y="538"/>
                    </a:lnTo>
                    <a:lnTo>
                      <a:pt x="760" y="538"/>
                    </a:lnTo>
                    <a:lnTo>
                      <a:pt x="760" y="539"/>
                    </a:lnTo>
                    <a:lnTo>
                      <a:pt x="760" y="538"/>
                    </a:lnTo>
                    <a:lnTo>
                      <a:pt x="761" y="538"/>
                    </a:lnTo>
                    <a:lnTo>
                      <a:pt x="761" y="539"/>
                    </a:lnTo>
                    <a:lnTo>
                      <a:pt x="761" y="538"/>
                    </a:lnTo>
                    <a:lnTo>
                      <a:pt x="762" y="538"/>
                    </a:lnTo>
                    <a:lnTo>
                      <a:pt x="762" y="539"/>
                    </a:lnTo>
                    <a:lnTo>
                      <a:pt x="762" y="538"/>
                    </a:lnTo>
                    <a:lnTo>
                      <a:pt x="763" y="538"/>
                    </a:lnTo>
                    <a:lnTo>
                      <a:pt x="763" y="539"/>
                    </a:lnTo>
                    <a:lnTo>
                      <a:pt x="764" y="538"/>
                    </a:lnTo>
                    <a:lnTo>
                      <a:pt x="764" y="537"/>
                    </a:lnTo>
                    <a:lnTo>
                      <a:pt x="764" y="538"/>
                    </a:lnTo>
                    <a:lnTo>
                      <a:pt x="765" y="538"/>
                    </a:lnTo>
                    <a:lnTo>
                      <a:pt x="765" y="539"/>
                    </a:lnTo>
                    <a:lnTo>
                      <a:pt x="765" y="538"/>
                    </a:lnTo>
                    <a:lnTo>
                      <a:pt x="766" y="538"/>
                    </a:lnTo>
                    <a:lnTo>
                      <a:pt x="766" y="539"/>
                    </a:lnTo>
                    <a:lnTo>
                      <a:pt x="767" y="538"/>
                    </a:lnTo>
                    <a:lnTo>
                      <a:pt x="767" y="536"/>
                    </a:lnTo>
                    <a:lnTo>
                      <a:pt x="767" y="537"/>
                    </a:lnTo>
                    <a:lnTo>
                      <a:pt x="768" y="537"/>
                    </a:lnTo>
                    <a:lnTo>
                      <a:pt x="768" y="538"/>
                    </a:lnTo>
                    <a:lnTo>
                      <a:pt x="769" y="538"/>
                    </a:lnTo>
                    <a:lnTo>
                      <a:pt x="770" y="538"/>
                    </a:lnTo>
                    <a:lnTo>
                      <a:pt x="771" y="538"/>
                    </a:lnTo>
                    <a:lnTo>
                      <a:pt x="771" y="539"/>
                    </a:lnTo>
                    <a:lnTo>
                      <a:pt x="771" y="538"/>
                    </a:lnTo>
                    <a:lnTo>
                      <a:pt x="772" y="538"/>
                    </a:lnTo>
                    <a:lnTo>
                      <a:pt x="772" y="539"/>
                    </a:lnTo>
                    <a:lnTo>
                      <a:pt x="772" y="538"/>
                    </a:lnTo>
                    <a:lnTo>
                      <a:pt x="773" y="538"/>
                    </a:lnTo>
                    <a:lnTo>
                      <a:pt x="773" y="539"/>
                    </a:lnTo>
                    <a:lnTo>
                      <a:pt x="773" y="538"/>
                    </a:lnTo>
                    <a:lnTo>
                      <a:pt x="774" y="538"/>
                    </a:lnTo>
                    <a:lnTo>
                      <a:pt x="774" y="539"/>
                    </a:lnTo>
                    <a:lnTo>
                      <a:pt x="775" y="539"/>
                    </a:lnTo>
                    <a:lnTo>
                      <a:pt x="776" y="539"/>
                    </a:lnTo>
                    <a:lnTo>
                      <a:pt x="776" y="538"/>
                    </a:lnTo>
                    <a:lnTo>
                      <a:pt x="777" y="538"/>
                    </a:lnTo>
                    <a:lnTo>
                      <a:pt x="777" y="539"/>
                    </a:lnTo>
                    <a:lnTo>
                      <a:pt x="778" y="539"/>
                    </a:lnTo>
                    <a:lnTo>
                      <a:pt x="779" y="539"/>
                    </a:lnTo>
                    <a:lnTo>
                      <a:pt x="779" y="538"/>
                    </a:lnTo>
                    <a:lnTo>
                      <a:pt x="780" y="538"/>
                    </a:lnTo>
                    <a:lnTo>
                      <a:pt x="780" y="539"/>
                    </a:lnTo>
                    <a:lnTo>
                      <a:pt x="780" y="538"/>
                    </a:lnTo>
                    <a:lnTo>
                      <a:pt x="781" y="538"/>
                    </a:lnTo>
                    <a:lnTo>
                      <a:pt x="781" y="539"/>
                    </a:lnTo>
                    <a:lnTo>
                      <a:pt x="781" y="538"/>
                    </a:lnTo>
                    <a:lnTo>
                      <a:pt x="782" y="538"/>
                    </a:lnTo>
                    <a:lnTo>
                      <a:pt x="782" y="539"/>
                    </a:lnTo>
                    <a:lnTo>
                      <a:pt x="782" y="538"/>
                    </a:lnTo>
                    <a:lnTo>
                      <a:pt x="783" y="538"/>
                    </a:lnTo>
                    <a:lnTo>
                      <a:pt x="783" y="539"/>
                    </a:lnTo>
                    <a:lnTo>
                      <a:pt x="783" y="538"/>
                    </a:lnTo>
                    <a:lnTo>
                      <a:pt x="784" y="538"/>
                    </a:lnTo>
                    <a:lnTo>
                      <a:pt x="784" y="539"/>
                    </a:lnTo>
                    <a:lnTo>
                      <a:pt x="785" y="539"/>
                    </a:lnTo>
                    <a:lnTo>
                      <a:pt x="786" y="539"/>
                    </a:lnTo>
                    <a:lnTo>
                      <a:pt x="786" y="538"/>
                    </a:lnTo>
                    <a:lnTo>
                      <a:pt x="787" y="538"/>
                    </a:lnTo>
                    <a:lnTo>
                      <a:pt x="787" y="539"/>
                    </a:lnTo>
                    <a:lnTo>
                      <a:pt x="787" y="538"/>
                    </a:lnTo>
                    <a:lnTo>
                      <a:pt x="788" y="538"/>
                    </a:lnTo>
                    <a:lnTo>
                      <a:pt x="788" y="539"/>
                    </a:lnTo>
                    <a:lnTo>
                      <a:pt x="788" y="538"/>
                    </a:lnTo>
                    <a:lnTo>
                      <a:pt x="789" y="538"/>
                    </a:lnTo>
                    <a:lnTo>
                      <a:pt x="789" y="539"/>
                    </a:lnTo>
                    <a:lnTo>
                      <a:pt x="790" y="539"/>
                    </a:lnTo>
                    <a:lnTo>
                      <a:pt x="791" y="539"/>
                    </a:lnTo>
                    <a:lnTo>
                      <a:pt x="791" y="538"/>
                    </a:lnTo>
                    <a:lnTo>
                      <a:pt x="791" y="539"/>
                    </a:lnTo>
                    <a:lnTo>
                      <a:pt x="792" y="539"/>
                    </a:lnTo>
                    <a:lnTo>
                      <a:pt x="793" y="539"/>
                    </a:lnTo>
                    <a:lnTo>
                      <a:pt x="793" y="538"/>
                    </a:lnTo>
                    <a:lnTo>
                      <a:pt x="794" y="538"/>
                    </a:lnTo>
                    <a:lnTo>
                      <a:pt x="794" y="539"/>
                    </a:lnTo>
                    <a:lnTo>
                      <a:pt x="795" y="539"/>
                    </a:lnTo>
                    <a:lnTo>
                      <a:pt x="796" y="539"/>
                    </a:lnTo>
                    <a:lnTo>
                      <a:pt x="797" y="539"/>
                    </a:lnTo>
                    <a:lnTo>
                      <a:pt x="798" y="539"/>
                    </a:lnTo>
                    <a:lnTo>
                      <a:pt x="798" y="538"/>
                    </a:lnTo>
                    <a:lnTo>
                      <a:pt x="798" y="539"/>
                    </a:lnTo>
                    <a:lnTo>
                      <a:pt x="799" y="539"/>
                    </a:lnTo>
                    <a:lnTo>
                      <a:pt x="800" y="539"/>
                    </a:lnTo>
                    <a:lnTo>
                      <a:pt x="801" y="539"/>
                    </a:lnTo>
                    <a:lnTo>
                      <a:pt x="801" y="538"/>
                    </a:lnTo>
                    <a:lnTo>
                      <a:pt x="801" y="539"/>
                    </a:lnTo>
                    <a:lnTo>
                      <a:pt x="802" y="539"/>
                    </a:lnTo>
                    <a:lnTo>
                      <a:pt x="803" y="539"/>
                    </a:lnTo>
                    <a:lnTo>
                      <a:pt x="803" y="537"/>
                    </a:lnTo>
                    <a:lnTo>
                      <a:pt x="804" y="537"/>
                    </a:lnTo>
                    <a:lnTo>
                      <a:pt x="804" y="529"/>
                    </a:lnTo>
                    <a:lnTo>
                      <a:pt x="805" y="529"/>
                    </a:lnTo>
                    <a:lnTo>
                      <a:pt x="805" y="533"/>
                    </a:lnTo>
                    <a:lnTo>
                      <a:pt x="805" y="532"/>
                    </a:lnTo>
                    <a:lnTo>
                      <a:pt x="806" y="532"/>
                    </a:lnTo>
                    <a:lnTo>
                      <a:pt x="806" y="538"/>
                    </a:lnTo>
                    <a:lnTo>
                      <a:pt x="806" y="537"/>
                    </a:lnTo>
                    <a:lnTo>
                      <a:pt x="807" y="537"/>
                    </a:lnTo>
                    <a:lnTo>
                      <a:pt x="808" y="537"/>
                    </a:lnTo>
                    <a:lnTo>
                      <a:pt x="808" y="538"/>
                    </a:lnTo>
                    <a:lnTo>
                      <a:pt x="809" y="538"/>
                    </a:lnTo>
                    <a:lnTo>
                      <a:pt x="810" y="538"/>
                    </a:lnTo>
                    <a:lnTo>
                      <a:pt x="810" y="537"/>
                    </a:lnTo>
                    <a:lnTo>
                      <a:pt x="810" y="539"/>
                    </a:lnTo>
                    <a:lnTo>
                      <a:pt x="810" y="538"/>
                    </a:lnTo>
                    <a:lnTo>
                      <a:pt x="811" y="538"/>
                    </a:lnTo>
                    <a:lnTo>
                      <a:pt x="811" y="539"/>
                    </a:lnTo>
                    <a:lnTo>
                      <a:pt x="811" y="538"/>
                    </a:lnTo>
                    <a:lnTo>
                      <a:pt x="812" y="538"/>
                    </a:lnTo>
                    <a:lnTo>
                      <a:pt x="812" y="539"/>
                    </a:lnTo>
                    <a:lnTo>
                      <a:pt x="813" y="538"/>
                    </a:lnTo>
                    <a:lnTo>
                      <a:pt x="813" y="537"/>
                    </a:lnTo>
                    <a:lnTo>
                      <a:pt x="814" y="537"/>
                    </a:lnTo>
                    <a:lnTo>
                      <a:pt x="814" y="538"/>
                    </a:lnTo>
                    <a:lnTo>
                      <a:pt x="815" y="538"/>
                    </a:lnTo>
                    <a:lnTo>
                      <a:pt x="815" y="539"/>
                    </a:lnTo>
                    <a:lnTo>
                      <a:pt x="816" y="538"/>
                    </a:lnTo>
                    <a:lnTo>
                      <a:pt x="817" y="538"/>
                    </a:lnTo>
                    <a:lnTo>
                      <a:pt x="817" y="539"/>
                    </a:lnTo>
                    <a:lnTo>
                      <a:pt x="818" y="539"/>
                    </a:lnTo>
                    <a:lnTo>
                      <a:pt x="818" y="536"/>
                    </a:lnTo>
                    <a:lnTo>
                      <a:pt x="818" y="537"/>
                    </a:lnTo>
                    <a:lnTo>
                      <a:pt x="819" y="537"/>
                    </a:lnTo>
                    <a:lnTo>
                      <a:pt x="819" y="535"/>
                    </a:lnTo>
                    <a:lnTo>
                      <a:pt x="819" y="537"/>
                    </a:lnTo>
                    <a:lnTo>
                      <a:pt x="820" y="537"/>
                    </a:lnTo>
                    <a:lnTo>
                      <a:pt x="820" y="538"/>
                    </a:lnTo>
                    <a:lnTo>
                      <a:pt x="821" y="538"/>
                    </a:lnTo>
                    <a:lnTo>
                      <a:pt x="822" y="538"/>
                    </a:lnTo>
                    <a:lnTo>
                      <a:pt x="823" y="538"/>
                    </a:lnTo>
                    <a:lnTo>
                      <a:pt x="823" y="539"/>
                    </a:lnTo>
                    <a:lnTo>
                      <a:pt x="823" y="538"/>
                    </a:lnTo>
                    <a:lnTo>
                      <a:pt x="824" y="538"/>
                    </a:lnTo>
                    <a:lnTo>
                      <a:pt x="824" y="539"/>
                    </a:lnTo>
                    <a:lnTo>
                      <a:pt x="824" y="538"/>
                    </a:lnTo>
                    <a:lnTo>
                      <a:pt x="825" y="538"/>
                    </a:lnTo>
                    <a:lnTo>
                      <a:pt x="825" y="539"/>
                    </a:lnTo>
                    <a:lnTo>
                      <a:pt x="825" y="538"/>
                    </a:lnTo>
                    <a:lnTo>
                      <a:pt x="826" y="538"/>
                    </a:lnTo>
                    <a:lnTo>
                      <a:pt x="826" y="539"/>
                    </a:lnTo>
                    <a:lnTo>
                      <a:pt x="827" y="539"/>
                    </a:lnTo>
                    <a:lnTo>
                      <a:pt x="828" y="539"/>
                    </a:lnTo>
                    <a:lnTo>
                      <a:pt x="829" y="539"/>
                    </a:lnTo>
                    <a:lnTo>
                      <a:pt x="830" y="539"/>
                    </a:lnTo>
                    <a:lnTo>
                      <a:pt x="830" y="538"/>
                    </a:lnTo>
                    <a:lnTo>
                      <a:pt x="830" y="539"/>
                    </a:lnTo>
                    <a:lnTo>
                      <a:pt x="831" y="539"/>
                    </a:lnTo>
                    <a:lnTo>
                      <a:pt x="832" y="539"/>
                    </a:lnTo>
                    <a:lnTo>
                      <a:pt x="832" y="538"/>
                    </a:lnTo>
                    <a:lnTo>
                      <a:pt x="832" y="539"/>
                    </a:lnTo>
                    <a:lnTo>
                      <a:pt x="833" y="539"/>
                    </a:lnTo>
                    <a:lnTo>
                      <a:pt x="834" y="539"/>
                    </a:lnTo>
                    <a:lnTo>
                      <a:pt x="834" y="538"/>
                    </a:lnTo>
                    <a:lnTo>
                      <a:pt x="835" y="538"/>
                    </a:lnTo>
                    <a:lnTo>
                      <a:pt x="835" y="539"/>
                    </a:lnTo>
                    <a:lnTo>
                      <a:pt x="836" y="538"/>
                    </a:lnTo>
                    <a:lnTo>
                      <a:pt x="837" y="538"/>
                    </a:lnTo>
                    <a:lnTo>
                      <a:pt x="837" y="539"/>
                    </a:lnTo>
                    <a:lnTo>
                      <a:pt x="837" y="538"/>
                    </a:lnTo>
                    <a:lnTo>
                      <a:pt x="838" y="538"/>
                    </a:lnTo>
                    <a:lnTo>
                      <a:pt x="838" y="539"/>
                    </a:lnTo>
                    <a:lnTo>
                      <a:pt x="839" y="538"/>
                    </a:lnTo>
                    <a:lnTo>
                      <a:pt x="839" y="537"/>
                    </a:lnTo>
                    <a:lnTo>
                      <a:pt x="839" y="538"/>
                    </a:lnTo>
                    <a:lnTo>
                      <a:pt x="840" y="538"/>
                    </a:lnTo>
                    <a:lnTo>
                      <a:pt x="840" y="539"/>
                    </a:lnTo>
                    <a:lnTo>
                      <a:pt x="841" y="539"/>
                    </a:lnTo>
                    <a:lnTo>
                      <a:pt x="842" y="539"/>
                    </a:lnTo>
                    <a:lnTo>
                      <a:pt x="842" y="537"/>
                    </a:lnTo>
                    <a:lnTo>
                      <a:pt x="842" y="538"/>
                    </a:lnTo>
                    <a:lnTo>
                      <a:pt x="843" y="538"/>
                    </a:lnTo>
                    <a:lnTo>
                      <a:pt x="843" y="539"/>
                    </a:lnTo>
                    <a:lnTo>
                      <a:pt x="843" y="538"/>
                    </a:lnTo>
                    <a:lnTo>
                      <a:pt x="844" y="538"/>
                    </a:lnTo>
                    <a:lnTo>
                      <a:pt x="844" y="539"/>
                    </a:lnTo>
                    <a:lnTo>
                      <a:pt x="844" y="538"/>
                    </a:lnTo>
                    <a:lnTo>
                      <a:pt x="845" y="538"/>
                    </a:lnTo>
                    <a:lnTo>
                      <a:pt x="845" y="539"/>
                    </a:lnTo>
                    <a:lnTo>
                      <a:pt x="845" y="538"/>
                    </a:lnTo>
                    <a:lnTo>
                      <a:pt x="846" y="538"/>
                    </a:lnTo>
                    <a:lnTo>
                      <a:pt x="846" y="539"/>
                    </a:lnTo>
                    <a:lnTo>
                      <a:pt x="846" y="538"/>
                    </a:lnTo>
                    <a:lnTo>
                      <a:pt x="847" y="538"/>
                    </a:lnTo>
                    <a:lnTo>
                      <a:pt x="847" y="539"/>
                    </a:lnTo>
                    <a:lnTo>
                      <a:pt x="847" y="538"/>
                    </a:lnTo>
                    <a:lnTo>
                      <a:pt x="848" y="538"/>
                    </a:lnTo>
                    <a:lnTo>
                      <a:pt x="848" y="539"/>
                    </a:lnTo>
                    <a:lnTo>
                      <a:pt x="848" y="538"/>
                    </a:lnTo>
                    <a:lnTo>
                      <a:pt x="849" y="538"/>
                    </a:lnTo>
                    <a:lnTo>
                      <a:pt x="849" y="539"/>
                    </a:lnTo>
                    <a:lnTo>
                      <a:pt x="849" y="538"/>
                    </a:lnTo>
                    <a:lnTo>
                      <a:pt x="850" y="538"/>
                    </a:lnTo>
                    <a:lnTo>
                      <a:pt x="850" y="539"/>
                    </a:lnTo>
                    <a:lnTo>
                      <a:pt x="850" y="538"/>
                    </a:lnTo>
                    <a:lnTo>
                      <a:pt x="851" y="538"/>
                    </a:lnTo>
                    <a:lnTo>
                      <a:pt x="851" y="539"/>
                    </a:lnTo>
                    <a:lnTo>
                      <a:pt x="851" y="538"/>
                    </a:lnTo>
                    <a:lnTo>
                      <a:pt x="852" y="538"/>
                    </a:lnTo>
                    <a:lnTo>
                      <a:pt x="852" y="539"/>
                    </a:lnTo>
                    <a:lnTo>
                      <a:pt x="852" y="538"/>
                    </a:lnTo>
                    <a:lnTo>
                      <a:pt x="853" y="538"/>
                    </a:lnTo>
                    <a:lnTo>
                      <a:pt x="853" y="539"/>
                    </a:lnTo>
                    <a:lnTo>
                      <a:pt x="854" y="538"/>
                    </a:lnTo>
                    <a:lnTo>
                      <a:pt x="855" y="538"/>
                    </a:lnTo>
                    <a:lnTo>
                      <a:pt x="855" y="537"/>
                    </a:lnTo>
                    <a:lnTo>
                      <a:pt x="856" y="537"/>
                    </a:lnTo>
                    <a:lnTo>
                      <a:pt x="856" y="535"/>
                    </a:lnTo>
                    <a:lnTo>
                      <a:pt x="857" y="535"/>
                    </a:lnTo>
                    <a:lnTo>
                      <a:pt x="857" y="536"/>
                    </a:lnTo>
                    <a:lnTo>
                      <a:pt x="858" y="536"/>
                    </a:lnTo>
                    <a:lnTo>
                      <a:pt x="858" y="538"/>
                    </a:lnTo>
                    <a:lnTo>
                      <a:pt x="859" y="538"/>
                    </a:lnTo>
                    <a:lnTo>
                      <a:pt x="860" y="538"/>
                    </a:lnTo>
                    <a:lnTo>
                      <a:pt x="860" y="537"/>
                    </a:lnTo>
                    <a:lnTo>
                      <a:pt x="860" y="539"/>
                    </a:lnTo>
                    <a:lnTo>
                      <a:pt x="860" y="538"/>
                    </a:lnTo>
                    <a:lnTo>
                      <a:pt x="861" y="538"/>
                    </a:lnTo>
                    <a:lnTo>
                      <a:pt x="861" y="539"/>
                    </a:lnTo>
                    <a:lnTo>
                      <a:pt x="861" y="538"/>
                    </a:lnTo>
                    <a:lnTo>
                      <a:pt x="862" y="538"/>
                    </a:lnTo>
                    <a:lnTo>
                      <a:pt x="862" y="539"/>
                    </a:lnTo>
                    <a:lnTo>
                      <a:pt x="862" y="538"/>
                    </a:lnTo>
                    <a:lnTo>
                      <a:pt x="863" y="538"/>
                    </a:lnTo>
                    <a:lnTo>
                      <a:pt x="863" y="539"/>
                    </a:lnTo>
                    <a:lnTo>
                      <a:pt x="864" y="539"/>
                    </a:lnTo>
                    <a:lnTo>
                      <a:pt x="865" y="539"/>
                    </a:lnTo>
                    <a:lnTo>
                      <a:pt x="866" y="539"/>
                    </a:lnTo>
                    <a:lnTo>
                      <a:pt x="866" y="538"/>
                    </a:lnTo>
                    <a:lnTo>
                      <a:pt x="867" y="538"/>
                    </a:lnTo>
                    <a:lnTo>
                      <a:pt x="867" y="539"/>
                    </a:lnTo>
                    <a:lnTo>
                      <a:pt x="868" y="538"/>
                    </a:lnTo>
                    <a:lnTo>
                      <a:pt x="869" y="538"/>
                    </a:lnTo>
                    <a:lnTo>
                      <a:pt x="869" y="539"/>
                    </a:lnTo>
                    <a:lnTo>
                      <a:pt x="869" y="538"/>
                    </a:lnTo>
                    <a:lnTo>
                      <a:pt x="870" y="538"/>
                    </a:lnTo>
                    <a:lnTo>
                      <a:pt x="870" y="539"/>
                    </a:lnTo>
                    <a:lnTo>
                      <a:pt x="871" y="538"/>
                    </a:lnTo>
                    <a:lnTo>
                      <a:pt x="872" y="538"/>
                    </a:lnTo>
                    <a:lnTo>
                      <a:pt x="872" y="539"/>
                    </a:lnTo>
                    <a:lnTo>
                      <a:pt x="872" y="538"/>
                    </a:lnTo>
                    <a:lnTo>
                      <a:pt x="873" y="538"/>
                    </a:lnTo>
                    <a:lnTo>
                      <a:pt x="873" y="539"/>
                    </a:lnTo>
                    <a:lnTo>
                      <a:pt x="874" y="539"/>
                    </a:lnTo>
                    <a:lnTo>
                      <a:pt x="875" y="539"/>
                    </a:lnTo>
                    <a:lnTo>
                      <a:pt x="876" y="539"/>
                    </a:lnTo>
                    <a:lnTo>
                      <a:pt x="876" y="538"/>
                    </a:lnTo>
                    <a:lnTo>
                      <a:pt x="877" y="538"/>
                    </a:lnTo>
                    <a:lnTo>
                      <a:pt x="877" y="539"/>
                    </a:lnTo>
                    <a:lnTo>
                      <a:pt x="877" y="538"/>
                    </a:lnTo>
                    <a:lnTo>
                      <a:pt x="878" y="538"/>
                    </a:lnTo>
                    <a:lnTo>
                      <a:pt x="878" y="539"/>
                    </a:lnTo>
                    <a:lnTo>
                      <a:pt x="879" y="539"/>
                    </a:lnTo>
                    <a:lnTo>
                      <a:pt x="880" y="539"/>
                    </a:lnTo>
                    <a:lnTo>
                      <a:pt x="880" y="538"/>
                    </a:lnTo>
                    <a:lnTo>
                      <a:pt x="881" y="538"/>
                    </a:lnTo>
                    <a:lnTo>
                      <a:pt x="881" y="539"/>
                    </a:lnTo>
                    <a:lnTo>
                      <a:pt x="882" y="539"/>
                    </a:lnTo>
                    <a:lnTo>
                      <a:pt x="883" y="539"/>
                    </a:lnTo>
                    <a:lnTo>
                      <a:pt x="884" y="539"/>
                    </a:lnTo>
                    <a:lnTo>
                      <a:pt x="885" y="539"/>
                    </a:lnTo>
                    <a:lnTo>
                      <a:pt x="885" y="538"/>
                    </a:lnTo>
                    <a:lnTo>
                      <a:pt x="886" y="538"/>
                    </a:lnTo>
                    <a:lnTo>
                      <a:pt x="887" y="538"/>
                    </a:lnTo>
                    <a:lnTo>
                      <a:pt x="887" y="531"/>
                    </a:lnTo>
                    <a:lnTo>
                      <a:pt x="887" y="539"/>
                    </a:lnTo>
                    <a:lnTo>
                      <a:pt x="887" y="535"/>
                    </a:lnTo>
                    <a:lnTo>
                      <a:pt x="888" y="535"/>
                    </a:lnTo>
                    <a:lnTo>
                      <a:pt x="888" y="530"/>
                    </a:lnTo>
                    <a:lnTo>
                      <a:pt x="888" y="534"/>
                    </a:lnTo>
                    <a:lnTo>
                      <a:pt x="889" y="534"/>
                    </a:lnTo>
                    <a:lnTo>
                      <a:pt x="889" y="538"/>
                    </a:lnTo>
                    <a:lnTo>
                      <a:pt x="890" y="538"/>
                    </a:lnTo>
                    <a:lnTo>
                      <a:pt x="890" y="518"/>
                    </a:lnTo>
                    <a:lnTo>
                      <a:pt x="890" y="530"/>
                    </a:lnTo>
                    <a:lnTo>
                      <a:pt x="891" y="530"/>
                    </a:lnTo>
                    <a:lnTo>
                      <a:pt x="891" y="517"/>
                    </a:lnTo>
                    <a:lnTo>
                      <a:pt x="891" y="530"/>
                    </a:lnTo>
                    <a:lnTo>
                      <a:pt x="892" y="530"/>
                    </a:lnTo>
                    <a:lnTo>
                      <a:pt x="892" y="537"/>
                    </a:lnTo>
                    <a:lnTo>
                      <a:pt x="892" y="534"/>
                    </a:lnTo>
                    <a:lnTo>
                      <a:pt x="893" y="534"/>
                    </a:lnTo>
                    <a:lnTo>
                      <a:pt x="893" y="537"/>
                    </a:lnTo>
                    <a:lnTo>
                      <a:pt x="893" y="535"/>
                    </a:lnTo>
                    <a:lnTo>
                      <a:pt x="894" y="535"/>
                    </a:lnTo>
                    <a:lnTo>
                      <a:pt x="894" y="537"/>
                    </a:lnTo>
                    <a:lnTo>
                      <a:pt x="894" y="536"/>
                    </a:lnTo>
                    <a:lnTo>
                      <a:pt x="895" y="536"/>
                    </a:lnTo>
                    <a:lnTo>
                      <a:pt x="895" y="539"/>
                    </a:lnTo>
                    <a:lnTo>
                      <a:pt x="895" y="537"/>
                    </a:lnTo>
                    <a:lnTo>
                      <a:pt x="896" y="537"/>
                    </a:lnTo>
                    <a:lnTo>
                      <a:pt x="896" y="538"/>
                    </a:lnTo>
                    <a:lnTo>
                      <a:pt x="896" y="537"/>
                    </a:lnTo>
                    <a:lnTo>
                      <a:pt x="897" y="537"/>
                    </a:lnTo>
                    <a:lnTo>
                      <a:pt x="897" y="538"/>
                    </a:lnTo>
                    <a:lnTo>
                      <a:pt x="898" y="538"/>
                    </a:lnTo>
                    <a:lnTo>
                      <a:pt x="898" y="539"/>
                    </a:lnTo>
                    <a:lnTo>
                      <a:pt x="898" y="538"/>
                    </a:lnTo>
                    <a:lnTo>
                      <a:pt x="899" y="538"/>
                    </a:lnTo>
                    <a:lnTo>
                      <a:pt x="899" y="539"/>
                    </a:lnTo>
                    <a:lnTo>
                      <a:pt x="899" y="538"/>
                    </a:lnTo>
                    <a:lnTo>
                      <a:pt x="900" y="538"/>
                    </a:lnTo>
                    <a:lnTo>
                      <a:pt x="900" y="539"/>
                    </a:lnTo>
                    <a:lnTo>
                      <a:pt x="901" y="539"/>
                    </a:lnTo>
                    <a:lnTo>
                      <a:pt x="901" y="537"/>
                    </a:lnTo>
                    <a:lnTo>
                      <a:pt x="902" y="537"/>
                    </a:lnTo>
                    <a:lnTo>
                      <a:pt x="903" y="537"/>
                    </a:lnTo>
                    <a:lnTo>
                      <a:pt x="903" y="538"/>
                    </a:lnTo>
                    <a:lnTo>
                      <a:pt x="904" y="538"/>
                    </a:lnTo>
                    <a:lnTo>
                      <a:pt x="905" y="538"/>
                    </a:lnTo>
                    <a:lnTo>
                      <a:pt x="906" y="538"/>
                    </a:lnTo>
                    <a:lnTo>
                      <a:pt x="906" y="539"/>
                    </a:lnTo>
                    <a:lnTo>
                      <a:pt x="907" y="539"/>
                    </a:lnTo>
                    <a:lnTo>
                      <a:pt x="907" y="537"/>
                    </a:lnTo>
                    <a:lnTo>
                      <a:pt x="908" y="537"/>
                    </a:lnTo>
                    <a:lnTo>
                      <a:pt x="908" y="538"/>
                    </a:lnTo>
                    <a:lnTo>
                      <a:pt x="909" y="538"/>
                    </a:lnTo>
                    <a:lnTo>
                      <a:pt x="910" y="538"/>
                    </a:lnTo>
                    <a:lnTo>
                      <a:pt x="910" y="539"/>
                    </a:lnTo>
                    <a:lnTo>
                      <a:pt x="910" y="538"/>
                    </a:lnTo>
                    <a:lnTo>
                      <a:pt x="911" y="538"/>
                    </a:lnTo>
                    <a:lnTo>
                      <a:pt x="911" y="539"/>
                    </a:lnTo>
                    <a:lnTo>
                      <a:pt x="911" y="538"/>
                    </a:lnTo>
                    <a:lnTo>
                      <a:pt x="912" y="538"/>
                    </a:lnTo>
                    <a:lnTo>
                      <a:pt x="912" y="539"/>
                    </a:lnTo>
                    <a:lnTo>
                      <a:pt x="913" y="539"/>
                    </a:lnTo>
                    <a:lnTo>
                      <a:pt x="914" y="539"/>
                    </a:lnTo>
                    <a:lnTo>
                      <a:pt x="915" y="539"/>
                    </a:lnTo>
                    <a:lnTo>
                      <a:pt x="916" y="539"/>
                    </a:lnTo>
                    <a:lnTo>
                      <a:pt x="916" y="538"/>
                    </a:lnTo>
                    <a:lnTo>
                      <a:pt x="917" y="538"/>
                    </a:lnTo>
                    <a:lnTo>
                      <a:pt x="917" y="539"/>
                    </a:lnTo>
                    <a:lnTo>
                      <a:pt x="917" y="538"/>
                    </a:lnTo>
                    <a:lnTo>
                      <a:pt x="918" y="538"/>
                    </a:lnTo>
                    <a:lnTo>
                      <a:pt x="918" y="539"/>
                    </a:lnTo>
                    <a:lnTo>
                      <a:pt x="918" y="538"/>
                    </a:lnTo>
                    <a:lnTo>
                      <a:pt x="919" y="538"/>
                    </a:lnTo>
                    <a:lnTo>
                      <a:pt x="919" y="539"/>
                    </a:lnTo>
                    <a:lnTo>
                      <a:pt x="920" y="539"/>
                    </a:lnTo>
                    <a:lnTo>
                      <a:pt x="921" y="539"/>
                    </a:lnTo>
                    <a:lnTo>
                      <a:pt x="921" y="538"/>
                    </a:lnTo>
                    <a:lnTo>
                      <a:pt x="922" y="538"/>
                    </a:lnTo>
                    <a:lnTo>
                      <a:pt x="923" y="538"/>
                    </a:lnTo>
                    <a:lnTo>
                      <a:pt x="923" y="539"/>
                    </a:lnTo>
                    <a:lnTo>
                      <a:pt x="923" y="538"/>
                    </a:lnTo>
                    <a:lnTo>
                      <a:pt x="924" y="538"/>
                    </a:lnTo>
                    <a:lnTo>
                      <a:pt x="924" y="539"/>
                    </a:lnTo>
                    <a:lnTo>
                      <a:pt x="924" y="538"/>
                    </a:lnTo>
                    <a:lnTo>
                      <a:pt x="925" y="538"/>
                    </a:lnTo>
                    <a:lnTo>
                      <a:pt x="925" y="539"/>
                    </a:lnTo>
                    <a:lnTo>
                      <a:pt x="926" y="539"/>
                    </a:lnTo>
                    <a:lnTo>
                      <a:pt x="927" y="539"/>
                    </a:lnTo>
                    <a:lnTo>
                      <a:pt x="927" y="538"/>
                    </a:lnTo>
                    <a:lnTo>
                      <a:pt x="927" y="539"/>
                    </a:lnTo>
                    <a:lnTo>
                      <a:pt x="928" y="539"/>
                    </a:lnTo>
                    <a:lnTo>
                      <a:pt x="929" y="539"/>
                    </a:lnTo>
                    <a:lnTo>
                      <a:pt x="930" y="539"/>
                    </a:lnTo>
                    <a:lnTo>
                      <a:pt x="930" y="533"/>
                    </a:lnTo>
                    <a:lnTo>
                      <a:pt x="930" y="535"/>
                    </a:lnTo>
                    <a:lnTo>
                      <a:pt x="931" y="535"/>
                    </a:lnTo>
                    <a:lnTo>
                      <a:pt x="931" y="532"/>
                    </a:lnTo>
                    <a:lnTo>
                      <a:pt x="931" y="535"/>
                    </a:lnTo>
                    <a:lnTo>
                      <a:pt x="932" y="535"/>
                    </a:lnTo>
                    <a:lnTo>
                      <a:pt x="932" y="537"/>
                    </a:lnTo>
                    <a:lnTo>
                      <a:pt x="932" y="536"/>
                    </a:lnTo>
                    <a:lnTo>
                      <a:pt x="933" y="536"/>
                    </a:lnTo>
                    <a:lnTo>
                      <a:pt x="933" y="538"/>
                    </a:lnTo>
                    <a:lnTo>
                      <a:pt x="933" y="536"/>
                    </a:lnTo>
                    <a:lnTo>
                      <a:pt x="934" y="536"/>
                    </a:lnTo>
                    <a:lnTo>
                      <a:pt x="934" y="538"/>
                    </a:lnTo>
                    <a:lnTo>
                      <a:pt x="935" y="538"/>
                    </a:lnTo>
                    <a:lnTo>
                      <a:pt x="935" y="539"/>
                    </a:lnTo>
                    <a:lnTo>
                      <a:pt x="935" y="538"/>
                    </a:lnTo>
                    <a:lnTo>
                      <a:pt x="936" y="538"/>
                    </a:lnTo>
                    <a:lnTo>
                      <a:pt x="936" y="539"/>
                    </a:lnTo>
                    <a:lnTo>
                      <a:pt x="936" y="538"/>
                    </a:lnTo>
                    <a:lnTo>
                      <a:pt x="937" y="538"/>
                    </a:lnTo>
                    <a:lnTo>
                      <a:pt x="937" y="539"/>
                    </a:lnTo>
                    <a:lnTo>
                      <a:pt x="937" y="538"/>
                    </a:lnTo>
                    <a:lnTo>
                      <a:pt x="938" y="538"/>
                    </a:lnTo>
                    <a:lnTo>
                      <a:pt x="938" y="539"/>
                    </a:lnTo>
                    <a:lnTo>
                      <a:pt x="939" y="538"/>
                    </a:lnTo>
                    <a:lnTo>
                      <a:pt x="939" y="529"/>
                    </a:lnTo>
                    <a:lnTo>
                      <a:pt x="939" y="533"/>
                    </a:lnTo>
                    <a:lnTo>
                      <a:pt x="940" y="533"/>
                    </a:lnTo>
                    <a:lnTo>
                      <a:pt x="940" y="528"/>
                    </a:lnTo>
                    <a:lnTo>
                      <a:pt x="940" y="534"/>
                    </a:lnTo>
                    <a:lnTo>
                      <a:pt x="941" y="534"/>
                    </a:lnTo>
                    <a:lnTo>
                      <a:pt x="941" y="538"/>
                    </a:lnTo>
                    <a:lnTo>
                      <a:pt x="941" y="534"/>
                    </a:lnTo>
                    <a:lnTo>
                      <a:pt x="942" y="534"/>
                    </a:lnTo>
                    <a:lnTo>
                      <a:pt x="942" y="537"/>
                    </a:lnTo>
                    <a:lnTo>
                      <a:pt x="942" y="534"/>
                    </a:lnTo>
                    <a:lnTo>
                      <a:pt x="943" y="534"/>
                    </a:lnTo>
                    <a:lnTo>
                      <a:pt x="943" y="536"/>
                    </a:lnTo>
                    <a:lnTo>
                      <a:pt x="944" y="536"/>
                    </a:lnTo>
                    <a:lnTo>
                      <a:pt x="944" y="538"/>
                    </a:lnTo>
                    <a:lnTo>
                      <a:pt x="944" y="537"/>
                    </a:lnTo>
                    <a:lnTo>
                      <a:pt x="945" y="537"/>
                    </a:lnTo>
                    <a:lnTo>
                      <a:pt x="945" y="538"/>
                    </a:lnTo>
                    <a:lnTo>
                      <a:pt x="946" y="538"/>
                    </a:lnTo>
                    <a:lnTo>
                      <a:pt x="946" y="539"/>
                    </a:lnTo>
                    <a:lnTo>
                      <a:pt x="947" y="539"/>
                    </a:lnTo>
                    <a:lnTo>
                      <a:pt x="947" y="536"/>
                    </a:lnTo>
                    <a:lnTo>
                      <a:pt x="948" y="536"/>
                    </a:lnTo>
                    <a:lnTo>
                      <a:pt x="948" y="534"/>
                    </a:lnTo>
                    <a:lnTo>
                      <a:pt x="948" y="535"/>
                    </a:lnTo>
                    <a:lnTo>
                      <a:pt x="949" y="535"/>
                    </a:lnTo>
                    <a:lnTo>
                      <a:pt x="949" y="538"/>
                    </a:lnTo>
                    <a:lnTo>
                      <a:pt x="950" y="538"/>
                    </a:lnTo>
                    <a:lnTo>
                      <a:pt x="951" y="538"/>
                    </a:lnTo>
                    <a:lnTo>
                      <a:pt x="952" y="538"/>
                    </a:lnTo>
                    <a:lnTo>
                      <a:pt x="952" y="539"/>
                    </a:lnTo>
                    <a:lnTo>
                      <a:pt x="953" y="539"/>
                    </a:lnTo>
                    <a:lnTo>
                      <a:pt x="954" y="539"/>
                    </a:lnTo>
                    <a:lnTo>
                      <a:pt x="954" y="538"/>
                    </a:lnTo>
                    <a:lnTo>
                      <a:pt x="955" y="538"/>
                    </a:lnTo>
                    <a:lnTo>
                      <a:pt x="955" y="539"/>
                    </a:lnTo>
                    <a:lnTo>
                      <a:pt x="956" y="539"/>
                    </a:lnTo>
                    <a:lnTo>
                      <a:pt x="956" y="536"/>
                    </a:lnTo>
                    <a:lnTo>
                      <a:pt x="956" y="537"/>
                    </a:lnTo>
                    <a:lnTo>
                      <a:pt x="957" y="537"/>
                    </a:lnTo>
                    <a:lnTo>
                      <a:pt x="958" y="537"/>
                    </a:lnTo>
                    <a:lnTo>
                      <a:pt x="958" y="538"/>
                    </a:lnTo>
                    <a:lnTo>
                      <a:pt x="959" y="538"/>
                    </a:lnTo>
                    <a:lnTo>
                      <a:pt x="959" y="539"/>
                    </a:lnTo>
                    <a:lnTo>
                      <a:pt x="959" y="538"/>
                    </a:lnTo>
                    <a:lnTo>
                      <a:pt x="960" y="538"/>
                    </a:lnTo>
                    <a:lnTo>
                      <a:pt x="960" y="539"/>
                    </a:lnTo>
                    <a:lnTo>
                      <a:pt x="961" y="539"/>
                    </a:lnTo>
                    <a:lnTo>
                      <a:pt x="962" y="539"/>
                    </a:lnTo>
                    <a:lnTo>
                      <a:pt x="962" y="538"/>
                    </a:lnTo>
                    <a:lnTo>
                      <a:pt x="963" y="538"/>
                    </a:lnTo>
                    <a:lnTo>
                      <a:pt x="963" y="539"/>
                    </a:lnTo>
                    <a:lnTo>
                      <a:pt x="964" y="539"/>
                    </a:lnTo>
                    <a:lnTo>
                      <a:pt x="965" y="539"/>
                    </a:lnTo>
                    <a:lnTo>
                      <a:pt x="966" y="539"/>
                    </a:lnTo>
                    <a:lnTo>
                      <a:pt x="967" y="539"/>
                    </a:lnTo>
                    <a:lnTo>
                      <a:pt x="968" y="539"/>
                    </a:lnTo>
                    <a:lnTo>
                      <a:pt x="968" y="538"/>
                    </a:lnTo>
                    <a:lnTo>
                      <a:pt x="969" y="538"/>
                    </a:lnTo>
                    <a:lnTo>
                      <a:pt x="969" y="539"/>
                    </a:lnTo>
                    <a:lnTo>
                      <a:pt x="969" y="538"/>
                    </a:lnTo>
                    <a:lnTo>
                      <a:pt x="970" y="538"/>
                    </a:lnTo>
                    <a:lnTo>
                      <a:pt x="970" y="539"/>
                    </a:lnTo>
                    <a:lnTo>
                      <a:pt x="970" y="538"/>
                    </a:lnTo>
                    <a:lnTo>
                      <a:pt x="971" y="538"/>
                    </a:lnTo>
                    <a:lnTo>
                      <a:pt x="971" y="539"/>
                    </a:lnTo>
                    <a:lnTo>
                      <a:pt x="971" y="538"/>
                    </a:lnTo>
                    <a:lnTo>
                      <a:pt x="972" y="538"/>
                    </a:lnTo>
                    <a:lnTo>
                      <a:pt x="972" y="539"/>
                    </a:lnTo>
                    <a:lnTo>
                      <a:pt x="973" y="539"/>
                    </a:lnTo>
                    <a:lnTo>
                      <a:pt x="973" y="537"/>
                    </a:lnTo>
                    <a:lnTo>
                      <a:pt x="974" y="537"/>
                    </a:lnTo>
                    <a:lnTo>
                      <a:pt x="974" y="539"/>
                    </a:lnTo>
                    <a:lnTo>
                      <a:pt x="974" y="538"/>
                    </a:lnTo>
                    <a:lnTo>
                      <a:pt x="975" y="538"/>
                    </a:lnTo>
                    <a:lnTo>
                      <a:pt x="975" y="539"/>
                    </a:lnTo>
                    <a:lnTo>
                      <a:pt x="976" y="538"/>
                    </a:lnTo>
                    <a:lnTo>
                      <a:pt x="976" y="537"/>
                    </a:lnTo>
                    <a:lnTo>
                      <a:pt x="977" y="537"/>
                    </a:lnTo>
                    <a:lnTo>
                      <a:pt x="977" y="539"/>
                    </a:lnTo>
                    <a:lnTo>
                      <a:pt x="977" y="538"/>
                    </a:lnTo>
                    <a:lnTo>
                      <a:pt x="978" y="538"/>
                    </a:lnTo>
                    <a:lnTo>
                      <a:pt x="978" y="539"/>
                    </a:lnTo>
                    <a:lnTo>
                      <a:pt x="978" y="538"/>
                    </a:lnTo>
                    <a:lnTo>
                      <a:pt x="979" y="538"/>
                    </a:lnTo>
                    <a:lnTo>
                      <a:pt x="979" y="539"/>
                    </a:lnTo>
                    <a:lnTo>
                      <a:pt x="979" y="538"/>
                    </a:lnTo>
                    <a:lnTo>
                      <a:pt x="980" y="538"/>
                    </a:lnTo>
                    <a:lnTo>
                      <a:pt x="980" y="539"/>
                    </a:lnTo>
                    <a:lnTo>
                      <a:pt x="981" y="539"/>
                    </a:lnTo>
                    <a:lnTo>
                      <a:pt x="981" y="536"/>
                    </a:lnTo>
                    <a:lnTo>
                      <a:pt x="982" y="536"/>
                    </a:lnTo>
                    <a:lnTo>
                      <a:pt x="982" y="518"/>
                    </a:lnTo>
                    <a:lnTo>
                      <a:pt x="982" y="519"/>
                    </a:lnTo>
                    <a:lnTo>
                      <a:pt x="983" y="519"/>
                    </a:lnTo>
                    <a:lnTo>
                      <a:pt x="983" y="529"/>
                    </a:lnTo>
                    <a:lnTo>
                      <a:pt x="984" y="529"/>
                    </a:lnTo>
                    <a:lnTo>
                      <a:pt x="984" y="536"/>
                    </a:lnTo>
                    <a:lnTo>
                      <a:pt x="984" y="534"/>
                    </a:lnTo>
                    <a:lnTo>
                      <a:pt x="985" y="534"/>
                    </a:lnTo>
                    <a:lnTo>
                      <a:pt x="985" y="536"/>
                    </a:lnTo>
                    <a:lnTo>
                      <a:pt x="985" y="534"/>
                    </a:lnTo>
                    <a:lnTo>
                      <a:pt x="986" y="534"/>
                    </a:lnTo>
                    <a:lnTo>
                      <a:pt x="986" y="537"/>
                    </a:lnTo>
                    <a:lnTo>
                      <a:pt x="986" y="536"/>
                    </a:lnTo>
                    <a:lnTo>
                      <a:pt x="987" y="536"/>
                    </a:lnTo>
                    <a:lnTo>
                      <a:pt x="987" y="538"/>
                    </a:lnTo>
                    <a:lnTo>
                      <a:pt x="988" y="536"/>
                    </a:lnTo>
                    <a:lnTo>
                      <a:pt x="988" y="532"/>
                    </a:lnTo>
                    <a:lnTo>
                      <a:pt x="988" y="534"/>
                    </a:lnTo>
                    <a:lnTo>
                      <a:pt x="989" y="534"/>
                    </a:lnTo>
                    <a:lnTo>
                      <a:pt x="989" y="537"/>
                    </a:lnTo>
                    <a:lnTo>
                      <a:pt x="989" y="536"/>
                    </a:lnTo>
                    <a:lnTo>
                      <a:pt x="990" y="536"/>
                    </a:lnTo>
                    <a:lnTo>
                      <a:pt x="990" y="538"/>
                    </a:lnTo>
                    <a:lnTo>
                      <a:pt x="990" y="537"/>
                    </a:lnTo>
                    <a:lnTo>
                      <a:pt x="991" y="537"/>
                    </a:lnTo>
                    <a:lnTo>
                      <a:pt x="991" y="538"/>
                    </a:lnTo>
                    <a:lnTo>
                      <a:pt x="992" y="538"/>
                    </a:lnTo>
                    <a:lnTo>
                      <a:pt x="993" y="538"/>
                    </a:lnTo>
                    <a:lnTo>
                      <a:pt x="993" y="539"/>
                    </a:lnTo>
                    <a:lnTo>
                      <a:pt x="993" y="538"/>
                    </a:lnTo>
                    <a:lnTo>
                      <a:pt x="994" y="538"/>
                    </a:lnTo>
                    <a:lnTo>
                      <a:pt x="994" y="539"/>
                    </a:lnTo>
                    <a:lnTo>
                      <a:pt x="995" y="539"/>
                    </a:lnTo>
                    <a:lnTo>
                      <a:pt x="996" y="539"/>
                    </a:lnTo>
                    <a:lnTo>
                      <a:pt x="996" y="538"/>
                    </a:lnTo>
                    <a:lnTo>
                      <a:pt x="996" y="539"/>
                    </a:lnTo>
                    <a:lnTo>
                      <a:pt x="997" y="539"/>
                    </a:lnTo>
                    <a:lnTo>
                      <a:pt x="998" y="539"/>
                    </a:lnTo>
                    <a:lnTo>
                      <a:pt x="999" y="539"/>
                    </a:lnTo>
                    <a:lnTo>
                      <a:pt x="999" y="538"/>
                    </a:lnTo>
                    <a:lnTo>
                      <a:pt x="1000" y="538"/>
                    </a:lnTo>
                    <a:lnTo>
                      <a:pt x="1000" y="539"/>
                    </a:lnTo>
                    <a:lnTo>
                      <a:pt x="1000" y="538"/>
                    </a:lnTo>
                    <a:lnTo>
                      <a:pt x="1001" y="538"/>
                    </a:lnTo>
                    <a:lnTo>
                      <a:pt x="1001" y="539"/>
                    </a:lnTo>
                    <a:lnTo>
                      <a:pt x="1002" y="538"/>
                    </a:lnTo>
                    <a:lnTo>
                      <a:pt x="1003" y="538"/>
                    </a:lnTo>
                    <a:lnTo>
                      <a:pt x="1003" y="539"/>
                    </a:lnTo>
                    <a:lnTo>
                      <a:pt x="1003" y="538"/>
                    </a:lnTo>
                    <a:lnTo>
                      <a:pt x="1004" y="538"/>
                    </a:lnTo>
                    <a:lnTo>
                      <a:pt x="1004" y="539"/>
                    </a:lnTo>
                    <a:lnTo>
                      <a:pt x="1004" y="538"/>
                    </a:lnTo>
                    <a:lnTo>
                      <a:pt x="1005" y="538"/>
                    </a:lnTo>
                    <a:lnTo>
                      <a:pt x="1005" y="539"/>
                    </a:lnTo>
                    <a:lnTo>
                      <a:pt x="1005" y="538"/>
                    </a:lnTo>
                    <a:lnTo>
                      <a:pt x="1006" y="538"/>
                    </a:lnTo>
                    <a:lnTo>
                      <a:pt x="1006" y="539"/>
                    </a:lnTo>
                    <a:lnTo>
                      <a:pt x="1006" y="538"/>
                    </a:lnTo>
                    <a:lnTo>
                      <a:pt x="1007" y="538"/>
                    </a:lnTo>
                    <a:lnTo>
                      <a:pt x="1007" y="539"/>
                    </a:lnTo>
                    <a:lnTo>
                      <a:pt x="1007" y="538"/>
                    </a:lnTo>
                    <a:lnTo>
                      <a:pt x="1008" y="538"/>
                    </a:lnTo>
                    <a:lnTo>
                      <a:pt x="1008" y="539"/>
                    </a:lnTo>
                    <a:lnTo>
                      <a:pt x="1008" y="538"/>
                    </a:lnTo>
                    <a:lnTo>
                      <a:pt x="1009" y="538"/>
                    </a:lnTo>
                    <a:lnTo>
                      <a:pt x="1009" y="539"/>
                    </a:lnTo>
                    <a:lnTo>
                      <a:pt x="1009" y="538"/>
                    </a:lnTo>
                    <a:lnTo>
                      <a:pt x="1010" y="538"/>
                    </a:lnTo>
                    <a:lnTo>
                      <a:pt x="1010" y="539"/>
                    </a:lnTo>
                    <a:lnTo>
                      <a:pt x="1010" y="538"/>
                    </a:lnTo>
                    <a:lnTo>
                      <a:pt x="1011" y="538"/>
                    </a:lnTo>
                    <a:lnTo>
                      <a:pt x="1011" y="539"/>
                    </a:lnTo>
                    <a:lnTo>
                      <a:pt x="1011" y="538"/>
                    </a:lnTo>
                    <a:lnTo>
                      <a:pt x="1012" y="538"/>
                    </a:lnTo>
                    <a:lnTo>
                      <a:pt x="1012" y="539"/>
                    </a:lnTo>
                    <a:lnTo>
                      <a:pt x="1013" y="539"/>
                    </a:lnTo>
                    <a:lnTo>
                      <a:pt x="1014" y="539"/>
                    </a:lnTo>
                    <a:lnTo>
                      <a:pt x="1014" y="538"/>
                    </a:lnTo>
                    <a:lnTo>
                      <a:pt x="1015" y="538"/>
                    </a:lnTo>
                    <a:lnTo>
                      <a:pt x="1015" y="539"/>
                    </a:lnTo>
                    <a:lnTo>
                      <a:pt x="1015" y="538"/>
                    </a:lnTo>
                    <a:lnTo>
                      <a:pt x="1016" y="538"/>
                    </a:lnTo>
                    <a:lnTo>
                      <a:pt x="1016" y="539"/>
                    </a:lnTo>
                    <a:lnTo>
                      <a:pt x="1017" y="538"/>
                    </a:lnTo>
                    <a:lnTo>
                      <a:pt x="1017" y="537"/>
                    </a:lnTo>
                    <a:lnTo>
                      <a:pt x="1017" y="538"/>
                    </a:lnTo>
                    <a:lnTo>
                      <a:pt x="1018" y="538"/>
                    </a:lnTo>
                    <a:lnTo>
                      <a:pt x="1019" y="538"/>
                    </a:lnTo>
                    <a:lnTo>
                      <a:pt x="1020" y="538"/>
                    </a:lnTo>
                    <a:lnTo>
                      <a:pt x="1020" y="539"/>
                    </a:lnTo>
                    <a:lnTo>
                      <a:pt x="1021" y="539"/>
                    </a:lnTo>
                    <a:lnTo>
                      <a:pt x="1022" y="539"/>
                    </a:lnTo>
                    <a:lnTo>
                      <a:pt x="1022" y="534"/>
                    </a:lnTo>
                    <a:lnTo>
                      <a:pt x="1022" y="535"/>
                    </a:lnTo>
                    <a:lnTo>
                      <a:pt x="1023" y="535"/>
                    </a:lnTo>
                    <a:lnTo>
                      <a:pt x="1023" y="536"/>
                    </a:lnTo>
                    <a:lnTo>
                      <a:pt x="1024" y="536"/>
                    </a:lnTo>
                    <a:lnTo>
                      <a:pt x="1024" y="538"/>
                    </a:lnTo>
                    <a:lnTo>
                      <a:pt x="1025" y="538"/>
                    </a:lnTo>
                    <a:lnTo>
                      <a:pt x="1026" y="538"/>
                    </a:lnTo>
                    <a:lnTo>
                      <a:pt x="1026" y="539"/>
                    </a:lnTo>
                    <a:lnTo>
                      <a:pt x="1026" y="538"/>
                    </a:lnTo>
                    <a:lnTo>
                      <a:pt x="1027" y="538"/>
                    </a:lnTo>
                    <a:lnTo>
                      <a:pt x="1027" y="539"/>
                    </a:lnTo>
                    <a:lnTo>
                      <a:pt x="1028" y="539"/>
                    </a:lnTo>
                    <a:lnTo>
                      <a:pt x="1029" y="539"/>
                    </a:lnTo>
                    <a:lnTo>
                      <a:pt x="1030" y="539"/>
                    </a:lnTo>
                    <a:lnTo>
                      <a:pt x="1030" y="538"/>
                    </a:lnTo>
                    <a:lnTo>
                      <a:pt x="1030" y="539"/>
                    </a:lnTo>
                    <a:lnTo>
                      <a:pt x="1031" y="539"/>
                    </a:lnTo>
                    <a:lnTo>
                      <a:pt x="1032" y="539"/>
                    </a:lnTo>
                    <a:lnTo>
                      <a:pt x="1033" y="539"/>
                    </a:lnTo>
                    <a:lnTo>
                      <a:pt x="1033" y="527"/>
                    </a:lnTo>
                    <a:lnTo>
                      <a:pt x="1034" y="527"/>
                    </a:lnTo>
                    <a:lnTo>
                      <a:pt x="1034" y="515"/>
                    </a:lnTo>
                    <a:lnTo>
                      <a:pt x="1034" y="519"/>
                    </a:lnTo>
                    <a:lnTo>
                      <a:pt x="1035" y="519"/>
                    </a:lnTo>
                    <a:lnTo>
                      <a:pt x="1035" y="526"/>
                    </a:lnTo>
                    <a:lnTo>
                      <a:pt x="1036" y="526"/>
                    </a:lnTo>
                    <a:lnTo>
                      <a:pt x="1036" y="533"/>
                    </a:lnTo>
                    <a:lnTo>
                      <a:pt x="1036" y="532"/>
                    </a:lnTo>
                    <a:lnTo>
                      <a:pt x="1037" y="532"/>
                    </a:lnTo>
                    <a:lnTo>
                      <a:pt x="1037" y="536"/>
                    </a:lnTo>
                    <a:lnTo>
                      <a:pt x="1038" y="536"/>
                    </a:lnTo>
                    <a:lnTo>
                      <a:pt x="1038" y="537"/>
                    </a:lnTo>
                    <a:lnTo>
                      <a:pt x="1039" y="537"/>
                    </a:lnTo>
                    <a:lnTo>
                      <a:pt x="1040" y="537"/>
                    </a:lnTo>
                    <a:lnTo>
                      <a:pt x="1040" y="538"/>
                    </a:lnTo>
                    <a:lnTo>
                      <a:pt x="1041" y="538"/>
                    </a:lnTo>
                    <a:lnTo>
                      <a:pt x="1041" y="539"/>
                    </a:lnTo>
                    <a:lnTo>
                      <a:pt x="1041" y="538"/>
                    </a:lnTo>
                    <a:lnTo>
                      <a:pt x="1042" y="538"/>
                    </a:lnTo>
                    <a:lnTo>
                      <a:pt x="1042" y="539"/>
                    </a:lnTo>
                    <a:lnTo>
                      <a:pt x="1043" y="539"/>
                    </a:lnTo>
                    <a:lnTo>
                      <a:pt x="1044" y="539"/>
                    </a:lnTo>
                    <a:lnTo>
                      <a:pt x="1044" y="538"/>
                    </a:lnTo>
                    <a:lnTo>
                      <a:pt x="1045" y="538"/>
                    </a:lnTo>
                    <a:lnTo>
                      <a:pt x="1045" y="539"/>
                    </a:lnTo>
                    <a:lnTo>
                      <a:pt x="1045" y="538"/>
                    </a:lnTo>
                    <a:lnTo>
                      <a:pt x="1046" y="538"/>
                    </a:lnTo>
                    <a:lnTo>
                      <a:pt x="1046" y="539"/>
                    </a:lnTo>
                    <a:lnTo>
                      <a:pt x="1047" y="538"/>
                    </a:lnTo>
                    <a:lnTo>
                      <a:pt x="1047" y="535"/>
                    </a:lnTo>
                    <a:lnTo>
                      <a:pt x="1048" y="535"/>
                    </a:lnTo>
                    <a:lnTo>
                      <a:pt x="1048" y="533"/>
                    </a:lnTo>
                    <a:lnTo>
                      <a:pt x="1048" y="535"/>
                    </a:lnTo>
                    <a:lnTo>
                      <a:pt x="1049" y="535"/>
                    </a:lnTo>
                    <a:lnTo>
                      <a:pt x="1049" y="537"/>
                    </a:lnTo>
                    <a:lnTo>
                      <a:pt x="1049" y="536"/>
                    </a:lnTo>
                    <a:lnTo>
                      <a:pt x="1050" y="536"/>
                    </a:lnTo>
                    <a:lnTo>
                      <a:pt x="1050" y="537"/>
                    </a:lnTo>
                    <a:lnTo>
                      <a:pt x="1050" y="536"/>
                    </a:lnTo>
                    <a:lnTo>
                      <a:pt x="1051" y="536"/>
                    </a:lnTo>
                    <a:lnTo>
                      <a:pt x="1051" y="537"/>
                    </a:lnTo>
                    <a:lnTo>
                      <a:pt x="1052" y="537"/>
                    </a:lnTo>
                    <a:lnTo>
                      <a:pt x="1052" y="538"/>
                    </a:lnTo>
                    <a:lnTo>
                      <a:pt x="1053" y="538"/>
                    </a:lnTo>
                    <a:lnTo>
                      <a:pt x="1053" y="539"/>
                    </a:lnTo>
                    <a:lnTo>
                      <a:pt x="1053" y="538"/>
                    </a:lnTo>
                    <a:lnTo>
                      <a:pt x="1054" y="538"/>
                    </a:lnTo>
                    <a:lnTo>
                      <a:pt x="1054" y="539"/>
                    </a:lnTo>
                    <a:lnTo>
                      <a:pt x="1054" y="538"/>
                    </a:lnTo>
                    <a:lnTo>
                      <a:pt x="1055" y="538"/>
                    </a:lnTo>
                    <a:lnTo>
                      <a:pt x="1055" y="539"/>
                    </a:lnTo>
                    <a:lnTo>
                      <a:pt x="1056" y="538"/>
                    </a:lnTo>
                    <a:lnTo>
                      <a:pt x="1057" y="538"/>
                    </a:lnTo>
                    <a:lnTo>
                      <a:pt x="1057" y="539"/>
                    </a:lnTo>
                    <a:lnTo>
                      <a:pt x="1058" y="539"/>
                    </a:lnTo>
                    <a:lnTo>
                      <a:pt x="1059" y="539"/>
                    </a:lnTo>
                    <a:lnTo>
                      <a:pt x="1059" y="538"/>
                    </a:lnTo>
                    <a:lnTo>
                      <a:pt x="1060" y="538"/>
                    </a:lnTo>
                    <a:lnTo>
                      <a:pt x="1060" y="537"/>
                    </a:lnTo>
                    <a:lnTo>
                      <a:pt x="1060" y="538"/>
                    </a:lnTo>
                    <a:lnTo>
                      <a:pt x="1061" y="538"/>
                    </a:lnTo>
                    <a:lnTo>
                      <a:pt x="1062" y="538"/>
                    </a:lnTo>
                    <a:lnTo>
                      <a:pt x="1062" y="539"/>
                    </a:lnTo>
                    <a:lnTo>
                      <a:pt x="1062" y="538"/>
                    </a:lnTo>
                    <a:lnTo>
                      <a:pt x="1063" y="538"/>
                    </a:lnTo>
                    <a:lnTo>
                      <a:pt x="1063" y="539"/>
                    </a:lnTo>
                    <a:lnTo>
                      <a:pt x="1064" y="539"/>
                    </a:lnTo>
                    <a:lnTo>
                      <a:pt x="1065" y="539"/>
                    </a:lnTo>
                    <a:lnTo>
                      <a:pt x="1065" y="538"/>
                    </a:lnTo>
                    <a:lnTo>
                      <a:pt x="1066" y="538"/>
                    </a:lnTo>
                    <a:lnTo>
                      <a:pt x="1066" y="539"/>
                    </a:lnTo>
                    <a:lnTo>
                      <a:pt x="1066" y="538"/>
                    </a:lnTo>
                    <a:lnTo>
                      <a:pt x="1067" y="538"/>
                    </a:lnTo>
                    <a:lnTo>
                      <a:pt x="1067" y="539"/>
                    </a:lnTo>
                    <a:lnTo>
                      <a:pt x="1067" y="538"/>
                    </a:lnTo>
                    <a:lnTo>
                      <a:pt x="1068" y="538"/>
                    </a:lnTo>
                    <a:lnTo>
                      <a:pt x="1068" y="539"/>
                    </a:lnTo>
                    <a:lnTo>
                      <a:pt x="1068" y="538"/>
                    </a:lnTo>
                    <a:lnTo>
                      <a:pt x="1069" y="538"/>
                    </a:lnTo>
                    <a:lnTo>
                      <a:pt x="1069" y="539"/>
                    </a:lnTo>
                    <a:lnTo>
                      <a:pt x="1069" y="538"/>
                    </a:lnTo>
                    <a:lnTo>
                      <a:pt x="1070" y="538"/>
                    </a:lnTo>
                    <a:lnTo>
                      <a:pt x="1070" y="539"/>
                    </a:lnTo>
                    <a:lnTo>
                      <a:pt x="1070" y="538"/>
                    </a:lnTo>
                    <a:lnTo>
                      <a:pt x="1071" y="538"/>
                    </a:lnTo>
                    <a:lnTo>
                      <a:pt x="1071" y="539"/>
                    </a:lnTo>
                    <a:lnTo>
                      <a:pt x="1072" y="539"/>
                    </a:lnTo>
                    <a:lnTo>
                      <a:pt x="1073" y="539"/>
                    </a:lnTo>
                    <a:lnTo>
                      <a:pt x="1074" y="539"/>
                    </a:lnTo>
                    <a:lnTo>
                      <a:pt x="1074" y="538"/>
                    </a:lnTo>
                    <a:lnTo>
                      <a:pt x="1075" y="538"/>
                    </a:lnTo>
                    <a:lnTo>
                      <a:pt x="1075" y="539"/>
                    </a:lnTo>
                    <a:lnTo>
                      <a:pt x="1076" y="539"/>
                    </a:lnTo>
                    <a:lnTo>
                      <a:pt x="1077" y="539"/>
                    </a:lnTo>
                    <a:lnTo>
                      <a:pt x="1077" y="538"/>
                    </a:lnTo>
                    <a:lnTo>
                      <a:pt x="1078" y="538"/>
                    </a:lnTo>
                    <a:lnTo>
                      <a:pt x="1078" y="539"/>
                    </a:lnTo>
                    <a:lnTo>
                      <a:pt x="1078" y="538"/>
                    </a:lnTo>
                    <a:lnTo>
                      <a:pt x="1079" y="538"/>
                    </a:lnTo>
                    <a:lnTo>
                      <a:pt x="1079" y="539"/>
                    </a:lnTo>
                    <a:lnTo>
                      <a:pt x="1079" y="538"/>
                    </a:lnTo>
                    <a:lnTo>
                      <a:pt x="1080" y="538"/>
                    </a:lnTo>
                    <a:lnTo>
                      <a:pt x="1080" y="539"/>
                    </a:lnTo>
                    <a:lnTo>
                      <a:pt x="1081" y="539"/>
                    </a:lnTo>
                    <a:lnTo>
                      <a:pt x="1082" y="539"/>
                    </a:lnTo>
                    <a:lnTo>
                      <a:pt x="1082" y="538"/>
                    </a:lnTo>
                    <a:lnTo>
                      <a:pt x="1083" y="538"/>
                    </a:lnTo>
                    <a:lnTo>
                      <a:pt x="1083" y="539"/>
                    </a:lnTo>
                    <a:lnTo>
                      <a:pt x="1083" y="538"/>
                    </a:lnTo>
                    <a:lnTo>
                      <a:pt x="1084" y="538"/>
                    </a:lnTo>
                    <a:lnTo>
                      <a:pt x="1084" y="539"/>
                    </a:lnTo>
                    <a:lnTo>
                      <a:pt x="1085" y="538"/>
                    </a:lnTo>
                    <a:lnTo>
                      <a:pt x="1085" y="511"/>
                    </a:lnTo>
                    <a:lnTo>
                      <a:pt x="1085" y="518"/>
                    </a:lnTo>
                    <a:lnTo>
                      <a:pt x="1086" y="518"/>
                    </a:lnTo>
                    <a:lnTo>
                      <a:pt x="1086" y="504"/>
                    </a:lnTo>
                    <a:lnTo>
                      <a:pt x="1086" y="520"/>
                    </a:lnTo>
                    <a:lnTo>
                      <a:pt x="1087" y="520"/>
                    </a:lnTo>
                    <a:lnTo>
                      <a:pt x="1087" y="530"/>
                    </a:lnTo>
                    <a:lnTo>
                      <a:pt x="1087" y="529"/>
                    </a:lnTo>
                    <a:lnTo>
                      <a:pt x="1088" y="529"/>
                    </a:lnTo>
                    <a:lnTo>
                      <a:pt x="1088" y="532"/>
                    </a:lnTo>
                    <a:lnTo>
                      <a:pt x="1088" y="530"/>
                    </a:lnTo>
                    <a:lnTo>
                      <a:pt x="1089" y="530"/>
                    </a:lnTo>
                    <a:lnTo>
                      <a:pt x="1089" y="536"/>
                    </a:lnTo>
                    <a:lnTo>
                      <a:pt x="1090" y="536"/>
                    </a:lnTo>
                    <a:lnTo>
                      <a:pt x="1090" y="537"/>
                    </a:lnTo>
                    <a:lnTo>
                      <a:pt x="1091" y="537"/>
                    </a:lnTo>
                    <a:lnTo>
                      <a:pt x="1091" y="539"/>
                    </a:lnTo>
                    <a:lnTo>
                      <a:pt x="1091" y="538"/>
                    </a:lnTo>
                    <a:lnTo>
                      <a:pt x="1092" y="538"/>
                    </a:lnTo>
                    <a:lnTo>
                      <a:pt x="1092" y="539"/>
                    </a:lnTo>
                    <a:lnTo>
                      <a:pt x="1092" y="538"/>
                    </a:lnTo>
                    <a:lnTo>
                      <a:pt x="1093" y="538"/>
                    </a:lnTo>
                    <a:lnTo>
                      <a:pt x="1093" y="539"/>
                    </a:lnTo>
                    <a:lnTo>
                      <a:pt x="1094" y="538"/>
                    </a:lnTo>
                    <a:lnTo>
                      <a:pt x="1094" y="537"/>
                    </a:lnTo>
                    <a:lnTo>
                      <a:pt x="1095" y="537"/>
                    </a:lnTo>
                    <a:lnTo>
                      <a:pt x="1095" y="539"/>
                    </a:lnTo>
                    <a:lnTo>
                      <a:pt x="1095" y="538"/>
                    </a:lnTo>
                    <a:lnTo>
                      <a:pt x="1096" y="538"/>
                    </a:lnTo>
                    <a:lnTo>
                      <a:pt x="1096" y="539"/>
                    </a:lnTo>
                    <a:lnTo>
                      <a:pt x="1097" y="539"/>
                    </a:lnTo>
                    <a:lnTo>
                      <a:pt x="1098" y="539"/>
                    </a:lnTo>
                    <a:lnTo>
                      <a:pt x="1098" y="538"/>
                    </a:lnTo>
                    <a:lnTo>
                      <a:pt x="1098" y="539"/>
                    </a:lnTo>
                    <a:lnTo>
                      <a:pt x="1099" y="539"/>
                    </a:lnTo>
                    <a:lnTo>
                      <a:pt x="1100" y="539"/>
                    </a:lnTo>
                    <a:lnTo>
                      <a:pt x="1100" y="538"/>
                    </a:lnTo>
                    <a:lnTo>
                      <a:pt x="1101" y="538"/>
                    </a:lnTo>
                    <a:lnTo>
                      <a:pt x="1101" y="539"/>
                    </a:lnTo>
                    <a:lnTo>
                      <a:pt x="1102" y="538"/>
                    </a:lnTo>
                    <a:lnTo>
                      <a:pt x="1103" y="538"/>
                    </a:lnTo>
                    <a:lnTo>
                      <a:pt x="1104" y="538"/>
                    </a:lnTo>
                    <a:lnTo>
                      <a:pt x="1104" y="539"/>
                    </a:lnTo>
                    <a:lnTo>
                      <a:pt x="1105" y="539"/>
                    </a:lnTo>
                    <a:lnTo>
                      <a:pt x="1106" y="539"/>
                    </a:lnTo>
                    <a:lnTo>
                      <a:pt x="1106" y="538"/>
                    </a:lnTo>
                    <a:lnTo>
                      <a:pt x="1107" y="538"/>
                    </a:lnTo>
                    <a:lnTo>
                      <a:pt x="1107" y="539"/>
                    </a:lnTo>
                    <a:lnTo>
                      <a:pt x="1107" y="538"/>
                    </a:lnTo>
                    <a:lnTo>
                      <a:pt x="1108" y="538"/>
                    </a:lnTo>
                    <a:lnTo>
                      <a:pt x="1108" y="539"/>
                    </a:lnTo>
                    <a:lnTo>
                      <a:pt x="1109" y="538"/>
                    </a:lnTo>
                    <a:lnTo>
                      <a:pt x="1109" y="537"/>
                    </a:lnTo>
                    <a:lnTo>
                      <a:pt x="1109" y="538"/>
                    </a:lnTo>
                    <a:lnTo>
                      <a:pt x="1110" y="538"/>
                    </a:lnTo>
                    <a:lnTo>
                      <a:pt x="1110" y="539"/>
                    </a:lnTo>
                    <a:lnTo>
                      <a:pt x="1110" y="538"/>
                    </a:lnTo>
                    <a:lnTo>
                      <a:pt x="1111" y="538"/>
                    </a:lnTo>
                    <a:lnTo>
                      <a:pt x="1111" y="539"/>
                    </a:lnTo>
                    <a:lnTo>
                      <a:pt x="1112" y="538"/>
                    </a:lnTo>
                    <a:lnTo>
                      <a:pt x="1112" y="539"/>
                    </a:lnTo>
                    <a:lnTo>
                      <a:pt x="1113" y="539"/>
                    </a:lnTo>
                    <a:lnTo>
                      <a:pt x="1114" y="539"/>
                    </a:lnTo>
                    <a:lnTo>
                      <a:pt x="1114" y="538"/>
                    </a:lnTo>
                    <a:lnTo>
                      <a:pt x="1115" y="538"/>
                    </a:lnTo>
                    <a:lnTo>
                      <a:pt x="1115" y="539"/>
                    </a:lnTo>
                    <a:lnTo>
                      <a:pt x="1116" y="539"/>
                    </a:lnTo>
                    <a:lnTo>
                      <a:pt x="1117" y="539"/>
                    </a:lnTo>
                    <a:lnTo>
                      <a:pt x="1117" y="538"/>
                    </a:lnTo>
                    <a:lnTo>
                      <a:pt x="1118" y="538"/>
                    </a:lnTo>
                    <a:lnTo>
                      <a:pt x="1118" y="539"/>
                    </a:lnTo>
                    <a:lnTo>
                      <a:pt x="1118" y="538"/>
                    </a:lnTo>
                    <a:lnTo>
                      <a:pt x="1119" y="538"/>
                    </a:lnTo>
                    <a:lnTo>
                      <a:pt x="1119" y="539"/>
                    </a:lnTo>
                    <a:lnTo>
                      <a:pt x="1120" y="539"/>
                    </a:lnTo>
                    <a:lnTo>
                      <a:pt x="1121" y="539"/>
                    </a:lnTo>
                    <a:lnTo>
                      <a:pt x="1121" y="538"/>
                    </a:lnTo>
                    <a:lnTo>
                      <a:pt x="1122" y="538"/>
                    </a:lnTo>
                    <a:lnTo>
                      <a:pt x="1122" y="539"/>
                    </a:lnTo>
                    <a:lnTo>
                      <a:pt x="1123" y="539"/>
                    </a:lnTo>
                    <a:lnTo>
                      <a:pt x="1124" y="539"/>
                    </a:lnTo>
                    <a:lnTo>
                      <a:pt x="1125" y="539"/>
                    </a:lnTo>
                    <a:lnTo>
                      <a:pt x="1126" y="539"/>
                    </a:lnTo>
                    <a:lnTo>
                      <a:pt x="1127" y="539"/>
                    </a:lnTo>
                    <a:lnTo>
                      <a:pt x="1127" y="538"/>
                    </a:lnTo>
                    <a:lnTo>
                      <a:pt x="1128" y="538"/>
                    </a:lnTo>
                    <a:lnTo>
                      <a:pt x="1128" y="539"/>
                    </a:lnTo>
                    <a:lnTo>
                      <a:pt x="1128" y="538"/>
                    </a:lnTo>
                    <a:lnTo>
                      <a:pt x="1129" y="538"/>
                    </a:lnTo>
                    <a:lnTo>
                      <a:pt x="1129" y="539"/>
                    </a:lnTo>
                    <a:lnTo>
                      <a:pt x="1129" y="538"/>
                    </a:lnTo>
                    <a:lnTo>
                      <a:pt x="1130" y="538"/>
                    </a:lnTo>
                    <a:lnTo>
                      <a:pt x="1130" y="539"/>
                    </a:lnTo>
                    <a:lnTo>
                      <a:pt x="1130" y="538"/>
                    </a:lnTo>
                    <a:lnTo>
                      <a:pt x="1131" y="538"/>
                    </a:lnTo>
                    <a:lnTo>
                      <a:pt x="1131" y="539"/>
                    </a:lnTo>
                    <a:lnTo>
                      <a:pt x="1132" y="539"/>
                    </a:lnTo>
                    <a:lnTo>
                      <a:pt x="1133" y="539"/>
                    </a:lnTo>
                    <a:lnTo>
                      <a:pt x="1134" y="539"/>
                    </a:lnTo>
                    <a:lnTo>
                      <a:pt x="1134" y="537"/>
                    </a:lnTo>
                    <a:lnTo>
                      <a:pt x="1135" y="537"/>
                    </a:lnTo>
                    <a:lnTo>
                      <a:pt x="1136" y="537"/>
                    </a:lnTo>
                    <a:lnTo>
                      <a:pt x="1136" y="538"/>
                    </a:lnTo>
                    <a:lnTo>
                      <a:pt x="1137" y="538"/>
                    </a:lnTo>
                    <a:lnTo>
                      <a:pt x="1138" y="538"/>
                    </a:lnTo>
                    <a:lnTo>
                      <a:pt x="1138" y="539"/>
                    </a:lnTo>
                    <a:lnTo>
                      <a:pt x="1138" y="538"/>
                    </a:lnTo>
                    <a:lnTo>
                      <a:pt x="1139" y="538"/>
                    </a:lnTo>
                    <a:lnTo>
                      <a:pt x="1139" y="539"/>
                    </a:lnTo>
                    <a:lnTo>
                      <a:pt x="1140" y="538"/>
                    </a:lnTo>
                    <a:lnTo>
                      <a:pt x="1140" y="537"/>
                    </a:lnTo>
                    <a:lnTo>
                      <a:pt x="1141" y="537"/>
                    </a:lnTo>
                    <a:lnTo>
                      <a:pt x="1141" y="538"/>
                    </a:lnTo>
                    <a:lnTo>
                      <a:pt x="1141" y="537"/>
                    </a:lnTo>
                    <a:lnTo>
                      <a:pt x="1142" y="537"/>
                    </a:lnTo>
                    <a:lnTo>
                      <a:pt x="1142" y="539"/>
                    </a:lnTo>
                    <a:lnTo>
                      <a:pt x="1143" y="539"/>
                    </a:lnTo>
                    <a:lnTo>
                      <a:pt x="1144" y="539"/>
                    </a:lnTo>
                    <a:lnTo>
                      <a:pt x="1145" y="539"/>
                    </a:lnTo>
                    <a:lnTo>
                      <a:pt x="1145" y="538"/>
                    </a:lnTo>
                    <a:lnTo>
                      <a:pt x="1146" y="538"/>
                    </a:lnTo>
                    <a:lnTo>
                      <a:pt x="1146" y="537"/>
                    </a:lnTo>
                    <a:lnTo>
                      <a:pt x="1147" y="537"/>
                    </a:lnTo>
                    <a:lnTo>
                      <a:pt x="1147" y="538"/>
                    </a:lnTo>
                    <a:lnTo>
                      <a:pt x="1147" y="537"/>
                    </a:lnTo>
                    <a:lnTo>
                      <a:pt x="1148" y="537"/>
                    </a:lnTo>
                    <a:lnTo>
                      <a:pt x="1148" y="538"/>
                    </a:lnTo>
                    <a:lnTo>
                      <a:pt x="1149" y="538"/>
                    </a:lnTo>
                    <a:lnTo>
                      <a:pt x="1149" y="539"/>
                    </a:lnTo>
                    <a:lnTo>
                      <a:pt x="1149" y="538"/>
                    </a:lnTo>
                    <a:lnTo>
                      <a:pt x="1150" y="538"/>
                    </a:lnTo>
                    <a:lnTo>
                      <a:pt x="1150" y="539"/>
                    </a:lnTo>
                    <a:lnTo>
                      <a:pt x="1150" y="538"/>
                    </a:lnTo>
                    <a:lnTo>
                      <a:pt x="1151" y="538"/>
                    </a:lnTo>
                    <a:lnTo>
                      <a:pt x="1151" y="539"/>
                    </a:lnTo>
                    <a:lnTo>
                      <a:pt x="1152" y="538"/>
                    </a:lnTo>
                    <a:lnTo>
                      <a:pt x="1152" y="537"/>
                    </a:lnTo>
                    <a:lnTo>
                      <a:pt x="1152" y="538"/>
                    </a:lnTo>
                    <a:lnTo>
                      <a:pt x="1153" y="538"/>
                    </a:lnTo>
                    <a:lnTo>
                      <a:pt x="1153" y="539"/>
                    </a:lnTo>
                    <a:lnTo>
                      <a:pt x="1154" y="539"/>
                    </a:lnTo>
                    <a:lnTo>
                      <a:pt x="1155" y="539"/>
                    </a:lnTo>
                    <a:lnTo>
                      <a:pt x="1155" y="538"/>
                    </a:lnTo>
                    <a:lnTo>
                      <a:pt x="1155" y="539"/>
                    </a:lnTo>
                    <a:lnTo>
                      <a:pt x="1156" y="539"/>
                    </a:lnTo>
                    <a:lnTo>
                      <a:pt x="1157" y="539"/>
                    </a:lnTo>
                    <a:lnTo>
                      <a:pt x="1157" y="538"/>
                    </a:lnTo>
                    <a:lnTo>
                      <a:pt x="1157" y="539"/>
                    </a:lnTo>
                    <a:lnTo>
                      <a:pt x="1158" y="539"/>
                    </a:lnTo>
                    <a:lnTo>
                      <a:pt x="1159" y="539"/>
                    </a:lnTo>
                    <a:lnTo>
                      <a:pt x="1159" y="538"/>
                    </a:lnTo>
                    <a:lnTo>
                      <a:pt x="1160" y="538"/>
                    </a:lnTo>
                    <a:lnTo>
                      <a:pt x="1160" y="534"/>
                    </a:lnTo>
                    <a:lnTo>
                      <a:pt x="1161" y="534"/>
                    </a:lnTo>
                    <a:lnTo>
                      <a:pt x="1161" y="537"/>
                    </a:lnTo>
                    <a:lnTo>
                      <a:pt x="1162" y="537"/>
                    </a:lnTo>
                    <a:lnTo>
                      <a:pt x="1162" y="538"/>
                    </a:lnTo>
                    <a:lnTo>
                      <a:pt x="1162" y="537"/>
                    </a:lnTo>
                    <a:lnTo>
                      <a:pt x="1163" y="537"/>
                    </a:lnTo>
                    <a:lnTo>
                      <a:pt x="1163" y="538"/>
                    </a:lnTo>
                    <a:lnTo>
                      <a:pt x="1164" y="538"/>
                    </a:lnTo>
                    <a:lnTo>
                      <a:pt x="1164" y="539"/>
                    </a:lnTo>
                    <a:lnTo>
                      <a:pt x="1165" y="538"/>
                    </a:lnTo>
                    <a:lnTo>
                      <a:pt x="1166" y="538"/>
                    </a:lnTo>
                    <a:lnTo>
                      <a:pt x="1167" y="538"/>
                    </a:lnTo>
                    <a:lnTo>
                      <a:pt x="1167" y="539"/>
                    </a:lnTo>
                    <a:lnTo>
                      <a:pt x="1168" y="539"/>
                    </a:lnTo>
                    <a:lnTo>
                      <a:pt x="1169" y="539"/>
                    </a:lnTo>
                    <a:lnTo>
                      <a:pt x="1169" y="538"/>
                    </a:lnTo>
                    <a:lnTo>
                      <a:pt x="1170" y="538"/>
                    </a:lnTo>
                    <a:lnTo>
                      <a:pt x="1171" y="538"/>
                    </a:lnTo>
                    <a:lnTo>
                      <a:pt x="1171" y="539"/>
                    </a:lnTo>
                    <a:lnTo>
                      <a:pt x="1172" y="539"/>
                    </a:lnTo>
                    <a:lnTo>
                      <a:pt x="1173" y="539"/>
                    </a:lnTo>
                    <a:lnTo>
                      <a:pt x="1173" y="538"/>
                    </a:lnTo>
                    <a:lnTo>
                      <a:pt x="1174" y="538"/>
                    </a:lnTo>
                    <a:lnTo>
                      <a:pt x="1175" y="538"/>
                    </a:lnTo>
                    <a:lnTo>
                      <a:pt x="1175" y="539"/>
                    </a:lnTo>
                    <a:lnTo>
                      <a:pt x="1175" y="538"/>
                    </a:lnTo>
                    <a:lnTo>
                      <a:pt x="1176" y="538"/>
                    </a:lnTo>
                    <a:lnTo>
                      <a:pt x="1176" y="539"/>
                    </a:lnTo>
                    <a:lnTo>
                      <a:pt x="1176" y="538"/>
                    </a:lnTo>
                    <a:lnTo>
                      <a:pt x="1177" y="538"/>
                    </a:lnTo>
                    <a:lnTo>
                      <a:pt x="1177" y="539"/>
                    </a:lnTo>
                    <a:lnTo>
                      <a:pt x="1177" y="538"/>
                    </a:lnTo>
                    <a:lnTo>
                      <a:pt x="1178" y="538"/>
                    </a:lnTo>
                    <a:lnTo>
                      <a:pt x="1178" y="539"/>
                    </a:lnTo>
                    <a:lnTo>
                      <a:pt x="1179" y="539"/>
                    </a:lnTo>
                    <a:lnTo>
                      <a:pt x="1180" y="539"/>
                    </a:lnTo>
                    <a:lnTo>
                      <a:pt x="1180" y="538"/>
                    </a:lnTo>
                    <a:lnTo>
                      <a:pt x="1181" y="538"/>
                    </a:lnTo>
                    <a:lnTo>
                      <a:pt x="1181" y="539"/>
                    </a:lnTo>
                    <a:lnTo>
                      <a:pt x="1182" y="539"/>
                    </a:lnTo>
                    <a:lnTo>
                      <a:pt x="1183" y="539"/>
                    </a:lnTo>
                    <a:lnTo>
                      <a:pt x="1183" y="538"/>
                    </a:lnTo>
                    <a:lnTo>
                      <a:pt x="1184" y="538"/>
                    </a:lnTo>
                    <a:lnTo>
                      <a:pt x="1185" y="538"/>
                    </a:lnTo>
                    <a:lnTo>
                      <a:pt x="1185" y="537"/>
                    </a:lnTo>
                    <a:lnTo>
                      <a:pt x="1185" y="539"/>
                    </a:lnTo>
                    <a:lnTo>
                      <a:pt x="1186" y="537"/>
                    </a:lnTo>
                    <a:lnTo>
                      <a:pt x="1186" y="533"/>
                    </a:lnTo>
                    <a:lnTo>
                      <a:pt x="1186" y="534"/>
                    </a:lnTo>
                    <a:lnTo>
                      <a:pt x="1187" y="534"/>
                    </a:lnTo>
                    <a:lnTo>
                      <a:pt x="1187" y="536"/>
                    </a:lnTo>
                    <a:lnTo>
                      <a:pt x="1187" y="537"/>
                    </a:lnTo>
                    <a:lnTo>
                      <a:pt x="1188" y="537"/>
                    </a:lnTo>
                    <a:lnTo>
                      <a:pt x="1189" y="537"/>
                    </a:lnTo>
                    <a:lnTo>
                      <a:pt x="1189" y="538"/>
                    </a:lnTo>
                    <a:lnTo>
                      <a:pt x="1190" y="538"/>
                    </a:lnTo>
                    <a:lnTo>
                      <a:pt x="1191" y="538"/>
                    </a:lnTo>
                    <a:lnTo>
                      <a:pt x="1191" y="536"/>
                    </a:lnTo>
                    <a:lnTo>
                      <a:pt x="1192" y="536"/>
                    </a:lnTo>
                    <a:lnTo>
                      <a:pt x="1192" y="532"/>
                    </a:lnTo>
                    <a:lnTo>
                      <a:pt x="1192" y="533"/>
                    </a:lnTo>
                    <a:lnTo>
                      <a:pt x="1193" y="533"/>
                    </a:lnTo>
                    <a:lnTo>
                      <a:pt x="1193" y="537"/>
                    </a:lnTo>
                    <a:lnTo>
                      <a:pt x="1194" y="537"/>
                    </a:lnTo>
                    <a:lnTo>
                      <a:pt x="1195" y="537"/>
                    </a:lnTo>
                    <a:lnTo>
                      <a:pt x="1195" y="536"/>
                    </a:lnTo>
                    <a:lnTo>
                      <a:pt x="1195" y="538"/>
                    </a:lnTo>
                    <a:lnTo>
                      <a:pt x="1196" y="538"/>
                    </a:lnTo>
                    <a:lnTo>
                      <a:pt x="1197" y="538"/>
                    </a:lnTo>
                    <a:lnTo>
                      <a:pt x="1197" y="539"/>
                    </a:lnTo>
                    <a:lnTo>
                      <a:pt x="1198" y="538"/>
                    </a:lnTo>
                    <a:lnTo>
                      <a:pt x="1199" y="538"/>
                    </a:lnTo>
                    <a:lnTo>
                      <a:pt x="1199" y="539"/>
                    </a:lnTo>
                    <a:lnTo>
                      <a:pt x="1199" y="538"/>
                    </a:lnTo>
                    <a:lnTo>
                      <a:pt x="1200" y="538"/>
                    </a:lnTo>
                    <a:lnTo>
                      <a:pt x="1200" y="539"/>
                    </a:lnTo>
                    <a:lnTo>
                      <a:pt x="1200" y="538"/>
                    </a:lnTo>
                    <a:lnTo>
                      <a:pt x="1201" y="538"/>
                    </a:lnTo>
                    <a:lnTo>
                      <a:pt x="1201" y="539"/>
                    </a:lnTo>
                    <a:lnTo>
                      <a:pt x="1202" y="539"/>
                    </a:lnTo>
                    <a:lnTo>
                      <a:pt x="1203" y="539"/>
                    </a:lnTo>
                    <a:lnTo>
                      <a:pt x="1203" y="538"/>
                    </a:lnTo>
                    <a:lnTo>
                      <a:pt x="1204" y="538"/>
                    </a:lnTo>
                    <a:lnTo>
                      <a:pt x="1204" y="539"/>
                    </a:lnTo>
                    <a:lnTo>
                      <a:pt x="1204" y="538"/>
                    </a:lnTo>
                    <a:lnTo>
                      <a:pt x="1205" y="538"/>
                    </a:lnTo>
                    <a:lnTo>
                      <a:pt x="1205" y="539"/>
                    </a:lnTo>
                    <a:lnTo>
                      <a:pt x="1206" y="539"/>
                    </a:lnTo>
                    <a:lnTo>
                      <a:pt x="1207" y="539"/>
                    </a:lnTo>
                    <a:lnTo>
                      <a:pt x="1208" y="539"/>
                    </a:lnTo>
                    <a:lnTo>
                      <a:pt x="1208" y="538"/>
                    </a:lnTo>
                    <a:lnTo>
                      <a:pt x="1209" y="538"/>
                    </a:lnTo>
                    <a:lnTo>
                      <a:pt x="1209" y="539"/>
                    </a:lnTo>
                    <a:lnTo>
                      <a:pt x="1209" y="538"/>
                    </a:lnTo>
                    <a:lnTo>
                      <a:pt x="1210" y="538"/>
                    </a:lnTo>
                    <a:lnTo>
                      <a:pt x="1210" y="539"/>
                    </a:lnTo>
                    <a:lnTo>
                      <a:pt x="1211" y="539"/>
                    </a:lnTo>
                    <a:lnTo>
                      <a:pt x="1212" y="539"/>
                    </a:lnTo>
                    <a:lnTo>
                      <a:pt x="1212" y="538"/>
                    </a:lnTo>
                    <a:lnTo>
                      <a:pt x="1213" y="538"/>
                    </a:lnTo>
                    <a:lnTo>
                      <a:pt x="1213" y="537"/>
                    </a:lnTo>
                    <a:lnTo>
                      <a:pt x="1213" y="538"/>
                    </a:lnTo>
                    <a:lnTo>
                      <a:pt x="1214" y="538"/>
                    </a:lnTo>
                    <a:lnTo>
                      <a:pt x="1215" y="538"/>
                    </a:lnTo>
                    <a:lnTo>
                      <a:pt x="1215" y="539"/>
                    </a:lnTo>
                    <a:lnTo>
                      <a:pt x="1216" y="539"/>
                    </a:lnTo>
                    <a:lnTo>
                      <a:pt x="1217" y="539"/>
                    </a:lnTo>
                    <a:lnTo>
                      <a:pt x="1218" y="539"/>
                    </a:lnTo>
                    <a:lnTo>
                      <a:pt x="1219" y="539"/>
                    </a:lnTo>
                    <a:lnTo>
                      <a:pt x="1219" y="538"/>
                    </a:lnTo>
                    <a:lnTo>
                      <a:pt x="1220" y="538"/>
                    </a:lnTo>
                    <a:lnTo>
                      <a:pt x="1220" y="539"/>
                    </a:lnTo>
                    <a:lnTo>
                      <a:pt x="1221" y="538"/>
                    </a:lnTo>
                    <a:lnTo>
                      <a:pt x="1222" y="538"/>
                    </a:lnTo>
                    <a:lnTo>
                      <a:pt x="1222" y="539"/>
                    </a:lnTo>
                    <a:lnTo>
                      <a:pt x="1222" y="538"/>
                    </a:lnTo>
                    <a:lnTo>
                      <a:pt x="1223" y="538"/>
                    </a:lnTo>
                    <a:lnTo>
                      <a:pt x="1223" y="539"/>
                    </a:lnTo>
                    <a:lnTo>
                      <a:pt x="1223" y="538"/>
                    </a:lnTo>
                    <a:lnTo>
                      <a:pt x="1224" y="538"/>
                    </a:lnTo>
                    <a:lnTo>
                      <a:pt x="1224" y="539"/>
                    </a:lnTo>
                    <a:lnTo>
                      <a:pt x="1224" y="538"/>
                    </a:lnTo>
                    <a:lnTo>
                      <a:pt x="1225" y="538"/>
                    </a:lnTo>
                    <a:lnTo>
                      <a:pt x="1225" y="539"/>
                    </a:lnTo>
                    <a:lnTo>
                      <a:pt x="1226" y="538"/>
                    </a:lnTo>
                    <a:lnTo>
                      <a:pt x="1226" y="537"/>
                    </a:lnTo>
                    <a:lnTo>
                      <a:pt x="1227" y="537"/>
                    </a:lnTo>
                    <a:lnTo>
                      <a:pt x="1227" y="536"/>
                    </a:lnTo>
                    <a:lnTo>
                      <a:pt x="1227" y="537"/>
                    </a:lnTo>
                    <a:lnTo>
                      <a:pt x="1228" y="537"/>
                    </a:lnTo>
                    <a:lnTo>
                      <a:pt x="1228" y="539"/>
                    </a:lnTo>
                    <a:lnTo>
                      <a:pt x="1228" y="537"/>
                    </a:lnTo>
                    <a:lnTo>
                      <a:pt x="1229" y="537"/>
                    </a:lnTo>
                    <a:lnTo>
                      <a:pt x="1229" y="538"/>
                    </a:lnTo>
                    <a:lnTo>
                      <a:pt x="1230" y="538"/>
                    </a:lnTo>
                    <a:lnTo>
                      <a:pt x="1231" y="538"/>
                    </a:lnTo>
                    <a:lnTo>
                      <a:pt x="1231" y="539"/>
                    </a:lnTo>
                    <a:lnTo>
                      <a:pt x="1231" y="538"/>
                    </a:lnTo>
                    <a:lnTo>
                      <a:pt x="1232" y="538"/>
                    </a:lnTo>
                    <a:lnTo>
                      <a:pt x="1232" y="539"/>
                    </a:lnTo>
                    <a:lnTo>
                      <a:pt x="1233" y="538"/>
                    </a:lnTo>
                    <a:lnTo>
                      <a:pt x="1233" y="537"/>
                    </a:lnTo>
                    <a:lnTo>
                      <a:pt x="1234" y="537"/>
                    </a:lnTo>
                    <a:lnTo>
                      <a:pt x="1234" y="539"/>
                    </a:lnTo>
                    <a:lnTo>
                      <a:pt x="1235" y="537"/>
                    </a:lnTo>
                    <a:lnTo>
                      <a:pt x="1236" y="537"/>
                    </a:lnTo>
                    <a:lnTo>
                      <a:pt x="1236" y="538"/>
                    </a:lnTo>
                    <a:lnTo>
                      <a:pt x="1236" y="537"/>
                    </a:lnTo>
                    <a:lnTo>
                      <a:pt x="1237" y="537"/>
                    </a:lnTo>
                    <a:lnTo>
                      <a:pt x="1237" y="538"/>
                    </a:lnTo>
                    <a:lnTo>
                      <a:pt x="1238" y="537"/>
                    </a:lnTo>
                    <a:lnTo>
                      <a:pt x="1239" y="537"/>
                    </a:lnTo>
                    <a:lnTo>
                      <a:pt x="1239" y="538"/>
                    </a:lnTo>
                    <a:lnTo>
                      <a:pt x="1240" y="538"/>
                    </a:lnTo>
                    <a:lnTo>
                      <a:pt x="1240" y="539"/>
                    </a:lnTo>
                    <a:lnTo>
                      <a:pt x="1240" y="538"/>
                    </a:lnTo>
                    <a:lnTo>
                      <a:pt x="1241" y="538"/>
                    </a:lnTo>
                    <a:lnTo>
                      <a:pt x="1241" y="539"/>
                    </a:lnTo>
                    <a:lnTo>
                      <a:pt x="1241" y="538"/>
                    </a:lnTo>
                    <a:lnTo>
                      <a:pt x="1242" y="538"/>
                    </a:lnTo>
                    <a:lnTo>
                      <a:pt x="1242" y="539"/>
                    </a:lnTo>
                    <a:lnTo>
                      <a:pt x="1242" y="538"/>
                    </a:lnTo>
                    <a:lnTo>
                      <a:pt x="1243" y="538"/>
                    </a:lnTo>
                    <a:lnTo>
                      <a:pt x="1243" y="539"/>
                    </a:lnTo>
                    <a:lnTo>
                      <a:pt x="1243" y="538"/>
                    </a:lnTo>
                    <a:lnTo>
                      <a:pt x="1244" y="538"/>
                    </a:lnTo>
                    <a:lnTo>
                      <a:pt x="1244" y="539"/>
                    </a:lnTo>
                    <a:lnTo>
                      <a:pt x="1245" y="539"/>
                    </a:lnTo>
                    <a:lnTo>
                      <a:pt x="1246" y="539"/>
                    </a:lnTo>
                    <a:lnTo>
                      <a:pt x="1246" y="538"/>
                    </a:lnTo>
                    <a:lnTo>
                      <a:pt x="1247" y="538"/>
                    </a:lnTo>
                    <a:lnTo>
                      <a:pt x="1247" y="539"/>
                    </a:lnTo>
                    <a:lnTo>
                      <a:pt x="1247" y="538"/>
                    </a:lnTo>
                    <a:lnTo>
                      <a:pt x="1248" y="538"/>
                    </a:lnTo>
                    <a:lnTo>
                      <a:pt x="1248" y="539"/>
                    </a:lnTo>
                    <a:lnTo>
                      <a:pt x="1248" y="538"/>
                    </a:lnTo>
                    <a:lnTo>
                      <a:pt x="1249" y="538"/>
                    </a:lnTo>
                    <a:lnTo>
                      <a:pt x="1249" y="539"/>
                    </a:lnTo>
                    <a:lnTo>
                      <a:pt x="1249" y="538"/>
                    </a:lnTo>
                    <a:lnTo>
                      <a:pt x="1250" y="538"/>
                    </a:lnTo>
                    <a:lnTo>
                      <a:pt x="1250" y="539"/>
                    </a:lnTo>
                    <a:lnTo>
                      <a:pt x="1250" y="538"/>
                    </a:lnTo>
                    <a:lnTo>
                      <a:pt x="1251" y="538"/>
                    </a:lnTo>
                    <a:lnTo>
                      <a:pt x="1251" y="539"/>
                    </a:lnTo>
                    <a:lnTo>
                      <a:pt x="1251" y="538"/>
                    </a:lnTo>
                    <a:lnTo>
                      <a:pt x="1252" y="538"/>
                    </a:lnTo>
                    <a:lnTo>
                      <a:pt x="1252" y="539"/>
                    </a:lnTo>
                    <a:lnTo>
                      <a:pt x="1253" y="539"/>
                    </a:lnTo>
                    <a:lnTo>
                      <a:pt x="1254" y="539"/>
                    </a:lnTo>
                    <a:lnTo>
                      <a:pt x="1255" y="539"/>
                    </a:lnTo>
                    <a:lnTo>
                      <a:pt x="1255" y="538"/>
                    </a:lnTo>
                    <a:lnTo>
                      <a:pt x="1256" y="538"/>
                    </a:lnTo>
                    <a:lnTo>
                      <a:pt x="1256" y="539"/>
                    </a:lnTo>
                    <a:lnTo>
                      <a:pt x="1257" y="539"/>
                    </a:lnTo>
                    <a:lnTo>
                      <a:pt x="1258" y="539"/>
                    </a:lnTo>
                    <a:lnTo>
                      <a:pt x="1258" y="538"/>
                    </a:lnTo>
                    <a:lnTo>
                      <a:pt x="1259" y="538"/>
                    </a:lnTo>
                    <a:lnTo>
                      <a:pt x="1259" y="539"/>
                    </a:lnTo>
                    <a:lnTo>
                      <a:pt x="1260" y="539"/>
                    </a:lnTo>
                    <a:lnTo>
                      <a:pt x="1261" y="539"/>
                    </a:lnTo>
                    <a:lnTo>
                      <a:pt x="1261" y="538"/>
                    </a:lnTo>
                    <a:lnTo>
                      <a:pt x="1261" y="539"/>
                    </a:lnTo>
                    <a:lnTo>
                      <a:pt x="1262" y="539"/>
                    </a:lnTo>
                    <a:lnTo>
                      <a:pt x="1263" y="539"/>
                    </a:lnTo>
                    <a:lnTo>
                      <a:pt x="1264" y="539"/>
                    </a:lnTo>
                    <a:lnTo>
                      <a:pt x="1265" y="539"/>
                    </a:lnTo>
                    <a:lnTo>
                      <a:pt x="1266" y="539"/>
                    </a:lnTo>
                    <a:lnTo>
                      <a:pt x="1266" y="538"/>
                    </a:lnTo>
                    <a:lnTo>
                      <a:pt x="1267" y="538"/>
                    </a:lnTo>
                    <a:lnTo>
                      <a:pt x="1267" y="539"/>
                    </a:lnTo>
                    <a:lnTo>
                      <a:pt x="1267" y="538"/>
                    </a:lnTo>
                    <a:lnTo>
                      <a:pt x="1268" y="538"/>
                    </a:lnTo>
                    <a:lnTo>
                      <a:pt x="1268" y="539"/>
                    </a:lnTo>
                    <a:lnTo>
                      <a:pt x="1268" y="538"/>
                    </a:lnTo>
                    <a:lnTo>
                      <a:pt x="1269" y="538"/>
                    </a:lnTo>
                    <a:lnTo>
                      <a:pt x="1269" y="539"/>
                    </a:lnTo>
                    <a:lnTo>
                      <a:pt x="1269" y="538"/>
                    </a:lnTo>
                    <a:lnTo>
                      <a:pt x="1270" y="538"/>
                    </a:lnTo>
                    <a:lnTo>
                      <a:pt x="1270" y="539"/>
                    </a:lnTo>
                    <a:lnTo>
                      <a:pt x="1270" y="538"/>
                    </a:lnTo>
                    <a:lnTo>
                      <a:pt x="1271" y="538"/>
                    </a:lnTo>
                    <a:lnTo>
                      <a:pt x="1271" y="539"/>
                    </a:lnTo>
                    <a:lnTo>
                      <a:pt x="1272" y="538"/>
                    </a:lnTo>
                    <a:lnTo>
                      <a:pt x="1272" y="529"/>
                    </a:lnTo>
                    <a:lnTo>
                      <a:pt x="1272" y="532"/>
                    </a:lnTo>
                    <a:lnTo>
                      <a:pt x="1273" y="532"/>
                    </a:lnTo>
                    <a:lnTo>
                      <a:pt x="1273" y="528"/>
                    </a:lnTo>
                    <a:lnTo>
                      <a:pt x="1273" y="533"/>
                    </a:lnTo>
                    <a:lnTo>
                      <a:pt x="1274" y="533"/>
                    </a:lnTo>
                    <a:lnTo>
                      <a:pt x="1274" y="536"/>
                    </a:lnTo>
                    <a:lnTo>
                      <a:pt x="1274" y="534"/>
                    </a:lnTo>
                    <a:lnTo>
                      <a:pt x="1275" y="534"/>
                    </a:lnTo>
                    <a:lnTo>
                      <a:pt x="1275" y="536"/>
                    </a:lnTo>
                    <a:lnTo>
                      <a:pt x="1275" y="535"/>
                    </a:lnTo>
                    <a:lnTo>
                      <a:pt x="1276" y="535"/>
                    </a:lnTo>
                    <a:lnTo>
                      <a:pt x="1276" y="538"/>
                    </a:lnTo>
                    <a:lnTo>
                      <a:pt x="1277" y="538"/>
                    </a:lnTo>
                    <a:lnTo>
                      <a:pt x="1278" y="538"/>
                    </a:lnTo>
                    <a:lnTo>
                      <a:pt x="1278" y="539"/>
                    </a:lnTo>
                    <a:lnTo>
                      <a:pt x="1278" y="538"/>
                    </a:lnTo>
                    <a:lnTo>
                      <a:pt x="1279" y="538"/>
                    </a:lnTo>
                    <a:lnTo>
                      <a:pt x="1279" y="539"/>
                    </a:lnTo>
                    <a:lnTo>
                      <a:pt x="1280" y="538"/>
                    </a:lnTo>
                    <a:lnTo>
                      <a:pt x="1281" y="538"/>
                    </a:lnTo>
                    <a:lnTo>
                      <a:pt x="1282" y="538"/>
                    </a:lnTo>
                    <a:lnTo>
                      <a:pt x="1283" y="538"/>
                    </a:lnTo>
                    <a:lnTo>
                      <a:pt x="1283" y="539"/>
                    </a:lnTo>
                    <a:lnTo>
                      <a:pt x="1284" y="538"/>
                    </a:lnTo>
                    <a:lnTo>
                      <a:pt x="1284" y="537"/>
                    </a:lnTo>
                    <a:lnTo>
                      <a:pt x="1284" y="538"/>
                    </a:lnTo>
                    <a:lnTo>
                      <a:pt x="1285" y="538"/>
                    </a:lnTo>
                    <a:lnTo>
                      <a:pt x="1286" y="538"/>
                    </a:lnTo>
                    <a:lnTo>
                      <a:pt x="1286" y="537"/>
                    </a:lnTo>
                    <a:lnTo>
                      <a:pt x="1286" y="539"/>
                    </a:lnTo>
                    <a:lnTo>
                      <a:pt x="1286" y="537"/>
                    </a:lnTo>
                    <a:lnTo>
                      <a:pt x="1287" y="537"/>
                    </a:lnTo>
                    <a:lnTo>
                      <a:pt x="1287" y="538"/>
                    </a:lnTo>
                    <a:lnTo>
                      <a:pt x="1288" y="538"/>
                    </a:lnTo>
                    <a:lnTo>
                      <a:pt x="1289" y="538"/>
                    </a:lnTo>
                    <a:lnTo>
                      <a:pt x="1289" y="537"/>
                    </a:lnTo>
                    <a:lnTo>
                      <a:pt x="1289" y="539"/>
                    </a:lnTo>
                    <a:lnTo>
                      <a:pt x="1289" y="537"/>
                    </a:lnTo>
                    <a:lnTo>
                      <a:pt x="1290" y="537"/>
                    </a:lnTo>
                    <a:lnTo>
                      <a:pt x="1290" y="538"/>
                    </a:lnTo>
                    <a:lnTo>
                      <a:pt x="1291" y="538"/>
                    </a:lnTo>
                    <a:lnTo>
                      <a:pt x="1292" y="538"/>
                    </a:lnTo>
                    <a:lnTo>
                      <a:pt x="1292" y="539"/>
                    </a:lnTo>
                    <a:lnTo>
                      <a:pt x="1293" y="539"/>
                    </a:lnTo>
                    <a:lnTo>
                      <a:pt x="1294" y="539"/>
                    </a:lnTo>
                    <a:lnTo>
                      <a:pt x="1295" y="539"/>
                    </a:lnTo>
                    <a:lnTo>
                      <a:pt x="1295" y="538"/>
                    </a:lnTo>
                    <a:lnTo>
                      <a:pt x="1296" y="538"/>
                    </a:lnTo>
                    <a:lnTo>
                      <a:pt x="1296" y="539"/>
                    </a:lnTo>
                    <a:lnTo>
                      <a:pt x="1297" y="539"/>
                    </a:lnTo>
                    <a:lnTo>
                      <a:pt x="1298" y="539"/>
                    </a:lnTo>
                    <a:lnTo>
                      <a:pt x="1299" y="539"/>
                    </a:lnTo>
                    <a:lnTo>
                      <a:pt x="1299" y="538"/>
                    </a:lnTo>
                    <a:lnTo>
                      <a:pt x="1299" y="539"/>
                    </a:lnTo>
                    <a:lnTo>
                      <a:pt x="1300" y="539"/>
                    </a:lnTo>
                    <a:lnTo>
                      <a:pt x="1301" y="539"/>
                    </a:lnTo>
                    <a:lnTo>
                      <a:pt x="1301" y="538"/>
                    </a:lnTo>
                    <a:lnTo>
                      <a:pt x="1302" y="538"/>
                    </a:lnTo>
                    <a:lnTo>
                      <a:pt x="1302" y="539"/>
                    </a:lnTo>
                    <a:lnTo>
                      <a:pt x="1303" y="539"/>
                    </a:lnTo>
                    <a:lnTo>
                      <a:pt x="1304" y="539"/>
                    </a:lnTo>
                    <a:lnTo>
                      <a:pt x="1304" y="538"/>
                    </a:lnTo>
                    <a:lnTo>
                      <a:pt x="1305" y="538"/>
                    </a:lnTo>
                    <a:lnTo>
                      <a:pt x="1305" y="539"/>
                    </a:lnTo>
                    <a:lnTo>
                      <a:pt x="1305" y="538"/>
                    </a:lnTo>
                    <a:lnTo>
                      <a:pt x="1306" y="538"/>
                    </a:lnTo>
                    <a:lnTo>
                      <a:pt x="1306" y="539"/>
                    </a:lnTo>
                    <a:lnTo>
                      <a:pt x="1307" y="539"/>
                    </a:lnTo>
                    <a:lnTo>
                      <a:pt x="1307" y="537"/>
                    </a:lnTo>
                    <a:lnTo>
                      <a:pt x="1307" y="538"/>
                    </a:lnTo>
                    <a:lnTo>
                      <a:pt x="1308" y="538"/>
                    </a:lnTo>
                    <a:lnTo>
                      <a:pt x="1308" y="539"/>
                    </a:lnTo>
                    <a:lnTo>
                      <a:pt x="1309" y="538"/>
                    </a:lnTo>
                    <a:lnTo>
                      <a:pt x="1310" y="538"/>
                    </a:lnTo>
                    <a:lnTo>
                      <a:pt x="1311" y="538"/>
                    </a:lnTo>
                    <a:lnTo>
                      <a:pt x="1311" y="539"/>
                    </a:lnTo>
                    <a:lnTo>
                      <a:pt x="1311" y="538"/>
                    </a:lnTo>
                    <a:lnTo>
                      <a:pt x="1312" y="538"/>
                    </a:lnTo>
                    <a:lnTo>
                      <a:pt x="1312" y="539"/>
                    </a:lnTo>
                    <a:lnTo>
                      <a:pt x="1313" y="538"/>
                    </a:lnTo>
                    <a:lnTo>
                      <a:pt x="1314" y="538"/>
                    </a:lnTo>
                    <a:lnTo>
                      <a:pt x="1314" y="539"/>
                    </a:lnTo>
                    <a:lnTo>
                      <a:pt x="1314" y="538"/>
                    </a:lnTo>
                    <a:lnTo>
                      <a:pt x="1315" y="538"/>
                    </a:lnTo>
                    <a:lnTo>
                      <a:pt x="1315" y="539"/>
                    </a:lnTo>
                    <a:lnTo>
                      <a:pt x="1315" y="538"/>
                    </a:lnTo>
                    <a:lnTo>
                      <a:pt x="1316" y="538"/>
                    </a:lnTo>
                    <a:lnTo>
                      <a:pt x="1316" y="539"/>
                    </a:lnTo>
                    <a:lnTo>
                      <a:pt x="1317" y="539"/>
                    </a:lnTo>
                    <a:lnTo>
                      <a:pt x="1318" y="539"/>
                    </a:lnTo>
                    <a:lnTo>
                      <a:pt x="1318" y="538"/>
                    </a:lnTo>
                    <a:lnTo>
                      <a:pt x="1319" y="538"/>
                    </a:lnTo>
                    <a:lnTo>
                      <a:pt x="1319" y="539"/>
                    </a:lnTo>
                    <a:lnTo>
                      <a:pt x="1320" y="539"/>
                    </a:lnTo>
                    <a:lnTo>
                      <a:pt x="1321" y="539"/>
                    </a:lnTo>
                    <a:lnTo>
                      <a:pt x="1321" y="538"/>
                    </a:lnTo>
                    <a:lnTo>
                      <a:pt x="1322" y="538"/>
                    </a:lnTo>
                    <a:lnTo>
                      <a:pt x="1322" y="539"/>
                    </a:lnTo>
                    <a:lnTo>
                      <a:pt x="1322" y="538"/>
                    </a:lnTo>
                    <a:lnTo>
                      <a:pt x="1323" y="538"/>
                    </a:lnTo>
                    <a:lnTo>
                      <a:pt x="1323" y="539"/>
                    </a:lnTo>
                    <a:lnTo>
                      <a:pt x="1324" y="538"/>
                    </a:lnTo>
                    <a:lnTo>
                      <a:pt x="1325" y="538"/>
                    </a:lnTo>
                    <a:lnTo>
                      <a:pt x="1325" y="539"/>
                    </a:lnTo>
                    <a:lnTo>
                      <a:pt x="1325" y="538"/>
                    </a:lnTo>
                    <a:lnTo>
                      <a:pt x="1326" y="538"/>
                    </a:lnTo>
                    <a:lnTo>
                      <a:pt x="1326" y="539"/>
                    </a:lnTo>
                    <a:lnTo>
                      <a:pt x="1326" y="538"/>
                    </a:lnTo>
                    <a:lnTo>
                      <a:pt x="1327" y="538"/>
                    </a:lnTo>
                    <a:lnTo>
                      <a:pt x="1327" y="539"/>
                    </a:lnTo>
                    <a:lnTo>
                      <a:pt x="1327" y="538"/>
                    </a:lnTo>
                    <a:lnTo>
                      <a:pt x="1328" y="538"/>
                    </a:lnTo>
                    <a:lnTo>
                      <a:pt x="1328" y="539"/>
                    </a:lnTo>
                    <a:lnTo>
                      <a:pt x="1329" y="538"/>
                    </a:lnTo>
                    <a:lnTo>
                      <a:pt x="1329" y="537"/>
                    </a:lnTo>
                    <a:lnTo>
                      <a:pt x="1330" y="537"/>
                    </a:lnTo>
                    <a:lnTo>
                      <a:pt x="1330" y="532"/>
                    </a:lnTo>
                    <a:lnTo>
                      <a:pt x="1330" y="533"/>
                    </a:lnTo>
                    <a:lnTo>
                      <a:pt x="1331" y="533"/>
                    </a:lnTo>
                    <a:lnTo>
                      <a:pt x="1331" y="537"/>
                    </a:lnTo>
                    <a:lnTo>
                      <a:pt x="1331" y="536"/>
                    </a:lnTo>
                    <a:lnTo>
                      <a:pt x="1332" y="536"/>
                    </a:lnTo>
                    <a:lnTo>
                      <a:pt x="1332" y="537"/>
                    </a:lnTo>
                    <a:lnTo>
                      <a:pt x="1333" y="537"/>
                    </a:lnTo>
                    <a:lnTo>
                      <a:pt x="1334" y="537"/>
                    </a:lnTo>
                    <a:lnTo>
                      <a:pt x="1334" y="539"/>
                    </a:lnTo>
                    <a:lnTo>
                      <a:pt x="1334" y="538"/>
                    </a:lnTo>
                    <a:lnTo>
                      <a:pt x="1335" y="538"/>
                    </a:lnTo>
                    <a:lnTo>
                      <a:pt x="1336" y="538"/>
                    </a:lnTo>
                    <a:lnTo>
                      <a:pt x="1336" y="539"/>
                    </a:lnTo>
                    <a:lnTo>
                      <a:pt x="1337" y="539"/>
                    </a:lnTo>
                    <a:lnTo>
                      <a:pt x="1338" y="539"/>
                    </a:lnTo>
                    <a:lnTo>
                      <a:pt x="1338" y="538"/>
                    </a:lnTo>
                    <a:lnTo>
                      <a:pt x="1339" y="538"/>
                    </a:lnTo>
                    <a:lnTo>
                      <a:pt x="1340" y="538"/>
                    </a:lnTo>
                    <a:lnTo>
                      <a:pt x="1340" y="539"/>
                    </a:lnTo>
                    <a:lnTo>
                      <a:pt x="1341" y="539"/>
                    </a:lnTo>
                    <a:lnTo>
                      <a:pt x="1342" y="539"/>
                    </a:lnTo>
                    <a:lnTo>
                      <a:pt x="1342" y="538"/>
                    </a:lnTo>
                    <a:lnTo>
                      <a:pt x="1343" y="538"/>
                    </a:lnTo>
                    <a:lnTo>
                      <a:pt x="1343" y="539"/>
                    </a:lnTo>
                    <a:lnTo>
                      <a:pt x="1343" y="538"/>
                    </a:lnTo>
                    <a:lnTo>
                      <a:pt x="1344" y="538"/>
                    </a:lnTo>
                    <a:lnTo>
                      <a:pt x="1344" y="539"/>
                    </a:lnTo>
                    <a:lnTo>
                      <a:pt x="1345" y="539"/>
                    </a:lnTo>
                    <a:lnTo>
                      <a:pt x="1346" y="539"/>
                    </a:lnTo>
                    <a:lnTo>
                      <a:pt x="1346" y="538"/>
                    </a:lnTo>
                    <a:lnTo>
                      <a:pt x="1347" y="538"/>
                    </a:lnTo>
                    <a:lnTo>
                      <a:pt x="1347" y="539"/>
                    </a:lnTo>
                    <a:lnTo>
                      <a:pt x="1347" y="538"/>
                    </a:lnTo>
                    <a:lnTo>
                      <a:pt x="1348" y="538"/>
                    </a:lnTo>
                    <a:lnTo>
                      <a:pt x="1348" y="539"/>
                    </a:lnTo>
                    <a:lnTo>
                      <a:pt x="1348" y="538"/>
                    </a:lnTo>
                    <a:lnTo>
                      <a:pt x="1349" y="538"/>
                    </a:lnTo>
                    <a:lnTo>
                      <a:pt x="1349" y="539"/>
                    </a:lnTo>
                    <a:lnTo>
                      <a:pt x="1350" y="538"/>
                    </a:lnTo>
                    <a:lnTo>
                      <a:pt x="1351" y="538"/>
                    </a:lnTo>
                    <a:lnTo>
                      <a:pt x="1351" y="539"/>
                    </a:lnTo>
                    <a:lnTo>
                      <a:pt x="1351" y="538"/>
                    </a:lnTo>
                    <a:lnTo>
                      <a:pt x="1352" y="538"/>
                    </a:lnTo>
                    <a:lnTo>
                      <a:pt x="1352" y="539"/>
                    </a:lnTo>
                    <a:lnTo>
                      <a:pt x="1352" y="538"/>
                    </a:lnTo>
                    <a:lnTo>
                      <a:pt x="1353" y="538"/>
                    </a:lnTo>
                    <a:lnTo>
                      <a:pt x="1353" y="539"/>
                    </a:lnTo>
                    <a:lnTo>
                      <a:pt x="1353" y="538"/>
                    </a:lnTo>
                    <a:lnTo>
                      <a:pt x="1354" y="538"/>
                    </a:lnTo>
                    <a:lnTo>
                      <a:pt x="1354" y="539"/>
                    </a:lnTo>
                    <a:lnTo>
                      <a:pt x="1355" y="538"/>
                    </a:lnTo>
                    <a:lnTo>
                      <a:pt x="1356" y="538"/>
                    </a:lnTo>
                    <a:lnTo>
                      <a:pt x="1356" y="539"/>
                    </a:lnTo>
                    <a:lnTo>
                      <a:pt x="1356" y="538"/>
                    </a:lnTo>
                    <a:lnTo>
                      <a:pt x="1357" y="538"/>
                    </a:lnTo>
                    <a:lnTo>
                      <a:pt x="1357" y="539"/>
                    </a:lnTo>
                    <a:lnTo>
                      <a:pt x="1358" y="539"/>
                    </a:lnTo>
                    <a:lnTo>
                      <a:pt x="1358" y="534"/>
                    </a:lnTo>
                    <a:lnTo>
                      <a:pt x="1359" y="534"/>
                    </a:lnTo>
                    <a:lnTo>
                      <a:pt x="1359" y="533"/>
                    </a:lnTo>
                    <a:lnTo>
                      <a:pt x="1359" y="534"/>
                    </a:lnTo>
                    <a:lnTo>
                      <a:pt x="1360" y="534"/>
                    </a:lnTo>
                    <a:lnTo>
                      <a:pt x="1360" y="537"/>
                    </a:lnTo>
                    <a:lnTo>
                      <a:pt x="1361" y="537"/>
                    </a:lnTo>
                    <a:lnTo>
                      <a:pt x="1361" y="538"/>
                    </a:lnTo>
                    <a:lnTo>
                      <a:pt x="1362" y="538"/>
                    </a:lnTo>
                    <a:lnTo>
                      <a:pt x="1363" y="538"/>
                    </a:lnTo>
                    <a:lnTo>
                      <a:pt x="1364" y="538"/>
                    </a:lnTo>
                    <a:lnTo>
                      <a:pt x="1364" y="537"/>
                    </a:lnTo>
                    <a:lnTo>
                      <a:pt x="1365" y="537"/>
                    </a:lnTo>
                    <a:lnTo>
                      <a:pt x="1365" y="536"/>
                    </a:lnTo>
                    <a:lnTo>
                      <a:pt x="1365" y="538"/>
                    </a:lnTo>
                    <a:lnTo>
                      <a:pt x="1366" y="538"/>
                    </a:lnTo>
                    <a:lnTo>
                      <a:pt x="1367" y="538"/>
                    </a:lnTo>
                    <a:lnTo>
                      <a:pt x="1367" y="539"/>
                    </a:lnTo>
                    <a:lnTo>
                      <a:pt x="1367" y="538"/>
                    </a:lnTo>
                    <a:lnTo>
                      <a:pt x="1368" y="538"/>
                    </a:lnTo>
                    <a:lnTo>
                      <a:pt x="1368" y="539"/>
                    </a:lnTo>
                    <a:lnTo>
                      <a:pt x="1368" y="538"/>
                    </a:lnTo>
                    <a:lnTo>
                      <a:pt x="1369" y="538"/>
                    </a:lnTo>
                    <a:lnTo>
                      <a:pt x="1369" y="539"/>
                    </a:lnTo>
                    <a:lnTo>
                      <a:pt x="1370" y="538"/>
                    </a:lnTo>
                    <a:lnTo>
                      <a:pt x="1370" y="536"/>
                    </a:lnTo>
                    <a:lnTo>
                      <a:pt x="1371" y="536"/>
                    </a:lnTo>
                    <a:lnTo>
                      <a:pt x="1371" y="538"/>
                    </a:lnTo>
                    <a:lnTo>
                      <a:pt x="1371" y="537"/>
                    </a:lnTo>
                    <a:lnTo>
                      <a:pt x="1372" y="537"/>
                    </a:lnTo>
                    <a:lnTo>
                      <a:pt x="1372" y="538"/>
                    </a:lnTo>
                    <a:lnTo>
                      <a:pt x="1373" y="537"/>
                    </a:lnTo>
                    <a:lnTo>
                      <a:pt x="1374" y="537"/>
                    </a:lnTo>
                    <a:lnTo>
                      <a:pt x="1374" y="539"/>
                    </a:lnTo>
                    <a:lnTo>
                      <a:pt x="1375" y="539"/>
                    </a:lnTo>
                    <a:lnTo>
                      <a:pt x="1376" y="539"/>
                    </a:lnTo>
                    <a:lnTo>
                      <a:pt x="1376" y="538"/>
                    </a:lnTo>
                    <a:lnTo>
                      <a:pt x="1376" y="539"/>
                    </a:lnTo>
                    <a:lnTo>
                      <a:pt x="1377" y="539"/>
                    </a:lnTo>
                    <a:lnTo>
                      <a:pt x="1378" y="539"/>
                    </a:lnTo>
                    <a:lnTo>
                      <a:pt x="1378" y="538"/>
                    </a:lnTo>
                    <a:lnTo>
                      <a:pt x="1378" y="539"/>
                    </a:lnTo>
                    <a:lnTo>
                      <a:pt x="1379" y="539"/>
                    </a:lnTo>
                    <a:lnTo>
                      <a:pt x="1380" y="539"/>
                    </a:lnTo>
                    <a:lnTo>
                      <a:pt x="1380" y="538"/>
                    </a:lnTo>
                    <a:lnTo>
                      <a:pt x="1381" y="538"/>
                    </a:lnTo>
                    <a:lnTo>
                      <a:pt x="1381" y="539"/>
                    </a:lnTo>
                    <a:lnTo>
                      <a:pt x="1381" y="538"/>
                    </a:lnTo>
                    <a:lnTo>
                      <a:pt x="1382" y="538"/>
                    </a:lnTo>
                    <a:lnTo>
                      <a:pt x="1382" y="539"/>
                    </a:lnTo>
                    <a:lnTo>
                      <a:pt x="1382" y="538"/>
                    </a:lnTo>
                    <a:lnTo>
                      <a:pt x="1383" y="538"/>
                    </a:lnTo>
                    <a:lnTo>
                      <a:pt x="1383" y="539"/>
                    </a:lnTo>
                    <a:lnTo>
                      <a:pt x="1383" y="538"/>
                    </a:lnTo>
                    <a:lnTo>
                      <a:pt x="1384" y="538"/>
                    </a:lnTo>
                    <a:lnTo>
                      <a:pt x="1384" y="539"/>
                    </a:lnTo>
                    <a:lnTo>
                      <a:pt x="1384" y="538"/>
                    </a:lnTo>
                    <a:lnTo>
                      <a:pt x="1385" y="538"/>
                    </a:lnTo>
                    <a:lnTo>
                      <a:pt x="1385" y="539"/>
                    </a:lnTo>
                    <a:lnTo>
                      <a:pt x="1386" y="539"/>
                    </a:lnTo>
                    <a:lnTo>
                      <a:pt x="1387" y="539"/>
                    </a:lnTo>
                    <a:lnTo>
                      <a:pt x="1387" y="538"/>
                    </a:lnTo>
                    <a:lnTo>
                      <a:pt x="1388" y="538"/>
                    </a:lnTo>
                    <a:lnTo>
                      <a:pt x="1388" y="539"/>
                    </a:lnTo>
                    <a:lnTo>
                      <a:pt x="1389" y="539"/>
                    </a:lnTo>
                    <a:lnTo>
                      <a:pt x="1390" y="539"/>
                    </a:lnTo>
                    <a:lnTo>
                      <a:pt x="1390" y="538"/>
                    </a:lnTo>
                    <a:lnTo>
                      <a:pt x="1391" y="538"/>
                    </a:lnTo>
                    <a:lnTo>
                      <a:pt x="1392" y="538"/>
                    </a:lnTo>
                    <a:lnTo>
                      <a:pt x="1392" y="539"/>
                    </a:lnTo>
                    <a:lnTo>
                      <a:pt x="1392" y="538"/>
                    </a:lnTo>
                    <a:lnTo>
                      <a:pt x="1393" y="538"/>
                    </a:lnTo>
                    <a:lnTo>
                      <a:pt x="1393" y="539"/>
                    </a:lnTo>
                    <a:lnTo>
                      <a:pt x="1393" y="538"/>
                    </a:lnTo>
                    <a:lnTo>
                      <a:pt x="1394" y="538"/>
                    </a:lnTo>
                    <a:lnTo>
                      <a:pt x="1394" y="539"/>
                    </a:lnTo>
                    <a:lnTo>
                      <a:pt x="1395" y="539"/>
                    </a:lnTo>
                    <a:lnTo>
                      <a:pt x="1396" y="539"/>
                    </a:lnTo>
                    <a:lnTo>
                      <a:pt x="1397" y="539"/>
                    </a:lnTo>
                    <a:lnTo>
                      <a:pt x="1398" y="539"/>
                    </a:lnTo>
                    <a:lnTo>
                      <a:pt x="1398" y="537"/>
                    </a:lnTo>
                    <a:lnTo>
                      <a:pt x="1399" y="537"/>
                    </a:lnTo>
                    <a:lnTo>
                      <a:pt x="1400" y="537"/>
                    </a:lnTo>
                    <a:lnTo>
                      <a:pt x="1400" y="538"/>
                    </a:lnTo>
                    <a:lnTo>
                      <a:pt x="1401" y="538"/>
                    </a:lnTo>
                    <a:lnTo>
                      <a:pt x="1401" y="539"/>
                    </a:lnTo>
                    <a:lnTo>
                      <a:pt x="1402" y="538"/>
                    </a:lnTo>
                    <a:lnTo>
                      <a:pt x="1403" y="538"/>
                    </a:lnTo>
                    <a:lnTo>
                      <a:pt x="1404" y="538"/>
                    </a:lnTo>
                    <a:lnTo>
                      <a:pt x="1404" y="539"/>
                    </a:lnTo>
                    <a:lnTo>
                      <a:pt x="1404" y="538"/>
                    </a:lnTo>
                    <a:lnTo>
                      <a:pt x="1405" y="538"/>
                    </a:lnTo>
                    <a:lnTo>
                      <a:pt x="1405" y="539"/>
                    </a:lnTo>
                    <a:lnTo>
                      <a:pt x="1406" y="539"/>
                    </a:lnTo>
                    <a:lnTo>
                      <a:pt x="1407" y="539"/>
                    </a:lnTo>
                    <a:lnTo>
                      <a:pt x="1407" y="536"/>
                    </a:lnTo>
                    <a:lnTo>
                      <a:pt x="1407" y="537"/>
                    </a:lnTo>
                    <a:lnTo>
                      <a:pt x="1408" y="537"/>
                    </a:lnTo>
                    <a:lnTo>
                      <a:pt x="1408" y="535"/>
                    </a:lnTo>
                    <a:lnTo>
                      <a:pt x="1408" y="537"/>
                    </a:lnTo>
                    <a:lnTo>
                      <a:pt x="1409" y="537"/>
                    </a:lnTo>
                    <a:lnTo>
                      <a:pt x="1409" y="538"/>
                    </a:lnTo>
                    <a:lnTo>
                      <a:pt x="1410" y="537"/>
                    </a:lnTo>
                    <a:lnTo>
                      <a:pt x="1410" y="529"/>
                    </a:lnTo>
                    <a:lnTo>
                      <a:pt x="1410" y="533"/>
                    </a:lnTo>
                    <a:lnTo>
                      <a:pt x="1411" y="533"/>
                    </a:lnTo>
                    <a:lnTo>
                      <a:pt x="1411" y="528"/>
                    </a:lnTo>
                    <a:lnTo>
                      <a:pt x="1411" y="534"/>
                    </a:lnTo>
                    <a:lnTo>
                      <a:pt x="1412" y="534"/>
                    </a:lnTo>
                    <a:lnTo>
                      <a:pt x="1412" y="535"/>
                    </a:lnTo>
                    <a:lnTo>
                      <a:pt x="1413" y="535"/>
                    </a:lnTo>
                    <a:lnTo>
                      <a:pt x="1413" y="536"/>
                    </a:lnTo>
                    <a:lnTo>
                      <a:pt x="1414" y="536"/>
                    </a:lnTo>
                    <a:lnTo>
                      <a:pt x="1414" y="538"/>
                    </a:lnTo>
                    <a:lnTo>
                      <a:pt x="1415" y="538"/>
                    </a:lnTo>
                    <a:lnTo>
                      <a:pt x="1416" y="538"/>
                    </a:lnTo>
                    <a:lnTo>
                      <a:pt x="1416" y="537"/>
                    </a:lnTo>
                    <a:lnTo>
                      <a:pt x="1417" y="537"/>
                    </a:lnTo>
                    <a:lnTo>
                      <a:pt x="1417" y="538"/>
                    </a:lnTo>
                    <a:lnTo>
                      <a:pt x="1418" y="538"/>
                    </a:lnTo>
                    <a:lnTo>
                      <a:pt x="1418" y="539"/>
                    </a:lnTo>
                    <a:lnTo>
                      <a:pt x="1418" y="538"/>
                    </a:lnTo>
                    <a:lnTo>
                      <a:pt x="1419" y="538"/>
                    </a:lnTo>
                    <a:lnTo>
                      <a:pt x="1419" y="539"/>
                    </a:lnTo>
                    <a:lnTo>
                      <a:pt x="1419" y="538"/>
                    </a:lnTo>
                    <a:lnTo>
                      <a:pt x="1420" y="538"/>
                    </a:lnTo>
                    <a:lnTo>
                      <a:pt x="1420" y="539"/>
                    </a:lnTo>
                    <a:lnTo>
                      <a:pt x="1421" y="539"/>
                    </a:lnTo>
                    <a:lnTo>
                      <a:pt x="1422" y="539"/>
                    </a:lnTo>
                    <a:lnTo>
                      <a:pt x="1422" y="538"/>
                    </a:lnTo>
                    <a:lnTo>
                      <a:pt x="1422" y="539"/>
                    </a:lnTo>
                    <a:lnTo>
                      <a:pt x="1423" y="539"/>
                    </a:lnTo>
                    <a:lnTo>
                      <a:pt x="1424" y="539"/>
                    </a:lnTo>
                    <a:lnTo>
                      <a:pt x="1424" y="536"/>
                    </a:lnTo>
                    <a:lnTo>
                      <a:pt x="1425" y="536"/>
                    </a:lnTo>
                    <a:lnTo>
                      <a:pt x="1425" y="537"/>
                    </a:lnTo>
                    <a:lnTo>
                      <a:pt x="1426" y="537"/>
                    </a:lnTo>
                    <a:lnTo>
                      <a:pt x="1426" y="538"/>
                    </a:lnTo>
                    <a:lnTo>
                      <a:pt x="1426" y="537"/>
                    </a:lnTo>
                    <a:lnTo>
                      <a:pt x="1427" y="537"/>
                    </a:lnTo>
                    <a:lnTo>
                      <a:pt x="1427" y="538"/>
                    </a:lnTo>
                    <a:lnTo>
                      <a:pt x="1427" y="537"/>
                    </a:lnTo>
                    <a:lnTo>
                      <a:pt x="1428" y="537"/>
                    </a:lnTo>
                    <a:lnTo>
                      <a:pt x="1428" y="539"/>
                    </a:lnTo>
                    <a:lnTo>
                      <a:pt x="1428" y="538"/>
                    </a:lnTo>
                    <a:lnTo>
                      <a:pt x="1429" y="538"/>
                    </a:lnTo>
                    <a:lnTo>
                      <a:pt x="1429" y="539"/>
                    </a:lnTo>
                    <a:lnTo>
                      <a:pt x="1430" y="539"/>
                    </a:lnTo>
                    <a:lnTo>
                      <a:pt x="1430" y="537"/>
                    </a:lnTo>
                    <a:lnTo>
                      <a:pt x="1430" y="538"/>
                    </a:lnTo>
                    <a:lnTo>
                      <a:pt x="1431" y="538"/>
                    </a:lnTo>
                    <a:lnTo>
                      <a:pt x="1431" y="539"/>
                    </a:lnTo>
                    <a:lnTo>
                      <a:pt x="1431" y="538"/>
                    </a:lnTo>
                    <a:lnTo>
                      <a:pt x="1432" y="538"/>
                    </a:lnTo>
                    <a:lnTo>
                      <a:pt x="1432" y="539"/>
                    </a:lnTo>
                    <a:lnTo>
                      <a:pt x="1433" y="538"/>
                    </a:lnTo>
                    <a:lnTo>
                      <a:pt x="1434" y="538"/>
                    </a:lnTo>
                    <a:lnTo>
                      <a:pt x="1434" y="539"/>
                    </a:lnTo>
                    <a:lnTo>
                      <a:pt x="1434" y="538"/>
                    </a:lnTo>
                    <a:lnTo>
                      <a:pt x="1435" y="538"/>
                    </a:lnTo>
                    <a:lnTo>
                      <a:pt x="1435" y="539"/>
                    </a:lnTo>
                    <a:lnTo>
                      <a:pt x="1436" y="538"/>
                    </a:lnTo>
                    <a:lnTo>
                      <a:pt x="1436" y="537"/>
                    </a:lnTo>
                    <a:lnTo>
                      <a:pt x="1437" y="537"/>
                    </a:lnTo>
                    <a:lnTo>
                      <a:pt x="1437" y="538"/>
                    </a:lnTo>
                    <a:lnTo>
                      <a:pt x="1438" y="538"/>
                    </a:lnTo>
                    <a:lnTo>
                      <a:pt x="1438" y="539"/>
                    </a:lnTo>
                    <a:lnTo>
                      <a:pt x="1439" y="538"/>
                    </a:lnTo>
                    <a:lnTo>
                      <a:pt x="1439" y="539"/>
                    </a:lnTo>
                    <a:lnTo>
                      <a:pt x="1440" y="539"/>
                    </a:lnTo>
                    <a:lnTo>
                      <a:pt x="1441" y="539"/>
                    </a:lnTo>
                    <a:lnTo>
                      <a:pt x="1441" y="538"/>
                    </a:lnTo>
                    <a:lnTo>
                      <a:pt x="1442" y="538"/>
                    </a:lnTo>
                    <a:lnTo>
                      <a:pt x="1443" y="538"/>
                    </a:lnTo>
                    <a:lnTo>
                      <a:pt x="1443" y="539"/>
                    </a:lnTo>
                    <a:lnTo>
                      <a:pt x="1443" y="538"/>
                    </a:lnTo>
                    <a:lnTo>
                      <a:pt x="1444" y="538"/>
                    </a:lnTo>
                    <a:lnTo>
                      <a:pt x="1444" y="539"/>
                    </a:lnTo>
                    <a:lnTo>
                      <a:pt x="1444" y="538"/>
                    </a:lnTo>
                    <a:lnTo>
                      <a:pt x="1445" y="538"/>
                    </a:lnTo>
                    <a:lnTo>
                      <a:pt x="1445" y="539"/>
                    </a:lnTo>
                    <a:lnTo>
                      <a:pt x="1446" y="539"/>
                    </a:lnTo>
                    <a:lnTo>
                      <a:pt x="1447" y="539"/>
                    </a:lnTo>
                    <a:lnTo>
                      <a:pt x="1447" y="538"/>
                    </a:lnTo>
                    <a:lnTo>
                      <a:pt x="1448" y="538"/>
                    </a:lnTo>
                    <a:lnTo>
                      <a:pt x="1448" y="539"/>
                    </a:lnTo>
                    <a:lnTo>
                      <a:pt x="1448" y="538"/>
                    </a:lnTo>
                    <a:lnTo>
                      <a:pt x="1449" y="538"/>
                    </a:lnTo>
                    <a:lnTo>
                      <a:pt x="1449" y="539"/>
                    </a:lnTo>
                    <a:lnTo>
                      <a:pt x="1450" y="538"/>
                    </a:lnTo>
                    <a:lnTo>
                      <a:pt x="1450" y="536"/>
                    </a:lnTo>
                    <a:lnTo>
                      <a:pt x="1451" y="536"/>
                    </a:lnTo>
                    <a:lnTo>
                      <a:pt x="1451" y="538"/>
                    </a:lnTo>
                    <a:lnTo>
                      <a:pt x="1452" y="538"/>
                    </a:lnTo>
                    <a:lnTo>
                      <a:pt x="1453" y="538"/>
                    </a:lnTo>
                    <a:lnTo>
                      <a:pt x="1453" y="537"/>
                    </a:lnTo>
                    <a:lnTo>
                      <a:pt x="1453" y="538"/>
                    </a:lnTo>
                    <a:lnTo>
                      <a:pt x="1454" y="538"/>
                    </a:lnTo>
                    <a:lnTo>
                      <a:pt x="1454" y="539"/>
                    </a:lnTo>
                    <a:lnTo>
                      <a:pt x="1455" y="539"/>
                    </a:lnTo>
                    <a:lnTo>
                      <a:pt x="1456" y="539"/>
                    </a:lnTo>
                    <a:lnTo>
                      <a:pt x="1456" y="538"/>
                    </a:lnTo>
                    <a:lnTo>
                      <a:pt x="1456" y="539"/>
                    </a:lnTo>
                    <a:lnTo>
                      <a:pt x="1457" y="539"/>
                    </a:lnTo>
                    <a:lnTo>
                      <a:pt x="1458" y="539"/>
                    </a:lnTo>
                    <a:lnTo>
                      <a:pt x="1459" y="539"/>
                    </a:lnTo>
                    <a:lnTo>
                      <a:pt x="1460" y="539"/>
                    </a:lnTo>
                    <a:lnTo>
                      <a:pt x="1461" y="539"/>
                    </a:lnTo>
                    <a:lnTo>
                      <a:pt x="1462" y="539"/>
                    </a:lnTo>
                    <a:lnTo>
                      <a:pt x="1462" y="538"/>
                    </a:lnTo>
                    <a:lnTo>
                      <a:pt x="1463" y="538"/>
                    </a:lnTo>
                    <a:lnTo>
                      <a:pt x="1463" y="539"/>
                    </a:lnTo>
                    <a:lnTo>
                      <a:pt x="1463" y="538"/>
                    </a:lnTo>
                    <a:lnTo>
                      <a:pt x="1464" y="538"/>
                    </a:lnTo>
                    <a:lnTo>
                      <a:pt x="1464" y="539"/>
                    </a:lnTo>
                    <a:lnTo>
                      <a:pt x="1464" y="538"/>
                    </a:lnTo>
                    <a:lnTo>
                      <a:pt x="1465" y="538"/>
                    </a:lnTo>
                    <a:lnTo>
                      <a:pt x="1465" y="539"/>
                    </a:lnTo>
                    <a:lnTo>
                      <a:pt x="1466" y="539"/>
                    </a:lnTo>
                    <a:lnTo>
                      <a:pt x="1467" y="539"/>
                    </a:lnTo>
                    <a:lnTo>
                      <a:pt x="1467" y="538"/>
                    </a:lnTo>
                    <a:lnTo>
                      <a:pt x="1468" y="538"/>
                    </a:lnTo>
                    <a:lnTo>
                      <a:pt x="1468" y="539"/>
                    </a:lnTo>
                    <a:lnTo>
                      <a:pt x="1469" y="539"/>
                    </a:lnTo>
                    <a:lnTo>
                      <a:pt x="1470" y="539"/>
                    </a:lnTo>
                    <a:lnTo>
                      <a:pt x="1470" y="538"/>
                    </a:lnTo>
                    <a:lnTo>
                      <a:pt x="1471" y="538"/>
                    </a:lnTo>
                    <a:lnTo>
                      <a:pt x="1471" y="537"/>
                    </a:lnTo>
                    <a:lnTo>
                      <a:pt x="1471" y="538"/>
                    </a:lnTo>
                    <a:lnTo>
                      <a:pt x="1472" y="538"/>
                    </a:lnTo>
                    <a:lnTo>
                      <a:pt x="1472" y="539"/>
                    </a:lnTo>
                    <a:lnTo>
                      <a:pt x="1473" y="538"/>
                    </a:lnTo>
                    <a:lnTo>
                      <a:pt x="1474" y="538"/>
                    </a:lnTo>
                    <a:lnTo>
                      <a:pt x="1475" y="538"/>
                    </a:lnTo>
                    <a:lnTo>
                      <a:pt x="1475" y="539"/>
                    </a:lnTo>
                    <a:lnTo>
                      <a:pt x="1475" y="538"/>
                    </a:lnTo>
                    <a:lnTo>
                      <a:pt x="1476" y="538"/>
                    </a:lnTo>
                    <a:lnTo>
                      <a:pt x="1476" y="539"/>
                    </a:lnTo>
                    <a:lnTo>
                      <a:pt x="1476" y="538"/>
                    </a:lnTo>
                    <a:lnTo>
                      <a:pt x="1477" y="538"/>
                    </a:lnTo>
                    <a:lnTo>
                      <a:pt x="1477" y="539"/>
                    </a:lnTo>
                    <a:lnTo>
                      <a:pt x="1477" y="538"/>
                    </a:lnTo>
                    <a:lnTo>
                      <a:pt x="1478" y="538"/>
                    </a:lnTo>
                    <a:lnTo>
                      <a:pt x="1478" y="539"/>
                    </a:lnTo>
                    <a:lnTo>
                      <a:pt x="1478" y="538"/>
                    </a:lnTo>
                    <a:lnTo>
                      <a:pt x="1479" y="538"/>
                    </a:lnTo>
                    <a:lnTo>
                      <a:pt x="1479" y="539"/>
                    </a:lnTo>
                    <a:lnTo>
                      <a:pt x="1480" y="539"/>
                    </a:lnTo>
                    <a:lnTo>
                      <a:pt x="1481" y="539"/>
                    </a:lnTo>
                    <a:lnTo>
                      <a:pt x="1481" y="538"/>
                    </a:lnTo>
                    <a:lnTo>
                      <a:pt x="1482" y="538"/>
                    </a:lnTo>
                    <a:lnTo>
                      <a:pt x="1482" y="539"/>
                    </a:lnTo>
                    <a:lnTo>
                      <a:pt x="1483" y="539"/>
                    </a:lnTo>
                    <a:lnTo>
                      <a:pt x="1484" y="539"/>
                    </a:lnTo>
                    <a:lnTo>
                      <a:pt x="1484" y="538"/>
                    </a:lnTo>
                    <a:lnTo>
                      <a:pt x="1485" y="538"/>
                    </a:lnTo>
                    <a:lnTo>
                      <a:pt x="1485" y="537"/>
                    </a:lnTo>
                    <a:lnTo>
                      <a:pt x="1485" y="538"/>
                    </a:lnTo>
                    <a:lnTo>
                      <a:pt x="1486" y="538"/>
                    </a:lnTo>
                    <a:lnTo>
                      <a:pt x="1487" y="538"/>
                    </a:lnTo>
                    <a:lnTo>
                      <a:pt x="1487" y="539"/>
                    </a:lnTo>
                    <a:lnTo>
                      <a:pt x="1487" y="538"/>
                    </a:lnTo>
                    <a:lnTo>
                      <a:pt x="1488" y="538"/>
                    </a:lnTo>
                    <a:lnTo>
                      <a:pt x="1488" y="539"/>
                    </a:lnTo>
                    <a:lnTo>
                      <a:pt x="1489" y="538"/>
                    </a:lnTo>
                    <a:lnTo>
                      <a:pt x="1490" y="538"/>
                    </a:lnTo>
                    <a:lnTo>
                      <a:pt x="1490" y="539"/>
                    </a:lnTo>
                    <a:lnTo>
                      <a:pt x="1491" y="538"/>
                    </a:lnTo>
                    <a:lnTo>
                      <a:pt x="1491" y="537"/>
                    </a:lnTo>
                    <a:lnTo>
                      <a:pt x="1491" y="538"/>
                    </a:lnTo>
                    <a:lnTo>
                      <a:pt x="1492" y="538"/>
                    </a:lnTo>
                    <a:lnTo>
                      <a:pt x="1493" y="538"/>
                    </a:lnTo>
                    <a:lnTo>
                      <a:pt x="1494" y="538"/>
                    </a:lnTo>
                    <a:lnTo>
                      <a:pt x="1494" y="539"/>
                    </a:lnTo>
                    <a:lnTo>
                      <a:pt x="1495" y="539"/>
                    </a:lnTo>
                    <a:lnTo>
                      <a:pt x="1496" y="539"/>
                    </a:lnTo>
                    <a:lnTo>
                      <a:pt x="1496" y="538"/>
                    </a:lnTo>
                    <a:lnTo>
                      <a:pt x="1496" y="539"/>
                    </a:lnTo>
                    <a:lnTo>
                      <a:pt x="1497" y="539"/>
                    </a:lnTo>
                    <a:lnTo>
                      <a:pt x="1498" y="539"/>
                    </a:lnTo>
                    <a:lnTo>
                      <a:pt x="1499" y="539"/>
                    </a:lnTo>
                    <a:lnTo>
                      <a:pt x="1500" y="539"/>
                    </a:lnTo>
                    <a:lnTo>
                      <a:pt x="1501" y="539"/>
                    </a:lnTo>
                    <a:lnTo>
                      <a:pt x="1502" y="539"/>
                    </a:lnTo>
                    <a:lnTo>
                      <a:pt x="1502" y="538"/>
                    </a:lnTo>
                    <a:lnTo>
                      <a:pt x="1503" y="538"/>
                    </a:lnTo>
                    <a:lnTo>
                      <a:pt x="1503" y="539"/>
                    </a:lnTo>
                    <a:lnTo>
                      <a:pt x="1504" y="539"/>
                    </a:lnTo>
                    <a:lnTo>
                      <a:pt x="1505" y="539"/>
                    </a:lnTo>
                    <a:lnTo>
                      <a:pt x="1505" y="538"/>
                    </a:lnTo>
                    <a:lnTo>
                      <a:pt x="1506" y="538"/>
                    </a:lnTo>
                    <a:lnTo>
                      <a:pt x="1506" y="539"/>
                    </a:lnTo>
                    <a:lnTo>
                      <a:pt x="1506" y="538"/>
                    </a:lnTo>
                    <a:lnTo>
                      <a:pt x="1507" y="538"/>
                    </a:lnTo>
                    <a:lnTo>
                      <a:pt x="1507" y="539"/>
                    </a:lnTo>
                    <a:lnTo>
                      <a:pt x="1507" y="538"/>
                    </a:lnTo>
                    <a:lnTo>
                      <a:pt x="1508" y="538"/>
                    </a:lnTo>
                    <a:lnTo>
                      <a:pt x="1508" y="539"/>
                    </a:lnTo>
                    <a:lnTo>
                      <a:pt x="1509" y="539"/>
                    </a:lnTo>
                    <a:lnTo>
                      <a:pt x="1510" y="539"/>
                    </a:lnTo>
                    <a:lnTo>
                      <a:pt x="1510" y="538"/>
                    </a:lnTo>
                    <a:lnTo>
                      <a:pt x="1511" y="538"/>
                    </a:lnTo>
                    <a:lnTo>
                      <a:pt x="1511" y="537"/>
                    </a:lnTo>
                    <a:lnTo>
                      <a:pt x="1511" y="538"/>
                    </a:lnTo>
                    <a:lnTo>
                      <a:pt x="1512" y="538"/>
                    </a:lnTo>
                    <a:lnTo>
                      <a:pt x="1513" y="538"/>
                    </a:lnTo>
                    <a:lnTo>
                      <a:pt x="1513" y="539"/>
                    </a:lnTo>
                    <a:lnTo>
                      <a:pt x="1514" y="538"/>
                    </a:lnTo>
                    <a:lnTo>
                      <a:pt x="1514" y="537"/>
                    </a:lnTo>
                    <a:lnTo>
                      <a:pt x="1515" y="537"/>
                    </a:lnTo>
                    <a:lnTo>
                      <a:pt x="1515" y="538"/>
                    </a:lnTo>
                    <a:lnTo>
                      <a:pt x="1515" y="537"/>
                    </a:lnTo>
                    <a:lnTo>
                      <a:pt x="1516" y="537"/>
                    </a:lnTo>
                    <a:lnTo>
                      <a:pt x="1516" y="539"/>
                    </a:lnTo>
                    <a:lnTo>
                      <a:pt x="1516" y="538"/>
                    </a:lnTo>
                    <a:lnTo>
                      <a:pt x="1517" y="538"/>
                    </a:lnTo>
                    <a:lnTo>
                      <a:pt x="1517" y="536"/>
                    </a:lnTo>
                    <a:lnTo>
                      <a:pt x="1517" y="538"/>
                    </a:lnTo>
                    <a:lnTo>
                      <a:pt x="1518" y="538"/>
                    </a:lnTo>
                    <a:lnTo>
                      <a:pt x="1518" y="539"/>
                    </a:lnTo>
                    <a:lnTo>
                      <a:pt x="1518" y="538"/>
                    </a:lnTo>
                    <a:lnTo>
                      <a:pt x="1519" y="538"/>
                    </a:lnTo>
                    <a:lnTo>
                      <a:pt x="1519" y="539"/>
                    </a:lnTo>
                    <a:lnTo>
                      <a:pt x="1519" y="538"/>
                    </a:lnTo>
                    <a:lnTo>
                      <a:pt x="1520" y="538"/>
                    </a:lnTo>
                    <a:lnTo>
                      <a:pt x="1520" y="539"/>
                    </a:lnTo>
                    <a:lnTo>
                      <a:pt x="1520" y="538"/>
                    </a:lnTo>
                    <a:lnTo>
                      <a:pt x="1521" y="538"/>
                    </a:lnTo>
                    <a:lnTo>
                      <a:pt x="1521" y="539"/>
                    </a:lnTo>
                    <a:lnTo>
                      <a:pt x="1522" y="538"/>
                    </a:lnTo>
                    <a:lnTo>
                      <a:pt x="1522" y="534"/>
                    </a:lnTo>
                    <a:lnTo>
                      <a:pt x="1523" y="534"/>
                    </a:lnTo>
                    <a:lnTo>
                      <a:pt x="1523" y="536"/>
                    </a:lnTo>
                    <a:lnTo>
                      <a:pt x="1523" y="537"/>
                    </a:lnTo>
                    <a:lnTo>
                      <a:pt x="1524" y="537"/>
                    </a:lnTo>
                    <a:lnTo>
                      <a:pt x="1524" y="538"/>
                    </a:lnTo>
                    <a:lnTo>
                      <a:pt x="1525" y="537"/>
                    </a:lnTo>
                    <a:lnTo>
                      <a:pt x="1525" y="536"/>
                    </a:lnTo>
                    <a:lnTo>
                      <a:pt x="1525" y="537"/>
                    </a:lnTo>
                    <a:lnTo>
                      <a:pt x="1526" y="537"/>
                    </a:lnTo>
                    <a:lnTo>
                      <a:pt x="1527" y="537"/>
                    </a:lnTo>
                    <a:lnTo>
                      <a:pt x="1527" y="539"/>
                    </a:lnTo>
                    <a:lnTo>
                      <a:pt x="1527" y="538"/>
                    </a:lnTo>
                    <a:lnTo>
                      <a:pt x="1528" y="538"/>
                    </a:lnTo>
                    <a:lnTo>
                      <a:pt x="1528" y="539"/>
                    </a:lnTo>
                    <a:lnTo>
                      <a:pt x="1528" y="538"/>
                    </a:lnTo>
                    <a:lnTo>
                      <a:pt x="1529" y="538"/>
                    </a:lnTo>
                    <a:lnTo>
                      <a:pt x="1529" y="539"/>
                    </a:lnTo>
                    <a:lnTo>
                      <a:pt x="1529" y="538"/>
                    </a:lnTo>
                    <a:lnTo>
                      <a:pt x="1530" y="538"/>
                    </a:lnTo>
                    <a:lnTo>
                      <a:pt x="1530" y="539"/>
                    </a:lnTo>
                    <a:lnTo>
                      <a:pt x="1531" y="539"/>
                    </a:lnTo>
                    <a:lnTo>
                      <a:pt x="1532" y="539"/>
                    </a:lnTo>
                    <a:lnTo>
                      <a:pt x="1533" y="539"/>
                    </a:lnTo>
                    <a:lnTo>
                      <a:pt x="1533" y="538"/>
                    </a:lnTo>
                    <a:lnTo>
                      <a:pt x="1534" y="538"/>
                    </a:lnTo>
                    <a:lnTo>
                      <a:pt x="1535" y="538"/>
                    </a:lnTo>
                    <a:lnTo>
                      <a:pt x="1535" y="537"/>
                    </a:lnTo>
                    <a:lnTo>
                      <a:pt x="1535" y="538"/>
                    </a:lnTo>
                    <a:lnTo>
                      <a:pt x="1536" y="538"/>
                    </a:lnTo>
                    <a:lnTo>
                      <a:pt x="1537" y="538"/>
                    </a:lnTo>
                    <a:lnTo>
                      <a:pt x="1537" y="537"/>
                    </a:lnTo>
                    <a:lnTo>
                      <a:pt x="1537" y="538"/>
                    </a:lnTo>
                    <a:lnTo>
                      <a:pt x="1538" y="538"/>
                    </a:lnTo>
                    <a:lnTo>
                      <a:pt x="1538" y="539"/>
                    </a:lnTo>
                    <a:lnTo>
                      <a:pt x="1538" y="538"/>
                    </a:lnTo>
                    <a:lnTo>
                      <a:pt x="1539" y="538"/>
                    </a:lnTo>
                    <a:lnTo>
                      <a:pt x="1539" y="539"/>
                    </a:lnTo>
                    <a:lnTo>
                      <a:pt x="1539" y="538"/>
                    </a:lnTo>
                    <a:lnTo>
                      <a:pt x="1540" y="538"/>
                    </a:lnTo>
                    <a:lnTo>
                      <a:pt x="1540" y="539"/>
                    </a:lnTo>
                    <a:lnTo>
                      <a:pt x="1540" y="538"/>
                    </a:lnTo>
                    <a:lnTo>
                      <a:pt x="1541" y="538"/>
                    </a:lnTo>
                    <a:lnTo>
                      <a:pt x="1541" y="539"/>
                    </a:lnTo>
                    <a:lnTo>
                      <a:pt x="1541" y="538"/>
                    </a:lnTo>
                    <a:lnTo>
                      <a:pt x="1542" y="538"/>
                    </a:lnTo>
                    <a:lnTo>
                      <a:pt x="1542" y="539"/>
                    </a:lnTo>
                    <a:lnTo>
                      <a:pt x="1543" y="538"/>
                    </a:lnTo>
                    <a:lnTo>
                      <a:pt x="1544" y="538"/>
                    </a:lnTo>
                    <a:lnTo>
                      <a:pt x="1544" y="539"/>
                    </a:lnTo>
                    <a:lnTo>
                      <a:pt x="1545" y="538"/>
                    </a:lnTo>
                    <a:lnTo>
                      <a:pt x="1546" y="538"/>
                    </a:lnTo>
                    <a:lnTo>
                      <a:pt x="1546" y="539"/>
                    </a:lnTo>
                    <a:lnTo>
                      <a:pt x="1546" y="538"/>
                    </a:lnTo>
                    <a:lnTo>
                      <a:pt x="1547" y="538"/>
                    </a:lnTo>
                    <a:lnTo>
                      <a:pt x="1547" y="539"/>
                    </a:lnTo>
                    <a:lnTo>
                      <a:pt x="1547" y="538"/>
                    </a:lnTo>
                    <a:lnTo>
                      <a:pt x="1548" y="538"/>
                    </a:lnTo>
                    <a:lnTo>
                      <a:pt x="1548" y="539"/>
                    </a:lnTo>
                    <a:lnTo>
                      <a:pt x="1549" y="539"/>
                    </a:lnTo>
                    <a:lnTo>
                      <a:pt x="1550" y="539"/>
                    </a:lnTo>
                    <a:lnTo>
                      <a:pt x="1550" y="538"/>
                    </a:lnTo>
                    <a:lnTo>
                      <a:pt x="1551" y="538"/>
                    </a:lnTo>
                    <a:lnTo>
                      <a:pt x="1551" y="537"/>
                    </a:lnTo>
                    <a:lnTo>
                      <a:pt x="1552" y="537"/>
                    </a:lnTo>
                    <a:lnTo>
                      <a:pt x="1552" y="538"/>
                    </a:lnTo>
                    <a:lnTo>
                      <a:pt x="1553" y="538"/>
                    </a:lnTo>
                    <a:lnTo>
                      <a:pt x="1554" y="538"/>
                    </a:lnTo>
                    <a:lnTo>
                      <a:pt x="1555" y="538"/>
                    </a:lnTo>
                    <a:lnTo>
                      <a:pt x="1556" y="538"/>
                    </a:lnTo>
                    <a:lnTo>
                      <a:pt x="1557" y="538"/>
                    </a:lnTo>
                    <a:lnTo>
                      <a:pt x="1558" y="538"/>
                    </a:lnTo>
                    <a:lnTo>
                      <a:pt x="1558" y="539"/>
                    </a:lnTo>
                    <a:lnTo>
                      <a:pt x="1559" y="539"/>
                    </a:lnTo>
                    <a:lnTo>
                      <a:pt x="1559" y="537"/>
                    </a:lnTo>
                    <a:lnTo>
                      <a:pt x="1560" y="537"/>
                    </a:lnTo>
                    <a:lnTo>
                      <a:pt x="1560" y="538"/>
                    </a:lnTo>
                    <a:lnTo>
                      <a:pt x="1560" y="537"/>
                    </a:lnTo>
                    <a:lnTo>
                      <a:pt x="1561" y="537"/>
                    </a:lnTo>
                    <a:lnTo>
                      <a:pt x="1561" y="538"/>
                    </a:lnTo>
                    <a:lnTo>
                      <a:pt x="1561" y="537"/>
                    </a:lnTo>
                    <a:lnTo>
                      <a:pt x="1562" y="537"/>
                    </a:lnTo>
                    <a:lnTo>
                      <a:pt x="1562" y="538"/>
                    </a:lnTo>
                    <a:lnTo>
                      <a:pt x="1563" y="537"/>
                    </a:lnTo>
                    <a:lnTo>
                      <a:pt x="1563" y="535"/>
                    </a:lnTo>
                    <a:lnTo>
                      <a:pt x="1563" y="537"/>
                    </a:lnTo>
                    <a:lnTo>
                      <a:pt x="1564" y="537"/>
                    </a:lnTo>
                    <a:lnTo>
                      <a:pt x="1564" y="538"/>
                    </a:lnTo>
                    <a:lnTo>
                      <a:pt x="1565" y="538"/>
                    </a:lnTo>
                    <a:lnTo>
                      <a:pt x="1565" y="534"/>
                    </a:lnTo>
                    <a:lnTo>
                      <a:pt x="1565" y="536"/>
                    </a:lnTo>
                    <a:lnTo>
                      <a:pt x="1566" y="536"/>
                    </a:lnTo>
                    <a:lnTo>
                      <a:pt x="1566" y="533"/>
                    </a:lnTo>
                    <a:lnTo>
                      <a:pt x="1566" y="536"/>
                    </a:lnTo>
                    <a:lnTo>
                      <a:pt x="1567" y="536"/>
                    </a:lnTo>
                    <a:lnTo>
                      <a:pt x="1567" y="538"/>
                    </a:lnTo>
                    <a:lnTo>
                      <a:pt x="1567" y="537"/>
                    </a:lnTo>
                    <a:lnTo>
                      <a:pt x="1568" y="537"/>
                    </a:lnTo>
                    <a:lnTo>
                      <a:pt x="1568" y="535"/>
                    </a:lnTo>
                    <a:lnTo>
                      <a:pt x="1569" y="535"/>
                    </a:lnTo>
                    <a:lnTo>
                      <a:pt x="1569" y="538"/>
                    </a:lnTo>
                    <a:lnTo>
                      <a:pt x="1570" y="538"/>
                    </a:lnTo>
                    <a:lnTo>
                      <a:pt x="1571" y="538"/>
                    </a:lnTo>
                    <a:lnTo>
                      <a:pt x="1571" y="539"/>
                    </a:lnTo>
                    <a:lnTo>
                      <a:pt x="1571" y="538"/>
                    </a:lnTo>
                    <a:lnTo>
                      <a:pt x="1572" y="538"/>
                    </a:lnTo>
                    <a:lnTo>
                      <a:pt x="1572" y="539"/>
                    </a:lnTo>
                    <a:lnTo>
                      <a:pt x="1573" y="539"/>
                    </a:lnTo>
                    <a:lnTo>
                      <a:pt x="1574" y="539"/>
                    </a:lnTo>
                    <a:lnTo>
                      <a:pt x="1574" y="538"/>
                    </a:lnTo>
                    <a:lnTo>
                      <a:pt x="1575" y="538"/>
                    </a:lnTo>
                    <a:lnTo>
                      <a:pt x="1575" y="537"/>
                    </a:lnTo>
                    <a:lnTo>
                      <a:pt x="1575" y="538"/>
                    </a:lnTo>
                    <a:lnTo>
                      <a:pt x="1576" y="538"/>
                    </a:lnTo>
                    <a:lnTo>
                      <a:pt x="1576" y="539"/>
                    </a:lnTo>
                    <a:lnTo>
                      <a:pt x="1577" y="538"/>
                    </a:lnTo>
                    <a:lnTo>
                      <a:pt x="1578" y="538"/>
                    </a:lnTo>
                    <a:lnTo>
                      <a:pt x="1579" y="538"/>
                    </a:lnTo>
                    <a:lnTo>
                      <a:pt x="1579" y="539"/>
                    </a:lnTo>
                    <a:lnTo>
                      <a:pt x="1580" y="539"/>
                    </a:lnTo>
                    <a:lnTo>
                      <a:pt x="1581" y="539"/>
                    </a:lnTo>
                    <a:lnTo>
                      <a:pt x="1581" y="538"/>
                    </a:lnTo>
                    <a:lnTo>
                      <a:pt x="1582" y="538"/>
                    </a:lnTo>
                    <a:lnTo>
                      <a:pt x="1582" y="537"/>
                    </a:lnTo>
                    <a:lnTo>
                      <a:pt x="1582" y="538"/>
                    </a:lnTo>
                    <a:lnTo>
                      <a:pt x="1583" y="538"/>
                    </a:lnTo>
                    <a:lnTo>
                      <a:pt x="1583" y="539"/>
                    </a:lnTo>
                    <a:lnTo>
                      <a:pt x="1583" y="538"/>
                    </a:lnTo>
                    <a:lnTo>
                      <a:pt x="1584" y="538"/>
                    </a:lnTo>
                    <a:lnTo>
                      <a:pt x="1584" y="539"/>
                    </a:lnTo>
                    <a:lnTo>
                      <a:pt x="1585" y="539"/>
                    </a:lnTo>
                    <a:lnTo>
                      <a:pt x="1585" y="535"/>
                    </a:lnTo>
                    <a:lnTo>
                      <a:pt x="1586" y="535"/>
                    </a:lnTo>
                    <a:lnTo>
                      <a:pt x="1586" y="536"/>
                    </a:lnTo>
                    <a:lnTo>
                      <a:pt x="1586" y="537"/>
                    </a:lnTo>
                    <a:lnTo>
                      <a:pt x="1587" y="537"/>
                    </a:lnTo>
                    <a:lnTo>
                      <a:pt x="1587" y="538"/>
                    </a:lnTo>
                    <a:lnTo>
                      <a:pt x="1588" y="538"/>
                    </a:lnTo>
                    <a:lnTo>
                      <a:pt x="1588" y="536"/>
                    </a:lnTo>
                    <a:lnTo>
                      <a:pt x="1588" y="537"/>
                    </a:lnTo>
                    <a:lnTo>
                      <a:pt x="1589" y="537"/>
                    </a:lnTo>
                    <a:lnTo>
                      <a:pt x="1589" y="538"/>
                    </a:lnTo>
                    <a:lnTo>
                      <a:pt x="1590" y="538"/>
                    </a:lnTo>
                    <a:lnTo>
                      <a:pt x="1591" y="538"/>
                    </a:lnTo>
                    <a:lnTo>
                      <a:pt x="1592" y="538"/>
                    </a:lnTo>
                    <a:lnTo>
                      <a:pt x="1592" y="539"/>
                    </a:lnTo>
                    <a:lnTo>
                      <a:pt x="1593" y="539"/>
                    </a:lnTo>
                    <a:lnTo>
                      <a:pt x="1594" y="539"/>
                    </a:lnTo>
                    <a:lnTo>
                      <a:pt x="1594" y="538"/>
                    </a:lnTo>
                    <a:lnTo>
                      <a:pt x="1595" y="538"/>
                    </a:lnTo>
                    <a:lnTo>
                      <a:pt x="1595" y="539"/>
                    </a:lnTo>
                    <a:lnTo>
                      <a:pt x="1596" y="539"/>
                    </a:lnTo>
                    <a:lnTo>
                      <a:pt x="1597" y="539"/>
                    </a:lnTo>
                    <a:lnTo>
                      <a:pt x="1597" y="537"/>
                    </a:lnTo>
                    <a:lnTo>
                      <a:pt x="1598" y="537"/>
                    </a:lnTo>
                    <a:lnTo>
                      <a:pt x="1598" y="538"/>
                    </a:lnTo>
                    <a:lnTo>
                      <a:pt x="1599" y="538"/>
                    </a:lnTo>
                    <a:lnTo>
                      <a:pt x="1600" y="538"/>
                    </a:lnTo>
                    <a:lnTo>
                      <a:pt x="1601" y="538"/>
                    </a:lnTo>
                    <a:lnTo>
                      <a:pt x="1602" y="538"/>
                    </a:lnTo>
                    <a:lnTo>
                      <a:pt x="1602" y="539"/>
                    </a:lnTo>
                    <a:lnTo>
                      <a:pt x="1603" y="538"/>
                    </a:lnTo>
                    <a:lnTo>
                      <a:pt x="1604" y="538"/>
                    </a:lnTo>
                    <a:lnTo>
                      <a:pt x="1604" y="539"/>
                    </a:lnTo>
                    <a:lnTo>
                      <a:pt x="1604" y="538"/>
                    </a:lnTo>
                    <a:lnTo>
                      <a:pt x="1605" y="538"/>
                    </a:lnTo>
                    <a:lnTo>
                      <a:pt x="1605" y="539"/>
                    </a:lnTo>
                    <a:lnTo>
                      <a:pt x="1605" y="538"/>
                    </a:lnTo>
                    <a:lnTo>
                      <a:pt x="1606" y="538"/>
                    </a:lnTo>
                    <a:lnTo>
                      <a:pt x="1606" y="539"/>
                    </a:lnTo>
                    <a:lnTo>
                      <a:pt x="1607" y="538"/>
                    </a:lnTo>
                    <a:lnTo>
                      <a:pt x="1608" y="538"/>
                    </a:lnTo>
                    <a:lnTo>
                      <a:pt x="1608" y="539"/>
                    </a:lnTo>
                    <a:lnTo>
                      <a:pt x="1609" y="538"/>
                    </a:lnTo>
                    <a:lnTo>
                      <a:pt x="1609" y="537"/>
                    </a:lnTo>
                    <a:lnTo>
                      <a:pt x="1609" y="538"/>
                    </a:lnTo>
                    <a:lnTo>
                      <a:pt x="1610" y="538"/>
                    </a:lnTo>
                    <a:lnTo>
                      <a:pt x="1610" y="539"/>
                    </a:lnTo>
                    <a:lnTo>
                      <a:pt x="1611" y="539"/>
                    </a:lnTo>
                    <a:lnTo>
                      <a:pt x="1612" y="539"/>
                    </a:lnTo>
                    <a:lnTo>
                      <a:pt x="1613" y="539"/>
                    </a:lnTo>
                    <a:lnTo>
                      <a:pt x="1613" y="537"/>
                    </a:lnTo>
                    <a:lnTo>
                      <a:pt x="1614" y="537"/>
                    </a:lnTo>
                    <a:lnTo>
                      <a:pt x="1614" y="535"/>
                    </a:lnTo>
                    <a:lnTo>
                      <a:pt x="1615" y="535"/>
                    </a:lnTo>
                    <a:lnTo>
                      <a:pt x="1615" y="536"/>
                    </a:lnTo>
                    <a:lnTo>
                      <a:pt x="1615" y="537"/>
                    </a:lnTo>
                    <a:lnTo>
                      <a:pt x="1616" y="537"/>
                    </a:lnTo>
                    <a:lnTo>
                      <a:pt x="1616" y="538"/>
                    </a:lnTo>
                    <a:lnTo>
                      <a:pt x="1616" y="537"/>
                    </a:lnTo>
                    <a:lnTo>
                      <a:pt x="1617" y="537"/>
                    </a:lnTo>
                    <a:lnTo>
                      <a:pt x="1617" y="538"/>
                    </a:lnTo>
                    <a:lnTo>
                      <a:pt x="1617" y="537"/>
                    </a:lnTo>
                    <a:lnTo>
                      <a:pt x="1618" y="537"/>
                    </a:lnTo>
                    <a:lnTo>
                      <a:pt x="1618" y="539"/>
                    </a:lnTo>
                    <a:lnTo>
                      <a:pt x="1618" y="538"/>
                    </a:lnTo>
                    <a:lnTo>
                      <a:pt x="1619" y="538"/>
                    </a:lnTo>
                    <a:lnTo>
                      <a:pt x="1619" y="539"/>
                    </a:lnTo>
                    <a:lnTo>
                      <a:pt x="1620" y="538"/>
                    </a:lnTo>
                    <a:lnTo>
                      <a:pt x="1620" y="536"/>
                    </a:lnTo>
                    <a:lnTo>
                      <a:pt x="1621" y="536"/>
                    </a:lnTo>
                    <a:lnTo>
                      <a:pt x="1621" y="537"/>
                    </a:lnTo>
                    <a:lnTo>
                      <a:pt x="1621" y="538"/>
                    </a:lnTo>
                    <a:lnTo>
                      <a:pt x="1622" y="538"/>
                    </a:lnTo>
                    <a:lnTo>
                      <a:pt x="1623" y="538"/>
                    </a:lnTo>
                    <a:lnTo>
                      <a:pt x="1624" y="538"/>
                    </a:lnTo>
                    <a:lnTo>
                      <a:pt x="1624" y="539"/>
                    </a:lnTo>
                    <a:lnTo>
                      <a:pt x="1624" y="538"/>
                    </a:lnTo>
                    <a:lnTo>
                      <a:pt x="1625" y="538"/>
                    </a:lnTo>
                    <a:lnTo>
                      <a:pt x="1625" y="539"/>
                    </a:lnTo>
                    <a:lnTo>
                      <a:pt x="1625" y="538"/>
                    </a:lnTo>
                    <a:lnTo>
                      <a:pt x="1626" y="538"/>
                    </a:lnTo>
                    <a:lnTo>
                      <a:pt x="1626" y="539"/>
                    </a:lnTo>
                    <a:lnTo>
                      <a:pt x="1627" y="539"/>
                    </a:lnTo>
                    <a:lnTo>
                      <a:pt x="1628" y="539"/>
                    </a:lnTo>
                    <a:lnTo>
                      <a:pt x="1629" y="539"/>
                    </a:lnTo>
                    <a:lnTo>
                      <a:pt x="1630" y="539"/>
                    </a:lnTo>
                    <a:lnTo>
                      <a:pt x="1631" y="539"/>
                    </a:lnTo>
                    <a:lnTo>
                      <a:pt x="1632" y="539"/>
                    </a:lnTo>
                    <a:lnTo>
                      <a:pt x="1632" y="538"/>
                    </a:lnTo>
                    <a:lnTo>
                      <a:pt x="1633" y="538"/>
                    </a:lnTo>
                    <a:lnTo>
                      <a:pt x="1633" y="539"/>
                    </a:lnTo>
                    <a:lnTo>
                      <a:pt x="1634" y="538"/>
                    </a:lnTo>
                    <a:lnTo>
                      <a:pt x="1635" y="538"/>
                    </a:lnTo>
                    <a:lnTo>
                      <a:pt x="1635" y="537"/>
                    </a:lnTo>
                    <a:lnTo>
                      <a:pt x="1635" y="538"/>
                    </a:lnTo>
                    <a:lnTo>
                      <a:pt x="1636" y="538"/>
                    </a:lnTo>
                    <a:lnTo>
                      <a:pt x="1636" y="535"/>
                    </a:lnTo>
                    <a:lnTo>
                      <a:pt x="1637" y="535"/>
                    </a:lnTo>
                    <a:lnTo>
                      <a:pt x="1637" y="481"/>
                    </a:lnTo>
                    <a:lnTo>
                      <a:pt x="1637" y="514"/>
                    </a:lnTo>
                    <a:lnTo>
                      <a:pt x="1638" y="514"/>
                    </a:lnTo>
                    <a:lnTo>
                      <a:pt x="1638" y="474"/>
                    </a:lnTo>
                    <a:lnTo>
                      <a:pt x="1638" y="521"/>
                    </a:lnTo>
                    <a:lnTo>
                      <a:pt x="1639" y="521"/>
                    </a:lnTo>
                    <a:lnTo>
                      <a:pt x="1639" y="532"/>
                    </a:lnTo>
                    <a:lnTo>
                      <a:pt x="1639" y="529"/>
                    </a:lnTo>
                    <a:lnTo>
                      <a:pt x="1640" y="529"/>
                    </a:lnTo>
                    <a:lnTo>
                      <a:pt x="1640" y="520"/>
                    </a:lnTo>
                    <a:lnTo>
                      <a:pt x="1640" y="521"/>
                    </a:lnTo>
                    <a:lnTo>
                      <a:pt x="1641" y="521"/>
                    </a:lnTo>
                    <a:lnTo>
                      <a:pt x="1641" y="535"/>
                    </a:lnTo>
                    <a:lnTo>
                      <a:pt x="1641" y="536"/>
                    </a:lnTo>
                    <a:lnTo>
                      <a:pt x="1642" y="536"/>
                    </a:lnTo>
                    <a:lnTo>
                      <a:pt x="1642" y="538"/>
                    </a:lnTo>
                    <a:lnTo>
                      <a:pt x="1642" y="537"/>
                    </a:lnTo>
                    <a:lnTo>
                      <a:pt x="1643" y="537"/>
                    </a:lnTo>
                    <a:lnTo>
                      <a:pt x="1643" y="534"/>
                    </a:lnTo>
                    <a:lnTo>
                      <a:pt x="1643" y="535"/>
                    </a:lnTo>
                    <a:lnTo>
                      <a:pt x="1644" y="535"/>
                    </a:lnTo>
                    <a:lnTo>
                      <a:pt x="1644" y="538"/>
                    </a:lnTo>
                    <a:lnTo>
                      <a:pt x="1645" y="538"/>
                    </a:lnTo>
                    <a:lnTo>
                      <a:pt x="1646" y="538"/>
                    </a:lnTo>
                    <a:lnTo>
                      <a:pt x="1646" y="539"/>
                    </a:lnTo>
                    <a:lnTo>
                      <a:pt x="1646" y="538"/>
                    </a:lnTo>
                    <a:lnTo>
                      <a:pt x="1647" y="538"/>
                    </a:lnTo>
                    <a:lnTo>
                      <a:pt x="1647" y="539"/>
                    </a:lnTo>
                    <a:lnTo>
                      <a:pt x="1648" y="539"/>
                    </a:lnTo>
                    <a:lnTo>
                      <a:pt x="1648" y="537"/>
                    </a:lnTo>
                    <a:lnTo>
                      <a:pt x="1649" y="537"/>
                    </a:lnTo>
                    <a:lnTo>
                      <a:pt x="1649" y="538"/>
                    </a:lnTo>
                    <a:lnTo>
                      <a:pt x="1650" y="538"/>
                    </a:lnTo>
                    <a:lnTo>
                      <a:pt x="1650" y="539"/>
                    </a:lnTo>
                    <a:lnTo>
                      <a:pt x="1650" y="538"/>
                    </a:lnTo>
                    <a:lnTo>
                      <a:pt x="1651" y="538"/>
                    </a:lnTo>
                    <a:lnTo>
                      <a:pt x="1651" y="539"/>
                    </a:lnTo>
                    <a:lnTo>
                      <a:pt x="1651" y="538"/>
                    </a:lnTo>
                    <a:lnTo>
                      <a:pt x="1652" y="538"/>
                    </a:lnTo>
                    <a:lnTo>
                      <a:pt x="1652" y="539"/>
                    </a:lnTo>
                    <a:lnTo>
                      <a:pt x="1652" y="538"/>
                    </a:lnTo>
                    <a:lnTo>
                      <a:pt x="1653" y="538"/>
                    </a:lnTo>
                    <a:lnTo>
                      <a:pt x="1653" y="539"/>
                    </a:lnTo>
                    <a:lnTo>
                      <a:pt x="1653" y="538"/>
                    </a:lnTo>
                    <a:lnTo>
                      <a:pt x="1654" y="538"/>
                    </a:lnTo>
                    <a:lnTo>
                      <a:pt x="1654" y="539"/>
                    </a:lnTo>
                    <a:lnTo>
                      <a:pt x="1655" y="538"/>
                    </a:lnTo>
                    <a:lnTo>
                      <a:pt x="1656" y="538"/>
                    </a:lnTo>
                    <a:lnTo>
                      <a:pt x="1656" y="539"/>
                    </a:lnTo>
                    <a:lnTo>
                      <a:pt x="1656" y="538"/>
                    </a:lnTo>
                    <a:lnTo>
                      <a:pt x="1657" y="538"/>
                    </a:lnTo>
                    <a:lnTo>
                      <a:pt x="1657" y="539"/>
                    </a:lnTo>
                    <a:lnTo>
                      <a:pt x="1658" y="539"/>
                    </a:lnTo>
                    <a:lnTo>
                      <a:pt x="1659" y="539"/>
                    </a:lnTo>
                    <a:lnTo>
                      <a:pt x="1659" y="538"/>
                    </a:lnTo>
                    <a:lnTo>
                      <a:pt x="1660" y="538"/>
                    </a:lnTo>
                    <a:lnTo>
                      <a:pt x="1660" y="537"/>
                    </a:lnTo>
                    <a:lnTo>
                      <a:pt x="1661" y="537"/>
                    </a:lnTo>
                    <a:lnTo>
                      <a:pt x="1661" y="538"/>
                    </a:lnTo>
                    <a:lnTo>
                      <a:pt x="1662" y="538"/>
                    </a:lnTo>
                    <a:lnTo>
                      <a:pt x="1663" y="538"/>
                    </a:lnTo>
                    <a:lnTo>
                      <a:pt x="1663" y="539"/>
                    </a:lnTo>
                    <a:lnTo>
                      <a:pt x="1663" y="538"/>
                    </a:lnTo>
                    <a:lnTo>
                      <a:pt x="1664" y="538"/>
                    </a:lnTo>
                    <a:lnTo>
                      <a:pt x="1664" y="539"/>
                    </a:lnTo>
                    <a:lnTo>
                      <a:pt x="1664" y="538"/>
                    </a:lnTo>
                    <a:lnTo>
                      <a:pt x="1665" y="538"/>
                    </a:lnTo>
                    <a:lnTo>
                      <a:pt x="1665" y="539"/>
                    </a:lnTo>
                    <a:lnTo>
                      <a:pt x="1666" y="538"/>
                    </a:lnTo>
                    <a:lnTo>
                      <a:pt x="1667" y="538"/>
                    </a:lnTo>
                    <a:lnTo>
                      <a:pt x="1667" y="539"/>
                    </a:lnTo>
                    <a:lnTo>
                      <a:pt x="1668" y="539"/>
                    </a:lnTo>
                    <a:lnTo>
                      <a:pt x="1669" y="539"/>
                    </a:lnTo>
                    <a:lnTo>
                      <a:pt x="1669" y="538"/>
                    </a:lnTo>
                    <a:lnTo>
                      <a:pt x="1670" y="538"/>
                    </a:lnTo>
                    <a:lnTo>
                      <a:pt x="1670" y="539"/>
                    </a:lnTo>
                    <a:lnTo>
                      <a:pt x="1671" y="539"/>
                    </a:lnTo>
                    <a:lnTo>
                      <a:pt x="1672" y="539"/>
                    </a:lnTo>
                    <a:lnTo>
                      <a:pt x="1673" y="539"/>
                    </a:lnTo>
                    <a:lnTo>
                      <a:pt x="1674" y="539"/>
                    </a:lnTo>
                    <a:lnTo>
                      <a:pt x="1675" y="539"/>
                    </a:lnTo>
                    <a:lnTo>
                      <a:pt x="1675" y="538"/>
                    </a:lnTo>
                    <a:lnTo>
                      <a:pt x="1675" y="539"/>
                    </a:lnTo>
                    <a:lnTo>
                      <a:pt x="1676" y="539"/>
                    </a:lnTo>
                    <a:lnTo>
                      <a:pt x="1677" y="539"/>
                    </a:lnTo>
                    <a:lnTo>
                      <a:pt x="1678" y="539"/>
                    </a:lnTo>
                    <a:lnTo>
                      <a:pt x="1678" y="538"/>
                    </a:lnTo>
                    <a:lnTo>
                      <a:pt x="1678" y="539"/>
                    </a:lnTo>
                    <a:lnTo>
                      <a:pt x="1679" y="539"/>
                    </a:lnTo>
                    <a:lnTo>
                      <a:pt x="1680" y="539"/>
                    </a:lnTo>
                    <a:lnTo>
                      <a:pt x="1680" y="536"/>
                    </a:lnTo>
                    <a:lnTo>
                      <a:pt x="1681" y="536"/>
                    </a:lnTo>
                    <a:lnTo>
                      <a:pt x="1681" y="538"/>
                    </a:lnTo>
                    <a:lnTo>
                      <a:pt x="1682" y="538"/>
                    </a:lnTo>
                    <a:lnTo>
                      <a:pt x="1682" y="539"/>
                    </a:lnTo>
                    <a:lnTo>
                      <a:pt x="1683" y="538"/>
                    </a:lnTo>
                    <a:lnTo>
                      <a:pt x="1684" y="538"/>
                    </a:lnTo>
                    <a:lnTo>
                      <a:pt x="1684" y="539"/>
                    </a:lnTo>
                    <a:lnTo>
                      <a:pt x="1685" y="539"/>
                    </a:lnTo>
                    <a:lnTo>
                      <a:pt x="1685" y="533"/>
                    </a:lnTo>
                    <a:lnTo>
                      <a:pt x="1686" y="533"/>
                    </a:lnTo>
                    <a:lnTo>
                      <a:pt x="1686" y="479"/>
                    </a:lnTo>
                    <a:lnTo>
                      <a:pt x="1686" y="513"/>
                    </a:lnTo>
                    <a:lnTo>
                      <a:pt x="1687" y="513"/>
                    </a:lnTo>
                    <a:lnTo>
                      <a:pt x="1687" y="472"/>
                    </a:lnTo>
                    <a:lnTo>
                      <a:pt x="1687" y="519"/>
                    </a:lnTo>
                    <a:lnTo>
                      <a:pt x="1688" y="519"/>
                    </a:lnTo>
                    <a:lnTo>
                      <a:pt x="1688" y="530"/>
                    </a:lnTo>
                    <a:lnTo>
                      <a:pt x="1688" y="527"/>
                    </a:lnTo>
                    <a:lnTo>
                      <a:pt x="1689" y="527"/>
                    </a:lnTo>
                    <a:lnTo>
                      <a:pt x="1689" y="517"/>
                    </a:lnTo>
                    <a:lnTo>
                      <a:pt x="1689" y="519"/>
                    </a:lnTo>
                    <a:lnTo>
                      <a:pt x="1690" y="519"/>
                    </a:lnTo>
                    <a:lnTo>
                      <a:pt x="1690" y="534"/>
                    </a:lnTo>
                    <a:lnTo>
                      <a:pt x="1690" y="535"/>
                    </a:lnTo>
                    <a:lnTo>
                      <a:pt x="1691" y="535"/>
                    </a:lnTo>
                    <a:lnTo>
                      <a:pt x="1692" y="535"/>
                    </a:lnTo>
                    <a:lnTo>
                      <a:pt x="1692" y="536"/>
                    </a:lnTo>
                    <a:lnTo>
                      <a:pt x="1692" y="537"/>
                    </a:lnTo>
                    <a:lnTo>
                      <a:pt x="1693" y="537"/>
                    </a:lnTo>
                    <a:lnTo>
                      <a:pt x="1693" y="538"/>
                    </a:lnTo>
                    <a:lnTo>
                      <a:pt x="1693" y="537"/>
                    </a:lnTo>
                    <a:lnTo>
                      <a:pt x="1694" y="537"/>
                    </a:lnTo>
                    <a:lnTo>
                      <a:pt x="1694" y="538"/>
                    </a:lnTo>
                    <a:lnTo>
                      <a:pt x="1695" y="537"/>
                    </a:lnTo>
                    <a:lnTo>
                      <a:pt x="1696" y="537"/>
                    </a:lnTo>
                    <a:lnTo>
                      <a:pt x="1696" y="538"/>
                    </a:lnTo>
                    <a:lnTo>
                      <a:pt x="1697" y="538"/>
                    </a:lnTo>
                    <a:lnTo>
                      <a:pt x="1697" y="539"/>
                    </a:lnTo>
                    <a:lnTo>
                      <a:pt x="1698" y="538"/>
                    </a:lnTo>
                    <a:lnTo>
                      <a:pt x="1698" y="537"/>
                    </a:lnTo>
                    <a:lnTo>
                      <a:pt x="1698" y="538"/>
                    </a:lnTo>
                    <a:lnTo>
                      <a:pt x="1699" y="538"/>
                    </a:lnTo>
                    <a:lnTo>
                      <a:pt x="1699" y="539"/>
                    </a:lnTo>
                    <a:lnTo>
                      <a:pt x="1699" y="538"/>
                    </a:lnTo>
                    <a:lnTo>
                      <a:pt x="1700" y="538"/>
                    </a:lnTo>
                    <a:lnTo>
                      <a:pt x="1700" y="539"/>
                    </a:lnTo>
                    <a:lnTo>
                      <a:pt x="1700" y="538"/>
                    </a:lnTo>
                    <a:lnTo>
                      <a:pt x="1701" y="538"/>
                    </a:lnTo>
                    <a:lnTo>
                      <a:pt x="1701" y="539"/>
                    </a:lnTo>
                    <a:lnTo>
                      <a:pt x="1702" y="539"/>
                    </a:lnTo>
                    <a:lnTo>
                      <a:pt x="1703" y="539"/>
                    </a:lnTo>
                    <a:lnTo>
                      <a:pt x="1704" y="539"/>
                    </a:lnTo>
                    <a:lnTo>
                      <a:pt x="1704" y="538"/>
                    </a:lnTo>
                    <a:lnTo>
                      <a:pt x="1704" y="539"/>
                    </a:lnTo>
                    <a:lnTo>
                      <a:pt x="1705" y="539"/>
                    </a:lnTo>
                    <a:lnTo>
                      <a:pt x="1706" y="539"/>
                    </a:lnTo>
                    <a:lnTo>
                      <a:pt x="1706" y="537"/>
                    </a:lnTo>
                    <a:lnTo>
                      <a:pt x="1707" y="537"/>
                    </a:lnTo>
                    <a:lnTo>
                      <a:pt x="1707" y="538"/>
                    </a:lnTo>
                    <a:lnTo>
                      <a:pt x="1708" y="538"/>
                    </a:lnTo>
                    <a:lnTo>
                      <a:pt x="1708" y="539"/>
                    </a:lnTo>
                    <a:lnTo>
                      <a:pt x="1708" y="538"/>
                    </a:lnTo>
                    <a:lnTo>
                      <a:pt x="1709" y="538"/>
                    </a:lnTo>
                    <a:lnTo>
                      <a:pt x="1709" y="539"/>
                    </a:lnTo>
                    <a:lnTo>
                      <a:pt x="1710" y="539"/>
                    </a:lnTo>
                    <a:lnTo>
                      <a:pt x="1711" y="539"/>
                    </a:lnTo>
                    <a:lnTo>
                      <a:pt x="1712" y="539"/>
                    </a:lnTo>
                    <a:lnTo>
                      <a:pt x="1712" y="538"/>
                    </a:lnTo>
                    <a:lnTo>
                      <a:pt x="1713" y="538"/>
                    </a:lnTo>
                    <a:lnTo>
                      <a:pt x="1713" y="539"/>
                    </a:lnTo>
                    <a:lnTo>
                      <a:pt x="1713" y="538"/>
                    </a:lnTo>
                    <a:lnTo>
                      <a:pt x="1714" y="538"/>
                    </a:lnTo>
                    <a:lnTo>
                      <a:pt x="1714" y="539"/>
                    </a:lnTo>
                    <a:lnTo>
                      <a:pt x="1714" y="538"/>
                    </a:lnTo>
                    <a:lnTo>
                      <a:pt x="1715" y="538"/>
                    </a:lnTo>
                    <a:lnTo>
                      <a:pt x="1715" y="539"/>
                    </a:lnTo>
                    <a:lnTo>
                      <a:pt x="1715" y="538"/>
                    </a:lnTo>
                    <a:lnTo>
                      <a:pt x="1716" y="538"/>
                    </a:lnTo>
                    <a:lnTo>
                      <a:pt x="1716" y="539"/>
                    </a:lnTo>
                    <a:lnTo>
                      <a:pt x="1717" y="539"/>
                    </a:lnTo>
                    <a:lnTo>
                      <a:pt x="1718" y="539"/>
                    </a:lnTo>
                    <a:lnTo>
                      <a:pt x="1719" y="539"/>
                    </a:lnTo>
                    <a:lnTo>
                      <a:pt x="1719" y="538"/>
                    </a:lnTo>
                    <a:lnTo>
                      <a:pt x="1720" y="538"/>
                    </a:lnTo>
                    <a:lnTo>
                      <a:pt x="1720" y="539"/>
                    </a:lnTo>
                    <a:lnTo>
                      <a:pt x="1720" y="538"/>
                    </a:lnTo>
                    <a:lnTo>
                      <a:pt x="1721" y="538"/>
                    </a:lnTo>
                    <a:lnTo>
                      <a:pt x="1721" y="539"/>
                    </a:lnTo>
                    <a:lnTo>
                      <a:pt x="1721" y="538"/>
                    </a:lnTo>
                    <a:lnTo>
                      <a:pt x="1722" y="538"/>
                    </a:lnTo>
                    <a:lnTo>
                      <a:pt x="1722" y="539"/>
                    </a:lnTo>
                    <a:lnTo>
                      <a:pt x="1723" y="539"/>
                    </a:lnTo>
                    <a:lnTo>
                      <a:pt x="1724" y="539"/>
                    </a:lnTo>
                    <a:lnTo>
                      <a:pt x="1725" y="539"/>
                    </a:lnTo>
                    <a:lnTo>
                      <a:pt x="1726" y="539"/>
                    </a:lnTo>
                    <a:lnTo>
                      <a:pt x="1726" y="538"/>
                    </a:lnTo>
                    <a:lnTo>
                      <a:pt x="1726" y="539"/>
                    </a:lnTo>
                    <a:lnTo>
                      <a:pt x="1727" y="539"/>
                    </a:lnTo>
                    <a:lnTo>
                      <a:pt x="1728" y="539"/>
                    </a:lnTo>
                    <a:lnTo>
                      <a:pt x="1729" y="539"/>
                    </a:lnTo>
                    <a:lnTo>
                      <a:pt x="1729" y="538"/>
                    </a:lnTo>
                    <a:lnTo>
                      <a:pt x="1730" y="538"/>
                    </a:lnTo>
                    <a:lnTo>
                      <a:pt x="1731" y="538"/>
                    </a:lnTo>
                    <a:lnTo>
                      <a:pt x="1731" y="539"/>
                    </a:lnTo>
                    <a:lnTo>
                      <a:pt x="1731" y="538"/>
                    </a:lnTo>
                    <a:lnTo>
                      <a:pt x="1732" y="538"/>
                    </a:lnTo>
                    <a:lnTo>
                      <a:pt x="1732" y="539"/>
                    </a:lnTo>
                    <a:lnTo>
                      <a:pt x="1732" y="538"/>
                    </a:lnTo>
                    <a:lnTo>
                      <a:pt x="1733" y="538"/>
                    </a:lnTo>
                    <a:lnTo>
                      <a:pt x="1733" y="539"/>
                    </a:lnTo>
                    <a:lnTo>
                      <a:pt x="1734" y="539"/>
                    </a:lnTo>
                    <a:lnTo>
                      <a:pt x="1735" y="539"/>
                    </a:lnTo>
                    <a:lnTo>
                      <a:pt x="1735" y="538"/>
                    </a:lnTo>
                    <a:lnTo>
                      <a:pt x="1736" y="538"/>
                    </a:lnTo>
                    <a:lnTo>
                      <a:pt x="1736" y="539"/>
                    </a:lnTo>
                    <a:lnTo>
                      <a:pt x="1737" y="539"/>
                    </a:lnTo>
                    <a:lnTo>
                      <a:pt x="1738" y="539"/>
                    </a:lnTo>
                    <a:lnTo>
                      <a:pt x="1739" y="539"/>
                    </a:lnTo>
                    <a:lnTo>
                      <a:pt x="1740" y="539"/>
                    </a:lnTo>
                    <a:lnTo>
                      <a:pt x="1740" y="538"/>
                    </a:lnTo>
                    <a:lnTo>
                      <a:pt x="1741" y="538"/>
                    </a:lnTo>
                    <a:lnTo>
                      <a:pt x="1741" y="536"/>
                    </a:lnTo>
                    <a:lnTo>
                      <a:pt x="1742" y="536"/>
                    </a:lnTo>
                    <a:lnTo>
                      <a:pt x="1742" y="538"/>
                    </a:lnTo>
                    <a:lnTo>
                      <a:pt x="1743" y="538"/>
                    </a:lnTo>
                    <a:lnTo>
                      <a:pt x="1743" y="539"/>
                    </a:lnTo>
                    <a:lnTo>
                      <a:pt x="1743" y="538"/>
                    </a:lnTo>
                    <a:lnTo>
                      <a:pt x="1744" y="538"/>
                    </a:lnTo>
                    <a:lnTo>
                      <a:pt x="1744" y="539"/>
                    </a:lnTo>
                    <a:lnTo>
                      <a:pt x="1745" y="538"/>
                    </a:lnTo>
                    <a:lnTo>
                      <a:pt x="1746" y="538"/>
                    </a:lnTo>
                    <a:lnTo>
                      <a:pt x="1746" y="539"/>
                    </a:lnTo>
                    <a:lnTo>
                      <a:pt x="1747" y="539"/>
                    </a:lnTo>
                    <a:lnTo>
                      <a:pt x="1748" y="539"/>
                    </a:lnTo>
                    <a:lnTo>
                      <a:pt x="1748" y="538"/>
                    </a:lnTo>
                    <a:lnTo>
                      <a:pt x="1749" y="538"/>
                    </a:lnTo>
                    <a:lnTo>
                      <a:pt x="1750" y="538"/>
                    </a:lnTo>
                    <a:lnTo>
                      <a:pt x="1750" y="537"/>
                    </a:lnTo>
                    <a:lnTo>
                      <a:pt x="1750" y="538"/>
                    </a:lnTo>
                    <a:lnTo>
                      <a:pt x="1751" y="538"/>
                    </a:lnTo>
                    <a:lnTo>
                      <a:pt x="1752" y="538"/>
                    </a:lnTo>
                    <a:lnTo>
                      <a:pt x="1753" y="538"/>
                    </a:lnTo>
                    <a:lnTo>
                      <a:pt x="1754" y="538"/>
                    </a:lnTo>
                    <a:lnTo>
                      <a:pt x="1754" y="539"/>
                    </a:lnTo>
                    <a:lnTo>
                      <a:pt x="1754" y="538"/>
                    </a:lnTo>
                    <a:lnTo>
                      <a:pt x="1755" y="538"/>
                    </a:lnTo>
                    <a:lnTo>
                      <a:pt x="1755" y="539"/>
                    </a:lnTo>
                    <a:lnTo>
                      <a:pt x="1756" y="538"/>
                    </a:lnTo>
                    <a:lnTo>
                      <a:pt x="1756" y="537"/>
                    </a:lnTo>
                    <a:lnTo>
                      <a:pt x="1756" y="538"/>
                    </a:lnTo>
                    <a:lnTo>
                      <a:pt x="1757" y="538"/>
                    </a:lnTo>
                    <a:lnTo>
                      <a:pt x="1757" y="539"/>
                    </a:lnTo>
                    <a:lnTo>
                      <a:pt x="1757" y="538"/>
                    </a:lnTo>
                    <a:lnTo>
                      <a:pt x="1758" y="538"/>
                    </a:lnTo>
                    <a:lnTo>
                      <a:pt x="1758" y="539"/>
                    </a:lnTo>
                    <a:lnTo>
                      <a:pt x="1758" y="538"/>
                    </a:lnTo>
                    <a:lnTo>
                      <a:pt x="1759" y="538"/>
                    </a:lnTo>
                    <a:lnTo>
                      <a:pt x="1759" y="539"/>
                    </a:lnTo>
                    <a:lnTo>
                      <a:pt x="1760" y="539"/>
                    </a:lnTo>
                    <a:lnTo>
                      <a:pt x="1761" y="539"/>
                    </a:lnTo>
                    <a:lnTo>
                      <a:pt x="1762" y="539"/>
                    </a:lnTo>
                    <a:lnTo>
                      <a:pt x="1762" y="538"/>
                    </a:lnTo>
                    <a:lnTo>
                      <a:pt x="1763" y="538"/>
                    </a:lnTo>
                    <a:lnTo>
                      <a:pt x="1763" y="539"/>
                    </a:lnTo>
                    <a:lnTo>
                      <a:pt x="1763" y="538"/>
                    </a:lnTo>
                    <a:lnTo>
                      <a:pt x="1764" y="538"/>
                    </a:lnTo>
                    <a:lnTo>
                      <a:pt x="1764" y="539"/>
                    </a:lnTo>
                    <a:lnTo>
                      <a:pt x="1764" y="538"/>
                    </a:lnTo>
                    <a:lnTo>
                      <a:pt x="1765" y="538"/>
                    </a:lnTo>
                    <a:lnTo>
                      <a:pt x="1765" y="539"/>
                    </a:lnTo>
                    <a:lnTo>
                      <a:pt x="1766" y="539"/>
                    </a:lnTo>
                    <a:lnTo>
                      <a:pt x="1767" y="539"/>
                    </a:lnTo>
                    <a:lnTo>
                      <a:pt x="1767" y="538"/>
                    </a:lnTo>
                    <a:lnTo>
                      <a:pt x="1768" y="538"/>
                    </a:lnTo>
                    <a:lnTo>
                      <a:pt x="1768" y="539"/>
                    </a:lnTo>
                    <a:lnTo>
                      <a:pt x="1768" y="538"/>
                    </a:lnTo>
                    <a:lnTo>
                      <a:pt x="1769" y="538"/>
                    </a:lnTo>
                    <a:lnTo>
                      <a:pt x="1769" y="539"/>
                    </a:lnTo>
                    <a:lnTo>
                      <a:pt x="1769" y="538"/>
                    </a:lnTo>
                    <a:lnTo>
                      <a:pt x="1770" y="538"/>
                    </a:lnTo>
                    <a:lnTo>
                      <a:pt x="1770" y="539"/>
                    </a:lnTo>
                    <a:lnTo>
                      <a:pt x="1771" y="539"/>
                    </a:lnTo>
                    <a:lnTo>
                      <a:pt x="1772" y="539"/>
                    </a:lnTo>
                    <a:lnTo>
                      <a:pt x="1773" y="539"/>
                    </a:lnTo>
                    <a:lnTo>
                      <a:pt x="1774" y="539"/>
                    </a:lnTo>
                    <a:lnTo>
                      <a:pt x="1775" y="539"/>
                    </a:lnTo>
                    <a:lnTo>
                      <a:pt x="1775" y="538"/>
                    </a:lnTo>
                    <a:lnTo>
                      <a:pt x="1776" y="538"/>
                    </a:lnTo>
                    <a:lnTo>
                      <a:pt x="1776" y="539"/>
                    </a:lnTo>
                    <a:lnTo>
                      <a:pt x="1777" y="539"/>
                    </a:lnTo>
                    <a:lnTo>
                      <a:pt x="1778" y="539"/>
                    </a:lnTo>
                    <a:lnTo>
                      <a:pt x="1779" y="539"/>
                    </a:lnTo>
                    <a:lnTo>
                      <a:pt x="1779" y="538"/>
                    </a:lnTo>
                    <a:lnTo>
                      <a:pt x="1780" y="538"/>
                    </a:lnTo>
                    <a:lnTo>
                      <a:pt x="1781" y="538"/>
                    </a:lnTo>
                    <a:lnTo>
                      <a:pt x="1782" y="538"/>
                    </a:lnTo>
                    <a:lnTo>
                      <a:pt x="1782" y="539"/>
                    </a:lnTo>
                    <a:lnTo>
                      <a:pt x="1782" y="538"/>
                    </a:lnTo>
                    <a:lnTo>
                      <a:pt x="1783" y="538"/>
                    </a:lnTo>
                    <a:lnTo>
                      <a:pt x="1783" y="539"/>
                    </a:lnTo>
                    <a:lnTo>
                      <a:pt x="1784" y="538"/>
                    </a:lnTo>
                    <a:lnTo>
                      <a:pt x="1785" y="538"/>
                    </a:lnTo>
                    <a:lnTo>
                      <a:pt x="1785" y="539"/>
                    </a:lnTo>
                    <a:lnTo>
                      <a:pt x="1786" y="539"/>
                    </a:lnTo>
                    <a:lnTo>
                      <a:pt x="1787" y="539"/>
                    </a:lnTo>
                    <a:lnTo>
                      <a:pt x="1787" y="538"/>
                    </a:lnTo>
                    <a:lnTo>
                      <a:pt x="1787" y="539"/>
                    </a:lnTo>
                    <a:lnTo>
                      <a:pt x="1788" y="539"/>
                    </a:lnTo>
                    <a:lnTo>
                      <a:pt x="1789" y="539"/>
                    </a:lnTo>
                    <a:lnTo>
                      <a:pt x="1789" y="538"/>
                    </a:lnTo>
                    <a:lnTo>
                      <a:pt x="1790" y="538"/>
                    </a:lnTo>
                    <a:lnTo>
                      <a:pt x="1790" y="539"/>
                    </a:lnTo>
                    <a:lnTo>
                      <a:pt x="1791" y="539"/>
                    </a:lnTo>
                    <a:lnTo>
                      <a:pt x="1792" y="539"/>
                    </a:lnTo>
                    <a:lnTo>
                      <a:pt x="1793" y="539"/>
                    </a:lnTo>
                    <a:lnTo>
                      <a:pt x="1794" y="539"/>
                    </a:lnTo>
                    <a:lnTo>
                      <a:pt x="1794" y="538"/>
                    </a:lnTo>
                    <a:lnTo>
                      <a:pt x="1795" y="538"/>
                    </a:lnTo>
                    <a:lnTo>
                      <a:pt x="1795" y="539"/>
                    </a:lnTo>
                    <a:lnTo>
                      <a:pt x="1796" y="539"/>
                    </a:lnTo>
                    <a:lnTo>
                      <a:pt x="1797" y="539"/>
                    </a:lnTo>
                    <a:lnTo>
                      <a:pt x="1798" y="539"/>
                    </a:lnTo>
                    <a:lnTo>
                      <a:pt x="1798" y="538"/>
                    </a:lnTo>
                    <a:lnTo>
                      <a:pt x="1799" y="538"/>
                    </a:lnTo>
                    <a:lnTo>
                      <a:pt x="1800" y="538"/>
                    </a:lnTo>
                    <a:lnTo>
                      <a:pt x="1800" y="539"/>
                    </a:lnTo>
                    <a:lnTo>
                      <a:pt x="1800" y="538"/>
                    </a:lnTo>
                    <a:lnTo>
                      <a:pt x="1801" y="538"/>
                    </a:lnTo>
                    <a:lnTo>
                      <a:pt x="1801" y="539"/>
                    </a:lnTo>
                    <a:lnTo>
                      <a:pt x="1801" y="538"/>
                    </a:lnTo>
                    <a:lnTo>
                      <a:pt x="1802" y="538"/>
                    </a:lnTo>
                    <a:lnTo>
                      <a:pt x="1802" y="539"/>
                    </a:lnTo>
                    <a:lnTo>
                      <a:pt x="1803" y="538"/>
                    </a:lnTo>
                    <a:lnTo>
                      <a:pt x="1804" y="538"/>
                    </a:lnTo>
                    <a:lnTo>
                      <a:pt x="1804" y="539"/>
                    </a:lnTo>
                    <a:lnTo>
                      <a:pt x="1804" y="538"/>
                    </a:lnTo>
                    <a:lnTo>
                      <a:pt x="1805" y="538"/>
                    </a:lnTo>
                    <a:lnTo>
                      <a:pt x="1805" y="539"/>
                    </a:lnTo>
                    <a:lnTo>
                      <a:pt x="1805" y="538"/>
                    </a:lnTo>
                    <a:lnTo>
                      <a:pt x="1806" y="538"/>
                    </a:lnTo>
                    <a:lnTo>
                      <a:pt x="1806" y="539"/>
                    </a:lnTo>
                    <a:lnTo>
                      <a:pt x="1806" y="538"/>
                    </a:lnTo>
                    <a:lnTo>
                      <a:pt x="1807" y="538"/>
                    </a:lnTo>
                    <a:lnTo>
                      <a:pt x="1807" y="539"/>
                    </a:lnTo>
                    <a:lnTo>
                      <a:pt x="1807" y="538"/>
                    </a:lnTo>
                    <a:lnTo>
                      <a:pt x="1808" y="538"/>
                    </a:lnTo>
                    <a:lnTo>
                      <a:pt x="1808" y="539"/>
                    </a:lnTo>
                    <a:lnTo>
                      <a:pt x="1809" y="539"/>
                    </a:lnTo>
                    <a:lnTo>
                      <a:pt x="1810" y="539"/>
                    </a:lnTo>
                    <a:lnTo>
                      <a:pt x="1811" y="539"/>
                    </a:lnTo>
                    <a:lnTo>
                      <a:pt x="1811" y="538"/>
                    </a:lnTo>
                    <a:lnTo>
                      <a:pt x="1811" y="539"/>
                    </a:lnTo>
                    <a:lnTo>
                      <a:pt x="1812" y="539"/>
                    </a:lnTo>
                    <a:lnTo>
                      <a:pt x="1812" y="537"/>
                    </a:lnTo>
                    <a:lnTo>
                      <a:pt x="1813" y="537"/>
                    </a:lnTo>
                    <a:lnTo>
                      <a:pt x="1813" y="538"/>
                    </a:lnTo>
                    <a:lnTo>
                      <a:pt x="1814" y="538"/>
                    </a:lnTo>
                    <a:lnTo>
                      <a:pt x="1814" y="539"/>
                    </a:lnTo>
                    <a:lnTo>
                      <a:pt x="1814" y="538"/>
                    </a:lnTo>
                    <a:lnTo>
                      <a:pt x="1815" y="538"/>
                    </a:lnTo>
                    <a:lnTo>
                      <a:pt x="1815" y="539"/>
                    </a:lnTo>
                    <a:lnTo>
                      <a:pt x="1816" y="538"/>
                    </a:lnTo>
                    <a:lnTo>
                      <a:pt x="1817" y="538"/>
                    </a:lnTo>
                    <a:lnTo>
                      <a:pt x="1817" y="539"/>
                    </a:lnTo>
                    <a:lnTo>
                      <a:pt x="1817" y="538"/>
                    </a:lnTo>
                    <a:lnTo>
                      <a:pt x="1818" y="538"/>
                    </a:lnTo>
                    <a:lnTo>
                      <a:pt x="1818" y="539"/>
                    </a:lnTo>
                    <a:lnTo>
                      <a:pt x="1818" y="538"/>
                    </a:lnTo>
                    <a:lnTo>
                      <a:pt x="1819" y="538"/>
                    </a:lnTo>
                    <a:lnTo>
                      <a:pt x="1819" y="539"/>
                    </a:lnTo>
                    <a:lnTo>
                      <a:pt x="1819" y="538"/>
                    </a:lnTo>
                    <a:lnTo>
                      <a:pt x="1820" y="538"/>
                    </a:lnTo>
                    <a:lnTo>
                      <a:pt x="1820" y="539"/>
                    </a:lnTo>
                    <a:lnTo>
                      <a:pt x="1820" y="538"/>
                    </a:lnTo>
                    <a:lnTo>
                      <a:pt x="1821" y="538"/>
                    </a:lnTo>
                    <a:lnTo>
                      <a:pt x="1821" y="539"/>
                    </a:lnTo>
                    <a:lnTo>
                      <a:pt x="1822" y="538"/>
                    </a:lnTo>
                    <a:lnTo>
                      <a:pt x="1823" y="538"/>
                    </a:lnTo>
                    <a:lnTo>
                      <a:pt x="1823" y="539"/>
                    </a:lnTo>
                    <a:lnTo>
                      <a:pt x="1823" y="538"/>
                    </a:lnTo>
                    <a:lnTo>
                      <a:pt x="1824" y="538"/>
                    </a:lnTo>
                    <a:lnTo>
                      <a:pt x="1824" y="539"/>
                    </a:lnTo>
                    <a:lnTo>
                      <a:pt x="1824" y="538"/>
                    </a:lnTo>
                    <a:lnTo>
                      <a:pt x="1825" y="538"/>
                    </a:lnTo>
                    <a:lnTo>
                      <a:pt x="1825" y="539"/>
                    </a:lnTo>
                    <a:lnTo>
                      <a:pt x="1826" y="539"/>
                    </a:lnTo>
                    <a:lnTo>
                      <a:pt x="1827" y="539"/>
                    </a:lnTo>
                    <a:lnTo>
                      <a:pt x="1828" y="539"/>
                    </a:lnTo>
                    <a:lnTo>
                      <a:pt x="1828" y="538"/>
                    </a:lnTo>
                    <a:lnTo>
                      <a:pt x="1829" y="538"/>
                    </a:lnTo>
                    <a:lnTo>
                      <a:pt x="1829" y="539"/>
                    </a:lnTo>
                    <a:lnTo>
                      <a:pt x="1830" y="538"/>
                    </a:lnTo>
                    <a:lnTo>
                      <a:pt x="1831" y="538"/>
                    </a:lnTo>
                    <a:lnTo>
                      <a:pt x="1831" y="539"/>
                    </a:lnTo>
                    <a:lnTo>
                      <a:pt x="1831" y="538"/>
                    </a:lnTo>
                    <a:lnTo>
                      <a:pt x="1832" y="538"/>
                    </a:lnTo>
                    <a:lnTo>
                      <a:pt x="1832" y="539"/>
                    </a:lnTo>
                    <a:lnTo>
                      <a:pt x="1833" y="538"/>
                    </a:lnTo>
                    <a:lnTo>
                      <a:pt x="1833" y="537"/>
                    </a:lnTo>
                    <a:lnTo>
                      <a:pt x="1833" y="538"/>
                    </a:lnTo>
                    <a:lnTo>
                      <a:pt x="1834" y="538"/>
                    </a:lnTo>
                    <a:lnTo>
                      <a:pt x="1834" y="539"/>
                    </a:lnTo>
                    <a:lnTo>
                      <a:pt x="1834" y="538"/>
                    </a:lnTo>
                    <a:lnTo>
                      <a:pt x="1835" y="538"/>
                    </a:lnTo>
                    <a:lnTo>
                      <a:pt x="1835" y="539"/>
                    </a:lnTo>
                    <a:lnTo>
                      <a:pt x="1836" y="538"/>
                    </a:lnTo>
                    <a:lnTo>
                      <a:pt x="1836" y="539"/>
                    </a:lnTo>
                    <a:lnTo>
                      <a:pt x="1837" y="539"/>
                    </a:lnTo>
                    <a:lnTo>
                      <a:pt x="1838" y="539"/>
                    </a:lnTo>
                    <a:lnTo>
                      <a:pt x="1838" y="538"/>
                    </a:lnTo>
                    <a:lnTo>
                      <a:pt x="1839" y="538"/>
                    </a:lnTo>
                    <a:lnTo>
                      <a:pt x="1839" y="539"/>
                    </a:lnTo>
                    <a:lnTo>
                      <a:pt x="1839" y="538"/>
                    </a:lnTo>
                    <a:lnTo>
                      <a:pt x="1840" y="538"/>
                    </a:lnTo>
                    <a:lnTo>
                      <a:pt x="1840" y="539"/>
                    </a:lnTo>
                    <a:lnTo>
                      <a:pt x="1841" y="538"/>
                    </a:lnTo>
                    <a:lnTo>
                      <a:pt x="1842" y="538"/>
                    </a:lnTo>
                    <a:lnTo>
                      <a:pt x="1842" y="539"/>
                    </a:lnTo>
                    <a:lnTo>
                      <a:pt x="1843" y="539"/>
                    </a:lnTo>
                    <a:lnTo>
                      <a:pt x="1844" y="539"/>
                    </a:lnTo>
                    <a:lnTo>
                      <a:pt x="1844" y="538"/>
                    </a:lnTo>
                    <a:lnTo>
                      <a:pt x="1845" y="538"/>
                    </a:lnTo>
                    <a:lnTo>
                      <a:pt x="1845" y="539"/>
                    </a:lnTo>
                    <a:lnTo>
                      <a:pt x="1845" y="538"/>
                    </a:lnTo>
                    <a:lnTo>
                      <a:pt x="1846" y="538"/>
                    </a:lnTo>
                    <a:lnTo>
                      <a:pt x="1846" y="539"/>
                    </a:lnTo>
                    <a:lnTo>
                      <a:pt x="1847" y="538"/>
                    </a:lnTo>
                    <a:lnTo>
                      <a:pt x="1848" y="538"/>
                    </a:lnTo>
                    <a:lnTo>
                      <a:pt x="1849" y="538"/>
                    </a:lnTo>
                    <a:lnTo>
                      <a:pt x="1850" y="538"/>
                    </a:lnTo>
                    <a:lnTo>
                      <a:pt x="1851" y="538"/>
                    </a:lnTo>
                    <a:lnTo>
                      <a:pt x="1851" y="539"/>
                    </a:lnTo>
                    <a:lnTo>
                      <a:pt x="1852" y="538"/>
                    </a:lnTo>
                    <a:lnTo>
                      <a:pt x="1853" y="538"/>
                    </a:lnTo>
                    <a:lnTo>
                      <a:pt x="1854" y="538"/>
                    </a:lnTo>
                    <a:lnTo>
                      <a:pt x="1854" y="539"/>
                    </a:lnTo>
                    <a:lnTo>
                      <a:pt x="1855" y="539"/>
                    </a:lnTo>
                    <a:lnTo>
                      <a:pt x="1856" y="539"/>
                    </a:lnTo>
                    <a:lnTo>
                      <a:pt x="1856" y="538"/>
                    </a:lnTo>
                    <a:lnTo>
                      <a:pt x="1856" y="539"/>
                    </a:lnTo>
                    <a:lnTo>
                      <a:pt x="1857" y="539"/>
                    </a:lnTo>
                    <a:lnTo>
                      <a:pt x="1858" y="539"/>
                    </a:lnTo>
                    <a:lnTo>
                      <a:pt x="1858" y="538"/>
                    </a:lnTo>
                    <a:lnTo>
                      <a:pt x="1859" y="538"/>
                    </a:lnTo>
                    <a:lnTo>
                      <a:pt x="1859" y="539"/>
                    </a:lnTo>
                    <a:lnTo>
                      <a:pt x="1859" y="538"/>
                    </a:lnTo>
                    <a:lnTo>
                      <a:pt x="1860" y="538"/>
                    </a:lnTo>
                    <a:lnTo>
                      <a:pt x="1860" y="539"/>
                    </a:lnTo>
                    <a:lnTo>
                      <a:pt x="1861" y="539"/>
                    </a:lnTo>
                    <a:lnTo>
                      <a:pt x="1862" y="539"/>
                    </a:lnTo>
                    <a:lnTo>
                      <a:pt x="1862" y="538"/>
                    </a:lnTo>
                    <a:lnTo>
                      <a:pt x="1863" y="538"/>
                    </a:lnTo>
                    <a:lnTo>
                      <a:pt x="1864" y="538"/>
                    </a:lnTo>
                    <a:lnTo>
                      <a:pt x="1865" y="538"/>
                    </a:lnTo>
                    <a:lnTo>
                      <a:pt x="1865" y="537"/>
                    </a:lnTo>
                    <a:lnTo>
                      <a:pt x="1866" y="537"/>
                    </a:lnTo>
                    <a:lnTo>
                      <a:pt x="1866" y="539"/>
                    </a:lnTo>
                    <a:lnTo>
                      <a:pt x="1866" y="538"/>
                    </a:lnTo>
                    <a:lnTo>
                      <a:pt x="1867" y="538"/>
                    </a:lnTo>
                    <a:lnTo>
                      <a:pt x="1867" y="539"/>
                    </a:lnTo>
                    <a:lnTo>
                      <a:pt x="1867" y="538"/>
                    </a:lnTo>
                    <a:lnTo>
                      <a:pt x="1868" y="538"/>
                    </a:lnTo>
                    <a:lnTo>
                      <a:pt x="1868" y="539"/>
                    </a:lnTo>
                    <a:lnTo>
                      <a:pt x="1869" y="539"/>
                    </a:lnTo>
                    <a:lnTo>
                      <a:pt x="1870" y="539"/>
                    </a:lnTo>
                    <a:lnTo>
                      <a:pt x="1870" y="538"/>
                    </a:lnTo>
                    <a:lnTo>
                      <a:pt x="1870" y="539"/>
                    </a:lnTo>
                    <a:lnTo>
                      <a:pt x="1871" y="539"/>
                    </a:lnTo>
                    <a:lnTo>
                      <a:pt x="1872" y="539"/>
                    </a:lnTo>
                    <a:lnTo>
                      <a:pt x="1872" y="538"/>
                    </a:lnTo>
                    <a:lnTo>
                      <a:pt x="1873" y="538"/>
                    </a:lnTo>
                    <a:lnTo>
                      <a:pt x="1873" y="539"/>
                    </a:lnTo>
                    <a:lnTo>
                      <a:pt x="1873" y="538"/>
                    </a:lnTo>
                    <a:lnTo>
                      <a:pt x="1874" y="538"/>
                    </a:lnTo>
                    <a:lnTo>
                      <a:pt x="1874" y="539"/>
                    </a:lnTo>
                    <a:lnTo>
                      <a:pt x="1875" y="539"/>
                    </a:lnTo>
                    <a:lnTo>
                      <a:pt x="1876" y="539"/>
                    </a:lnTo>
                    <a:lnTo>
                      <a:pt x="1877" y="539"/>
                    </a:lnTo>
                    <a:lnTo>
                      <a:pt x="1878" y="539"/>
                    </a:lnTo>
                    <a:lnTo>
                      <a:pt x="1878" y="538"/>
                    </a:lnTo>
                    <a:lnTo>
                      <a:pt x="1878" y="539"/>
                    </a:lnTo>
                    <a:lnTo>
                      <a:pt x="1879" y="539"/>
                    </a:lnTo>
                    <a:lnTo>
                      <a:pt x="1880" y="539"/>
                    </a:lnTo>
                    <a:lnTo>
                      <a:pt x="1881" y="539"/>
                    </a:lnTo>
                    <a:lnTo>
                      <a:pt x="1881" y="538"/>
                    </a:lnTo>
                    <a:lnTo>
                      <a:pt x="1882" y="538"/>
                    </a:lnTo>
                    <a:lnTo>
                      <a:pt x="1882" y="539"/>
                    </a:lnTo>
                    <a:lnTo>
                      <a:pt x="1882" y="538"/>
                    </a:lnTo>
                    <a:lnTo>
                      <a:pt x="1883" y="538"/>
                    </a:lnTo>
                    <a:lnTo>
                      <a:pt x="1883" y="539"/>
                    </a:lnTo>
                    <a:lnTo>
                      <a:pt x="1884" y="538"/>
                    </a:lnTo>
                    <a:lnTo>
                      <a:pt x="1885" y="538"/>
                    </a:lnTo>
                    <a:lnTo>
                      <a:pt x="1885" y="539"/>
                    </a:lnTo>
                    <a:lnTo>
                      <a:pt x="1885" y="538"/>
                    </a:lnTo>
                    <a:lnTo>
                      <a:pt x="1886" y="538"/>
                    </a:lnTo>
                    <a:lnTo>
                      <a:pt x="1886" y="539"/>
                    </a:lnTo>
                    <a:lnTo>
                      <a:pt x="1887" y="538"/>
                    </a:lnTo>
                    <a:lnTo>
                      <a:pt x="1888" y="538"/>
                    </a:lnTo>
                    <a:lnTo>
                      <a:pt x="1888" y="539"/>
                    </a:lnTo>
                    <a:lnTo>
                      <a:pt x="1889" y="539"/>
                    </a:lnTo>
                    <a:lnTo>
                      <a:pt x="1890" y="539"/>
                    </a:lnTo>
                    <a:lnTo>
                      <a:pt x="1890" y="538"/>
                    </a:lnTo>
                    <a:lnTo>
                      <a:pt x="1891" y="538"/>
                    </a:lnTo>
                    <a:lnTo>
                      <a:pt x="1891" y="539"/>
                    </a:lnTo>
                    <a:lnTo>
                      <a:pt x="1891" y="538"/>
                    </a:lnTo>
                    <a:lnTo>
                      <a:pt x="1892" y="538"/>
                    </a:lnTo>
                    <a:lnTo>
                      <a:pt x="1892" y="539"/>
                    </a:lnTo>
                    <a:lnTo>
                      <a:pt x="1893" y="538"/>
                    </a:lnTo>
                    <a:lnTo>
                      <a:pt x="1893" y="535"/>
                    </a:lnTo>
                    <a:lnTo>
                      <a:pt x="1894" y="535"/>
                    </a:lnTo>
                    <a:lnTo>
                      <a:pt x="1894" y="538"/>
                    </a:lnTo>
                    <a:lnTo>
                      <a:pt x="1895" y="538"/>
                    </a:lnTo>
                    <a:lnTo>
                      <a:pt x="1896" y="538"/>
                    </a:lnTo>
                    <a:lnTo>
                      <a:pt x="1896" y="537"/>
                    </a:lnTo>
                    <a:lnTo>
                      <a:pt x="1896" y="538"/>
                    </a:lnTo>
                    <a:lnTo>
                      <a:pt x="1897" y="538"/>
                    </a:lnTo>
                    <a:lnTo>
                      <a:pt x="1897" y="539"/>
                    </a:lnTo>
                    <a:lnTo>
                      <a:pt x="1897" y="538"/>
                    </a:lnTo>
                    <a:lnTo>
                      <a:pt x="1898" y="538"/>
                    </a:lnTo>
                    <a:lnTo>
                      <a:pt x="1898" y="539"/>
                    </a:lnTo>
                    <a:lnTo>
                      <a:pt x="1899" y="538"/>
                    </a:lnTo>
                    <a:lnTo>
                      <a:pt x="1900" y="538"/>
                    </a:lnTo>
                    <a:lnTo>
                      <a:pt x="1900" y="539"/>
                    </a:lnTo>
                    <a:lnTo>
                      <a:pt x="1900" y="538"/>
                    </a:lnTo>
                    <a:lnTo>
                      <a:pt x="1901" y="538"/>
                    </a:lnTo>
                    <a:lnTo>
                      <a:pt x="1901" y="539"/>
                    </a:lnTo>
                    <a:lnTo>
                      <a:pt x="1902" y="538"/>
                    </a:lnTo>
                    <a:lnTo>
                      <a:pt x="1903" y="538"/>
                    </a:lnTo>
                    <a:lnTo>
                      <a:pt x="1904" y="538"/>
                    </a:lnTo>
                    <a:lnTo>
                      <a:pt x="1905" y="538"/>
                    </a:lnTo>
                    <a:lnTo>
                      <a:pt x="1905" y="537"/>
                    </a:lnTo>
                    <a:lnTo>
                      <a:pt x="1905" y="538"/>
                    </a:lnTo>
                    <a:lnTo>
                      <a:pt x="1906" y="538"/>
                    </a:lnTo>
                    <a:lnTo>
                      <a:pt x="1906" y="539"/>
                    </a:lnTo>
                    <a:lnTo>
                      <a:pt x="1907" y="538"/>
                    </a:lnTo>
                    <a:lnTo>
                      <a:pt x="1908" y="538"/>
                    </a:lnTo>
                    <a:lnTo>
                      <a:pt x="1908" y="539"/>
                    </a:lnTo>
                    <a:lnTo>
                      <a:pt x="1909" y="539"/>
                    </a:lnTo>
                    <a:lnTo>
                      <a:pt x="1910" y="539"/>
                    </a:lnTo>
                    <a:lnTo>
                      <a:pt x="1910" y="538"/>
                    </a:lnTo>
                    <a:lnTo>
                      <a:pt x="1911" y="538"/>
                    </a:lnTo>
                    <a:lnTo>
                      <a:pt x="1911" y="539"/>
                    </a:lnTo>
                    <a:lnTo>
                      <a:pt x="1912" y="539"/>
                    </a:lnTo>
                    <a:lnTo>
                      <a:pt x="1913" y="539"/>
                    </a:lnTo>
                    <a:lnTo>
                      <a:pt x="1914" y="539"/>
                    </a:lnTo>
                    <a:lnTo>
                      <a:pt x="1914" y="538"/>
                    </a:lnTo>
                    <a:lnTo>
                      <a:pt x="1914" y="539"/>
                    </a:lnTo>
                    <a:lnTo>
                      <a:pt x="1915" y="539"/>
                    </a:lnTo>
                    <a:lnTo>
                      <a:pt x="1916" y="539"/>
                    </a:lnTo>
                    <a:lnTo>
                      <a:pt x="1916" y="538"/>
                    </a:lnTo>
                    <a:lnTo>
                      <a:pt x="1916" y="539"/>
                    </a:lnTo>
                    <a:lnTo>
                      <a:pt x="1917" y="539"/>
                    </a:lnTo>
                    <a:lnTo>
                      <a:pt x="1918" y="539"/>
                    </a:lnTo>
                    <a:lnTo>
                      <a:pt x="1919" y="539"/>
                    </a:lnTo>
                    <a:lnTo>
                      <a:pt x="1920" y="539"/>
                    </a:lnTo>
                    <a:lnTo>
                      <a:pt x="1921" y="539"/>
                    </a:lnTo>
                    <a:lnTo>
                      <a:pt x="1921" y="538"/>
                    </a:lnTo>
                    <a:lnTo>
                      <a:pt x="1921" y="539"/>
                    </a:lnTo>
                    <a:lnTo>
                      <a:pt x="1922" y="539"/>
                    </a:lnTo>
                    <a:lnTo>
                      <a:pt x="1923" y="539"/>
                    </a:lnTo>
                    <a:lnTo>
                      <a:pt x="1924" y="539"/>
                    </a:lnTo>
                    <a:lnTo>
                      <a:pt x="1924" y="538"/>
                    </a:lnTo>
                    <a:lnTo>
                      <a:pt x="1925" y="538"/>
                    </a:lnTo>
                    <a:lnTo>
                      <a:pt x="1925" y="539"/>
                    </a:lnTo>
                    <a:lnTo>
                      <a:pt x="1926" y="539"/>
                    </a:lnTo>
                    <a:lnTo>
                      <a:pt x="1927" y="539"/>
                    </a:lnTo>
                    <a:lnTo>
                      <a:pt x="1928" y="539"/>
                    </a:lnTo>
                    <a:lnTo>
                      <a:pt x="1928" y="538"/>
                    </a:lnTo>
                    <a:lnTo>
                      <a:pt x="1929" y="538"/>
                    </a:lnTo>
                    <a:lnTo>
                      <a:pt x="1929" y="539"/>
                    </a:lnTo>
                    <a:lnTo>
                      <a:pt x="1930" y="539"/>
                    </a:lnTo>
                    <a:lnTo>
                      <a:pt x="1931" y="539"/>
                    </a:lnTo>
                    <a:lnTo>
                      <a:pt x="1932" y="539"/>
                    </a:lnTo>
                    <a:lnTo>
                      <a:pt x="1932" y="538"/>
                    </a:lnTo>
                    <a:lnTo>
                      <a:pt x="1933" y="538"/>
                    </a:lnTo>
                    <a:lnTo>
                      <a:pt x="1934" y="538"/>
                    </a:lnTo>
                    <a:lnTo>
                      <a:pt x="1935" y="538"/>
                    </a:lnTo>
                    <a:lnTo>
                      <a:pt x="1936" y="538"/>
                    </a:lnTo>
                    <a:lnTo>
                      <a:pt x="1937" y="538"/>
                    </a:lnTo>
                    <a:lnTo>
                      <a:pt x="1938" y="538"/>
                    </a:lnTo>
                    <a:lnTo>
                      <a:pt x="1938" y="539"/>
                    </a:lnTo>
                    <a:lnTo>
                      <a:pt x="1939" y="538"/>
                    </a:lnTo>
                    <a:lnTo>
                      <a:pt x="1939" y="537"/>
                    </a:lnTo>
                    <a:lnTo>
                      <a:pt x="1939" y="538"/>
                    </a:lnTo>
                    <a:lnTo>
                      <a:pt x="1940" y="538"/>
                    </a:lnTo>
                    <a:lnTo>
                      <a:pt x="1941" y="538"/>
                    </a:lnTo>
                    <a:lnTo>
                      <a:pt x="1942" y="538"/>
                    </a:lnTo>
                    <a:lnTo>
                      <a:pt x="1942" y="537"/>
                    </a:lnTo>
                    <a:lnTo>
                      <a:pt x="1943" y="537"/>
                    </a:lnTo>
                    <a:lnTo>
                      <a:pt x="1943" y="538"/>
                    </a:lnTo>
                    <a:lnTo>
                      <a:pt x="1944" y="538"/>
                    </a:lnTo>
                    <a:lnTo>
                      <a:pt x="1944" y="532"/>
                    </a:lnTo>
                    <a:lnTo>
                      <a:pt x="1945" y="532"/>
                    </a:lnTo>
                    <a:lnTo>
                      <a:pt x="1945" y="524"/>
                    </a:lnTo>
                    <a:lnTo>
                      <a:pt x="1945" y="526"/>
                    </a:lnTo>
                    <a:lnTo>
                      <a:pt x="1946" y="526"/>
                    </a:lnTo>
                    <a:lnTo>
                      <a:pt x="1946" y="536"/>
                    </a:lnTo>
                    <a:lnTo>
                      <a:pt x="1946" y="535"/>
                    </a:lnTo>
                    <a:lnTo>
                      <a:pt x="1947" y="535"/>
                    </a:lnTo>
                    <a:lnTo>
                      <a:pt x="1947" y="537"/>
                    </a:lnTo>
                    <a:lnTo>
                      <a:pt x="1948" y="535"/>
                    </a:lnTo>
                    <a:lnTo>
                      <a:pt x="1948" y="533"/>
                    </a:lnTo>
                    <a:lnTo>
                      <a:pt x="1948" y="536"/>
                    </a:lnTo>
                    <a:lnTo>
                      <a:pt x="1949" y="536"/>
                    </a:lnTo>
                    <a:lnTo>
                      <a:pt x="1949" y="538"/>
                    </a:lnTo>
                    <a:lnTo>
                      <a:pt x="1949" y="537"/>
                    </a:lnTo>
                    <a:lnTo>
                      <a:pt x="1950" y="537"/>
                    </a:lnTo>
                    <a:lnTo>
                      <a:pt x="1950" y="538"/>
                    </a:lnTo>
                    <a:lnTo>
                      <a:pt x="1950" y="537"/>
                    </a:lnTo>
                    <a:lnTo>
                      <a:pt x="1951" y="537"/>
                    </a:lnTo>
                    <a:lnTo>
                      <a:pt x="1951" y="538"/>
                    </a:lnTo>
                    <a:lnTo>
                      <a:pt x="1952" y="538"/>
                    </a:lnTo>
                    <a:lnTo>
                      <a:pt x="1953" y="538"/>
                    </a:lnTo>
                    <a:lnTo>
                      <a:pt x="1953" y="537"/>
                    </a:lnTo>
                    <a:lnTo>
                      <a:pt x="1954" y="537"/>
                    </a:lnTo>
                    <a:lnTo>
                      <a:pt x="1955" y="537"/>
                    </a:lnTo>
                    <a:lnTo>
                      <a:pt x="1955" y="538"/>
                    </a:lnTo>
                    <a:lnTo>
                      <a:pt x="1956" y="538"/>
                    </a:lnTo>
                    <a:lnTo>
                      <a:pt x="1957" y="538"/>
                    </a:lnTo>
                    <a:lnTo>
                      <a:pt x="1957" y="539"/>
                    </a:lnTo>
                    <a:lnTo>
                      <a:pt x="1957" y="538"/>
                    </a:lnTo>
                    <a:lnTo>
                      <a:pt x="1958" y="538"/>
                    </a:lnTo>
                    <a:lnTo>
                      <a:pt x="1958" y="539"/>
                    </a:lnTo>
                    <a:lnTo>
                      <a:pt x="1959" y="538"/>
                    </a:lnTo>
                    <a:lnTo>
                      <a:pt x="1960" y="538"/>
                    </a:lnTo>
                    <a:lnTo>
                      <a:pt x="1960" y="539"/>
                    </a:lnTo>
                    <a:lnTo>
                      <a:pt x="1961" y="539"/>
                    </a:lnTo>
                    <a:lnTo>
                      <a:pt x="1962" y="539"/>
                    </a:lnTo>
                    <a:lnTo>
                      <a:pt x="1963" y="539"/>
                    </a:lnTo>
                    <a:lnTo>
                      <a:pt x="1964" y="539"/>
                    </a:lnTo>
                    <a:lnTo>
                      <a:pt x="1965" y="539"/>
                    </a:lnTo>
                    <a:lnTo>
                      <a:pt x="1966" y="539"/>
                    </a:lnTo>
                    <a:lnTo>
                      <a:pt x="1967" y="539"/>
                    </a:lnTo>
                    <a:lnTo>
                      <a:pt x="1968" y="539"/>
                    </a:lnTo>
                    <a:lnTo>
                      <a:pt x="1969" y="539"/>
                    </a:lnTo>
                    <a:lnTo>
                      <a:pt x="1970" y="539"/>
                    </a:lnTo>
                    <a:lnTo>
                      <a:pt x="1970" y="538"/>
                    </a:lnTo>
                    <a:lnTo>
                      <a:pt x="1970" y="539"/>
                    </a:lnTo>
                    <a:lnTo>
                      <a:pt x="1971" y="539"/>
                    </a:lnTo>
                    <a:lnTo>
                      <a:pt x="1972" y="539"/>
                    </a:lnTo>
                    <a:lnTo>
                      <a:pt x="1972" y="538"/>
                    </a:lnTo>
                    <a:lnTo>
                      <a:pt x="1973" y="538"/>
                    </a:lnTo>
                    <a:lnTo>
                      <a:pt x="1973" y="539"/>
                    </a:lnTo>
                    <a:lnTo>
                      <a:pt x="1974" y="539"/>
                    </a:lnTo>
                    <a:lnTo>
                      <a:pt x="1975" y="539"/>
                    </a:lnTo>
                    <a:lnTo>
                      <a:pt x="1976" y="539"/>
                    </a:lnTo>
                    <a:lnTo>
                      <a:pt x="1976" y="538"/>
                    </a:lnTo>
                    <a:lnTo>
                      <a:pt x="1977" y="538"/>
                    </a:lnTo>
                    <a:lnTo>
                      <a:pt x="1977" y="539"/>
                    </a:lnTo>
                    <a:lnTo>
                      <a:pt x="1978" y="539"/>
                    </a:lnTo>
                    <a:lnTo>
                      <a:pt x="1979" y="539"/>
                    </a:lnTo>
                    <a:lnTo>
                      <a:pt x="1979" y="538"/>
                    </a:lnTo>
                    <a:lnTo>
                      <a:pt x="1980" y="538"/>
                    </a:lnTo>
                    <a:lnTo>
                      <a:pt x="1981" y="538"/>
                    </a:lnTo>
                    <a:lnTo>
                      <a:pt x="1981" y="539"/>
                    </a:lnTo>
                    <a:lnTo>
                      <a:pt x="1982" y="538"/>
                    </a:lnTo>
                    <a:lnTo>
                      <a:pt x="1983" y="538"/>
                    </a:lnTo>
                    <a:lnTo>
                      <a:pt x="1983" y="539"/>
                    </a:lnTo>
                    <a:lnTo>
                      <a:pt x="1983" y="538"/>
                    </a:lnTo>
                    <a:lnTo>
                      <a:pt x="1984" y="538"/>
                    </a:lnTo>
                    <a:lnTo>
                      <a:pt x="1984" y="539"/>
                    </a:lnTo>
                    <a:lnTo>
                      <a:pt x="1985" y="538"/>
                    </a:lnTo>
                    <a:lnTo>
                      <a:pt x="1985" y="537"/>
                    </a:lnTo>
                    <a:lnTo>
                      <a:pt x="1986" y="537"/>
                    </a:lnTo>
                    <a:lnTo>
                      <a:pt x="1986" y="538"/>
                    </a:lnTo>
                    <a:lnTo>
                      <a:pt x="1987" y="538"/>
                    </a:lnTo>
                    <a:lnTo>
                      <a:pt x="1987" y="539"/>
                    </a:lnTo>
                    <a:lnTo>
                      <a:pt x="1988" y="538"/>
                    </a:lnTo>
                    <a:lnTo>
                      <a:pt x="1989" y="538"/>
                    </a:lnTo>
                    <a:lnTo>
                      <a:pt x="1989" y="539"/>
                    </a:lnTo>
                    <a:lnTo>
                      <a:pt x="1989" y="538"/>
                    </a:lnTo>
                    <a:lnTo>
                      <a:pt x="1990" y="538"/>
                    </a:lnTo>
                    <a:lnTo>
                      <a:pt x="1990" y="539"/>
                    </a:lnTo>
                    <a:lnTo>
                      <a:pt x="1991" y="538"/>
                    </a:lnTo>
                    <a:lnTo>
                      <a:pt x="1992" y="538"/>
                    </a:lnTo>
                    <a:lnTo>
                      <a:pt x="1992" y="539"/>
                    </a:lnTo>
                    <a:lnTo>
                      <a:pt x="1993" y="538"/>
                    </a:lnTo>
                    <a:lnTo>
                      <a:pt x="1994" y="538"/>
                    </a:lnTo>
                    <a:lnTo>
                      <a:pt x="1994" y="539"/>
                    </a:lnTo>
                    <a:lnTo>
                      <a:pt x="1994" y="538"/>
                    </a:lnTo>
                    <a:lnTo>
                      <a:pt x="1995" y="538"/>
                    </a:lnTo>
                    <a:lnTo>
                      <a:pt x="1995" y="539"/>
                    </a:lnTo>
                    <a:lnTo>
                      <a:pt x="1995" y="538"/>
                    </a:lnTo>
                    <a:lnTo>
                      <a:pt x="1996" y="538"/>
                    </a:lnTo>
                    <a:lnTo>
                      <a:pt x="1996" y="539"/>
                    </a:lnTo>
                    <a:lnTo>
                      <a:pt x="1997" y="539"/>
                    </a:lnTo>
                    <a:lnTo>
                      <a:pt x="1998" y="539"/>
                    </a:lnTo>
                    <a:lnTo>
                      <a:pt x="1999" y="539"/>
                    </a:lnTo>
                    <a:lnTo>
                      <a:pt x="2000" y="539"/>
                    </a:lnTo>
                    <a:lnTo>
                      <a:pt x="2000" y="538"/>
                    </a:lnTo>
                    <a:lnTo>
                      <a:pt x="2000" y="539"/>
                    </a:lnTo>
                    <a:lnTo>
                      <a:pt x="2001" y="539"/>
                    </a:lnTo>
                    <a:lnTo>
                      <a:pt x="2002" y="539"/>
                    </a:lnTo>
                    <a:lnTo>
                      <a:pt x="2003" y="539"/>
                    </a:lnTo>
                    <a:lnTo>
                      <a:pt x="2003" y="538"/>
                    </a:lnTo>
                    <a:lnTo>
                      <a:pt x="2003" y="539"/>
                    </a:lnTo>
                    <a:lnTo>
                      <a:pt x="2004" y="539"/>
                    </a:lnTo>
                    <a:lnTo>
                      <a:pt x="2005" y="539"/>
                    </a:lnTo>
                    <a:lnTo>
                      <a:pt x="2006" y="539"/>
                    </a:lnTo>
                    <a:lnTo>
                      <a:pt x="2007" y="539"/>
                    </a:lnTo>
                    <a:lnTo>
                      <a:pt x="2007" y="538"/>
                    </a:lnTo>
                    <a:lnTo>
                      <a:pt x="2008" y="538"/>
                    </a:lnTo>
                    <a:lnTo>
                      <a:pt x="2009" y="538"/>
                    </a:lnTo>
                    <a:lnTo>
                      <a:pt x="2009" y="539"/>
                    </a:lnTo>
                    <a:lnTo>
                      <a:pt x="2010" y="539"/>
                    </a:lnTo>
                    <a:lnTo>
                      <a:pt x="2011" y="539"/>
                    </a:lnTo>
                    <a:lnTo>
                      <a:pt x="2012" y="539"/>
                    </a:lnTo>
                    <a:lnTo>
                      <a:pt x="2012" y="538"/>
                    </a:lnTo>
                    <a:lnTo>
                      <a:pt x="2013" y="538"/>
                    </a:lnTo>
                    <a:lnTo>
                      <a:pt x="2013" y="539"/>
                    </a:lnTo>
                    <a:lnTo>
                      <a:pt x="2014" y="538"/>
                    </a:lnTo>
                    <a:lnTo>
                      <a:pt x="2015" y="538"/>
                    </a:lnTo>
                    <a:lnTo>
                      <a:pt x="2015" y="539"/>
                    </a:lnTo>
                    <a:lnTo>
                      <a:pt x="2015" y="538"/>
                    </a:lnTo>
                    <a:lnTo>
                      <a:pt x="2016" y="538"/>
                    </a:lnTo>
                    <a:lnTo>
                      <a:pt x="2016" y="539"/>
                    </a:lnTo>
                    <a:lnTo>
                      <a:pt x="2017" y="539"/>
                    </a:lnTo>
                    <a:lnTo>
                      <a:pt x="2018" y="539"/>
                    </a:lnTo>
                    <a:lnTo>
                      <a:pt x="2019" y="539"/>
                    </a:lnTo>
                    <a:lnTo>
                      <a:pt x="2019" y="538"/>
                    </a:lnTo>
                    <a:lnTo>
                      <a:pt x="2020" y="538"/>
                    </a:lnTo>
                    <a:lnTo>
                      <a:pt x="2020" y="539"/>
                    </a:lnTo>
                    <a:lnTo>
                      <a:pt x="2021" y="539"/>
                    </a:lnTo>
                    <a:lnTo>
                      <a:pt x="2022" y="539"/>
                    </a:lnTo>
                    <a:lnTo>
                      <a:pt x="2022" y="538"/>
                    </a:lnTo>
                    <a:lnTo>
                      <a:pt x="2022" y="539"/>
                    </a:lnTo>
                    <a:lnTo>
                      <a:pt x="2023" y="539"/>
                    </a:lnTo>
                    <a:lnTo>
                      <a:pt x="2024" y="539"/>
                    </a:lnTo>
                    <a:lnTo>
                      <a:pt x="2024" y="538"/>
                    </a:lnTo>
                    <a:lnTo>
                      <a:pt x="2025" y="538"/>
                    </a:lnTo>
                    <a:lnTo>
                      <a:pt x="2025" y="539"/>
                    </a:lnTo>
                    <a:lnTo>
                      <a:pt x="2025" y="538"/>
                    </a:lnTo>
                    <a:lnTo>
                      <a:pt x="2026" y="538"/>
                    </a:lnTo>
                    <a:lnTo>
                      <a:pt x="2026" y="539"/>
                    </a:lnTo>
                    <a:lnTo>
                      <a:pt x="2026" y="538"/>
                    </a:lnTo>
                    <a:lnTo>
                      <a:pt x="2027" y="538"/>
                    </a:lnTo>
                    <a:lnTo>
                      <a:pt x="2027" y="539"/>
                    </a:lnTo>
                    <a:lnTo>
                      <a:pt x="2028" y="538"/>
                    </a:lnTo>
                    <a:lnTo>
                      <a:pt x="2028" y="533"/>
                    </a:lnTo>
                    <a:lnTo>
                      <a:pt x="2029" y="533"/>
                    </a:lnTo>
                    <a:lnTo>
                      <a:pt x="2029" y="536"/>
                    </a:lnTo>
                    <a:lnTo>
                      <a:pt x="2030" y="536"/>
                    </a:lnTo>
                    <a:lnTo>
                      <a:pt x="2030" y="537"/>
                    </a:lnTo>
                    <a:lnTo>
                      <a:pt x="2031" y="536"/>
                    </a:lnTo>
                    <a:lnTo>
                      <a:pt x="2031" y="537"/>
                    </a:lnTo>
                    <a:lnTo>
                      <a:pt x="2032" y="537"/>
                    </a:lnTo>
                    <a:lnTo>
                      <a:pt x="2032" y="538"/>
                    </a:lnTo>
                    <a:lnTo>
                      <a:pt x="2032" y="537"/>
                    </a:lnTo>
                    <a:lnTo>
                      <a:pt x="2033" y="537"/>
                    </a:lnTo>
                    <a:lnTo>
                      <a:pt x="2033" y="538"/>
                    </a:lnTo>
                    <a:lnTo>
                      <a:pt x="2033" y="537"/>
                    </a:lnTo>
                    <a:lnTo>
                      <a:pt x="2034" y="537"/>
                    </a:lnTo>
                    <a:lnTo>
                      <a:pt x="2034" y="538"/>
                    </a:lnTo>
                    <a:lnTo>
                      <a:pt x="2034" y="537"/>
                    </a:lnTo>
                    <a:lnTo>
                      <a:pt x="2035" y="537"/>
                    </a:lnTo>
                    <a:lnTo>
                      <a:pt x="2035" y="538"/>
                    </a:lnTo>
                    <a:lnTo>
                      <a:pt x="2036" y="538"/>
                    </a:lnTo>
                    <a:lnTo>
                      <a:pt x="2036" y="536"/>
                    </a:lnTo>
                    <a:lnTo>
                      <a:pt x="2037" y="536"/>
                    </a:lnTo>
                    <a:lnTo>
                      <a:pt x="2037" y="537"/>
                    </a:lnTo>
                    <a:lnTo>
                      <a:pt x="2038" y="537"/>
                    </a:lnTo>
                    <a:lnTo>
                      <a:pt x="2038" y="538"/>
                    </a:lnTo>
                    <a:lnTo>
                      <a:pt x="2039" y="538"/>
                    </a:lnTo>
                    <a:lnTo>
                      <a:pt x="2040" y="538"/>
                    </a:lnTo>
                    <a:lnTo>
                      <a:pt x="2040" y="539"/>
                    </a:lnTo>
                    <a:lnTo>
                      <a:pt x="2041" y="539"/>
                    </a:lnTo>
                    <a:lnTo>
                      <a:pt x="2042" y="539"/>
                    </a:lnTo>
                    <a:lnTo>
                      <a:pt x="2043" y="539"/>
                    </a:lnTo>
                    <a:lnTo>
                      <a:pt x="2044" y="539"/>
                    </a:lnTo>
                    <a:lnTo>
                      <a:pt x="2045" y="539"/>
                    </a:lnTo>
                    <a:lnTo>
                      <a:pt x="2045" y="538"/>
                    </a:lnTo>
                    <a:lnTo>
                      <a:pt x="2045" y="539"/>
                    </a:lnTo>
                    <a:lnTo>
                      <a:pt x="2046" y="539"/>
                    </a:lnTo>
                    <a:lnTo>
                      <a:pt x="2047" y="539"/>
                    </a:lnTo>
                    <a:lnTo>
                      <a:pt x="2048" y="539"/>
                    </a:lnTo>
                    <a:lnTo>
                      <a:pt x="2049" y="539"/>
                    </a:lnTo>
                    <a:lnTo>
                      <a:pt x="2050" y="539"/>
                    </a:lnTo>
                    <a:lnTo>
                      <a:pt x="2050" y="538"/>
                    </a:lnTo>
                    <a:lnTo>
                      <a:pt x="2051" y="538"/>
                    </a:lnTo>
                    <a:lnTo>
                      <a:pt x="2051" y="539"/>
                    </a:lnTo>
                    <a:lnTo>
                      <a:pt x="2051" y="538"/>
                    </a:lnTo>
                    <a:lnTo>
                      <a:pt x="2052" y="538"/>
                    </a:lnTo>
                    <a:lnTo>
                      <a:pt x="2052" y="539"/>
                    </a:lnTo>
                    <a:lnTo>
                      <a:pt x="2053" y="538"/>
                    </a:lnTo>
                    <a:lnTo>
                      <a:pt x="2054" y="538"/>
                    </a:lnTo>
                    <a:lnTo>
                      <a:pt x="2054" y="536"/>
                    </a:lnTo>
                    <a:lnTo>
                      <a:pt x="2055" y="536"/>
                    </a:lnTo>
                    <a:lnTo>
                      <a:pt x="2055" y="538"/>
                    </a:lnTo>
                    <a:lnTo>
                      <a:pt x="2055" y="537"/>
                    </a:lnTo>
                    <a:lnTo>
                      <a:pt x="2056" y="537"/>
                    </a:lnTo>
                    <a:lnTo>
                      <a:pt x="2056" y="538"/>
                    </a:lnTo>
                    <a:lnTo>
                      <a:pt x="2056" y="537"/>
                    </a:lnTo>
                    <a:lnTo>
                      <a:pt x="2057" y="537"/>
                    </a:lnTo>
                    <a:lnTo>
                      <a:pt x="2057" y="538"/>
                    </a:lnTo>
                    <a:lnTo>
                      <a:pt x="2057" y="537"/>
                    </a:lnTo>
                    <a:lnTo>
                      <a:pt x="2058" y="537"/>
                    </a:lnTo>
                    <a:lnTo>
                      <a:pt x="2058" y="539"/>
                    </a:lnTo>
                    <a:lnTo>
                      <a:pt x="2058" y="538"/>
                    </a:lnTo>
                    <a:lnTo>
                      <a:pt x="2059" y="538"/>
                    </a:lnTo>
                    <a:lnTo>
                      <a:pt x="2059" y="539"/>
                    </a:lnTo>
                    <a:lnTo>
                      <a:pt x="2060" y="538"/>
                    </a:lnTo>
                    <a:lnTo>
                      <a:pt x="2061" y="538"/>
                    </a:lnTo>
                    <a:lnTo>
                      <a:pt x="2061" y="539"/>
                    </a:lnTo>
                    <a:lnTo>
                      <a:pt x="2061" y="538"/>
                    </a:lnTo>
                    <a:lnTo>
                      <a:pt x="2062" y="538"/>
                    </a:lnTo>
                    <a:lnTo>
                      <a:pt x="2062" y="539"/>
                    </a:lnTo>
                    <a:lnTo>
                      <a:pt x="2062" y="538"/>
                    </a:lnTo>
                    <a:lnTo>
                      <a:pt x="2063" y="538"/>
                    </a:lnTo>
                    <a:lnTo>
                      <a:pt x="2063" y="539"/>
                    </a:lnTo>
                    <a:lnTo>
                      <a:pt x="2064" y="539"/>
                    </a:lnTo>
                    <a:lnTo>
                      <a:pt x="2065" y="539"/>
                    </a:lnTo>
                    <a:lnTo>
                      <a:pt x="2065" y="538"/>
                    </a:lnTo>
                    <a:lnTo>
                      <a:pt x="2066" y="538"/>
                    </a:lnTo>
                    <a:lnTo>
                      <a:pt x="2066" y="539"/>
                    </a:lnTo>
                    <a:lnTo>
                      <a:pt x="2066" y="538"/>
                    </a:lnTo>
                    <a:lnTo>
                      <a:pt x="2067" y="538"/>
                    </a:lnTo>
                    <a:lnTo>
                      <a:pt x="2067" y="539"/>
                    </a:lnTo>
                    <a:lnTo>
                      <a:pt x="2068" y="539"/>
                    </a:lnTo>
                    <a:lnTo>
                      <a:pt x="2069" y="539"/>
                    </a:lnTo>
                    <a:lnTo>
                      <a:pt x="2069" y="538"/>
                    </a:lnTo>
                    <a:lnTo>
                      <a:pt x="2070" y="538"/>
                    </a:lnTo>
                    <a:lnTo>
                      <a:pt x="2070" y="539"/>
                    </a:lnTo>
                    <a:lnTo>
                      <a:pt x="2070" y="538"/>
                    </a:lnTo>
                    <a:lnTo>
                      <a:pt x="2071" y="538"/>
                    </a:lnTo>
                    <a:lnTo>
                      <a:pt x="2071" y="539"/>
                    </a:lnTo>
                    <a:lnTo>
                      <a:pt x="2071" y="538"/>
                    </a:lnTo>
                    <a:lnTo>
                      <a:pt x="2072" y="538"/>
                    </a:lnTo>
                    <a:lnTo>
                      <a:pt x="2072" y="539"/>
                    </a:lnTo>
                    <a:lnTo>
                      <a:pt x="2072" y="538"/>
                    </a:lnTo>
                    <a:lnTo>
                      <a:pt x="2073" y="538"/>
                    </a:lnTo>
                    <a:lnTo>
                      <a:pt x="2073" y="539"/>
                    </a:lnTo>
                    <a:lnTo>
                      <a:pt x="2073" y="538"/>
                    </a:lnTo>
                    <a:lnTo>
                      <a:pt x="2074" y="538"/>
                    </a:lnTo>
                    <a:lnTo>
                      <a:pt x="2074" y="539"/>
                    </a:lnTo>
                    <a:lnTo>
                      <a:pt x="2075" y="539"/>
                    </a:lnTo>
                    <a:lnTo>
                      <a:pt x="2076" y="539"/>
                    </a:lnTo>
                    <a:lnTo>
                      <a:pt x="2076" y="538"/>
                    </a:lnTo>
                    <a:lnTo>
                      <a:pt x="2077" y="538"/>
                    </a:lnTo>
                    <a:lnTo>
                      <a:pt x="2078" y="538"/>
                    </a:lnTo>
                    <a:lnTo>
                      <a:pt x="2078" y="539"/>
                    </a:lnTo>
                    <a:lnTo>
                      <a:pt x="2079" y="538"/>
                    </a:lnTo>
                    <a:lnTo>
                      <a:pt x="2079" y="539"/>
                    </a:lnTo>
                    <a:lnTo>
                      <a:pt x="2080" y="539"/>
                    </a:lnTo>
                    <a:lnTo>
                      <a:pt x="2081" y="539"/>
                    </a:lnTo>
                    <a:lnTo>
                      <a:pt x="2081" y="538"/>
                    </a:lnTo>
                    <a:lnTo>
                      <a:pt x="2082" y="538"/>
                    </a:lnTo>
                    <a:lnTo>
                      <a:pt x="2082" y="539"/>
                    </a:lnTo>
                    <a:lnTo>
                      <a:pt x="2083" y="538"/>
                    </a:lnTo>
                    <a:lnTo>
                      <a:pt x="2083" y="539"/>
                    </a:lnTo>
                    <a:lnTo>
                      <a:pt x="2084" y="539"/>
                    </a:lnTo>
                    <a:lnTo>
                      <a:pt x="2085" y="539"/>
                    </a:lnTo>
                    <a:lnTo>
                      <a:pt x="2086" y="539"/>
                    </a:lnTo>
                    <a:lnTo>
                      <a:pt x="2087" y="539"/>
                    </a:lnTo>
                    <a:lnTo>
                      <a:pt x="2088" y="539"/>
                    </a:lnTo>
                    <a:lnTo>
                      <a:pt x="2088" y="538"/>
                    </a:lnTo>
                    <a:lnTo>
                      <a:pt x="2089" y="538"/>
                    </a:lnTo>
                    <a:lnTo>
                      <a:pt x="2089" y="539"/>
                    </a:lnTo>
                    <a:lnTo>
                      <a:pt x="2089" y="538"/>
                    </a:lnTo>
                    <a:lnTo>
                      <a:pt x="2090" y="538"/>
                    </a:lnTo>
                    <a:lnTo>
                      <a:pt x="2090" y="539"/>
                    </a:lnTo>
                    <a:lnTo>
                      <a:pt x="2091" y="538"/>
                    </a:lnTo>
                    <a:lnTo>
                      <a:pt x="2092" y="538"/>
                    </a:lnTo>
                    <a:lnTo>
                      <a:pt x="2092" y="539"/>
                    </a:lnTo>
                    <a:lnTo>
                      <a:pt x="2092" y="538"/>
                    </a:lnTo>
                    <a:lnTo>
                      <a:pt x="2093" y="538"/>
                    </a:lnTo>
                    <a:lnTo>
                      <a:pt x="2093" y="539"/>
                    </a:lnTo>
                    <a:lnTo>
                      <a:pt x="2094" y="539"/>
                    </a:lnTo>
                    <a:lnTo>
                      <a:pt x="2095" y="539"/>
                    </a:lnTo>
                    <a:lnTo>
                      <a:pt x="2096" y="539"/>
                    </a:lnTo>
                    <a:lnTo>
                      <a:pt x="2097" y="539"/>
                    </a:lnTo>
                    <a:lnTo>
                      <a:pt x="2098" y="539"/>
                    </a:lnTo>
                    <a:lnTo>
                      <a:pt x="2098" y="538"/>
                    </a:lnTo>
                    <a:lnTo>
                      <a:pt x="2099" y="538"/>
                    </a:lnTo>
                    <a:lnTo>
                      <a:pt x="2099" y="539"/>
                    </a:lnTo>
                    <a:lnTo>
                      <a:pt x="2100" y="539"/>
                    </a:lnTo>
                    <a:lnTo>
                      <a:pt x="2101" y="539"/>
                    </a:lnTo>
                    <a:lnTo>
                      <a:pt x="2102" y="539"/>
                    </a:lnTo>
                    <a:lnTo>
                      <a:pt x="2102" y="538"/>
                    </a:lnTo>
                    <a:lnTo>
                      <a:pt x="2103" y="538"/>
                    </a:lnTo>
                    <a:lnTo>
                      <a:pt x="2103" y="535"/>
                    </a:lnTo>
                    <a:lnTo>
                      <a:pt x="2104" y="535"/>
                    </a:lnTo>
                    <a:lnTo>
                      <a:pt x="2104" y="537"/>
                    </a:lnTo>
                    <a:lnTo>
                      <a:pt x="2105" y="537"/>
                    </a:lnTo>
                    <a:lnTo>
                      <a:pt x="2105" y="528"/>
                    </a:lnTo>
                    <a:lnTo>
                      <a:pt x="2106" y="528"/>
                    </a:lnTo>
                    <a:lnTo>
                      <a:pt x="2106" y="521"/>
                    </a:lnTo>
                    <a:lnTo>
                      <a:pt x="2106" y="525"/>
                    </a:lnTo>
                    <a:lnTo>
                      <a:pt x="2107" y="525"/>
                    </a:lnTo>
                    <a:lnTo>
                      <a:pt x="2107" y="536"/>
                    </a:lnTo>
                    <a:lnTo>
                      <a:pt x="2107" y="533"/>
                    </a:lnTo>
                    <a:lnTo>
                      <a:pt x="2108" y="533"/>
                    </a:lnTo>
                    <a:lnTo>
                      <a:pt x="2108" y="536"/>
                    </a:lnTo>
                    <a:lnTo>
                      <a:pt x="2108" y="535"/>
                    </a:lnTo>
                    <a:lnTo>
                      <a:pt x="2109" y="535"/>
                    </a:lnTo>
                    <a:lnTo>
                      <a:pt x="2109" y="532"/>
                    </a:lnTo>
                    <a:lnTo>
                      <a:pt x="2109" y="535"/>
                    </a:lnTo>
                    <a:lnTo>
                      <a:pt x="2110" y="535"/>
                    </a:lnTo>
                    <a:lnTo>
                      <a:pt x="2110" y="538"/>
                    </a:lnTo>
                    <a:lnTo>
                      <a:pt x="2110" y="537"/>
                    </a:lnTo>
                    <a:lnTo>
                      <a:pt x="2111" y="537"/>
                    </a:lnTo>
                    <a:lnTo>
                      <a:pt x="2111" y="538"/>
                    </a:lnTo>
                    <a:lnTo>
                      <a:pt x="2111" y="537"/>
                    </a:lnTo>
                    <a:lnTo>
                      <a:pt x="2112" y="537"/>
                    </a:lnTo>
                    <a:lnTo>
                      <a:pt x="2112" y="538"/>
                    </a:lnTo>
                    <a:lnTo>
                      <a:pt x="2113" y="537"/>
                    </a:lnTo>
                    <a:lnTo>
                      <a:pt x="2113" y="535"/>
                    </a:lnTo>
                    <a:lnTo>
                      <a:pt x="2114" y="535"/>
                    </a:lnTo>
                    <a:lnTo>
                      <a:pt x="2114" y="536"/>
                    </a:lnTo>
                    <a:lnTo>
                      <a:pt x="2115" y="536"/>
                    </a:lnTo>
                    <a:lnTo>
                      <a:pt x="2115" y="533"/>
                    </a:lnTo>
                    <a:lnTo>
                      <a:pt x="2115" y="534"/>
                    </a:lnTo>
                    <a:lnTo>
                      <a:pt x="2116" y="534"/>
                    </a:lnTo>
                    <a:lnTo>
                      <a:pt x="2116" y="532"/>
                    </a:lnTo>
                    <a:lnTo>
                      <a:pt x="2116" y="534"/>
                    </a:lnTo>
                    <a:lnTo>
                      <a:pt x="2117" y="534"/>
                    </a:lnTo>
                    <a:lnTo>
                      <a:pt x="2117" y="537"/>
                    </a:lnTo>
                    <a:lnTo>
                      <a:pt x="2117" y="536"/>
                    </a:lnTo>
                    <a:lnTo>
                      <a:pt x="2118" y="536"/>
                    </a:lnTo>
                    <a:lnTo>
                      <a:pt x="2118" y="537"/>
                    </a:lnTo>
                    <a:lnTo>
                      <a:pt x="2118" y="536"/>
                    </a:lnTo>
                    <a:lnTo>
                      <a:pt x="2119" y="536"/>
                    </a:lnTo>
                    <a:lnTo>
                      <a:pt x="2119" y="538"/>
                    </a:lnTo>
                    <a:lnTo>
                      <a:pt x="2120" y="538"/>
                    </a:lnTo>
                    <a:lnTo>
                      <a:pt x="2121" y="538"/>
                    </a:lnTo>
                    <a:lnTo>
                      <a:pt x="2122" y="538"/>
                    </a:lnTo>
                    <a:lnTo>
                      <a:pt x="2122" y="539"/>
                    </a:lnTo>
                    <a:lnTo>
                      <a:pt x="2122" y="538"/>
                    </a:lnTo>
                    <a:lnTo>
                      <a:pt x="2123" y="538"/>
                    </a:lnTo>
                    <a:lnTo>
                      <a:pt x="2123" y="539"/>
                    </a:lnTo>
                    <a:lnTo>
                      <a:pt x="2124" y="538"/>
                    </a:lnTo>
                    <a:lnTo>
                      <a:pt x="2125" y="538"/>
                    </a:lnTo>
                    <a:lnTo>
                      <a:pt x="2126" y="538"/>
                    </a:lnTo>
                    <a:lnTo>
                      <a:pt x="2127" y="538"/>
                    </a:lnTo>
                    <a:lnTo>
                      <a:pt x="2128" y="538"/>
                    </a:lnTo>
                    <a:lnTo>
                      <a:pt x="2129" y="538"/>
                    </a:lnTo>
                    <a:lnTo>
                      <a:pt x="2129" y="539"/>
                    </a:lnTo>
                    <a:lnTo>
                      <a:pt x="2130" y="538"/>
                    </a:lnTo>
                    <a:lnTo>
                      <a:pt x="2131" y="538"/>
                    </a:lnTo>
                    <a:lnTo>
                      <a:pt x="2131" y="539"/>
                    </a:lnTo>
                    <a:lnTo>
                      <a:pt x="2131" y="538"/>
                    </a:lnTo>
                    <a:lnTo>
                      <a:pt x="2132" y="538"/>
                    </a:lnTo>
                    <a:lnTo>
                      <a:pt x="2132" y="539"/>
                    </a:lnTo>
                    <a:lnTo>
                      <a:pt x="2133" y="538"/>
                    </a:lnTo>
                    <a:lnTo>
                      <a:pt x="2134" y="538"/>
                    </a:lnTo>
                    <a:lnTo>
                      <a:pt x="2134" y="539"/>
                    </a:lnTo>
                    <a:lnTo>
                      <a:pt x="2135" y="538"/>
                    </a:lnTo>
                    <a:lnTo>
                      <a:pt x="2136" y="538"/>
                    </a:lnTo>
                    <a:lnTo>
                      <a:pt x="2137" y="538"/>
                    </a:lnTo>
                    <a:lnTo>
                      <a:pt x="2138" y="538"/>
                    </a:lnTo>
                    <a:lnTo>
                      <a:pt x="2138" y="537"/>
                    </a:lnTo>
                    <a:lnTo>
                      <a:pt x="2138" y="538"/>
                    </a:lnTo>
                    <a:lnTo>
                      <a:pt x="2139" y="538"/>
                    </a:lnTo>
                    <a:lnTo>
                      <a:pt x="2139" y="539"/>
                    </a:lnTo>
                    <a:lnTo>
                      <a:pt x="2139" y="538"/>
                    </a:lnTo>
                    <a:lnTo>
                      <a:pt x="2140" y="538"/>
                    </a:lnTo>
                    <a:lnTo>
                      <a:pt x="2140" y="539"/>
                    </a:lnTo>
                    <a:lnTo>
                      <a:pt x="2141" y="538"/>
                    </a:lnTo>
                    <a:lnTo>
                      <a:pt x="2142" y="538"/>
                    </a:lnTo>
                    <a:lnTo>
                      <a:pt x="2142" y="539"/>
                    </a:lnTo>
                    <a:lnTo>
                      <a:pt x="2143" y="539"/>
                    </a:lnTo>
                    <a:lnTo>
                      <a:pt x="2144" y="539"/>
                    </a:lnTo>
                    <a:lnTo>
                      <a:pt x="2144" y="538"/>
                    </a:lnTo>
                    <a:lnTo>
                      <a:pt x="2145" y="538"/>
                    </a:lnTo>
                    <a:lnTo>
                      <a:pt x="2145" y="539"/>
                    </a:lnTo>
                    <a:lnTo>
                      <a:pt x="2146" y="538"/>
                    </a:lnTo>
                    <a:lnTo>
                      <a:pt x="2147" y="538"/>
                    </a:lnTo>
                    <a:lnTo>
                      <a:pt x="2147" y="539"/>
                    </a:lnTo>
                    <a:lnTo>
                      <a:pt x="2148" y="538"/>
                    </a:lnTo>
                    <a:lnTo>
                      <a:pt x="2149" y="538"/>
                    </a:lnTo>
                    <a:lnTo>
                      <a:pt x="2149" y="537"/>
                    </a:lnTo>
                    <a:lnTo>
                      <a:pt x="2149" y="538"/>
                    </a:lnTo>
                    <a:lnTo>
                      <a:pt x="2150" y="538"/>
                    </a:lnTo>
                    <a:lnTo>
                      <a:pt x="2151" y="538"/>
                    </a:lnTo>
                    <a:lnTo>
                      <a:pt x="2152" y="538"/>
                    </a:lnTo>
                    <a:lnTo>
                      <a:pt x="2153" y="538"/>
                    </a:lnTo>
                    <a:lnTo>
                      <a:pt x="2153" y="536"/>
                    </a:lnTo>
                    <a:lnTo>
                      <a:pt x="2153" y="539"/>
                    </a:lnTo>
                    <a:lnTo>
                      <a:pt x="2153" y="538"/>
                    </a:lnTo>
                    <a:lnTo>
                      <a:pt x="2154" y="538"/>
                    </a:lnTo>
                    <a:lnTo>
                      <a:pt x="2154" y="286"/>
                    </a:lnTo>
                    <a:lnTo>
                      <a:pt x="2155" y="286"/>
                    </a:lnTo>
                    <a:lnTo>
                      <a:pt x="2155" y="0"/>
                    </a:lnTo>
                    <a:lnTo>
                      <a:pt x="2155" y="146"/>
                    </a:lnTo>
                    <a:lnTo>
                      <a:pt x="2156" y="146"/>
                    </a:lnTo>
                    <a:lnTo>
                      <a:pt x="2156" y="481"/>
                    </a:lnTo>
                    <a:lnTo>
                      <a:pt x="2156" y="363"/>
                    </a:lnTo>
                    <a:lnTo>
                      <a:pt x="2157" y="363"/>
                    </a:lnTo>
                    <a:lnTo>
                      <a:pt x="2157" y="492"/>
                    </a:lnTo>
                    <a:lnTo>
                      <a:pt x="2157" y="430"/>
                    </a:lnTo>
                    <a:lnTo>
                      <a:pt x="2158" y="430"/>
                    </a:lnTo>
                    <a:lnTo>
                      <a:pt x="2158" y="327"/>
                    </a:lnTo>
                    <a:lnTo>
                      <a:pt x="2158" y="461"/>
                    </a:lnTo>
                    <a:lnTo>
                      <a:pt x="2159" y="461"/>
                    </a:lnTo>
                    <a:lnTo>
                      <a:pt x="2159" y="529"/>
                    </a:lnTo>
                    <a:lnTo>
                      <a:pt x="2159" y="503"/>
                    </a:lnTo>
                    <a:lnTo>
                      <a:pt x="2160" y="503"/>
                    </a:lnTo>
                    <a:lnTo>
                      <a:pt x="2160" y="527"/>
                    </a:lnTo>
                    <a:lnTo>
                      <a:pt x="2160" y="503"/>
                    </a:lnTo>
                    <a:lnTo>
                      <a:pt x="2161" y="503"/>
                    </a:lnTo>
                    <a:lnTo>
                      <a:pt x="2161" y="524"/>
                    </a:lnTo>
                    <a:lnTo>
                      <a:pt x="2161" y="527"/>
                    </a:lnTo>
                    <a:lnTo>
                      <a:pt x="2162" y="527"/>
                    </a:lnTo>
                    <a:lnTo>
                      <a:pt x="2162" y="535"/>
                    </a:lnTo>
                    <a:lnTo>
                      <a:pt x="2162" y="533"/>
                    </a:lnTo>
                    <a:lnTo>
                      <a:pt x="2163" y="533"/>
                    </a:lnTo>
                    <a:lnTo>
                      <a:pt x="2163" y="535"/>
                    </a:lnTo>
                    <a:lnTo>
                      <a:pt x="2163" y="534"/>
                    </a:lnTo>
                    <a:lnTo>
                      <a:pt x="2164" y="534"/>
                    </a:lnTo>
                    <a:lnTo>
                      <a:pt x="2164" y="538"/>
                    </a:lnTo>
                    <a:lnTo>
                      <a:pt x="2165" y="538"/>
                    </a:lnTo>
                    <a:lnTo>
                      <a:pt x="2166" y="538"/>
                    </a:lnTo>
                    <a:lnTo>
                      <a:pt x="2167" y="538"/>
                    </a:lnTo>
                    <a:lnTo>
                      <a:pt x="2168" y="538"/>
                    </a:lnTo>
                    <a:lnTo>
                      <a:pt x="2168" y="539"/>
                    </a:lnTo>
                    <a:lnTo>
                      <a:pt x="2168" y="538"/>
                    </a:lnTo>
                    <a:lnTo>
                      <a:pt x="2169" y="538"/>
                    </a:lnTo>
                    <a:lnTo>
                      <a:pt x="2169" y="539"/>
                    </a:lnTo>
                    <a:lnTo>
                      <a:pt x="2170" y="539"/>
                    </a:lnTo>
                    <a:lnTo>
                      <a:pt x="2171" y="539"/>
                    </a:lnTo>
                    <a:lnTo>
                      <a:pt x="2172" y="539"/>
                    </a:lnTo>
                    <a:lnTo>
                      <a:pt x="2173" y="539"/>
                    </a:lnTo>
                    <a:lnTo>
                      <a:pt x="2174" y="539"/>
                    </a:lnTo>
                    <a:lnTo>
                      <a:pt x="2175" y="539"/>
                    </a:lnTo>
                    <a:lnTo>
                      <a:pt x="2176" y="539"/>
                    </a:lnTo>
                    <a:lnTo>
                      <a:pt x="2177" y="539"/>
                    </a:lnTo>
                    <a:lnTo>
                      <a:pt x="2177" y="538"/>
                    </a:lnTo>
                    <a:lnTo>
                      <a:pt x="2178" y="538"/>
                    </a:lnTo>
                    <a:lnTo>
                      <a:pt x="2178" y="539"/>
                    </a:lnTo>
                    <a:lnTo>
                      <a:pt x="2179" y="539"/>
                    </a:lnTo>
                    <a:lnTo>
                      <a:pt x="2180" y="539"/>
                    </a:lnTo>
                    <a:lnTo>
                      <a:pt x="2180" y="538"/>
                    </a:lnTo>
                    <a:lnTo>
                      <a:pt x="2181" y="538"/>
                    </a:lnTo>
                    <a:lnTo>
                      <a:pt x="2181" y="539"/>
                    </a:lnTo>
                    <a:lnTo>
                      <a:pt x="2181" y="538"/>
                    </a:lnTo>
                    <a:lnTo>
                      <a:pt x="2182" y="538"/>
                    </a:lnTo>
                    <a:lnTo>
                      <a:pt x="2182" y="539"/>
                    </a:lnTo>
                    <a:lnTo>
                      <a:pt x="2183" y="538"/>
                    </a:lnTo>
                    <a:lnTo>
                      <a:pt x="2183" y="535"/>
                    </a:lnTo>
                    <a:lnTo>
                      <a:pt x="2184" y="535"/>
                    </a:lnTo>
                    <a:lnTo>
                      <a:pt x="2184" y="536"/>
                    </a:lnTo>
                    <a:lnTo>
                      <a:pt x="2184" y="537"/>
                    </a:lnTo>
                    <a:lnTo>
                      <a:pt x="2185" y="537"/>
                    </a:lnTo>
                    <a:lnTo>
                      <a:pt x="2185" y="538"/>
                    </a:lnTo>
                    <a:lnTo>
                      <a:pt x="2186" y="538"/>
                    </a:lnTo>
                    <a:lnTo>
                      <a:pt x="2187" y="538"/>
                    </a:lnTo>
                    <a:lnTo>
                      <a:pt x="2187" y="537"/>
                    </a:lnTo>
                    <a:lnTo>
                      <a:pt x="2187" y="538"/>
                    </a:lnTo>
                    <a:lnTo>
                      <a:pt x="2188" y="538"/>
                    </a:lnTo>
                    <a:lnTo>
                      <a:pt x="2188" y="539"/>
                    </a:lnTo>
                    <a:lnTo>
                      <a:pt x="2189" y="538"/>
                    </a:lnTo>
                    <a:lnTo>
                      <a:pt x="2190" y="538"/>
                    </a:lnTo>
                    <a:lnTo>
                      <a:pt x="2191" y="538"/>
                    </a:lnTo>
                    <a:lnTo>
                      <a:pt x="2191" y="539"/>
                    </a:lnTo>
                    <a:lnTo>
                      <a:pt x="2192" y="539"/>
                    </a:lnTo>
                    <a:lnTo>
                      <a:pt x="2193" y="539"/>
                    </a:lnTo>
                    <a:lnTo>
                      <a:pt x="2193" y="538"/>
                    </a:lnTo>
                    <a:lnTo>
                      <a:pt x="2194" y="538"/>
                    </a:lnTo>
                    <a:lnTo>
                      <a:pt x="2194" y="539"/>
                    </a:lnTo>
                    <a:lnTo>
                      <a:pt x="2195" y="539"/>
                    </a:lnTo>
                    <a:lnTo>
                      <a:pt x="2196" y="539"/>
                    </a:lnTo>
                    <a:lnTo>
                      <a:pt x="2196" y="538"/>
                    </a:lnTo>
                    <a:lnTo>
                      <a:pt x="2197" y="538"/>
                    </a:lnTo>
                    <a:lnTo>
                      <a:pt x="2197" y="539"/>
                    </a:lnTo>
                    <a:lnTo>
                      <a:pt x="2197" y="538"/>
                    </a:lnTo>
                    <a:lnTo>
                      <a:pt x="2198" y="538"/>
                    </a:lnTo>
                    <a:lnTo>
                      <a:pt x="2198" y="539"/>
                    </a:lnTo>
                    <a:lnTo>
                      <a:pt x="2198" y="538"/>
                    </a:lnTo>
                    <a:lnTo>
                      <a:pt x="2199" y="538"/>
                    </a:lnTo>
                    <a:lnTo>
                      <a:pt x="2199" y="539"/>
                    </a:lnTo>
                    <a:lnTo>
                      <a:pt x="2200" y="539"/>
                    </a:lnTo>
                    <a:lnTo>
                      <a:pt x="2201" y="539"/>
                    </a:lnTo>
                    <a:lnTo>
                      <a:pt x="2202" y="539"/>
                    </a:lnTo>
                    <a:lnTo>
                      <a:pt x="2203" y="539"/>
                    </a:lnTo>
                    <a:lnTo>
                      <a:pt x="2204" y="539"/>
                    </a:lnTo>
                    <a:lnTo>
                      <a:pt x="2205" y="539"/>
                    </a:lnTo>
                    <a:lnTo>
                      <a:pt x="2206" y="539"/>
                    </a:lnTo>
                    <a:lnTo>
                      <a:pt x="2207" y="539"/>
                    </a:lnTo>
                    <a:lnTo>
                      <a:pt x="2208" y="539"/>
                    </a:lnTo>
                    <a:lnTo>
                      <a:pt x="2209" y="539"/>
                    </a:lnTo>
                    <a:lnTo>
                      <a:pt x="2209" y="538"/>
                    </a:lnTo>
                    <a:lnTo>
                      <a:pt x="2210" y="538"/>
                    </a:lnTo>
                    <a:lnTo>
                      <a:pt x="2211" y="538"/>
                    </a:lnTo>
                    <a:lnTo>
                      <a:pt x="2211" y="539"/>
                    </a:lnTo>
                    <a:lnTo>
                      <a:pt x="2211" y="538"/>
                    </a:lnTo>
                    <a:lnTo>
                      <a:pt x="2212" y="538"/>
                    </a:lnTo>
                    <a:lnTo>
                      <a:pt x="2212" y="539"/>
                    </a:lnTo>
                    <a:lnTo>
                      <a:pt x="2213" y="538"/>
                    </a:lnTo>
                    <a:lnTo>
                      <a:pt x="2214" y="538"/>
                    </a:lnTo>
                    <a:lnTo>
                      <a:pt x="2214" y="539"/>
                    </a:lnTo>
                    <a:lnTo>
                      <a:pt x="2214" y="538"/>
                    </a:lnTo>
                    <a:lnTo>
                      <a:pt x="2215" y="538"/>
                    </a:lnTo>
                    <a:lnTo>
                      <a:pt x="2215" y="539"/>
                    </a:lnTo>
                    <a:lnTo>
                      <a:pt x="2216" y="539"/>
                    </a:lnTo>
                    <a:lnTo>
                      <a:pt x="2217" y="539"/>
                    </a:lnTo>
                    <a:lnTo>
                      <a:pt x="2218" y="539"/>
                    </a:lnTo>
                    <a:lnTo>
                      <a:pt x="2219" y="539"/>
                    </a:lnTo>
                    <a:lnTo>
                      <a:pt x="2219" y="538"/>
                    </a:lnTo>
                    <a:lnTo>
                      <a:pt x="2220" y="538"/>
                    </a:lnTo>
                    <a:lnTo>
                      <a:pt x="2220" y="539"/>
                    </a:lnTo>
                    <a:lnTo>
                      <a:pt x="2220" y="538"/>
                    </a:lnTo>
                    <a:lnTo>
                      <a:pt x="2221" y="538"/>
                    </a:lnTo>
                    <a:lnTo>
                      <a:pt x="2221" y="539"/>
                    </a:lnTo>
                    <a:lnTo>
                      <a:pt x="2221" y="538"/>
                    </a:lnTo>
                    <a:lnTo>
                      <a:pt x="2222" y="538"/>
                    </a:lnTo>
                    <a:lnTo>
                      <a:pt x="2222" y="539"/>
                    </a:lnTo>
                    <a:lnTo>
                      <a:pt x="2223" y="538"/>
                    </a:lnTo>
                    <a:lnTo>
                      <a:pt x="2223" y="537"/>
                    </a:lnTo>
                    <a:lnTo>
                      <a:pt x="2224" y="537"/>
                    </a:lnTo>
                    <a:lnTo>
                      <a:pt x="2224" y="538"/>
                    </a:lnTo>
                    <a:lnTo>
                      <a:pt x="2225" y="538"/>
                    </a:lnTo>
                    <a:lnTo>
                      <a:pt x="2225" y="539"/>
                    </a:lnTo>
                    <a:lnTo>
                      <a:pt x="2225" y="538"/>
                    </a:lnTo>
                    <a:lnTo>
                      <a:pt x="2226" y="538"/>
                    </a:lnTo>
                    <a:lnTo>
                      <a:pt x="2226" y="539"/>
                    </a:lnTo>
                    <a:lnTo>
                      <a:pt x="2226" y="538"/>
                    </a:lnTo>
                    <a:lnTo>
                      <a:pt x="2227" y="538"/>
                    </a:lnTo>
                    <a:lnTo>
                      <a:pt x="2227" y="539"/>
                    </a:lnTo>
                    <a:lnTo>
                      <a:pt x="2227" y="538"/>
                    </a:lnTo>
                    <a:lnTo>
                      <a:pt x="2228" y="538"/>
                    </a:lnTo>
                    <a:lnTo>
                      <a:pt x="2228" y="539"/>
                    </a:lnTo>
                    <a:lnTo>
                      <a:pt x="2228" y="538"/>
                    </a:lnTo>
                    <a:lnTo>
                      <a:pt x="2229" y="538"/>
                    </a:lnTo>
                    <a:lnTo>
                      <a:pt x="2229" y="539"/>
                    </a:lnTo>
                    <a:lnTo>
                      <a:pt x="2229" y="538"/>
                    </a:lnTo>
                    <a:lnTo>
                      <a:pt x="2230" y="538"/>
                    </a:lnTo>
                    <a:lnTo>
                      <a:pt x="2230" y="539"/>
                    </a:lnTo>
                    <a:lnTo>
                      <a:pt x="2231" y="539"/>
                    </a:lnTo>
                    <a:lnTo>
                      <a:pt x="2232" y="539"/>
                    </a:lnTo>
                    <a:lnTo>
                      <a:pt x="2232" y="538"/>
                    </a:lnTo>
                    <a:lnTo>
                      <a:pt x="2233" y="538"/>
                    </a:lnTo>
                    <a:lnTo>
                      <a:pt x="2234" y="538"/>
                    </a:lnTo>
                    <a:lnTo>
                      <a:pt x="2235" y="538"/>
                    </a:lnTo>
                    <a:lnTo>
                      <a:pt x="2236" y="538"/>
                    </a:lnTo>
                    <a:lnTo>
                      <a:pt x="2236" y="539"/>
                    </a:lnTo>
                    <a:lnTo>
                      <a:pt x="2237" y="539"/>
                    </a:lnTo>
                    <a:lnTo>
                      <a:pt x="2238" y="539"/>
                    </a:lnTo>
                    <a:lnTo>
                      <a:pt x="2238" y="538"/>
                    </a:lnTo>
                    <a:lnTo>
                      <a:pt x="2239" y="538"/>
                    </a:lnTo>
                    <a:lnTo>
                      <a:pt x="2239" y="539"/>
                    </a:lnTo>
                    <a:lnTo>
                      <a:pt x="2240" y="539"/>
                    </a:lnTo>
                    <a:lnTo>
                      <a:pt x="2241" y="539"/>
                    </a:lnTo>
                    <a:lnTo>
                      <a:pt x="2241" y="538"/>
                    </a:lnTo>
                    <a:lnTo>
                      <a:pt x="2242" y="538"/>
                    </a:lnTo>
                    <a:lnTo>
                      <a:pt x="2243" y="538"/>
                    </a:lnTo>
                    <a:lnTo>
                      <a:pt x="2243" y="539"/>
                    </a:lnTo>
                    <a:lnTo>
                      <a:pt x="2244" y="539"/>
                    </a:lnTo>
                    <a:lnTo>
                      <a:pt x="2245" y="539"/>
                    </a:lnTo>
                    <a:lnTo>
                      <a:pt x="2245" y="538"/>
                    </a:lnTo>
                    <a:lnTo>
                      <a:pt x="2246" y="538"/>
                    </a:lnTo>
                    <a:lnTo>
                      <a:pt x="2246" y="539"/>
                    </a:lnTo>
                    <a:lnTo>
                      <a:pt x="2246" y="538"/>
                    </a:lnTo>
                    <a:lnTo>
                      <a:pt x="2247" y="538"/>
                    </a:lnTo>
                    <a:lnTo>
                      <a:pt x="2247" y="539"/>
                    </a:lnTo>
                    <a:lnTo>
                      <a:pt x="2248" y="539"/>
                    </a:lnTo>
                    <a:lnTo>
                      <a:pt x="2249" y="539"/>
                    </a:lnTo>
                    <a:lnTo>
                      <a:pt x="2249" y="538"/>
                    </a:lnTo>
                    <a:lnTo>
                      <a:pt x="2249" y="539"/>
                    </a:lnTo>
                    <a:lnTo>
                      <a:pt x="2250" y="539"/>
                    </a:lnTo>
                    <a:lnTo>
                      <a:pt x="2251" y="539"/>
                    </a:lnTo>
                    <a:lnTo>
                      <a:pt x="2252" y="539"/>
                    </a:lnTo>
                    <a:lnTo>
                      <a:pt x="2253" y="539"/>
                    </a:lnTo>
                    <a:lnTo>
                      <a:pt x="2254" y="539"/>
                    </a:lnTo>
                    <a:lnTo>
                      <a:pt x="2255" y="539"/>
                    </a:lnTo>
                    <a:lnTo>
                      <a:pt x="2256" y="539"/>
                    </a:lnTo>
                    <a:lnTo>
                      <a:pt x="2257" y="539"/>
                    </a:lnTo>
                    <a:lnTo>
                      <a:pt x="2257" y="538"/>
                    </a:lnTo>
                    <a:lnTo>
                      <a:pt x="2258" y="538"/>
                    </a:lnTo>
                    <a:lnTo>
                      <a:pt x="2258" y="539"/>
                    </a:lnTo>
                    <a:lnTo>
                      <a:pt x="2259" y="539"/>
                    </a:lnTo>
                    <a:lnTo>
                      <a:pt x="2260" y="539"/>
                    </a:lnTo>
                    <a:lnTo>
                      <a:pt x="2261" y="539"/>
                    </a:lnTo>
                    <a:lnTo>
                      <a:pt x="2261" y="538"/>
                    </a:lnTo>
                    <a:lnTo>
                      <a:pt x="2262" y="538"/>
                    </a:lnTo>
                    <a:lnTo>
                      <a:pt x="2262" y="539"/>
                    </a:lnTo>
                    <a:lnTo>
                      <a:pt x="2263" y="539"/>
                    </a:lnTo>
                    <a:lnTo>
                      <a:pt x="2264" y="539"/>
                    </a:lnTo>
                    <a:lnTo>
                      <a:pt x="2265" y="539"/>
                    </a:lnTo>
                    <a:lnTo>
                      <a:pt x="2265" y="538"/>
                    </a:lnTo>
                    <a:lnTo>
                      <a:pt x="2266" y="538"/>
                    </a:lnTo>
                    <a:lnTo>
                      <a:pt x="2267" y="538"/>
                    </a:lnTo>
                    <a:lnTo>
                      <a:pt x="2268" y="538"/>
                    </a:lnTo>
                    <a:lnTo>
                      <a:pt x="2268" y="539"/>
                    </a:lnTo>
                    <a:lnTo>
                      <a:pt x="2268" y="538"/>
                    </a:lnTo>
                    <a:lnTo>
                      <a:pt x="2269" y="538"/>
                    </a:lnTo>
                    <a:lnTo>
                      <a:pt x="2269" y="539"/>
                    </a:lnTo>
                    <a:lnTo>
                      <a:pt x="2270" y="539"/>
                    </a:lnTo>
                    <a:lnTo>
                      <a:pt x="2271" y="539"/>
                    </a:lnTo>
                    <a:lnTo>
                      <a:pt x="2272" y="539"/>
                    </a:lnTo>
                    <a:lnTo>
                      <a:pt x="2273" y="539"/>
                    </a:lnTo>
                    <a:lnTo>
                      <a:pt x="2274" y="539"/>
                    </a:lnTo>
                    <a:lnTo>
                      <a:pt x="2275" y="539"/>
                    </a:lnTo>
                    <a:lnTo>
                      <a:pt x="2276" y="539"/>
                    </a:lnTo>
                    <a:lnTo>
                      <a:pt x="2276" y="538"/>
                    </a:lnTo>
                    <a:lnTo>
                      <a:pt x="2276" y="539"/>
                    </a:lnTo>
                    <a:lnTo>
                      <a:pt x="2277" y="539"/>
                    </a:lnTo>
                    <a:lnTo>
                      <a:pt x="2278" y="539"/>
                    </a:lnTo>
                    <a:lnTo>
                      <a:pt x="2278" y="538"/>
                    </a:lnTo>
                    <a:lnTo>
                      <a:pt x="2279" y="538"/>
                    </a:lnTo>
                    <a:lnTo>
                      <a:pt x="2280" y="538"/>
                    </a:lnTo>
                    <a:lnTo>
                      <a:pt x="2281" y="538"/>
                    </a:lnTo>
                    <a:lnTo>
                      <a:pt x="2282" y="538"/>
                    </a:lnTo>
                    <a:lnTo>
                      <a:pt x="2283" y="538"/>
                    </a:lnTo>
                    <a:lnTo>
                      <a:pt x="2284" y="538"/>
                    </a:lnTo>
                    <a:lnTo>
                      <a:pt x="2284" y="536"/>
                    </a:lnTo>
                    <a:lnTo>
                      <a:pt x="2285" y="536"/>
                    </a:lnTo>
                    <a:lnTo>
                      <a:pt x="2285" y="538"/>
                    </a:lnTo>
                    <a:lnTo>
                      <a:pt x="2286" y="538"/>
                    </a:lnTo>
                    <a:lnTo>
                      <a:pt x="2286" y="539"/>
                    </a:lnTo>
                    <a:lnTo>
                      <a:pt x="2287" y="538"/>
                    </a:lnTo>
                    <a:lnTo>
                      <a:pt x="2288" y="538"/>
                    </a:lnTo>
                    <a:lnTo>
                      <a:pt x="2288" y="539"/>
                    </a:lnTo>
                    <a:lnTo>
                      <a:pt x="2289" y="539"/>
                    </a:lnTo>
                    <a:lnTo>
                      <a:pt x="2290" y="539"/>
                    </a:lnTo>
                    <a:lnTo>
                      <a:pt x="2290" y="538"/>
                    </a:lnTo>
                    <a:lnTo>
                      <a:pt x="2291" y="538"/>
                    </a:lnTo>
                    <a:lnTo>
                      <a:pt x="2291" y="539"/>
                    </a:lnTo>
                    <a:lnTo>
                      <a:pt x="2291" y="538"/>
                    </a:lnTo>
                    <a:lnTo>
                      <a:pt x="2292" y="538"/>
                    </a:lnTo>
                    <a:lnTo>
                      <a:pt x="2292" y="539"/>
                    </a:lnTo>
                    <a:lnTo>
                      <a:pt x="2293" y="538"/>
                    </a:lnTo>
                    <a:lnTo>
                      <a:pt x="2294" y="538"/>
                    </a:lnTo>
                    <a:lnTo>
                      <a:pt x="2294" y="539"/>
                    </a:lnTo>
                    <a:lnTo>
                      <a:pt x="2295" y="539"/>
                    </a:lnTo>
                    <a:lnTo>
                      <a:pt x="2296" y="539"/>
                    </a:lnTo>
                    <a:lnTo>
                      <a:pt x="2296" y="538"/>
                    </a:lnTo>
                    <a:lnTo>
                      <a:pt x="2297" y="538"/>
                    </a:lnTo>
                    <a:lnTo>
                      <a:pt x="2298" y="538"/>
                    </a:lnTo>
                    <a:lnTo>
                      <a:pt x="2298" y="539"/>
                    </a:lnTo>
                    <a:lnTo>
                      <a:pt x="2299" y="539"/>
                    </a:lnTo>
                    <a:lnTo>
                      <a:pt x="2300" y="539"/>
                    </a:lnTo>
                    <a:lnTo>
                      <a:pt x="2300" y="538"/>
                    </a:lnTo>
                    <a:lnTo>
                      <a:pt x="2301" y="538"/>
                    </a:lnTo>
                    <a:lnTo>
                      <a:pt x="2301" y="539"/>
                    </a:lnTo>
                    <a:lnTo>
                      <a:pt x="2301" y="538"/>
                    </a:lnTo>
                    <a:lnTo>
                      <a:pt x="2302" y="538"/>
                    </a:lnTo>
                    <a:lnTo>
                      <a:pt x="2302" y="539"/>
                    </a:lnTo>
                    <a:lnTo>
                      <a:pt x="2303" y="539"/>
                    </a:lnTo>
                    <a:lnTo>
                      <a:pt x="2304" y="539"/>
                    </a:lnTo>
                    <a:lnTo>
                      <a:pt x="2304" y="538"/>
                    </a:lnTo>
                    <a:lnTo>
                      <a:pt x="2304" y="539"/>
                    </a:lnTo>
                    <a:lnTo>
                      <a:pt x="2305" y="539"/>
                    </a:lnTo>
                    <a:lnTo>
                      <a:pt x="2306" y="539"/>
                    </a:lnTo>
                    <a:lnTo>
                      <a:pt x="2307" y="539"/>
                    </a:lnTo>
                    <a:lnTo>
                      <a:pt x="2307" y="538"/>
                    </a:lnTo>
                    <a:lnTo>
                      <a:pt x="2308" y="538"/>
                    </a:lnTo>
                    <a:lnTo>
                      <a:pt x="2309" y="538"/>
                    </a:lnTo>
                    <a:lnTo>
                      <a:pt x="2310" y="538"/>
                    </a:lnTo>
                    <a:lnTo>
                      <a:pt x="2310" y="537"/>
                    </a:lnTo>
                    <a:lnTo>
                      <a:pt x="2310" y="538"/>
                    </a:lnTo>
                    <a:lnTo>
                      <a:pt x="2311" y="538"/>
                    </a:lnTo>
                    <a:lnTo>
                      <a:pt x="2312" y="538"/>
                    </a:lnTo>
                    <a:lnTo>
                      <a:pt x="2312" y="539"/>
                    </a:lnTo>
                    <a:lnTo>
                      <a:pt x="2313" y="539"/>
                    </a:lnTo>
                    <a:lnTo>
                      <a:pt x="2314" y="539"/>
                    </a:lnTo>
                    <a:lnTo>
                      <a:pt x="2315" y="539"/>
                    </a:lnTo>
                    <a:lnTo>
                      <a:pt x="2315" y="538"/>
                    </a:lnTo>
                    <a:lnTo>
                      <a:pt x="2316" y="538"/>
                    </a:lnTo>
                    <a:lnTo>
                      <a:pt x="2317" y="538"/>
                    </a:lnTo>
                    <a:lnTo>
                      <a:pt x="2317" y="539"/>
                    </a:lnTo>
                    <a:lnTo>
                      <a:pt x="2317" y="538"/>
                    </a:lnTo>
                    <a:lnTo>
                      <a:pt x="2318" y="538"/>
                    </a:lnTo>
                    <a:lnTo>
                      <a:pt x="2318" y="539"/>
                    </a:lnTo>
                    <a:lnTo>
                      <a:pt x="2318" y="538"/>
                    </a:lnTo>
                    <a:lnTo>
                      <a:pt x="2319" y="538"/>
                    </a:lnTo>
                    <a:lnTo>
                      <a:pt x="2319" y="539"/>
                    </a:lnTo>
                    <a:lnTo>
                      <a:pt x="2319" y="538"/>
                    </a:lnTo>
                    <a:lnTo>
                      <a:pt x="2320" y="538"/>
                    </a:lnTo>
                    <a:lnTo>
                      <a:pt x="2320" y="539"/>
                    </a:lnTo>
                    <a:lnTo>
                      <a:pt x="2320" y="538"/>
                    </a:lnTo>
                    <a:lnTo>
                      <a:pt x="2321" y="538"/>
                    </a:lnTo>
                    <a:lnTo>
                      <a:pt x="2321" y="539"/>
                    </a:lnTo>
                    <a:lnTo>
                      <a:pt x="2322" y="539"/>
                    </a:lnTo>
                    <a:lnTo>
                      <a:pt x="2323" y="539"/>
                    </a:lnTo>
                    <a:lnTo>
                      <a:pt x="2324" y="539"/>
                    </a:lnTo>
                    <a:lnTo>
                      <a:pt x="2325" y="539"/>
                    </a:lnTo>
                    <a:lnTo>
                      <a:pt x="2326" y="539"/>
                    </a:lnTo>
                    <a:lnTo>
                      <a:pt x="2327" y="539"/>
                    </a:lnTo>
                    <a:lnTo>
                      <a:pt x="2327" y="538"/>
                    </a:lnTo>
                    <a:lnTo>
                      <a:pt x="2327" y="539"/>
                    </a:lnTo>
                    <a:lnTo>
                      <a:pt x="2328" y="539"/>
                    </a:lnTo>
                    <a:lnTo>
                      <a:pt x="2329" y="539"/>
                    </a:lnTo>
                    <a:lnTo>
                      <a:pt x="2330" y="539"/>
                    </a:lnTo>
                    <a:lnTo>
                      <a:pt x="2330" y="538"/>
                    </a:lnTo>
                    <a:lnTo>
                      <a:pt x="2330" y="539"/>
                    </a:lnTo>
                    <a:lnTo>
                      <a:pt x="2331" y="539"/>
                    </a:lnTo>
                    <a:lnTo>
                      <a:pt x="2332" y="539"/>
                    </a:lnTo>
                    <a:lnTo>
                      <a:pt x="2332" y="538"/>
                    </a:lnTo>
                    <a:lnTo>
                      <a:pt x="2333" y="538"/>
                    </a:lnTo>
                    <a:lnTo>
                      <a:pt x="2333" y="537"/>
                    </a:lnTo>
                    <a:lnTo>
                      <a:pt x="2334" y="537"/>
                    </a:lnTo>
                    <a:lnTo>
                      <a:pt x="2334" y="538"/>
                    </a:lnTo>
                    <a:lnTo>
                      <a:pt x="2335" y="538"/>
                    </a:lnTo>
                    <a:lnTo>
                      <a:pt x="2335" y="539"/>
                    </a:lnTo>
                    <a:lnTo>
                      <a:pt x="2336" y="538"/>
                    </a:lnTo>
                    <a:lnTo>
                      <a:pt x="2336" y="537"/>
                    </a:lnTo>
                    <a:lnTo>
                      <a:pt x="2336" y="538"/>
                    </a:lnTo>
                    <a:lnTo>
                      <a:pt x="2337" y="538"/>
                    </a:lnTo>
                    <a:lnTo>
                      <a:pt x="2337" y="539"/>
                    </a:lnTo>
                    <a:lnTo>
                      <a:pt x="2338" y="539"/>
                    </a:lnTo>
                    <a:lnTo>
                      <a:pt x="2339" y="539"/>
                    </a:lnTo>
                    <a:lnTo>
                      <a:pt x="2339" y="538"/>
                    </a:lnTo>
                    <a:lnTo>
                      <a:pt x="2340" y="538"/>
                    </a:lnTo>
                    <a:lnTo>
                      <a:pt x="2340" y="539"/>
                    </a:lnTo>
                    <a:lnTo>
                      <a:pt x="2341" y="539"/>
                    </a:lnTo>
                    <a:lnTo>
                      <a:pt x="2342" y="539"/>
                    </a:lnTo>
                    <a:lnTo>
                      <a:pt x="2343" y="539"/>
                    </a:lnTo>
                    <a:lnTo>
                      <a:pt x="2344" y="539"/>
                    </a:lnTo>
                    <a:lnTo>
                      <a:pt x="2345" y="539"/>
                    </a:lnTo>
                    <a:lnTo>
                      <a:pt x="2346" y="539"/>
                    </a:lnTo>
                    <a:lnTo>
                      <a:pt x="2347" y="539"/>
                    </a:lnTo>
                    <a:lnTo>
                      <a:pt x="2348" y="539"/>
                    </a:lnTo>
                    <a:lnTo>
                      <a:pt x="2348" y="538"/>
                    </a:lnTo>
                    <a:lnTo>
                      <a:pt x="2349" y="538"/>
                    </a:lnTo>
                    <a:lnTo>
                      <a:pt x="2349" y="539"/>
                    </a:lnTo>
                    <a:lnTo>
                      <a:pt x="2350" y="538"/>
                    </a:lnTo>
                    <a:lnTo>
                      <a:pt x="2351" y="538"/>
                    </a:lnTo>
                    <a:lnTo>
                      <a:pt x="2352" y="538"/>
                    </a:lnTo>
                    <a:lnTo>
                      <a:pt x="2352" y="539"/>
                    </a:lnTo>
                    <a:lnTo>
                      <a:pt x="2352" y="538"/>
                    </a:lnTo>
                    <a:lnTo>
                      <a:pt x="2353" y="538"/>
                    </a:lnTo>
                    <a:lnTo>
                      <a:pt x="2353" y="539"/>
                    </a:lnTo>
                    <a:lnTo>
                      <a:pt x="2354" y="538"/>
                    </a:lnTo>
                    <a:lnTo>
                      <a:pt x="2354" y="539"/>
                    </a:lnTo>
                    <a:lnTo>
                      <a:pt x="2355" y="539"/>
                    </a:lnTo>
                    <a:lnTo>
                      <a:pt x="2356" y="539"/>
                    </a:lnTo>
                    <a:lnTo>
                      <a:pt x="2357" y="539"/>
                    </a:lnTo>
                    <a:lnTo>
                      <a:pt x="2357" y="538"/>
                    </a:lnTo>
                    <a:lnTo>
                      <a:pt x="2357" y="539"/>
                    </a:lnTo>
                    <a:lnTo>
                      <a:pt x="2358" y="539"/>
                    </a:lnTo>
                    <a:lnTo>
                      <a:pt x="2359" y="539"/>
                    </a:lnTo>
                    <a:lnTo>
                      <a:pt x="2359" y="538"/>
                    </a:lnTo>
                    <a:lnTo>
                      <a:pt x="2360" y="538"/>
                    </a:lnTo>
                    <a:lnTo>
                      <a:pt x="2360" y="539"/>
                    </a:lnTo>
                    <a:lnTo>
                      <a:pt x="2361" y="539"/>
                    </a:lnTo>
                    <a:lnTo>
                      <a:pt x="2361" y="537"/>
                    </a:lnTo>
                    <a:lnTo>
                      <a:pt x="2362" y="537"/>
                    </a:lnTo>
                    <a:lnTo>
                      <a:pt x="2363" y="537"/>
                    </a:lnTo>
                    <a:lnTo>
                      <a:pt x="2363" y="538"/>
                    </a:lnTo>
                    <a:lnTo>
                      <a:pt x="2364" y="538"/>
                    </a:lnTo>
                    <a:lnTo>
                      <a:pt x="2365" y="538"/>
                    </a:lnTo>
                    <a:lnTo>
                      <a:pt x="2366" y="538"/>
                    </a:lnTo>
                    <a:lnTo>
                      <a:pt x="2366" y="539"/>
                    </a:lnTo>
                    <a:lnTo>
                      <a:pt x="2367" y="538"/>
                    </a:lnTo>
                    <a:lnTo>
                      <a:pt x="2368" y="538"/>
                    </a:lnTo>
                    <a:lnTo>
                      <a:pt x="2369" y="538"/>
                    </a:lnTo>
                    <a:lnTo>
                      <a:pt x="2369" y="539"/>
                    </a:lnTo>
                    <a:lnTo>
                      <a:pt x="2370" y="539"/>
                    </a:lnTo>
                    <a:lnTo>
                      <a:pt x="2371" y="539"/>
                    </a:lnTo>
                    <a:lnTo>
                      <a:pt x="2371" y="538"/>
                    </a:lnTo>
                    <a:lnTo>
                      <a:pt x="2372" y="538"/>
                    </a:lnTo>
                    <a:lnTo>
                      <a:pt x="2373" y="538"/>
                    </a:lnTo>
                    <a:lnTo>
                      <a:pt x="2373" y="539"/>
                    </a:lnTo>
                    <a:lnTo>
                      <a:pt x="2373" y="538"/>
                    </a:lnTo>
                    <a:lnTo>
                      <a:pt x="2374" y="538"/>
                    </a:lnTo>
                    <a:lnTo>
                      <a:pt x="2374" y="539"/>
                    </a:lnTo>
                    <a:lnTo>
                      <a:pt x="2375" y="538"/>
                    </a:lnTo>
                    <a:lnTo>
                      <a:pt x="2376" y="538"/>
                    </a:lnTo>
                    <a:lnTo>
                      <a:pt x="2376" y="539"/>
                    </a:lnTo>
                    <a:lnTo>
                      <a:pt x="2376" y="538"/>
                    </a:lnTo>
                    <a:lnTo>
                      <a:pt x="2377" y="538"/>
                    </a:lnTo>
                    <a:lnTo>
                      <a:pt x="2377" y="539"/>
                    </a:lnTo>
                    <a:lnTo>
                      <a:pt x="2377" y="538"/>
                    </a:lnTo>
                    <a:lnTo>
                      <a:pt x="2378" y="538"/>
                    </a:lnTo>
                    <a:lnTo>
                      <a:pt x="2378" y="539"/>
                    </a:lnTo>
                    <a:lnTo>
                      <a:pt x="2379" y="539"/>
                    </a:lnTo>
                    <a:lnTo>
                      <a:pt x="2380" y="539"/>
                    </a:lnTo>
                    <a:lnTo>
                      <a:pt x="2381" y="539"/>
                    </a:lnTo>
                    <a:lnTo>
                      <a:pt x="2382" y="539"/>
                    </a:lnTo>
                    <a:lnTo>
                      <a:pt x="2382" y="538"/>
                    </a:lnTo>
                    <a:lnTo>
                      <a:pt x="2383" y="538"/>
                    </a:lnTo>
                    <a:lnTo>
                      <a:pt x="2383" y="539"/>
                    </a:lnTo>
                    <a:lnTo>
                      <a:pt x="2383" y="538"/>
                    </a:lnTo>
                    <a:lnTo>
                      <a:pt x="2384" y="538"/>
                    </a:lnTo>
                    <a:lnTo>
                      <a:pt x="2384" y="539"/>
                    </a:lnTo>
                    <a:lnTo>
                      <a:pt x="2385" y="538"/>
                    </a:lnTo>
                    <a:lnTo>
                      <a:pt x="2385" y="536"/>
                    </a:lnTo>
                    <a:lnTo>
                      <a:pt x="2385" y="537"/>
                    </a:lnTo>
                    <a:lnTo>
                      <a:pt x="2386" y="537"/>
                    </a:lnTo>
                    <a:lnTo>
                      <a:pt x="2386" y="539"/>
                    </a:lnTo>
                    <a:lnTo>
                      <a:pt x="2386" y="538"/>
                    </a:lnTo>
                    <a:lnTo>
                      <a:pt x="2387" y="538"/>
                    </a:lnTo>
                    <a:lnTo>
                      <a:pt x="2388" y="538"/>
                    </a:lnTo>
                    <a:lnTo>
                      <a:pt x="2388" y="539"/>
                    </a:lnTo>
                    <a:lnTo>
                      <a:pt x="2388" y="538"/>
                    </a:lnTo>
                    <a:lnTo>
                      <a:pt x="2389" y="538"/>
                    </a:lnTo>
                    <a:lnTo>
                      <a:pt x="2389" y="539"/>
                    </a:lnTo>
                    <a:lnTo>
                      <a:pt x="2389" y="538"/>
                    </a:lnTo>
                    <a:lnTo>
                      <a:pt x="2390" y="538"/>
                    </a:lnTo>
                    <a:lnTo>
                      <a:pt x="2390" y="539"/>
                    </a:lnTo>
                    <a:lnTo>
                      <a:pt x="2391" y="538"/>
                    </a:lnTo>
                    <a:lnTo>
                      <a:pt x="2392" y="538"/>
                    </a:lnTo>
                    <a:lnTo>
                      <a:pt x="2392" y="539"/>
                    </a:lnTo>
                    <a:lnTo>
                      <a:pt x="2392" y="538"/>
                    </a:lnTo>
                    <a:lnTo>
                      <a:pt x="2393" y="538"/>
                    </a:lnTo>
                    <a:lnTo>
                      <a:pt x="2393" y="539"/>
                    </a:lnTo>
                    <a:lnTo>
                      <a:pt x="2394" y="538"/>
                    </a:lnTo>
                    <a:lnTo>
                      <a:pt x="2394" y="539"/>
                    </a:lnTo>
                    <a:lnTo>
                      <a:pt x="2395" y="539"/>
                    </a:lnTo>
                    <a:lnTo>
                      <a:pt x="2396" y="539"/>
                    </a:lnTo>
                    <a:lnTo>
                      <a:pt x="2396" y="538"/>
                    </a:lnTo>
                    <a:lnTo>
                      <a:pt x="2397" y="538"/>
                    </a:lnTo>
                    <a:lnTo>
                      <a:pt x="2398" y="538"/>
                    </a:lnTo>
                    <a:lnTo>
                      <a:pt x="2398" y="539"/>
                    </a:lnTo>
                    <a:lnTo>
                      <a:pt x="2398" y="538"/>
                    </a:lnTo>
                    <a:lnTo>
                      <a:pt x="2399" y="538"/>
                    </a:lnTo>
                    <a:lnTo>
                      <a:pt x="2399" y="539"/>
                    </a:lnTo>
                    <a:lnTo>
                      <a:pt x="2400" y="538"/>
                    </a:lnTo>
                    <a:lnTo>
                      <a:pt x="2401" y="538"/>
                    </a:lnTo>
                    <a:lnTo>
                      <a:pt x="2401" y="539"/>
                    </a:lnTo>
                    <a:lnTo>
                      <a:pt x="2402" y="539"/>
                    </a:lnTo>
                    <a:lnTo>
                      <a:pt x="2403" y="539"/>
                    </a:lnTo>
                    <a:lnTo>
                      <a:pt x="2404" y="539"/>
                    </a:lnTo>
                    <a:lnTo>
                      <a:pt x="2405" y="539"/>
                    </a:lnTo>
                    <a:lnTo>
                      <a:pt x="2406" y="539"/>
                    </a:lnTo>
                    <a:lnTo>
                      <a:pt x="2407" y="539"/>
                    </a:lnTo>
                    <a:lnTo>
                      <a:pt x="2408" y="539"/>
                    </a:lnTo>
                    <a:lnTo>
                      <a:pt x="2408" y="538"/>
                    </a:lnTo>
                    <a:lnTo>
                      <a:pt x="2409" y="538"/>
                    </a:lnTo>
                    <a:lnTo>
                      <a:pt x="2409" y="539"/>
                    </a:lnTo>
                    <a:lnTo>
                      <a:pt x="2410" y="539"/>
                    </a:lnTo>
                    <a:lnTo>
                      <a:pt x="2411" y="539"/>
                    </a:lnTo>
                    <a:lnTo>
                      <a:pt x="2411" y="538"/>
                    </a:lnTo>
                    <a:lnTo>
                      <a:pt x="2412" y="538"/>
                    </a:lnTo>
                    <a:lnTo>
                      <a:pt x="2412" y="539"/>
                    </a:lnTo>
                    <a:lnTo>
                      <a:pt x="2413" y="538"/>
                    </a:lnTo>
                    <a:lnTo>
                      <a:pt x="2413" y="536"/>
                    </a:lnTo>
                    <a:lnTo>
                      <a:pt x="2414" y="536"/>
                    </a:lnTo>
                    <a:lnTo>
                      <a:pt x="2414" y="537"/>
                    </a:lnTo>
                    <a:lnTo>
                      <a:pt x="2415" y="537"/>
                    </a:lnTo>
                    <a:lnTo>
                      <a:pt x="2415" y="538"/>
                    </a:lnTo>
                    <a:lnTo>
                      <a:pt x="2415" y="537"/>
                    </a:lnTo>
                    <a:lnTo>
                      <a:pt x="2416" y="537"/>
                    </a:lnTo>
                    <a:lnTo>
                      <a:pt x="2416" y="538"/>
                    </a:lnTo>
                    <a:lnTo>
                      <a:pt x="2416" y="537"/>
                    </a:lnTo>
                    <a:lnTo>
                      <a:pt x="2417" y="537"/>
                    </a:lnTo>
                    <a:lnTo>
                      <a:pt x="2417" y="538"/>
                    </a:lnTo>
                    <a:lnTo>
                      <a:pt x="2418" y="538"/>
                    </a:lnTo>
                    <a:lnTo>
                      <a:pt x="2419" y="538"/>
                    </a:lnTo>
                    <a:lnTo>
                      <a:pt x="2419" y="539"/>
                    </a:lnTo>
                    <a:lnTo>
                      <a:pt x="2419" y="538"/>
                    </a:lnTo>
                    <a:lnTo>
                      <a:pt x="2420" y="538"/>
                    </a:lnTo>
                    <a:lnTo>
                      <a:pt x="2420" y="539"/>
                    </a:lnTo>
                    <a:lnTo>
                      <a:pt x="2421" y="538"/>
                    </a:lnTo>
                    <a:lnTo>
                      <a:pt x="2422" y="538"/>
                    </a:lnTo>
                    <a:lnTo>
                      <a:pt x="2422" y="539"/>
                    </a:lnTo>
                    <a:lnTo>
                      <a:pt x="2422" y="538"/>
                    </a:lnTo>
                    <a:lnTo>
                      <a:pt x="2423" y="538"/>
                    </a:lnTo>
                    <a:lnTo>
                      <a:pt x="2423" y="539"/>
                    </a:lnTo>
                    <a:lnTo>
                      <a:pt x="2423" y="538"/>
                    </a:lnTo>
                    <a:lnTo>
                      <a:pt x="2424" y="538"/>
                    </a:lnTo>
                    <a:lnTo>
                      <a:pt x="2424" y="539"/>
                    </a:lnTo>
                    <a:lnTo>
                      <a:pt x="2424" y="538"/>
                    </a:lnTo>
                    <a:lnTo>
                      <a:pt x="2425" y="538"/>
                    </a:lnTo>
                    <a:lnTo>
                      <a:pt x="2425" y="539"/>
                    </a:lnTo>
                    <a:lnTo>
                      <a:pt x="2426" y="539"/>
                    </a:lnTo>
                    <a:lnTo>
                      <a:pt x="2427" y="539"/>
                    </a:lnTo>
                    <a:lnTo>
                      <a:pt x="2428" y="539"/>
                    </a:lnTo>
                    <a:lnTo>
                      <a:pt x="2429" y="539"/>
                    </a:lnTo>
                    <a:lnTo>
                      <a:pt x="2430" y="539"/>
                    </a:lnTo>
                    <a:lnTo>
                      <a:pt x="2431" y="539"/>
                    </a:lnTo>
                    <a:lnTo>
                      <a:pt x="2431" y="538"/>
                    </a:lnTo>
                    <a:lnTo>
                      <a:pt x="2432" y="538"/>
                    </a:lnTo>
                    <a:lnTo>
                      <a:pt x="2432" y="539"/>
                    </a:lnTo>
                    <a:lnTo>
                      <a:pt x="2433" y="539"/>
                    </a:lnTo>
                    <a:lnTo>
                      <a:pt x="2433" y="537"/>
                    </a:lnTo>
                    <a:lnTo>
                      <a:pt x="2434" y="537"/>
                    </a:lnTo>
                    <a:lnTo>
                      <a:pt x="2434" y="538"/>
                    </a:lnTo>
                    <a:lnTo>
                      <a:pt x="2435" y="538"/>
                    </a:lnTo>
                    <a:lnTo>
                      <a:pt x="2436" y="538"/>
                    </a:lnTo>
                    <a:lnTo>
                      <a:pt x="2436" y="532"/>
                    </a:lnTo>
                    <a:lnTo>
                      <a:pt x="2436" y="535"/>
                    </a:lnTo>
                    <a:lnTo>
                      <a:pt x="2437" y="535"/>
                    </a:lnTo>
                    <a:lnTo>
                      <a:pt x="2437" y="531"/>
                    </a:lnTo>
                    <a:lnTo>
                      <a:pt x="2437" y="536"/>
                    </a:lnTo>
                    <a:lnTo>
                      <a:pt x="2438" y="536"/>
                    </a:lnTo>
                    <a:lnTo>
                      <a:pt x="2438" y="538"/>
                    </a:lnTo>
                    <a:lnTo>
                      <a:pt x="2438" y="537"/>
                    </a:lnTo>
                    <a:lnTo>
                      <a:pt x="2439" y="537"/>
                    </a:lnTo>
                    <a:lnTo>
                      <a:pt x="2439" y="535"/>
                    </a:lnTo>
                    <a:lnTo>
                      <a:pt x="2440" y="535"/>
                    </a:lnTo>
                    <a:lnTo>
                      <a:pt x="2440" y="538"/>
                    </a:lnTo>
                    <a:lnTo>
                      <a:pt x="2441" y="538"/>
                    </a:lnTo>
                    <a:lnTo>
                      <a:pt x="2441" y="539"/>
                    </a:lnTo>
                    <a:lnTo>
                      <a:pt x="2442" y="538"/>
                    </a:lnTo>
                    <a:lnTo>
                      <a:pt x="2443" y="538"/>
                    </a:lnTo>
                    <a:lnTo>
                      <a:pt x="2443" y="539"/>
                    </a:lnTo>
                    <a:lnTo>
                      <a:pt x="2444" y="539"/>
                    </a:lnTo>
                    <a:lnTo>
                      <a:pt x="2445" y="539"/>
                    </a:lnTo>
                    <a:lnTo>
                      <a:pt x="2445" y="538"/>
                    </a:lnTo>
                    <a:lnTo>
                      <a:pt x="2446" y="538"/>
                    </a:lnTo>
                    <a:lnTo>
                      <a:pt x="2447" y="538"/>
                    </a:lnTo>
                    <a:lnTo>
                      <a:pt x="2447" y="539"/>
                    </a:lnTo>
                    <a:lnTo>
                      <a:pt x="2447" y="538"/>
                    </a:lnTo>
                    <a:lnTo>
                      <a:pt x="2448" y="538"/>
                    </a:lnTo>
                    <a:lnTo>
                      <a:pt x="2448" y="539"/>
                    </a:lnTo>
                    <a:lnTo>
                      <a:pt x="2449" y="539"/>
                    </a:lnTo>
                    <a:lnTo>
                      <a:pt x="2450" y="539"/>
                    </a:lnTo>
                    <a:lnTo>
                      <a:pt x="2450" y="538"/>
                    </a:lnTo>
                    <a:lnTo>
                      <a:pt x="2451" y="538"/>
                    </a:lnTo>
                    <a:lnTo>
                      <a:pt x="2451" y="539"/>
                    </a:lnTo>
                    <a:lnTo>
                      <a:pt x="2452" y="539"/>
                    </a:lnTo>
                    <a:lnTo>
                      <a:pt x="2453" y="539"/>
                    </a:lnTo>
                    <a:lnTo>
                      <a:pt x="2454" y="539"/>
                    </a:lnTo>
                    <a:lnTo>
                      <a:pt x="2454" y="538"/>
                    </a:lnTo>
                    <a:lnTo>
                      <a:pt x="2454" y="539"/>
                    </a:lnTo>
                    <a:lnTo>
                      <a:pt x="2455" y="539"/>
                    </a:lnTo>
                    <a:lnTo>
                      <a:pt x="2456" y="539"/>
                    </a:lnTo>
                    <a:lnTo>
                      <a:pt x="2457" y="539"/>
                    </a:lnTo>
                    <a:lnTo>
                      <a:pt x="2458" y="539"/>
                    </a:lnTo>
                    <a:lnTo>
                      <a:pt x="2459" y="539"/>
                    </a:lnTo>
                    <a:lnTo>
                      <a:pt x="2460" y="539"/>
                    </a:lnTo>
                    <a:lnTo>
                      <a:pt x="2460" y="538"/>
                    </a:lnTo>
                    <a:lnTo>
                      <a:pt x="2460" y="539"/>
                    </a:lnTo>
                    <a:lnTo>
                      <a:pt x="2461" y="539"/>
                    </a:lnTo>
                    <a:lnTo>
                      <a:pt x="2462" y="539"/>
                    </a:lnTo>
                    <a:lnTo>
                      <a:pt x="2463" y="539"/>
                    </a:lnTo>
                    <a:lnTo>
                      <a:pt x="2464" y="539"/>
                    </a:lnTo>
                    <a:lnTo>
                      <a:pt x="2465" y="539"/>
                    </a:lnTo>
                    <a:lnTo>
                      <a:pt x="2465" y="538"/>
                    </a:lnTo>
                    <a:lnTo>
                      <a:pt x="2466" y="538"/>
                    </a:lnTo>
                    <a:lnTo>
                      <a:pt x="2467" y="538"/>
                    </a:lnTo>
                    <a:lnTo>
                      <a:pt x="2467" y="539"/>
                    </a:lnTo>
                    <a:lnTo>
                      <a:pt x="2468" y="539"/>
                    </a:lnTo>
                    <a:lnTo>
                      <a:pt x="2469" y="539"/>
                    </a:lnTo>
                    <a:lnTo>
                      <a:pt x="2469" y="538"/>
                    </a:lnTo>
                    <a:lnTo>
                      <a:pt x="2469" y="539"/>
                    </a:lnTo>
                    <a:lnTo>
                      <a:pt x="2470" y="539"/>
                    </a:lnTo>
                    <a:lnTo>
                      <a:pt x="2471" y="539"/>
                    </a:lnTo>
                    <a:lnTo>
                      <a:pt x="2471" y="538"/>
                    </a:lnTo>
                    <a:lnTo>
                      <a:pt x="2472" y="538"/>
                    </a:lnTo>
                    <a:lnTo>
                      <a:pt x="2473" y="538"/>
                    </a:lnTo>
                    <a:lnTo>
                      <a:pt x="2473" y="539"/>
                    </a:lnTo>
                    <a:lnTo>
                      <a:pt x="2474" y="539"/>
                    </a:lnTo>
                    <a:lnTo>
                      <a:pt x="2475" y="539"/>
                    </a:lnTo>
                    <a:lnTo>
                      <a:pt x="2475" y="538"/>
                    </a:lnTo>
                    <a:lnTo>
                      <a:pt x="2476" y="538"/>
                    </a:lnTo>
                    <a:lnTo>
                      <a:pt x="2477" y="538"/>
                    </a:lnTo>
                    <a:lnTo>
                      <a:pt x="2477" y="539"/>
                    </a:lnTo>
                    <a:lnTo>
                      <a:pt x="2478" y="539"/>
                    </a:lnTo>
                    <a:lnTo>
                      <a:pt x="2479" y="539"/>
                    </a:lnTo>
                    <a:lnTo>
                      <a:pt x="2480" y="539"/>
                    </a:lnTo>
                    <a:lnTo>
                      <a:pt x="2481" y="539"/>
                    </a:lnTo>
                    <a:lnTo>
                      <a:pt x="2481" y="538"/>
                    </a:lnTo>
                    <a:lnTo>
                      <a:pt x="2482" y="538"/>
                    </a:lnTo>
                    <a:lnTo>
                      <a:pt x="2482" y="539"/>
                    </a:lnTo>
                    <a:lnTo>
                      <a:pt x="2483" y="539"/>
                    </a:lnTo>
                    <a:lnTo>
                      <a:pt x="2484" y="539"/>
                    </a:lnTo>
                    <a:lnTo>
                      <a:pt x="2484" y="538"/>
                    </a:lnTo>
                    <a:lnTo>
                      <a:pt x="2485" y="538"/>
                    </a:lnTo>
                    <a:lnTo>
                      <a:pt x="2485" y="529"/>
                    </a:lnTo>
                    <a:lnTo>
                      <a:pt x="2486" y="529"/>
                    </a:lnTo>
                    <a:lnTo>
                      <a:pt x="2486" y="533"/>
                    </a:lnTo>
                    <a:lnTo>
                      <a:pt x="2486" y="534"/>
                    </a:lnTo>
                    <a:lnTo>
                      <a:pt x="2487" y="534"/>
                    </a:lnTo>
                    <a:lnTo>
                      <a:pt x="2487" y="538"/>
                    </a:lnTo>
                    <a:lnTo>
                      <a:pt x="2487" y="534"/>
                    </a:lnTo>
                    <a:lnTo>
                      <a:pt x="2488" y="534"/>
                    </a:lnTo>
                    <a:lnTo>
                      <a:pt x="2488" y="537"/>
                    </a:lnTo>
                    <a:lnTo>
                      <a:pt x="2488" y="534"/>
                    </a:lnTo>
                    <a:lnTo>
                      <a:pt x="2489" y="534"/>
                    </a:lnTo>
                    <a:lnTo>
                      <a:pt x="2489" y="537"/>
                    </a:lnTo>
                    <a:lnTo>
                      <a:pt x="2489" y="538"/>
                    </a:lnTo>
                    <a:lnTo>
                      <a:pt x="2490" y="538"/>
                    </a:lnTo>
                    <a:lnTo>
                      <a:pt x="2491" y="538"/>
                    </a:lnTo>
                    <a:lnTo>
                      <a:pt x="2491" y="537"/>
                    </a:lnTo>
                    <a:lnTo>
                      <a:pt x="2492" y="537"/>
                    </a:lnTo>
                    <a:lnTo>
                      <a:pt x="2492" y="539"/>
                    </a:lnTo>
                    <a:lnTo>
                      <a:pt x="2493" y="539"/>
                    </a:lnTo>
                    <a:lnTo>
                      <a:pt x="2494" y="539"/>
                    </a:lnTo>
                    <a:lnTo>
                      <a:pt x="2494" y="538"/>
                    </a:lnTo>
                    <a:lnTo>
                      <a:pt x="2495" y="538"/>
                    </a:lnTo>
                    <a:lnTo>
                      <a:pt x="2495" y="539"/>
                    </a:lnTo>
                    <a:lnTo>
                      <a:pt x="2495" y="538"/>
                    </a:lnTo>
                    <a:lnTo>
                      <a:pt x="2496" y="538"/>
                    </a:lnTo>
                    <a:lnTo>
                      <a:pt x="2496" y="539"/>
                    </a:lnTo>
                    <a:lnTo>
                      <a:pt x="2496" y="538"/>
                    </a:lnTo>
                    <a:lnTo>
                      <a:pt x="2497" y="538"/>
                    </a:lnTo>
                    <a:lnTo>
                      <a:pt x="2497" y="539"/>
                    </a:lnTo>
                    <a:lnTo>
                      <a:pt x="2498" y="539"/>
                    </a:lnTo>
                    <a:lnTo>
                      <a:pt x="2499" y="539"/>
                    </a:lnTo>
                    <a:lnTo>
                      <a:pt x="2499" y="538"/>
                    </a:lnTo>
                    <a:lnTo>
                      <a:pt x="2500" y="538"/>
                    </a:lnTo>
                    <a:lnTo>
                      <a:pt x="2500" y="539"/>
                    </a:lnTo>
                    <a:lnTo>
                      <a:pt x="2501" y="539"/>
                    </a:lnTo>
                    <a:lnTo>
                      <a:pt x="2502" y="539"/>
                    </a:lnTo>
                    <a:lnTo>
                      <a:pt x="2503" y="539"/>
                    </a:lnTo>
                    <a:lnTo>
                      <a:pt x="2504" y="539"/>
                    </a:lnTo>
                    <a:lnTo>
                      <a:pt x="2505" y="539"/>
                    </a:lnTo>
                    <a:lnTo>
                      <a:pt x="2505" y="538"/>
                    </a:lnTo>
                    <a:lnTo>
                      <a:pt x="2506" y="538"/>
                    </a:lnTo>
                    <a:lnTo>
                      <a:pt x="2506" y="539"/>
                    </a:lnTo>
                    <a:lnTo>
                      <a:pt x="2507" y="539"/>
                    </a:lnTo>
                    <a:lnTo>
                      <a:pt x="2508" y="539"/>
                    </a:lnTo>
                    <a:lnTo>
                      <a:pt x="2508" y="538"/>
                    </a:lnTo>
                    <a:lnTo>
                      <a:pt x="2508" y="539"/>
                    </a:lnTo>
                    <a:lnTo>
                      <a:pt x="2509" y="539"/>
                    </a:lnTo>
                    <a:lnTo>
                      <a:pt x="2510" y="539"/>
                    </a:lnTo>
                    <a:lnTo>
                      <a:pt x="2511" y="539"/>
                    </a:lnTo>
                    <a:lnTo>
                      <a:pt x="2511" y="538"/>
                    </a:lnTo>
                    <a:lnTo>
                      <a:pt x="2512" y="538"/>
                    </a:lnTo>
                    <a:lnTo>
                      <a:pt x="2512" y="539"/>
                    </a:lnTo>
                    <a:lnTo>
                      <a:pt x="2512" y="538"/>
                    </a:lnTo>
                    <a:lnTo>
                      <a:pt x="2513" y="538"/>
                    </a:lnTo>
                    <a:lnTo>
                      <a:pt x="2513" y="539"/>
                    </a:lnTo>
                    <a:lnTo>
                      <a:pt x="2514" y="538"/>
                    </a:lnTo>
                    <a:lnTo>
                      <a:pt x="2515" y="538"/>
                    </a:lnTo>
                    <a:lnTo>
                      <a:pt x="2515" y="539"/>
                    </a:lnTo>
                    <a:lnTo>
                      <a:pt x="2516" y="538"/>
                    </a:lnTo>
                    <a:lnTo>
                      <a:pt x="2517" y="538"/>
                    </a:lnTo>
                    <a:lnTo>
                      <a:pt x="2518" y="538"/>
                    </a:lnTo>
                    <a:lnTo>
                      <a:pt x="2519" y="538"/>
                    </a:lnTo>
                    <a:lnTo>
                      <a:pt x="2519" y="539"/>
                    </a:lnTo>
                    <a:lnTo>
                      <a:pt x="2519" y="538"/>
                    </a:lnTo>
                    <a:lnTo>
                      <a:pt x="2520" y="538"/>
                    </a:lnTo>
                    <a:lnTo>
                      <a:pt x="2520" y="539"/>
                    </a:lnTo>
                    <a:lnTo>
                      <a:pt x="2520" y="538"/>
                    </a:lnTo>
                    <a:lnTo>
                      <a:pt x="2521" y="538"/>
                    </a:lnTo>
                    <a:lnTo>
                      <a:pt x="2521" y="539"/>
                    </a:lnTo>
                    <a:lnTo>
                      <a:pt x="2521" y="538"/>
                    </a:lnTo>
                    <a:lnTo>
                      <a:pt x="2522" y="538"/>
                    </a:lnTo>
                    <a:lnTo>
                      <a:pt x="2522" y="539"/>
                    </a:lnTo>
                    <a:lnTo>
                      <a:pt x="2522" y="538"/>
                    </a:lnTo>
                    <a:lnTo>
                      <a:pt x="2523" y="538"/>
                    </a:lnTo>
                    <a:lnTo>
                      <a:pt x="2523" y="539"/>
                    </a:lnTo>
                    <a:lnTo>
                      <a:pt x="2523" y="538"/>
                    </a:lnTo>
                    <a:lnTo>
                      <a:pt x="2524" y="538"/>
                    </a:lnTo>
                    <a:lnTo>
                      <a:pt x="2524" y="539"/>
                    </a:lnTo>
                    <a:lnTo>
                      <a:pt x="2524" y="538"/>
                    </a:lnTo>
                    <a:lnTo>
                      <a:pt x="2525" y="538"/>
                    </a:lnTo>
                    <a:lnTo>
                      <a:pt x="2525" y="539"/>
                    </a:lnTo>
                    <a:lnTo>
                      <a:pt x="2526" y="539"/>
                    </a:lnTo>
                    <a:lnTo>
                      <a:pt x="2527" y="539"/>
                    </a:lnTo>
                    <a:lnTo>
                      <a:pt x="2527" y="538"/>
                    </a:lnTo>
                    <a:lnTo>
                      <a:pt x="2528" y="538"/>
                    </a:lnTo>
                    <a:lnTo>
                      <a:pt x="2528" y="539"/>
                    </a:lnTo>
                    <a:lnTo>
                      <a:pt x="2529" y="539"/>
                    </a:lnTo>
                    <a:lnTo>
                      <a:pt x="2530" y="539"/>
                    </a:lnTo>
                    <a:lnTo>
                      <a:pt x="2530" y="538"/>
                    </a:lnTo>
                    <a:lnTo>
                      <a:pt x="2531" y="538"/>
                    </a:lnTo>
                    <a:lnTo>
                      <a:pt x="2531" y="539"/>
                    </a:lnTo>
                    <a:lnTo>
                      <a:pt x="2532" y="539"/>
                    </a:lnTo>
                    <a:lnTo>
                      <a:pt x="2533" y="539"/>
                    </a:lnTo>
                    <a:lnTo>
                      <a:pt x="2533" y="538"/>
                    </a:lnTo>
                    <a:lnTo>
                      <a:pt x="2534" y="538"/>
                    </a:lnTo>
                    <a:lnTo>
                      <a:pt x="2534" y="539"/>
                    </a:lnTo>
                    <a:lnTo>
                      <a:pt x="2535" y="539"/>
                    </a:lnTo>
                    <a:lnTo>
                      <a:pt x="2536" y="539"/>
                    </a:lnTo>
                    <a:lnTo>
                      <a:pt x="2536" y="538"/>
                    </a:lnTo>
                    <a:lnTo>
                      <a:pt x="2537" y="538"/>
                    </a:lnTo>
                    <a:lnTo>
                      <a:pt x="2537" y="539"/>
                    </a:lnTo>
                    <a:lnTo>
                      <a:pt x="2538" y="539"/>
                    </a:lnTo>
                    <a:lnTo>
                      <a:pt x="2539" y="539"/>
                    </a:lnTo>
                    <a:lnTo>
                      <a:pt x="2540" y="539"/>
                    </a:lnTo>
                    <a:lnTo>
                      <a:pt x="2541" y="539"/>
                    </a:lnTo>
                    <a:lnTo>
                      <a:pt x="2541" y="538"/>
                    </a:lnTo>
                    <a:lnTo>
                      <a:pt x="2542" y="538"/>
                    </a:lnTo>
                    <a:lnTo>
                      <a:pt x="2542" y="539"/>
                    </a:lnTo>
                    <a:lnTo>
                      <a:pt x="2543" y="539"/>
                    </a:lnTo>
                    <a:lnTo>
                      <a:pt x="2544" y="539"/>
                    </a:lnTo>
                    <a:lnTo>
                      <a:pt x="2545" y="539"/>
                    </a:lnTo>
                    <a:lnTo>
                      <a:pt x="2546" y="539"/>
                    </a:lnTo>
                    <a:lnTo>
                      <a:pt x="2547" y="539"/>
                    </a:lnTo>
                    <a:lnTo>
                      <a:pt x="2548" y="539"/>
                    </a:lnTo>
                    <a:lnTo>
                      <a:pt x="2549" y="539"/>
                    </a:lnTo>
                    <a:lnTo>
                      <a:pt x="2549" y="538"/>
                    </a:lnTo>
                    <a:lnTo>
                      <a:pt x="2550" y="538"/>
                    </a:lnTo>
                    <a:lnTo>
                      <a:pt x="2550" y="539"/>
                    </a:lnTo>
                    <a:lnTo>
                      <a:pt x="2551" y="539"/>
                    </a:lnTo>
                    <a:lnTo>
                      <a:pt x="2552" y="539"/>
                    </a:lnTo>
                    <a:lnTo>
                      <a:pt x="2553" y="539"/>
                    </a:lnTo>
                    <a:lnTo>
                      <a:pt x="2553" y="538"/>
                    </a:lnTo>
                    <a:lnTo>
                      <a:pt x="2553" y="539"/>
                    </a:lnTo>
                    <a:lnTo>
                      <a:pt x="2554" y="539"/>
                    </a:lnTo>
                    <a:lnTo>
                      <a:pt x="2555" y="539"/>
                    </a:lnTo>
                    <a:lnTo>
                      <a:pt x="2556" y="539"/>
                    </a:lnTo>
                    <a:lnTo>
                      <a:pt x="2557" y="539"/>
                    </a:lnTo>
                    <a:lnTo>
                      <a:pt x="2557" y="538"/>
                    </a:lnTo>
                    <a:lnTo>
                      <a:pt x="2558" y="538"/>
                    </a:lnTo>
                    <a:lnTo>
                      <a:pt x="2558" y="539"/>
                    </a:lnTo>
                    <a:lnTo>
                      <a:pt x="2558" y="538"/>
                    </a:lnTo>
                    <a:lnTo>
                      <a:pt x="2559" y="538"/>
                    </a:lnTo>
                    <a:lnTo>
                      <a:pt x="2559" y="539"/>
                    </a:lnTo>
                    <a:lnTo>
                      <a:pt x="2560" y="538"/>
                    </a:lnTo>
                    <a:lnTo>
                      <a:pt x="2560" y="539"/>
                    </a:lnTo>
                    <a:lnTo>
                      <a:pt x="2561" y="539"/>
                    </a:lnTo>
                    <a:lnTo>
                      <a:pt x="2562" y="539"/>
                    </a:lnTo>
                    <a:lnTo>
                      <a:pt x="2563" y="539"/>
                    </a:lnTo>
                    <a:lnTo>
                      <a:pt x="2564" y="539"/>
                    </a:lnTo>
                    <a:lnTo>
                      <a:pt x="2565" y="539"/>
                    </a:lnTo>
                    <a:lnTo>
                      <a:pt x="2566" y="539"/>
                    </a:lnTo>
                    <a:lnTo>
                      <a:pt x="2566" y="538"/>
                    </a:lnTo>
                    <a:lnTo>
                      <a:pt x="2566" y="539"/>
                    </a:lnTo>
                    <a:lnTo>
                      <a:pt x="2567" y="539"/>
                    </a:lnTo>
                    <a:lnTo>
                      <a:pt x="2568" y="539"/>
                    </a:lnTo>
                    <a:lnTo>
                      <a:pt x="2568" y="538"/>
                    </a:lnTo>
                    <a:lnTo>
                      <a:pt x="2569" y="538"/>
                    </a:lnTo>
                    <a:lnTo>
                      <a:pt x="2570" y="538"/>
                    </a:lnTo>
                    <a:lnTo>
                      <a:pt x="2571" y="538"/>
                    </a:lnTo>
                    <a:lnTo>
                      <a:pt x="2571" y="539"/>
                    </a:lnTo>
                    <a:lnTo>
                      <a:pt x="2572" y="538"/>
                    </a:lnTo>
                    <a:lnTo>
                      <a:pt x="2573" y="538"/>
                    </a:lnTo>
                    <a:lnTo>
                      <a:pt x="2574" y="538"/>
                    </a:lnTo>
                    <a:lnTo>
                      <a:pt x="2574" y="539"/>
                    </a:lnTo>
                    <a:lnTo>
                      <a:pt x="2575" y="539"/>
                    </a:lnTo>
                    <a:lnTo>
                      <a:pt x="2576" y="539"/>
                    </a:lnTo>
                    <a:lnTo>
                      <a:pt x="2577" y="539"/>
                    </a:lnTo>
                    <a:lnTo>
                      <a:pt x="2577" y="538"/>
                    </a:lnTo>
                    <a:lnTo>
                      <a:pt x="2578" y="538"/>
                    </a:lnTo>
                    <a:lnTo>
                      <a:pt x="2578" y="539"/>
                    </a:lnTo>
                    <a:lnTo>
                      <a:pt x="2579" y="539"/>
                    </a:lnTo>
                    <a:lnTo>
                      <a:pt x="2580" y="539"/>
                    </a:lnTo>
                    <a:lnTo>
                      <a:pt x="2580" y="538"/>
                    </a:lnTo>
                    <a:lnTo>
                      <a:pt x="2581" y="538"/>
                    </a:lnTo>
                    <a:lnTo>
                      <a:pt x="2581" y="539"/>
                    </a:lnTo>
                    <a:lnTo>
                      <a:pt x="2582" y="539"/>
                    </a:lnTo>
                    <a:lnTo>
                      <a:pt x="2583" y="539"/>
                    </a:lnTo>
                    <a:lnTo>
                      <a:pt x="2583" y="538"/>
                    </a:lnTo>
                    <a:lnTo>
                      <a:pt x="2584" y="538"/>
                    </a:lnTo>
                    <a:lnTo>
                      <a:pt x="2584" y="539"/>
                    </a:lnTo>
                    <a:lnTo>
                      <a:pt x="2584" y="538"/>
                    </a:lnTo>
                    <a:lnTo>
                      <a:pt x="2585" y="538"/>
                    </a:lnTo>
                    <a:lnTo>
                      <a:pt x="2585" y="539"/>
                    </a:lnTo>
                    <a:lnTo>
                      <a:pt x="2586" y="539"/>
                    </a:lnTo>
                    <a:lnTo>
                      <a:pt x="2587" y="539"/>
                    </a:lnTo>
                    <a:lnTo>
                      <a:pt x="2588" y="539"/>
                    </a:lnTo>
                    <a:lnTo>
                      <a:pt x="2589" y="539"/>
                    </a:lnTo>
                    <a:lnTo>
                      <a:pt x="2589" y="538"/>
                    </a:lnTo>
                    <a:lnTo>
                      <a:pt x="2590" y="538"/>
                    </a:lnTo>
                    <a:lnTo>
                      <a:pt x="2591" y="538"/>
                    </a:lnTo>
                    <a:lnTo>
                      <a:pt x="2591" y="539"/>
                    </a:lnTo>
                    <a:lnTo>
                      <a:pt x="2591" y="538"/>
                    </a:lnTo>
                    <a:lnTo>
                      <a:pt x="2592" y="538"/>
                    </a:lnTo>
                    <a:lnTo>
                      <a:pt x="2592" y="539"/>
                    </a:lnTo>
                    <a:lnTo>
                      <a:pt x="2592" y="538"/>
                    </a:lnTo>
                    <a:lnTo>
                      <a:pt x="2593" y="538"/>
                    </a:lnTo>
                    <a:lnTo>
                      <a:pt x="2593" y="539"/>
                    </a:lnTo>
                    <a:lnTo>
                      <a:pt x="2594" y="539"/>
                    </a:lnTo>
                    <a:lnTo>
                      <a:pt x="2595" y="539"/>
                    </a:lnTo>
                    <a:lnTo>
                      <a:pt x="2595" y="538"/>
                    </a:lnTo>
                    <a:lnTo>
                      <a:pt x="2596" y="538"/>
                    </a:lnTo>
                    <a:lnTo>
                      <a:pt x="2596" y="539"/>
                    </a:lnTo>
                    <a:lnTo>
                      <a:pt x="2597" y="538"/>
                    </a:lnTo>
                    <a:lnTo>
                      <a:pt x="2598" y="538"/>
                    </a:lnTo>
                    <a:lnTo>
                      <a:pt x="2598" y="539"/>
                    </a:lnTo>
                    <a:lnTo>
                      <a:pt x="2599" y="539"/>
                    </a:lnTo>
                    <a:lnTo>
                      <a:pt x="2600" y="539"/>
                    </a:lnTo>
                    <a:lnTo>
                      <a:pt x="2600" y="538"/>
                    </a:lnTo>
                    <a:lnTo>
                      <a:pt x="2601" y="538"/>
                    </a:lnTo>
                    <a:lnTo>
                      <a:pt x="2601" y="539"/>
                    </a:lnTo>
                    <a:lnTo>
                      <a:pt x="2601" y="538"/>
                    </a:lnTo>
                    <a:lnTo>
                      <a:pt x="2602" y="538"/>
                    </a:lnTo>
                    <a:lnTo>
                      <a:pt x="2602" y="539"/>
                    </a:lnTo>
                    <a:lnTo>
                      <a:pt x="2603" y="539"/>
                    </a:lnTo>
                    <a:lnTo>
                      <a:pt x="2604" y="539"/>
                    </a:lnTo>
                    <a:lnTo>
                      <a:pt x="2605" y="539"/>
                    </a:lnTo>
                    <a:lnTo>
                      <a:pt x="2605" y="538"/>
                    </a:lnTo>
                    <a:lnTo>
                      <a:pt x="2605" y="539"/>
                    </a:lnTo>
                    <a:lnTo>
                      <a:pt x="2606" y="539"/>
                    </a:lnTo>
                    <a:lnTo>
                      <a:pt x="2607" y="539"/>
                    </a:lnTo>
                    <a:lnTo>
                      <a:pt x="2608" y="539"/>
                    </a:lnTo>
                    <a:lnTo>
                      <a:pt x="2609" y="539"/>
                    </a:lnTo>
                    <a:lnTo>
                      <a:pt x="2610" y="539"/>
                    </a:lnTo>
                    <a:lnTo>
                      <a:pt x="2610" y="538"/>
                    </a:lnTo>
                    <a:lnTo>
                      <a:pt x="2611" y="538"/>
                    </a:lnTo>
                    <a:lnTo>
                      <a:pt x="2611" y="539"/>
                    </a:lnTo>
                    <a:lnTo>
                      <a:pt x="2612" y="539"/>
                    </a:lnTo>
                    <a:lnTo>
                      <a:pt x="2613" y="539"/>
                    </a:lnTo>
                    <a:lnTo>
                      <a:pt x="2614" y="539"/>
                    </a:lnTo>
                    <a:lnTo>
                      <a:pt x="2614" y="538"/>
                    </a:lnTo>
                    <a:lnTo>
                      <a:pt x="2615" y="538"/>
                    </a:lnTo>
                    <a:lnTo>
                      <a:pt x="2615" y="539"/>
                    </a:lnTo>
                    <a:lnTo>
                      <a:pt x="2615" y="538"/>
                    </a:lnTo>
                    <a:lnTo>
                      <a:pt x="2616" y="538"/>
                    </a:lnTo>
                    <a:lnTo>
                      <a:pt x="2616" y="539"/>
                    </a:lnTo>
                    <a:lnTo>
                      <a:pt x="2617" y="538"/>
                    </a:lnTo>
                    <a:lnTo>
                      <a:pt x="2618" y="538"/>
                    </a:lnTo>
                    <a:lnTo>
                      <a:pt x="2618" y="539"/>
                    </a:lnTo>
                    <a:lnTo>
                      <a:pt x="2619" y="539"/>
                    </a:lnTo>
                    <a:lnTo>
                      <a:pt x="2620" y="539"/>
                    </a:lnTo>
                    <a:lnTo>
                      <a:pt x="2620" y="538"/>
                    </a:lnTo>
                    <a:lnTo>
                      <a:pt x="2620" y="539"/>
                    </a:lnTo>
                    <a:lnTo>
                      <a:pt x="2621" y="539"/>
                    </a:lnTo>
                    <a:lnTo>
                      <a:pt x="2622" y="539"/>
                    </a:lnTo>
                    <a:lnTo>
                      <a:pt x="2622" y="538"/>
                    </a:lnTo>
                    <a:lnTo>
                      <a:pt x="2623" y="538"/>
                    </a:lnTo>
                    <a:lnTo>
                      <a:pt x="2623" y="539"/>
                    </a:lnTo>
                    <a:lnTo>
                      <a:pt x="2624" y="539"/>
                    </a:lnTo>
                    <a:lnTo>
                      <a:pt x="2625" y="539"/>
                    </a:lnTo>
                    <a:lnTo>
                      <a:pt x="2626" y="539"/>
                    </a:lnTo>
                    <a:lnTo>
                      <a:pt x="2627" y="539"/>
                    </a:lnTo>
                    <a:lnTo>
                      <a:pt x="2628" y="539"/>
                    </a:lnTo>
                    <a:lnTo>
                      <a:pt x="2629" y="539"/>
                    </a:lnTo>
                    <a:lnTo>
                      <a:pt x="2629" y="538"/>
                    </a:lnTo>
                    <a:lnTo>
                      <a:pt x="2630" y="538"/>
                    </a:lnTo>
                    <a:lnTo>
                      <a:pt x="2630" y="539"/>
                    </a:lnTo>
                    <a:lnTo>
                      <a:pt x="2630" y="538"/>
                    </a:lnTo>
                    <a:lnTo>
                      <a:pt x="2631" y="538"/>
                    </a:lnTo>
                    <a:lnTo>
                      <a:pt x="2631" y="539"/>
                    </a:lnTo>
                    <a:lnTo>
                      <a:pt x="2631" y="538"/>
                    </a:lnTo>
                    <a:lnTo>
                      <a:pt x="2632" y="538"/>
                    </a:lnTo>
                    <a:lnTo>
                      <a:pt x="2632" y="539"/>
                    </a:lnTo>
                    <a:lnTo>
                      <a:pt x="2633" y="539"/>
                    </a:lnTo>
                    <a:lnTo>
                      <a:pt x="2634" y="539"/>
                    </a:lnTo>
                    <a:lnTo>
                      <a:pt x="2635" y="539"/>
                    </a:lnTo>
                    <a:lnTo>
                      <a:pt x="2636" y="539"/>
                    </a:lnTo>
                    <a:lnTo>
                      <a:pt x="2636" y="538"/>
                    </a:lnTo>
                    <a:lnTo>
                      <a:pt x="2636" y="539"/>
                    </a:lnTo>
                    <a:lnTo>
                      <a:pt x="2637" y="539"/>
                    </a:lnTo>
                    <a:lnTo>
                      <a:pt x="2638" y="539"/>
                    </a:lnTo>
                    <a:lnTo>
                      <a:pt x="2638" y="538"/>
                    </a:lnTo>
                    <a:lnTo>
                      <a:pt x="2638" y="539"/>
                    </a:lnTo>
                    <a:lnTo>
                      <a:pt x="2639" y="539"/>
                    </a:lnTo>
                    <a:lnTo>
                      <a:pt x="2640" y="539"/>
                    </a:lnTo>
                    <a:lnTo>
                      <a:pt x="2640" y="538"/>
                    </a:lnTo>
                    <a:lnTo>
                      <a:pt x="2641" y="538"/>
                    </a:lnTo>
                    <a:lnTo>
                      <a:pt x="2641" y="539"/>
                    </a:lnTo>
                    <a:lnTo>
                      <a:pt x="2642" y="539"/>
                    </a:lnTo>
                    <a:lnTo>
                      <a:pt x="2643" y="539"/>
                    </a:lnTo>
                    <a:lnTo>
                      <a:pt x="2643" y="538"/>
                    </a:lnTo>
                    <a:lnTo>
                      <a:pt x="2644" y="538"/>
                    </a:lnTo>
                    <a:lnTo>
                      <a:pt x="2645" y="538"/>
                    </a:lnTo>
                    <a:lnTo>
                      <a:pt x="2645" y="539"/>
                    </a:lnTo>
                    <a:lnTo>
                      <a:pt x="2646" y="538"/>
                    </a:lnTo>
                    <a:lnTo>
                      <a:pt x="2647" y="538"/>
                    </a:lnTo>
                    <a:lnTo>
                      <a:pt x="2647" y="539"/>
                    </a:lnTo>
                    <a:lnTo>
                      <a:pt x="2648" y="539"/>
                    </a:lnTo>
                    <a:lnTo>
                      <a:pt x="2649" y="539"/>
                    </a:lnTo>
                    <a:lnTo>
                      <a:pt x="2650" y="539"/>
                    </a:lnTo>
                    <a:lnTo>
                      <a:pt x="2650" y="538"/>
                    </a:lnTo>
                    <a:lnTo>
                      <a:pt x="2651" y="538"/>
                    </a:lnTo>
                    <a:lnTo>
                      <a:pt x="2651" y="539"/>
                    </a:lnTo>
                    <a:lnTo>
                      <a:pt x="2651" y="538"/>
                    </a:lnTo>
                    <a:lnTo>
                      <a:pt x="2652" y="538"/>
                    </a:lnTo>
                    <a:lnTo>
                      <a:pt x="2652" y="539"/>
                    </a:lnTo>
                    <a:lnTo>
                      <a:pt x="2653" y="538"/>
                    </a:lnTo>
                    <a:lnTo>
                      <a:pt x="2654" y="538"/>
                    </a:lnTo>
                    <a:lnTo>
                      <a:pt x="2654" y="539"/>
                    </a:lnTo>
                    <a:lnTo>
                      <a:pt x="2655" y="539"/>
                    </a:lnTo>
                    <a:lnTo>
                      <a:pt x="2656" y="539"/>
                    </a:lnTo>
                    <a:lnTo>
                      <a:pt x="2657" y="539"/>
                    </a:lnTo>
                    <a:lnTo>
                      <a:pt x="2657" y="538"/>
                    </a:lnTo>
                    <a:lnTo>
                      <a:pt x="2658" y="538"/>
                    </a:lnTo>
                    <a:lnTo>
                      <a:pt x="2658" y="539"/>
                    </a:lnTo>
                    <a:lnTo>
                      <a:pt x="2659" y="539"/>
                    </a:lnTo>
                    <a:lnTo>
                      <a:pt x="2660" y="539"/>
                    </a:lnTo>
                    <a:lnTo>
                      <a:pt x="2661" y="539"/>
                    </a:lnTo>
                    <a:lnTo>
                      <a:pt x="2662" y="539"/>
                    </a:lnTo>
                    <a:lnTo>
                      <a:pt x="2663" y="539"/>
                    </a:lnTo>
                    <a:lnTo>
                      <a:pt x="2663" y="538"/>
                    </a:lnTo>
                    <a:lnTo>
                      <a:pt x="2664" y="538"/>
                    </a:lnTo>
                    <a:lnTo>
                      <a:pt x="2664" y="539"/>
                    </a:lnTo>
                    <a:lnTo>
                      <a:pt x="2665" y="539"/>
                    </a:lnTo>
                    <a:lnTo>
                      <a:pt x="2666" y="539"/>
                    </a:lnTo>
                    <a:lnTo>
                      <a:pt x="2666" y="538"/>
                    </a:lnTo>
                    <a:lnTo>
                      <a:pt x="2667" y="538"/>
                    </a:lnTo>
                    <a:lnTo>
                      <a:pt x="2667" y="539"/>
                    </a:lnTo>
                    <a:lnTo>
                      <a:pt x="2668" y="539"/>
                    </a:lnTo>
                    <a:lnTo>
                      <a:pt x="2669" y="539"/>
                    </a:lnTo>
                    <a:lnTo>
                      <a:pt x="2669" y="538"/>
                    </a:lnTo>
                    <a:lnTo>
                      <a:pt x="2670" y="538"/>
                    </a:lnTo>
                    <a:lnTo>
                      <a:pt x="2670" y="539"/>
                    </a:lnTo>
                    <a:lnTo>
                      <a:pt x="2670" y="538"/>
                    </a:lnTo>
                    <a:lnTo>
                      <a:pt x="2671" y="538"/>
                    </a:lnTo>
                    <a:lnTo>
                      <a:pt x="2671" y="539"/>
                    </a:lnTo>
                    <a:lnTo>
                      <a:pt x="2671" y="538"/>
                    </a:lnTo>
                    <a:lnTo>
                      <a:pt x="2672" y="538"/>
                    </a:lnTo>
                    <a:lnTo>
                      <a:pt x="2672" y="539"/>
                    </a:lnTo>
                    <a:lnTo>
                      <a:pt x="2672" y="538"/>
                    </a:lnTo>
                    <a:lnTo>
                      <a:pt x="2673" y="538"/>
                    </a:lnTo>
                    <a:lnTo>
                      <a:pt x="2673" y="539"/>
                    </a:lnTo>
                    <a:lnTo>
                      <a:pt x="2674" y="539"/>
                    </a:lnTo>
                    <a:lnTo>
                      <a:pt x="2675" y="539"/>
                    </a:lnTo>
                    <a:lnTo>
                      <a:pt x="2675" y="538"/>
                    </a:lnTo>
                    <a:lnTo>
                      <a:pt x="2676" y="538"/>
                    </a:lnTo>
                    <a:lnTo>
                      <a:pt x="2676" y="539"/>
                    </a:lnTo>
                    <a:lnTo>
                      <a:pt x="2677" y="539"/>
                    </a:lnTo>
                    <a:lnTo>
                      <a:pt x="2678" y="539"/>
                    </a:lnTo>
                    <a:lnTo>
                      <a:pt x="2679" y="539"/>
                    </a:lnTo>
                    <a:lnTo>
                      <a:pt x="2680" y="539"/>
                    </a:lnTo>
                    <a:lnTo>
                      <a:pt x="2681" y="539"/>
                    </a:lnTo>
                    <a:lnTo>
                      <a:pt x="2681" y="538"/>
                    </a:lnTo>
                    <a:lnTo>
                      <a:pt x="2682" y="538"/>
                    </a:lnTo>
                    <a:lnTo>
                      <a:pt x="2682" y="539"/>
                    </a:lnTo>
                    <a:lnTo>
                      <a:pt x="2683" y="538"/>
                    </a:lnTo>
                    <a:lnTo>
                      <a:pt x="2684" y="538"/>
                    </a:lnTo>
                    <a:lnTo>
                      <a:pt x="2685" y="538"/>
                    </a:lnTo>
                    <a:lnTo>
                      <a:pt x="2686" y="538"/>
                    </a:lnTo>
                    <a:lnTo>
                      <a:pt x="2686" y="539"/>
                    </a:lnTo>
                    <a:lnTo>
                      <a:pt x="2687" y="538"/>
                    </a:lnTo>
                    <a:lnTo>
                      <a:pt x="2688" y="538"/>
                    </a:lnTo>
                    <a:lnTo>
                      <a:pt x="2688" y="539"/>
                    </a:lnTo>
                    <a:lnTo>
                      <a:pt x="2689" y="538"/>
                    </a:lnTo>
                    <a:lnTo>
                      <a:pt x="2689" y="536"/>
                    </a:lnTo>
                    <a:lnTo>
                      <a:pt x="2690" y="536"/>
                    </a:lnTo>
                    <a:lnTo>
                      <a:pt x="2690" y="534"/>
                    </a:lnTo>
                    <a:lnTo>
                      <a:pt x="2690" y="536"/>
                    </a:lnTo>
                    <a:lnTo>
                      <a:pt x="2691" y="536"/>
                    </a:lnTo>
                    <a:lnTo>
                      <a:pt x="2691" y="538"/>
                    </a:lnTo>
                    <a:lnTo>
                      <a:pt x="2691" y="536"/>
                    </a:lnTo>
                    <a:lnTo>
                      <a:pt x="2692" y="536"/>
                    </a:lnTo>
                    <a:lnTo>
                      <a:pt x="2692" y="538"/>
                    </a:lnTo>
                    <a:lnTo>
                      <a:pt x="2692" y="536"/>
                    </a:lnTo>
                    <a:lnTo>
                      <a:pt x="2693" y="536"/>
                    </a:lnTo>
                    <a:lnTo>
                      <a:pt x="2693" y="537"/>
                    </a:lnTo>
                    <a:lnTo>
                      <a:pt x="2694" y="537"/>
                    </a:lnTo>
                    <a:lnTo>
                      <a:pt x="2694" y="538"/>
                    </a:lnTo>
                    <a:lnTo>
                      <a:pt x="2694" y="537"/>
                    </a:lnTo>
                    <a:lnTo>
                      <a:pt x="2695" y="537"/>
                    </a:lnTo>
                    <a:lnTo>
                      <a:pt x="2695" y="538"/>
                    </a:lnTo>
                    <a:lnTo>
                      <a:pt x="2695" y="537"/>
                    </a:lnTo>
                    <a:lnTo>
                      <a:pt x="2696" y="537"/>
                    </a:lnTo>
                    <a:lnTo>
                      <a:pt x="2696" y="538"/>
                    </a:lnTo>
                    <a:lnTo>
                      <a:pt x="2697" y="538"/>
                    </a:lnTo>
                    <a:lnTo>
                      <a:pt x="2697" y="539"/>
                    </a:lnTo>
                    <a:lnTo>
                      <a:pt x="2698" y="538"/>
                    </a:lnTo>
                    <a:lnTo>
                      <a:pt x="2699" y="538"/>
                    </a:lnTo>
                    <a:lnTo>
                      <a:pt x="2699" y="539"/>
                    </a:lnTo>
                    <a:lnTo>
                      <a:pt x="2699" y="538"/>
                    </a:lnTo>
                    <a:lnTo>
                      <a:pt x="2700" y="538"/>
                    </a:lnTo>
                    <a:lnTo>
                      <a:pt x="2700" y="539"/>
                    </a:lnTo>
                    <a:lnTo>
                      <a:pt x="2700" y="538"/>
                    </a:lnTo>
                    <a:lnTo>
                      <a:pt x="2701" y="538"/>
                    </a:lnTo>
                    <a:lnTo>
                      <a:pt x="2701" y="539"/>
                    </a:lnTo>
                    <a:lnTo>
                      <a:pt x="2701" y="538"/>
                    </a:lnTo>
                    <a:lnTo>
                      <a:pt x="2702" y="538"/>
                    </a:lnTo>
                    <a:lnTo>
                      <a:pt x="2702" y="539"/>
                    </a:lnTo>
                    <a:lnTo>
                      <a:pt x="2702" y="538"/>
                    </a:lnTo>
                    <a:lnTo>
                      <a:pt x="2703" y="538"/>
                    </a:lnTo>
                    <a:lnTo>
                      <a:pt x="2703" y="539"/>
                    </a:lnTo>
                    <a:lnTo>
                      <a:pt x="2703" y="538"/>
                    </a:lnTo>
                    <a:lnTo>
                      <a:pt x="2704" y="538"/>
                    </a:lnTo>
                    <a:lnTo>
                      <a:pt x="2704" y="539"/>
                    </a:lnTo>
                    <a:lnTo>
                      <a:pt x="2705" y="538"/>
                    </a:lnTo>
                    <a:lnTo>
                      <a:pt x="2706" y="538"/>
                    </a:lnTo>
                    <a:lnTo>
                      <a:pt x="2706" y="539"/>
                    </a:lnTo>
                    <a:lnTo>
                      <a:pt x="2706" y="538"/>
                    </a:lnTo>
                    <a:lnTo>
                      <a:pt x="2707" y="538"/>
                    </a:lnTo>
                    <a:lnTo>
                      <a:pt x="2707" y="539"/>
                    </a:lnTo>
                    <a:lnTo>
                      <a:pt x="2708" y="538"/>
                    </a:lnTo>
                    <a:lnTo>
                      <a:pt x="2709" y="538"/>
                    </a:lnTo>
                    <a:lnTo>
                      <a:pt x="2709" y="539"/>
                    </a:lnTo>
                    <a:lnTo>
                      <a:pt x="2709" y="538"/>
                    </a:lnTo>
                    <a:lnTo>
                      <a:pt x="2710" y="538"/>
                    </a:lnTo>
                    <a:lnTo>
                      <a:pt x="2710" y="539"/>
                    </a:lnTo>
                    <a:lnTo>
                      <a:pt x="2711" y="538"/>
                    </a:lnTo>
                    <a:lnTo>
                      <a:pt x="2712" y="538"/>
                    </a:lnTo>
                    <a:lnTo>
                      <a:pt x="2712" y="539"/>
                    </a:lnTo>
                    <a:lnTo>
                      <a:pt x="2713" y="538"/>
                    </a:lnTo>
                    <a:lnTo>
                      <a:pt x="2714" y="538"/>
                    </a:lnTo>
                    <a:lnTo>
                      <a:pt x="2714" y="539"/>
                    </a:lnTo>
                    <a:lnTo>
                      <a:pt x="2714" y="538"/>
                    </a:lnTo>
                    <a:lnTo>
                      <a:pt x="2715" y="538"/>
                    </a:lnTo>
                    <a:lnTo>
                      <a:pt x="2715" y="539"/>
                    </a:lnTo>
                    <a:lnTo>
                      <a:pt x="2716" y="539"/>
                    </a:lnTo>
                    <a:lnTo>
                      <a:pt x="2717" y="539"/>
                    </a:lnTo>
                    <a:lnTo>
                      <a:pt x="2718" y="539"/>
                    </a:lnTo>
                    <a:lnTo>
                      <a:pt x="2718" y="538"/>
                    </a:lnTo>
                    <a:lnTo>
                      <a:pt x="2719" y="538"/>
                    </a:lnTo>
                    <a:lnTo>
                      <a:pt x="2720" y="538"/>
                    </a:lnTo>
                    <a:lnTo>
                      <a:pt x="2721" y="538"/>
                    </a:lnTo>
                    <a:lnTo>
                      <a:pt x="2721" y="539"/>
                    </a:lnTo>
                    <a:lnTo>
                      <a:pt x="2721" y="538"/>
                    </a:lnTo>
                    <a:lnTo>
                      <a:pt x="2722" y="538"/>
                    </a:lnTo>
                    <a:lnTo>
                      <a:pt x="2722" y="539"/>
                    </a:lnTo>
                    <a:lnTo>
                      <a:pt x="2723" y="539"/>
                    </a:lnTo>
                    <a:lnTo>
                      <a:pt x="2724" y="539"/>
                    </a:lnTo>
                    <a:lnTo>
                      <a:pt x="2724" y="538"/>
                    </a:lnTo>
                    <a:lnTo>
                      <a:pt x="2725" y="538"/>
                    </a:lnTo>
                    <a:lnTo>
                      <a:pt x="2725" y="539"/>
                    </a:lnTo>
                    <a:lnTo>
                      <a:pt x="2726" y="539"/>
                    </a:lnTo>
                    <a:lnTo>
                      <a:pt x="2727" y="539"/>
                    </a:lnTo>
                    <a:lnTo>
                      <a:pt x="2727" y="538"/>
                    </a:lnTo>
                    <a:lnTo>
                      <a:pt x="2728" y="538"/>
                    </a:lnTo>
                    <a:lnTo>
                      <a:pt x="2728" y="539"/>
                    </a:lnTo>
                    <a:lnTo>
                      <a:pt x="2729" y="539"/>
                    </a:lnTo>
                    <a:lnTo>
                      <a:pt x="2730" y="539"/>
                    </a:lnTo>
                    <a:lnTo>
                      <a:pt x="2731" y="539"/>
                    </a:lnTo>
                    <a:lnTo>
                      <a:pt x="2731" y="538"/>
                    </a:lnTo>
                    <a:lnTo>
                      <a:pt x="2732" y="538"/>
                    </a:lnTo>
                    <a:lnTo>
                      <a:pt x="2732" y="539"/>
                    </a:lnTo>
                    <a:lnTo>
                      <a:pt x="2733" y="539"/>
                    </a:lnTo>
                    <a:lnTo>
                      <a:pt x="2734" y="539"/>
                    </a:lnTo>
                    <a:lnTo>
                      <a:pt x="2735" y="539"/>
                    </a:lnTo>
                    <a:lnTo>
                      <a:pt x="2736" y="539"/>
                    </a:lnTo>
                    <a:lnTo>
                      <a:pt x="2737" y="539"/>
                    </a:lnTo>
                    <a:lnTo>
                      <a:pt x="2737" y="538"/>
                    </a:lnTo>
                    <a:lnTo>
                      <a:pt x="2738" y="538"/>
                    </a:lnTo>
                    <a:lnTo>
                      <a:pt x="2738" y="539"/>
                    </a:lnTo>
                    <a:lnTo>
                      <a:pt x="2739" y="539"/>
                    </a:lnTo>
                    <a:lnTo>
                      <a:pt x="2740" y="539"/>
                    </a:lnTo>
                    <a:lnTo>
                      <a:pt x="2741" y="539"/>
                    </a:lnTo>
                    <a:lnTo>
                      <a:pt x="2742" y="539"/>
                    </a:lnTo>
                    <a:lnTo>
                      <a:pt x="2742" y="538"/>
                    </a:lnTo>
                    <a:lnTo>
                      <a:pt x="2743" y="538"/>
                    </a:lnTo>
                    <a:lnTo>
                      <a:pt x="2743" y="539"/>
                    </a:lnTo>
                    <a:lnTo>
                      <a:pt x="2743" y="538"/>
                    </a:lnTo>
                    <a:lnTo>
                      <a:pt x="2744" y="538"/>
                    </a:lnTo>
                    <a:lnTo>
                      <a:pt x="2744" y="539"/>
                    </a:lnTo>
                    <a:lnTo>
                      <a:pt x="2745" y="539"/>
                    </a:lnTo>
                    <a:lnTo>
                      <a:pt x="2746" y="539"/>
                    </a:lnTo>
                    <a:lnTo>
                      <a:pt x="2747" y="539"/>
                    </a:lnTo>
                    <a:lnTo>
                      <a:pt x="2748" y="539"/>
                    </a:lnTo>
                    <a:lnTo>
                      <a:pt x="2749" y="539"/>
                    </a:lnTo>
                    <a:lnTo>
                      <a:pt x="2749" y="538"/>
                    </a:lnTo>
                    <a:lnTo>
                      <a:pt x="2750" y="538"/>
                    </a:lnTo>
                    <a:lnTo>
                      <a:pt x="2750" y="539"/>
                    </a:lnTo>
                    <a:lnTo>
                      <a:pt x="2751" y="539"/>
                    </a:lnTo>
                    <a:lnTo>
                      <a:pt x="2752" y="539"/>
                    </a:lnTo>
                    <a:lnTo>
                      <a:pt x="2753" y="539"/>
                    </a:lnTo>
                    <a:lnTo>
                      <a:pt x="2754" y="539"/>
                    </a:lnTo>
                    <a:lnTo>
                      <a:pt x="2755" y="539"/>
                    </a:lnTo>
                    <a:lnTo>
                      <a:pt x="2755" y="538"/>
                    </a:lnTo>
                    <a:lnTo>
                      <a:pt x="2756" y="538"/>
                    </a:lnTo>
                    <a:lnTo>
                      <a:pt x="2757" y="538"/>
                    </a:lnTo>
                    <a:lnTo>
                      <a:pt x="2757" y="539"/>
                    </a:lnTo>
                    <a:lnTo>
                      <a:pt x="2758" y="539"/>
                    </a:lnTo>
                    <a:lnTo>
                      <a:pt x="2759" y="539"/>
                    </a:lnTo>
                    <a:lnTo>
                      <a:pt x="2760" y="539"/>
                    </a:lnTo>
                    <a:lnTo>
                      <a:pt x="2761" y="539"/>
                    </a:lnTo>
                    <a:lnTo>
                      <a:pt x="2762" y="539"/>
                    </a:lnTo>
                    <a:lnTo>
                      <a:pt x="2763" y="539"/>
                    </a:lnTo>
                    <a:lnTo>
                      <a:pt x="2764" y="539"/>
                    </a:lnTo>
                    <a:lnTo>
                      <a:pt x="2764" y="538"/>
                    </a:lnTo>
                    <a:lnTo>
                      <a:pt x="2765" y="538"/>
                    </a:lnTo>
                    <a:lnTo>
                      <a:pt x="2766" y="538"/>
                    </a:lnTo>
                    <a:lnTo>
                      <a:pt x="2766" y="539"/>
                    </a:lnTo>
                    <a:lnTo>
                      <a:pt x="2767" y="539"/>
                    </a:lnTo>
                    <a:lnTo>
                      <a:pt x="2768" y="539"/>
                    </a:lnTo>
                    <a:lnTo>
                      <a:pt x="2768" y="538"/>
                    </a:lnTo>
                    <a:lnTo>
                      <a:pt x="2768" y="539"/>
                    </a:lnTo>
                    <a:lnTo>
                      <a:pt x="2769" y="539"/>
                    </a:lnTo>
                    <a:lnTo>
                      <a:pt x="2770" y="539"/>
                    </a:lnTo>
                    <a:lnTo>
                      <a:pt x="2771" y="539"/>
                    </a:lnTo>
                    <a:lnTo>
                      <a:pt x="2772" y="539"/>
                    </a:lnTo>
                    <a:lnTo>
                      <a:pt x="2772" y="538"/>
                    </a:lnTo>
                    <a:lnTo>
                      <a:pt x="2773" y="538"/>
                    </a:lnTo>
                    <a:lnTo>
                      <a:pt x="2773" y="539"/>
                    </a:lnTo>
                    <a:lnTo>
                      <a:pt x="2774" y="539"/>
                    </a:lnTo>
                    <a:lnTo>
                      <a:pt x="2775" y="539"/>
                    </a:lnTo>
                    <a:lnTo>
                      <a:pt x="2776" y="539"/>
                    </a:lnTo>
                    <a:lnTo>
                      <a:pt x="2777" y="539"/>
                    </a:lnTo>
                    <a:lnTo>
                      <a:pt x="2777" y="538"/>
                    </a:lnTo>
                    <a:lnTo>
                      <a:pt x="2778" y="538"/>
                    </a:lnTo>
                    <a:lnTo>
                      <a:pt x="2778" y="539"/>
                    </a:lnTo>
                    <a:lnTo>
                      <a:pt x="2778" y="538"/>
                    </a:lnTo>
                    <a:lnTo>
                      <a:pt x="2779" y="538"/>
                    </a:lnTo>
                    <a:lnTo>
                      <a:pt x="2779" y="539"/>
                    </a:lnTo>
                    <a:lnTo>
                      <a:pt x="2779" y="538"/>
                    </a:lnTo>
                    <a:lnTo>
                      <a:pt x="2780" y="538"/>
                    </a:lnTo>
                    <a:lnTo>
                      <a:pt x="2780" y="539"/>
                    </a:lnTo>
                    <a:lnTo>
                      <a:pt x="2780" y="538"/>
                    </a:lnTo>
                    <a:lnTo>
                      <a:pt x="2781" y="538"/>
                    </a:lnTo>
                    <a:lnTo>
                      <a:pt x="2781" y="539"/>
                    </a:lnTo>
                    <a:lnTo>
                      <a:pt x="2781" y="538"/>
                    </a:lnTo>
                    <a:lnTo>
                      <a:pt x="2782" y="538"/>
                    </a:lnTo>
                    <a:lnTo>
                      <a:pt x="2782" y="539"/>
                    </a:lnTo>
                    <a:lnTo>
                      <a:pt x="2783" y="539"/>
                    </a:lnTo>
                    <a:lnTo>
                      <a:pt x="2784" y="539"/>
                    </a:lnTo>
                    <a:lnTo>
                      <a:pt x="2784" y="538"/>
                    </a:lnTo>
                    <a:lnTo>
                      <a:pt x="2785" y="538"/>
                    </a:lnTo>
                    <a:lnTo>
                      <a:pt x="2786" y="538"/>
                    </a:lnTo>
                    <a:lnTo>
                      <a:pt x="2786" y="539"/>
                    </a:lnTo>
                    <a:lnTo>
                      <a:pt x="2787" y="539"/>
                    </a:lnTo>
                    <a:lnTo>
                      <a:pt x="2788" y="539"/>
                    </a:lnTo>
                    <a:lnTo>
                      <a:pt x="2788" y="538"/>
                    </a:lnTo>
                    <a:lnTo>
                      <a:pt x="2789" y="538"/>
                    </a:lnTo>
                    <a:lnTo>
                      <a:pt x="2789" y="539"/>
                    </a:lnTo>
                    <a:lnTo>
                      <a:pt x="2790" y="539"/>
                    </a:lnTo>
                    <a:lnTo>
                      <a:pt x="2791" y="539"/>
                    </a:lnTo>
                    <a:lnTo>
                      <a:pt x="2791" y="538"/>
                    </a:lnTo>
                    <a:lnTo>
                      <a:pt x="2792" y="538"/>
                    </a:lnTo>
                    <a:lnTo>
                      <a:pt x="2792" y="539"/>
                    </a:lnTo>
                    <a:lnTo>
                      <a:pt x="2793" y="538"/>
                    </a:lnTo>
                    <a:lnTo>
                      <a:pt x="2794" y="538"/>
                    </a:lnTo>
                    <a:lnTo>
                      <a:pt x="2794" y="539"/>
                    </a:lnTo>
                    <a:lnTo>
                      <a:pt x="2795" y="539"/>
                    </a:lnTo>
                    <a:lnTo>
                      <a:pt x="2796" y="539"/>
                    </a:lnTo>
                    <a:lnTo>
                      <a:pt x="2797" y="539"/>
                    </a:lnTo>
                    <a:lnTo>
                      <a:pt x="2798" y="539"/>
                    </a:lnTo>
                    <a:lnTo>
                      <a:pt x="2799" y="539"/>
                    </a:lnTo>
                    <a:lnTo>
                      <a:pt x="2799" y="538"/>
                    </a:lnTo>
                    <a:lnTo>
                      <a:pt x="2799" y="539"/>
                    </a:lnTo>
                    <a:lnTo>
                      <a:pt x="2800" y="539"/>
                    </a:lnTo>
                    <a:lnTo>
                      <a:pt x="2801" y="539"/>
                    </a:lnTo>
                    <a:lnTo>
                      <a:pt x="2802" y="539"/>
                    </a:lnTo>
                    <a:lnTo>
                      <a:pt x="2802" y="538"/>
                    </a:lnTo>
                    <a:lnTo>
                      <a:pt x="2802" y="539"/>
                    </a:lnTo>
                    <a:lnTo>
                      <a:pt x="2803" y="539"/>
                    </a:lnTo>
                    <a:lnTo>
                      <a:pt x="2804" y="539"/>
                    </a:lnTo>
                    <a:lnTo>
                      <a:pt x="2805" y="539"/>
                    </a:lnTo>
                    <a:lnTo>
                      <a:pt x="2805" y="538"/>
                    </a:lnTo>
                    <a:lnTo>
                      <a:pt x="2805" y="539"/>
                    </a:lnTo>
                    <a:lnTo>
                      <a:pt x="2806" y="539"/>
                    </a:lnTo>
                    <a:lnTo>
                      <a:pt x="2807" y="539"/>
                    </a:lnTo>
                    <a:lnTo>
                      <a:pt x="2808" y="539"/>
                    </a:lnTo>
                    <a:lnTo>
                      <a:pt x="2809" y="539"/>
                    </a:lnTo>
                    <a:lnTo>
                      <a:pt x="2810" y="539"/>
                    </a:lnTo>
                    <a:lnTo>
                      <a:pt x="2811" y="539"/>
                    </a:lnTo>
                    <a:lnTo>
                      <a:pt x="2812" y="539"/>
                    </a:lnTo>
                    <a:lnTo>
                      <a:pt x="2812" y="538"/>
                    </a:lnTo>
                    <a:lnTo>
                      <a:pt x="2813" y="538"/>
                    </a:lnTo>
                    <a:lnTo>
                      <a:pt x="2813" y="539"/>
                    </a:lnTo>
                    <a:lnTo>
                      <a:pt x="2814" y="539"/>
                    </a:lnTo>
                    <a:lnTo>
                      <a:pt x="2815" y="539"/>
                    </a:lnTo>
                    <a:lnTo>
                      <a:pt x="2816" y="539"/>
                    </a:lnTo>
                    <a:lnTo>
                      <a:pt x="2816" y="538"/>
                    </a:lnTo>
                    <a:lnTo>
                      <a:pt x="2816" y="539"/>
                    </a:lnTo>
                    <a:lnTo>
                      <a:pt x="2817" y="539"/>
                    </a:lnTo>
                    <a:lnTo>
                      <a:pt x="2818" y="539"/>
                    </a:lnTo>
                    <a:lnTo>
                      <a:pt x="2818" y="538"/>
                    </a:lnTo>
                    <a:lnTo>
                      <a:pt x="2819" y="538"/>
                    </a:lnTo>
                    <a:lnTo>
                      <a:pt x="2819" y="539"/>
                    </a:lnTo>
                    <a:lnTo>
                      <a:pt x="2819" y="538"/>
                    </a:lnTo>
                    <a:lnTo>
                      <a:pt x="2820" y="538"/>
                    </a:lnTo>
                    <a:lnTo>
                      <a:pt x="2820" y="539"/>
                    </a:lnTo>
                    <a:lnTo>
                      <a:pt x="2820" y="538"/>
                    </a:lnTo>
                    <a:lnTo>
                      <a:pt x="2821" y="538"/>
                    </a:lnTo>
                    <a:lnTo>
                      <a:pt x="2821" y="539"/>
                    </a:lnTo>
                    <a:lnTo>
                      <a:pt x="2822" y="538"/>
                    </a:lnTo>
                    <a:lnTo>
                      <a:pt x="2822" y="539"/>
                    </a:lnTo>
                    <a:lnTo>
                      <a:pt x="2823" y="539"/>
                    </a:lnTo>
                    <a:lnTo>
                      <a:pt x="2824" y="539"/>
                    </a:lnTo>
                    <a:lnTo>
                      <a:pt x="2824" y="538"/>
                    </a:lnTo>
                    <a:lnTo>
                      <a:pt x="2825" y="538"/>
                    </a:lnTo>
                    <a:lnTo>
                      <a:pt x="2825" y="539"/>
                    </a:lnTo>
                    <a:lnTo>
                      <a:pt x="2826" y="539"/>
                    </a:lnTo>
                    <a:lnTo>
                      <a:pt x="2827" y="539"/>
                    </a:lnTo>
                    <a:lnTo>
                      <a:pt x="2827" y="538"/>
                    </a:lnTo>
                    <a:lnTo>
                      <a:pt x="2828" y="538"/>
                    </a:lnTo>
                    <a:lnTo>
                      <a:pt x="2828" y="539"/>
                    </a:lnTo>
                    <a:lnTo>
                      <a:pt x="2829" y="539"/>
                    </a:lnTo>
                    <a:lnTo>
                      <a:pt x="2830" y="539"/>
                    </a:lnTo>
                    <a:lnTo>
                      <a:pt x="2831" y="539"/>
                    </a:lnTo>
                    <a:lnTo>
                      <a:pt x="2832" y="539"/>
                    </a:lnTo>
                    <a:lnTo>
                      <a:pt x="2833" y="539"/>
                    </a:lnTo>
                    <a:lnTo>
                      <a:pt x="2834" y="539"/>
                    </a:lnTo>
                    <a:lnTo>
                      <a:pt x="2835" y="539"/>
                    </a:lnTo>
                    <a:lnTo>
                      <a:pt x="2836" y="539"/>
                    </a:lnTo>
                    <a:lnTo>
                      <a:pt x="2836" y="538"/>
                    </a:lnTo>
                    <a:lnTo>
                      <a:pt x="2837" y="538"/>
                    </a:lnTo>
                    <a:lnTo>
                      <a:pt x="2837" y="539"/>
                    </a:lnTo>
                    <a:lnTo>
                      <a:pt x="2837" y="538"/>
                    </a:lnTo>
                    <a:lnTo>
                      <a:pt x="2838" y="538"/>
                    </a:lnTo>
                    <a:lnTo>
                      <a:pt x="2838" y="539"/>
                    </a:lnTo>
                    <a:lnTo>
                      <a:pt x="2838" y="538"/>
                    </a:lnTo>
                    <a:lnTo>
                      <a:pt x="2839" y="538"/>
                    </a:lnTo>
                    <a:lnTo>
                      <a:pt x="2839" y="539"/>
                    </a:lnTo>
                    <a:lnTo>
                      <a:pt x="2840" y="538"/>
                    </a:lnTo>
                    <a:lnTo>
                      <a:pt x="2840" y="539"/>
                    </a:lnTo>
                    <a:lnTo>
                      <a:pt x="2841" y="539"/>
                    </a:lnTo>
                    <a:lnTo>
                      <a:pt x="2842" y="539"/>
                    </a:lnTo>
                    <a:lnTo>
                      <a:pt x="2843" y="539"/>
                    </a:lnTo>
                    <a:lnTo>
                      <a:pt x="2844" y="539"/>
                    </a:lnTo>
                    <a:lnTo>
                      <a:pt x="2844" y="538"/>
                    </a:lnTo>
                    <a:lnTo>
                      <a:pt x="2845" y="538"/>
                    </a:lnTo>
                    <a:lnTo>
                      <a:pt x="2846" y="538"/>
                    </a:lnTo>
                    <a:lnTo>
                      <a:pt x="2846" y="539"/>
                    </a:lnTo>
                    <a:lnTo>
                      <a:pt x="2847" y="539"/>
                    </a:lnTo>
                    <a:lnTo>
                      <a:pt x="2848" y="539"/>
                    </a:lnTo>
                    <a:lnTo>
                      <a:pt x="2848" y="538"/>
                    </a:lnTo>
                    <a:lnTo>
                      <a:pt x="2849" y="538"/>
                    </a:lnTo>
                    <a:lnTo>
                      <a:pt x="2850" y="538"/>
                    </a:lnTo>
                    <a:lnTo>
                      <a:pt x="2850" y="539"/>
                    </a:lnTo>
                    <a:lnTo>
                      <a:pt x="2850" y="538"/>
                    </a:lnTo>
                    <a:lnTo>
                      <a:pt x="2851" y="538"/>
                    </a:lnTo>
                    <a:lnTo>
                      <a:pt x="2851" y="539"/>
                    </a:lnTo>
                    <a:lnTo>
                      <a:pt x="2851" y="538"/>
                    </a:lnTo>
                    <a:lnTo>
                      <a:pt x="2852" y="538"/>
                    </a:lnTo>
                    <a:lnTo>
                      <a:pt x="2852" y="539"/>
                    </a:lnTo>
                    <a:lnTo>
                      <a:pt x="2852" y="538"/>
                    </a:lnTo>
                    <a:lnTo>
                      <a:pt x="2853" y="538"/>
                    </a:lnTo>
                    <a:lnTo>
                      <a:pt x="2853" y="539"/>
                    </a:lnTo>
                    <a:lnTo>
                      <a:pt x="2853" y="538"/>
                    </a:lnTo>
                    <a:lnTo>
                      <a:pt x="2854" y="538"/>
                    </a:lnTo>
                    <a:lnTo>
                      <a:pt x="2854" y="539"/>
                    </a:lnTo>
                    <a:lnTo>
                      <a:pt x="2854" y="538"/>
                    </a:lnTo>
                    <a:lnTo>
                      <a:pt x="2855" y="538"/>
                    </a:lnTo>
                    <a:lnTo>
                      <a:pt x="2855" y="539"/>
                    </a:lnTo>
                    <a:lnTo>
                      <a:pt x="2856" y="539"/>
                    </a:lnTo>
                    <a:lnTo>
                      <a:pt x="2857" y="539"/>
                    </a:lnTo>
                    <a:lnTo>
                      <a:pt x="2858" y="539"/>
                    </a:lnTo>
                    <a:lnTo>
                      <a:pt x="2859" y="539"/>
                    </a:lnTo>
                    <a:lnTo>
                      <a:pt x="2860" y="539"/>
                    </a:lnTo>
                    <a:lnTo>
                      <a:pt x="2861" y="539"/>
                    </a:lnTo>
                    <a:lnTo>
                      <a:pt x="2861" y="538"/>
                    </a:lnTo>
                    <a:lnTo>
                      <a:pt x="2862" y="538"/>
                    </a:lnTo>
                    <a:lnTo>
                      <a:pt x="2862" y="539"/>
                    </a:lnTo>
                    <a:lnTo>
                      <a:pt x="2863" y="539"/>
                    </a:lnTo>
                    <a:lnTo>
                      <a:pt x="2864" y="539"/>
                    </a:lnTo>
                    <a:lnTo>
                      <a:pt x="2865" y="539"/>
                    </a:lnTo>
                    <a:lnTo>
                      <a:pt x="2865" y="538"/>
                    </a:lnTo>
                    <a:lnTo>
                      <a:pt x="2866" y="538"/>
                    </a:lnTo>
                    <a:lnTo>
                      <a:pt x="2867" y="538"/>
                    </a:lnTo>
                    <a:lnTo>
                      <a:pt x="2868" y="538"/>
                    </a:lnTo>
                    <a:lnTo>
                      <a:pt x="2868" y="539"/>
                    </a:lnTo>
                    <a:lnTo>
                      <a:pt x="2869" y="539"/>
                    </a:lnTo>
                    <a:lnTo>
                      <a:pt x="2870" y="539"/>
                    </a:lnTo>
                    <a:lnTo>
                      <a:pt x="2871" y="539"/>
                    </a:lnTo>
                    <a:lnTo>
                      <a:pt x="2872" y="539"/>
                    </a:lnTo>
                    <a:lnTo>
                      <a:pt x="2873" y="539"/>
                    </a:lnTo>
                    <a:lnTo>
                      <a:pt x="2874" y="539"/>
                    </a:lnTo>
                    <a:lnTo>
                      <a:pt x="2875" y="539"/>
                    </a:lnTo>
                    <a:lnTo>
                      <a:pt x="2875" y="538"/>
                    </a:lnTo>
                    <a:lnTo>
                      <a:pt x="2876" y="538"/>
                    </a:lnTo>
                    <a:lnTo>
                      <a:pt x="2876" y="539"/>
                    </a:lnTo>
                    <a:lnTo>
                      <a:pt x="2877" y="539"/>
                    </a:lnTo>
                    <a:lnTo>
                      <a:pt x="2878" y="539"/>
                    </a:lnTo>
                    <a:lnTo>
                      <a:pt x="2878" y="538"/>
                    </a:lnTo>
                    <a:lnTo>
                      <a:pt x="2879" y="538"/>
                    </a:lnTo>
                    <a:lnTo>
                      <a:pt x="2879" y="539"/>
                    </a:lnTo>
                    <a:lnTo>
                      <a:pt x="2879" y="538"/>
                    </a:lnTo>
                    <a:lnTo>
                      <a:pt x="2880" y="538"/>
                    </a:lnTo>
                    <a:lnTo>
                      <a:pt x="2880" y="539"/>
                    </a:lnTo>
                    <a:lnTo>
                      <a:pt x="2881" y="539"/>
                    </a:lnTo>
                    <a:lnTo>
                      <a:pt x="2882" y="539"/>
                    </a:lnTo>
                    <a:lnTo>
                      <a:pt x="2883" y="539"/>
                    </a:lnTo>
                    <a:lnTo>
                      <a:pt x="2884" y="539"/>
                    </a:lnTo>
                    <a:lnTo>
                      <a:pt x="2885" y="539"/>
                    </a:lnTo>
                    <a:lnTo>
                      <a:pt x="2885" y="538"/>
                    </a:lnTo>
                    <a:lnTo>
                      <a:pt x="2886" y="538"/>
                    </a:lnTo>
                    <a:lnTo>
                      <a:pt x="2886" y="539"/>
                    </a:lnTo>
                    <a:lnTo>
                      <a:pt x="2887" y="539"/>
                    </a:lnTo>
                    <a:lnTo>
                      <a:pt x="2888" y="539"/>
                    </a:lnTo>
                    <a:lnTo>
                      <a:pt x="2889" y="539"/>
                    </a:lnTo>
                    <a:lnTo>
                      <a:pt x="2890" y="539"/>
                    </a:lnTo>
                    <a:lnTo>
                      <a:pt x="2891" y="539"/>
                    </a:lnTo>
                    <a:lnTo>
                      <a:pt x="2892" y="539"/>
                    </a:lnTo>
                    <a:lnTo>
                      <a:pt x="2893" y="539"/>
                    </a:lnTo>
                    <a:lnTo>
                      <a:pt x="2894" y="539"/>
                    </a:lnTo>
                    <a:lnTo>
                      <a:pt x="2894" y="538"/>
                    </a:lnTo>
                    <a:lnTo>
                      <a:pt x="2895" y="538"/>
                    </a:lnTo>
                    <a:lnTo>
                      <a:pt x="2896" y="538"/>
                    </a:lnTo>
                    <a:lnTo>
                      <a:pt x="2896" y="539"/>
                    </a:lnTo>
                    <a:lnTo>
                      <a:pt x="2897" y="539"/>
                    </a:lnTo>
                    <a:lnTo>
                      <a:pt x="2898" y="539"/>
                    </a:lnTo>
                    <a:lnTo>
                      <a:pt x="2899" y="539"/>
                    </a:lnTo>
                    <a:lnTo>
                      <a:pt x="2899" y="538"/>
                    </a:lnTo>
                    <a:lnTo>
                      <a:pt x="2900" y="538"/>
                    </a:lnTo>
                    <a:lnTo>
                      <a:pt x="2900" y="539"/>
                    </a:lnTo>
                    <a:lnTo>
                      <a:pt x="2901" y="539"/>
                    </a:lnTo>
                    <a:lnTo>
                      <a:pt x="2902" y="539"/>
                    </a:lnTo>
                    <a:lnTo>
                      <a:pt x="2903" y="539"/>
                    </a:lnTo>
                    <a:lnTo>
                      <a:pt x="2904" y="539"/>
                    </a:lnTo>
                    <a:lnTo>
                      <a:pt x="2904" y="538"/>
                    </a:lnTo>
                    <a:lnTo>
                      <a:pt x="2905" y="538"/>
                    </a:lnTo>
                    <a:lnTo>
                      <a:pt x="2905" y="539"/>
                    </a:lnTo>
                    <a:lnTo>
                      <a:pt x="2905" y="538"/>
                    </a:lnTo>
                    <a:lnTo>
                      <a:pt x="2906" y="538"/>
                    </a:lnTo>
                    <a:lnTo>
                      <a:pt x="2906" y="539"/>
                    </a:lnTo>
                    <a:lnTo>
                      <a:pt x="2907" y="539"/>
                    </a:lnTo>
                    <a:lnTo>
                      <a:pt x="2908" y="539"/>
                    </a:lnTo>
                    <a:lnTo>
                      <a:pt x="2909" y="539"/>
                    </a:lnTo>
                    <a:lnTo>
                      <a:pt x="2910" y="539"/>
                    </a:lnTo>
                    <a:lnTo>
                      <a:pt x="2911" y="539"/>
                    </a:lnTo>
                    <a:lnTo>
                      <a:pt x="2912" y="539"/>
                    </a:lnTo>
                    <a:lnTo>
                      <a:pt x="2913" y="539"/>
                    </a:lnTo>
                    <a:lnTo>
                      <a:pt x="2914" y="539"/>
                    </a:lnTo>
                    <a:lnTo>
                      <a:pt x="2914" y="538"/>
                    </a:lnTo>
                    <a:lnTo>
                      <a:pt x="2915" y="538"/>
                    </a:lnTo>
                    <a:lnTo>
                      <a:pt x="2916" y="538"/>
                    </a:lnTo>
                    <a:lnTo>
                      <a:pt x="2916" y="539"/>
                    </a:lnTo>
                    <a:lnTo>
                      <a:pt x="2916" y="538"/>
                    </a:lnTo>
                    <a:lnTo>
                      <a:pt x="2917" y="538"/>
                    </a:lnTo>
                    <a:lnTo>
                      <a:pt x="2917" y="539"/>
                    </a:lnTo>
                    <a:lnTo>
                      <a:pt x="2918" y="539"/>
                    </a:lnTo>
                    <a:lnTo>
                      <a:pt x="2919" y="539"/>
                    </a:lnTo>
                    <a:lnTo>
                      <a:pt x="2920" y="539"/>
                    </a:lnTo>
                    <a:lnTo>
                      <a:pt x="2921" y="539"/>
                    </a:lnTo>
                    <a:lnTo>
                      <a:pt x="2921" y="538"/>
                    </a:lnTo>
                    <a:lnTo>
                      <a:pt x="2921" y="539"/>
                    </a:lnTo>
                    <a:lnTo>
                      <a:pt x="2922" y="539"/>
                    </a:lnTo>
                    <a:lnTo>
                      <a:pt x="2923" y="539"/>
                    </a:lnTo>
                    <a:lnTo>
                      <a:pt x="2923" y="538"/>
                    </a:lnTo>
                    <a:lnTo>
                      <a:pt x="2923" y="539"/>
                    </a:lnTo>
                    <a:lnTo>
                      <a:pt x="2924" y="539"/>
                    </a:lnTo>
                    <a:lnTo>
                      <a:pt x="2925" y="539"/>
                    </a:lnTo>
                    <a:lnTo>
                      <a:pt x="2926" y="539"/>
                    </a:lnTo>
                    <a:lnTo>
                      <a:pt x="2927" y="539"/>
                    </a:lnTo>
                    <a:lnTo>
                      <a:pt x="2928" y="539"/>
                    </a:lnTo>
                    <a:lnTo>
                      <a:pt x="2928" y="538"/>
                    </a:lnTo>
                    <a:lnTo>
                      <a:pt x="2929" y="538"/>
                    </a:lnTo>
                    <a:lnTo>
                      <a:pt x="2929" y="539"/>
                    </a:lnTo>
                    <a:lnTo>
                      <a:pt x="2930" y="539"/>
                    </a:lnTo>
                    <a:lnTo>
                      <a:pt x="2931" y="539"/>
                    </a:lnTo>
                    <a:lnTo>
                      <a:pt x="2931" y="538"/>
                    </a:lnTo>
                    <a:lnTo>
                      <a:pt x="2931" y="539"/>
                    </a:lnTo>
                    <a:lnTo>
                      <a:pt x="2932" y="539"/>
                    </a:lnTo>
                    <a:lnTo>
                      <a:pt x="2933" y="539"/>
                    </a:lnTo>
                    <a:lnTo>
                      <a:pt x="2934" y="539"/>
                    </a:lnTo>
                    <a:lnTo>
                      <a:pt x="2935" y="539"/>
                    </a:lnTo>
                    <a:lnTo>
                      <a:pt x="2936" y="539"/>
                    </a:lnTo>
                    <a:lnTo>
                      <a:pt x="2937" y="539"/>
                    </a:lnTo>
                    <a:lnTo>
                      <a:pt x="2938" y="539"/>
                    </a:lnTo>
                    <a:lnTo>
                      <a:pt x="2939" y="539"/>
                    </a:lnTo>
                    <a:lnTo>
                      <a:pt x="2939" y="538"/>
                    </a:lnTo>
                    <a:lnTo>
                      <a:pt x="2939" y="539"/>
                    </a:lnTo>
                    <a:lnTo>
                      <a:pt x="2940" y="539"/>
                    </a:lnTo>
                    <a:lnTo>
                      <a:pt x="2941" y="539"/>
                    </a:lnTo>
                    <a:lnTo>
                      <a:pt x="2942" y="539"/>
                    </a:lnTo>
                    <a:lnTo>
                      <a:pt x="2943" y="539"/>
                    </a:lnTo>
                    <a:lnTo>
                      <a:pt x="2944" y="539"/>
                    </a:lnTo>
                    <a:lnTo>
                      <a:pt x="2944" y="538"/>
                    </a:lnTo>
                    <a:lnTo>
                      <a:pt x="2945" y="538"/>
                    </a:lnTo>
                    <a:lnTo>
                      <a:pt x="2945" y="539"/>
                    </a:lnTo>
                    <a:lnTo>
                      <a:pt x="2946" y="539"/>
                    </a:lnTo>
                    <a:lnTo>
                      <a:pt x="2947" y="539"/>
                    </a:lnTo>
                    <a:lnTo>
                      <a:pt x="2948" y="539"/>
                    </a:lnTo>
                    <a:lnTo>
                      <a:pt x="2948" y="538"/>
                    </a:lnTo>
                    <a:lnTo>
                      <a:pt x="2948" y="539"/>
                    </a:lnTo>
                    <a:lnTo>
                      <a:pt x="2949" y="539"/>
                    </a:lnTo>
                    <a:lnTo>
                      <a:pt x="2950" y="539"/>
                    </a:lnTo>
                    <a:lnTo>
                      <a:pt x="2951" y="539"/>
                    </a:lnTo>
                    <a:lnTo>
                      <a:pt x="2951" y="538"/>
                    </a:lnTo>
                    <a:lnTo>
                      <a:pt x="2952" y="538"/>
                    </a:lnTo>
                    <a:lnTo>
                      <a:pt x="2952" y="539"/>
                    </a:lnTo>
                    <a:lnTo>
                      <a:pt x="2953" y="539"/>
                    </a:lnTo>
                    <a:lnTo>
                      <a:pt x="2954" y="539"/>
                    </a:lnTo>
                    <a:lnTo>
                      <a:pt x="2955" y="539"/>
                    </a:lnTo>
                    <a:lnTo>
                      <a:pt x="2956" y="539"/>
                    </a:lnTo>
                    <a:lnTo>
                      <a:pt x="2957" y="539"/>
                    </a:lnTo>
                    <a:lnTo>
                      <a:pt x="2958" y="539"/>
                    </a:lnTo>
                    <a:lnTo>
                      <a:pt x="2959" y="539"/>
                    </a:lnTo>
                    <a:lnTo>
                      <a:pt x="2960" y="539"/>
                    </a:lnTo>
                    <a:lnTo>
                      <a:pt x="2961" y="539"/>
                    </a:lnTo>
                    <a:lnTo>
                      <a:pt x="2961" y="538"/>
                    </a:lnTo>
                    <a:lnTo>
                      <a:pt x="2962" y="538"/>
                    </a:lnTo>
                    <a:lnTo>
                      <a:pt x="2963" y="538"/>
                    </a:lnTo>
                    <a:lnTo>
                      <a:pt x="2963" y="539"/>
                    </a:lnTo>
                    <a:lnTo>
                      <a:pt x="2964" y="539"/>
                    </a:lnTo>
                    <a:lnTo>
                      <a:pt x="2965" y="539"/>
                    </a:lnTo>
                    <a:lnTo>
                      <a:pt x="2965" y="538"/>
                    </a:lnTo>
                    <a:lnTo>
                      <a:pt x="2966" y="538"/>
                    </a:lnTo>
                    <a:lnTo>
                      <a:pt x="2967" y="538"/>
                    </a:lnTo>
                    <a:lnTo>
                      <a:pt x="2967" y="539"/>
                    </a:lnTo>
                    <a:lnTo>
                      <a:pt x="2967" y="538"/>
                    </a:lnTo>
                    <a:lnTo>
                      <a:pt x="2968" y="538"/>
                    </a:lnTo>
                    <a:lnTo>
                      <a:pt x="2968" y="539"/>
                    </a:lnTo>
                    <a:lnTo>
                      <a:pt x="2969" y="538"/>
                    </a:lnTo>
                    <a:lnTo>
                      <a:pt x="2970" y="538"/>
                    </a:lnTo>
                    <a:lnTo>
                      <a:pt x="2971" y="538"/>
                    </a:lnTo>
                    <a:lnTo>
                      <a:pt x="2971" y="539"/>
                    </a:lnTo>
                    <a:lnTo>
                      <a:pt x="2971" y="538"/>
                    </a:lnTo>
                    <a:lnTo>
                      <a:pt x="2972" y="538"/>
                    </a:lnTo>
                    <a:lnTo>
                      <a:pt x="2972" y="539"/>
                    </a:lnTo>
                    <a:lnTo>
                      <a:pt x="2972" y="538"/>
                    </a:lnTo>
                    <a:lnTo>
                      <a:pt x="2973" y="538"/>
                    </a:lnTo>
                    <a:lnTo>
                      <a:pt x="2973" y="539"/>
                    </a:lnTo>
                    <a:lnTo>
                      <a:pt x="2974" y="538"/>
                    </a:lnTo>
                    <a:lnTo>
                      <a:pt x="2975" y="538"/>
                    </a:lnTo>
                    <a:lnTo>
                      <a:pt x="2976" y="538"/>
                    </a:lnTo>
                    <a:lnTo>
                      <a:pt x="2977" y="538"/>
                    </a:lnTo>
                    <a:lnTo>
                      <a:pt x="2978" y="538"/>
                    </a:lnTo>
                    <a:lnTo>
                      <a:pt x="2979" y="538"/>
                    </a:lnTo>
                    <a:lnTo>
                      <a:pt x="2980" y="538"/>
                    </a:lnTo>
                    <a:lnTo>
                      <a:pt x="2981" y="538"/>
                    </a:lnTo>
                    <a:lnTo>
                      <a:pt x="2981" y="539"/>
                    </a:lnTo>
                    <a:lnTo>
                      <a:pt x="2981" y="538"/>
                    </a:lnTo>
                    <a:lnTo>
                      <a:pt x="2982" y="538"/>
                    </a:lnTo>
                    <a:lnTo>
                      <a:pt x="2982" y="539"/>
                    </a:lnTo>
                    <a:lnTo>
                      <a:pt x="2983" y="538"/>
                    </a:lnTo>
                    <a:lnTo>
                      <a:pt x="2984" y="538"/>
                    </a:lnTo>
                    <a:lnTo>
                      <a:pt x="2984" y="539"/>
                    </a:lnTo>
                    <a:lnTo>
                      <a:pt x="2985" y="539"/>
                    </a:lnTo>
                    <a:lnTo>
                      <a:pt x="2986" y="539"/>
                    </a:lnTo>
                    <a:lnTo>
                      <a:pt x="2986" y="538"/>
                    </a:lnTo>
                    <a:lnTo>
                      <a:pt x="2986" y="539"/>
                    </a:lnTo>
                    <a:lnTo>
                      <a:pt x="2987" y="539"/>
                    </a:lnTo>
                    <a:lnTo>
                      <a:pt x="2988" y="539"/>
                    </a:lnTo>
                    <a:lnTo>
                      <a:pt x="2989" y="539"/>
                    </a:lnTo>
                    <a:lnTo>
                      <a:pt x="2990" y="539"/>
                    </a:lnTo>
                    <a:lnTo>
                      <a:pt x="2991" y="539"/>
                    </a:lnTo>
                    <a:lnTo>
                      <a:pt x="2992" y="539"/>
                    </a:lnTo>
                    <a:lnTo>
                      <a:pt x="2992" y="538"/>
                    </a:lnTo>
                    <a:lnTo>
                      <a:pt x="2992" y="539"/>
                    </a:lnTo>
                    <a:lnTo>
                      <a:pt x="2993" y="539"/>
                    </a:lnTo>
                    <a:lnTo>
                      <a:pt x="2994" y="539"/>
                    </a:lnTo>
                    <a:lnTo>
                      <a:pt x="2995" y="539"/>
                    </a:lnTo>
                    <a:lnTo>
                      <a:pt x="2996" y="539"/>
                    </a:lnTo>
                    <a:lnTo>
                      <a:pt x="2997" y="539"/>
                    </a:lnTo>
                    <a:lnTo>
                      <a:pt x="2998" y="539"/>
                    </a:lnTo>
                    <a:lnTo>
                      <a:pt x="2999" y="539"/>
                    </a:lnTo>
                    <a:lnTo>
                      <a:pt x="3000" y="539"/>
                    </a:lnTo>
                    <a:lnTo>
                      <a:pt x="3001" y="539"/>
                    </a:lnTo>
                    <a:lnTo>
                      <a:pt x="3001" y="538"/>
                    </a:lnTo>
                    <a:lnTo>
                      <a:pt x="3002" y="538"/>
                    </a:lnTo>
                    <a:lnTo>
                      <a:pt x="3002" y="539"/>
                    </a:lnTo>
                    <a:lnTo>
                      <a:pt x="3002" y="538"/>
                    </a:lnTo>
                    <a:lnTo>
                      <a:pt x="3003" y="538"/>
                    </a:lnTo>
                    <a:lnTo>
                      <a:pt x="3003" y="539"/>
                    </a:lnTo>
                    <a:lnTo>
                      <a:pt x="3004" y="539"/>
                    </a:lnTo>
                    <a:lnTo>
                      <a:pt x="3005" y="539"/>
                    </a:lnTo>
                    <a:lnTo>
                      <a:pt x="3006" y="539"/>
                    </a:lnTo>
                    <a:lnTo>
                      <a:pt x="3007" y="539"/>
                    </a:lnTo>
                    <a:lnTo>
                      <a:pt x="3008" y="539"/>
                    </a:lnTo>
                    <a:lnTo>
                      <a:pt x="3009" y="539"/>
                    </a:lnTo>
                    <a:lnTo>
                      <a:pt x="3009" y="538"/>
                    </a:lnTo>
                    <a:lnTo>
                      <a:pt x="3010" y="538"/>
                    </a:lnTo>
                    <a:lnTo>
                      <a:pt x="3010" y="539"/>
                    </a:lnTo>
                    <a:lnTo>
                      <a:pt x="3010" y="538"/>
                    </a:lnTo>
                    <a:lnTo>
                      <a:pt x="3011" y="538"/>
                    </a:lnTo>
                    <a:lnTo>
                      <a:pt x="3011" y="539"/>
                    </a:lnTo>
                    <a:lnTo>
                      <a:pt x="3012" y="539"/>
                    </a:lnTo>
                    <a:lnTo>
                      <a:pt x="3013" y="539"/>
                    </a:lnTo>
                    <a:lnTo>
                      <a:pt x="3013" y="538"/>
                    </a:lnTo>
                    <a:lnTo>
                      <a:pt x="3014" y="538"/>
                    </a:lnTo>
                    <a:lnTo>
                      <a:pt x="3014" y="536"/>
                    </a:lnTo>
                    <a:lnTo>
                      <a:pt x="3015" y="536"/>
                    </a:lnTo>
                    <a:lnTo>
                      <a:pt x="3015" y="537"/>
                    </a:lnTo>
                    <a:lnTo>
                      <a:pt x="3016" y="537"/>
                    </a:lnTo>
                    <a:lnTo>
                      <a:pt x="3016" y="539"/>
                    </a:lnTo>
                    <a:lnTo>
                      <a:pt x="3016" y="537"/>
                    </a:lnTo>
                    <a:lnTo>
                      <a:pt x="3017" y="537"/>
                    </a:lnTo>
                    <a:lnTo>
                      <a:pt x="3017" y="539"/>
                    </a:lnTo>
                    <a:lnTo>
                      <a:pt x="3018" y="537"/>
                    </a:lnTo>
                    <a:lnTo>
                      <a:pt x="3018" y="538"/>
                    </a:lnTo>
                    <a:lnTo>
                      <a:pt x="3019" y="538"/>
                    </a:lnTo>
                    <a:lnTo>
                      <a:pt x="3020" y="538"/>
                    </a:lnTo>
                    <a:lnTo>
                      <a:pt x="3021" y="538"/>
                    </a:lnTo>
                    <a:lnTo>
                      <a:pt x="3021" y="539"/>
                    </a:lnTo>
                    <a:lnTo>
                      <a:pt x="3021" y="538"/>
                    </a:lnTo>
                    <a:lnTo>
                      <a:pt x="3022" y="538"/>
                    </a:lnTo>
                    <a:lnTo>
                      <a:pt x="3022" y="539"/>
                    </a:lnTo>
                    <a:lnTo>
                      <a:pt x="3023" y="538"/>
                    </a:lnTo>
                    <a:lnTo>
                      <a:pt x="3023" y="539"/>
                    </a:lnTo>
                    <a:lnTo>
                      <a:pt x="3024" y="539"/>
                    </a:lnTo>
                    <a:lnTo>
                      <a:pt x="3025" y="539"/>
                    </a:lnTo>
                    <a:lnTo>
                      <a:pt x="3026" y="539"/>
                    </a:lnTo>
                    <a:lnTo>
                      <a:pt x="3027" y="539"/>
                    </a:lnTo>
                    <a:lnTo>
                      <a:pt x="3027" y="538"/>
                    </a:lnTo>
                    <a:lnTo>
                      <a:pt x="3028" y="538"/>
                    </a:lnTo>
                    <a:lnTo>
                      <a:pt x="3029" y="538"/>
                    </a:lnTo>
                    <a:lnTo>
                      <a:pt x="3029" y="539"/>
                    </a:lnTo>
                    <a:lnTo>
                      <a:pt x="3030" y="539"/>
                    </a:lnTo>
                    <a:lnTo>
                      <a:pt x="3031" y="539"/>
                    </a:lnTo>
                    <a:lnTo>
                      <a:pt x="3031" y="538"/>
                    </a:lnTo>
                    <a:lnTo>
                      <a:pt x="3032" y="538"/>
                    </a:lnTo>
                    <a:lnTo>
                      <a:pt x="3033" y="538"/>
                    </a:lnTo>
                    <a:lnTo>
                      <a:pt x="3033" y="539"/>
                    </a:lnTo>
                    <a:lnTo>
                      <a:pt x="3033" y="538"/>
                    </a:lnTo>
                    <a:lnTo>
                      <a:pt x="3034" y="538"/>
                    </a:lnTo>
                    <a:lnTo>
                      <a:pt x="3034" y="539"/>
                    </a:lnTo>
                    <a:lnTo>
                      <a:pt x="3035" y="538"/>
                    </a:lnTo>
                    <a:lnTo>
                      <a:pt x="3035" y="539"/>
                    </a:lnTo>
                    <a:lnTo>
                      <a:pt x="3036" y="539"/>
                    </a:lnTo>
                    <a:lnTo>
                      <a:pt x="3037" y="539"/>
                    </a:lnTo>
                    <a:lnTo>
                      <a:pt x="3038" y="539"/>
                    </a:lnTo>
                    <a:lnTo>
                      <a:pt x="3039" y="539"/>
                    </a:lnTo>
                    <a:lnTo>
                      <a:pt x="3040" y="539"/>
                    </a:lnTo>
                    <a:lnTo>
                      <a:pt x="3040" y="538"/>
                    </a:lnTo>
                    <a:lnTo>
                      <a:pt x="3040" y="539"/>
                    </a:lnTo>
                    <a:lnTo>
                      <a:pt x="3041" y="539"/>
                    </a:lnTo>
                    <a:lnTo>
                      <a:pt x="3042" y="539"/>
                    </a:lnTo>
                    <a:lnTo>
                      <a:pt x="3043" y="539"/>
                    </a:lnTo>
                    <a:lnTo>
                      <a:pt x="3043" y="538"/>
                    </a:lnTo>
                    <a:lnTo>
                      <a:pt x="3044" y="538"/>
                    </a:lnTo>
                    <a:lnTo>
                      <a:pt x="3045" y="538"/>
                    </a:lnTo>
                    <a:lnTo>
                      <a:pt x="3046" y="538"/>
                    </a:lnTo>
                    <a:lnTo>
                      <a:pt x="3046" y="539"/>
                    </a:lnTo>
                    <a:lnTo>
                      <a:pt x="3047" y="539"/>
                    </a:lnTo>
                    <a:lnTo>
                      <a:pt x="3048" y="539"/>
                    </a:lnTo>
                    <a:lnTo>
                      <a:pt x="3049" y="539"/>
                    </a:lnTo>
                    <a:lnTo>
                      <a:pt x="3050" y="539"/>
                    </a:lnTo>
                    <a:lnTo>
                      <a:pt x="3051" y="539"/>
                    </a:lnTo>
                    <a:lnTo>
                      <a:pt x="3051" y="538"/>
                    </a:lnTo>
                    <a:lnTo>
                      <a:pt x="3051" y="539"/>
                    </a:lnTo>
                    <a:lnTo>
                      <a:pt x="3052" y="539"/>
                    </a:lnTo>
                    <a:lnTo>
                      <a:pt x="3053" y="539"/>
                    </a:lnTo>
                    <a:lnTo>
                      <a:pt x="3054" y="539"/>
                    </a:lnTo>
                    <a:lnTo>
                      <a:pt x="3054" y="538"/>
                    </a:lnTo>
                    <a:lnTo>
                      <a:pt x="3055" y="538"/>
                    </a:lnTo>
                    <a:lnTo>
                      <a:pt x="3055" y="539"/>
                    </a:lnTo>
                    <a:lnTo>
                      <a:pt x="3056" y="539"/>
                    </a:lnTo>
                    <a:lnTo>
                      <a:pt x="3057" y="539"/>
                    </a:lnTo>
                    <a:lnTo>
                      <a:pt x="3058" y="539"/>
                    </a:lnTo>
                    <a:lnTo>
                      <a:pt x="3058" y="538"/>
                    </a:lnTo>
                    <a:lnTo>
                      <a:pt x="3059" y="538"/>
                    </a:lnTo>
                    <a:lnTo>
                      <a:pt x="3059" y="539"/>
                    </a:lnTo>
                    <a:lnTo>
                      <a:pt x="3059" y="538"/>
                    </a:lnTo>
                    <a:lnTo>
                      <a:pt x="3060" y="538"/>
                    </a:lnTo>
                    <a:lnTo>
                      <a:pt x="3060" y="539"/>
                    </a:lnTo>
                    <a:lnTo>
                      <a:pt x="3061" y="538"/>
                    </a:lnTo>
                    <a:lnTo>
                      <a:pt x="3062" y="538"/>
                    </a:lnTo>
                    <a:lnTo>
                      <a:pt x="3062" y="539"/>
                    </a:lnTo>
                    <a:lnTo>
                      <a:pt x="3063" y="539"/>
                    </a:lnTo>
                    <a:lnTo>
                      <a:pt x="3064" y="539"/>
                    </a:lnTo>
                    <a:lnTo>
                      <a:pt x="3065" y="539"/>
                    </a:lnTo>
                    <a:lnTo>
                      <a:pt x="3066" y="539"/>
                    </a:lnTo>
                    <a:lnTo>
                      <a:pt x="3067" y="539"/>
                    </a:lnTo>
                    <a:lnTo>
                      <a:pt x="3068" y="539"/>
                    </a:lnTo>
                    <a:lnTo>
                      <a:pt x="3068" y="538"/>
                    </a:lnTo>
                    <a:lnTo>
                      <a:pt x="3069" y="538"/>
                    </a:lnTo>
                    <a:lnTo>
                      <a:pt x="3069" y="539"/>
                    </a:lnTo>
                    <a:lnTo>
                      <a:pt x="3070" y="539"/>
                    </a:lnTo>
                    <a:lnTo>
                      <a:pt x="3071" y="539"/>
                    </a:lnTo>
                    <a:lnTo>
                      <a:pt x="3071" y="538"/>
                    </a:lnTo>
                    <a:lnTo>
                      <a:pt x="3072" y="538"/>
                    </a:lnTo>
                    <a:lnTo>
                      <a:pt x="3072" y="539"/>
                    </a:lnTo>
                    <a:lnTo>
                      <a:pt x="3073" y="539"/>
                    </a:lnTo>
                    <a:lnTo>
                      <a:pt x="3074" y="539"/>
                    </a:lnTo>
                    <a:lnTo>
                      <a:pt x="3075" y="539"/>
                    </a:lnTo>
                    <a:lnTo>
                      <a:pt x="3076" y="539"/>
                    </a:lnTo>
                    <a:lnTo>
                      <a:pt x="3076" y="538"/>
                    </a:lnTo>
                    <a:lnTo>
                      <a:pt x="3076" y="539"/>
                    </a:lnTo>
                    <a:lnTo>
                      <a:pt x="3077" y="539"/>
                    </a:lnTo>
                    <a:lnTo>
                      <a:pt x="3078" y="539"/>
                    </a:lnTo>
                    <a:lnTo>
                      <a:pt x="3079" y="539"/>
                    </a:lnTo>
                    <a:lnTo>
                      <a:pt x="3080" y="539"/>
                    </a:lnTo>
                    <a:lnTo>
                      <a:pt x="3080" y="538"/>
                    </a:lnTo>
                    <a:lnTo>
                      <a:pt x="3081" y="538"/>
                    </a:lnTo>
                    <a:lnTo>
                      <a:pt x="3081" y="539"/>
                    </a:lnTo>
                    <a:lnTo>
                      <a:pt x="3082" y="539"/>
                    </a:lnTo>
                    <a:lnTo>
                      <a:pt x="3083" y="539"/>
                    </a:lnTo>
                    <a:lnTo>
                      <a:pt x="3084" y="539"/>
                    </a:lnTo>
                    <a:lnTo>
                      <a:pt x="3085" y="539"/>
                    </a:lnTo>
                    <a:lnTo>
                      <a:pt x="3086" y="539"/>
                    </a:lnTo>
                    <a:lnTo>
                      <a:pt x="3087" y="539"/>
                    </a:lnTo>
                    <a:lnTo>
                      <a:pt x="3088" y="539"/>
                    </a:lnTo>
                    <a:lnTo>
                      <a:pt x="3088" y="538"/>
                    </a:lnTo>
                    <a:lnTo>
                      <a:pt x="3089" y="538"/>
                    </a:lnTo>
                    <a:lnTo>
                      <a:pt x="3089" y="539"/>
                    </a:lnTo>
                    <a:lnTo>
                      <a:pt x="3089" y="538"/>
                    </a:lnTo>
                    <a:lnTo>
                      <a:pt x="3090" y="538"/>
                    </a:lnTo>
                    <a:lnTo>
                      <a:pt x="3090" y="539"/>
                    </a:lnTo>
                    <a:lnTo>
                      <a:pt x="3090" y="538"/>
                    </a:lnTo>
                    <a:lnTo>
                      <a:pt x="3091" y="538"/>
                    </a:lnTo>
                    <a:lnTo>
                      <a:pt x="3091" y="539"/>
                    </a:lnTo>
                    <a:lnTo>
                      <a:pt x="3091" y="538"/>
                    </a:lnTo>
                    <a:lnTo>
                      <a:pt x="3092" y="538"/>
                    </a:lnTo>
                    <a:lnTo>
                      <a:pt x="3092" y="539"/>
                    </a:lnTo>
                    <a:lnTo>
                      <a:pt x="3092" y="538"/>
                    </a:lnTo>
                    <a:lnTo>
                      <a:pt x="3093" y="538"/>
                    </a:lnTo>
                    <a:lnTo>
                      <a:pt x="3093" y="539"/>
                    </a:lnTo>
                    <a:lnTo>
                      <a:pt x="3093" y="538"/>
                    </a:lnTo>
                    <a:lnTo>
                      <a:pt x="3094" y="538"/>
                    </a:lnTo>
                    <a:lnTo>
                      <a:pt x="3094" y="539"/>
                    </a:lnTo>
                    <a:lnTo>
                      <a:pt x="3094" y="538"/>
                    </a:lnTo>
                    <a:lnTo>
                      <a:pt x="3095" y="538"/>
                    </a:lnTo>
                    <a:lnTo>
                      <a:pt x="3095" y="539"/>
                    </a:lnTo>
                    <a:lnTo>
                      <a:pt x="3095" y="538"/>
                    </a:lnTo>
                    <a:lnTo>
                      <a:pt x="3096" y="538"/>
                    </a:lnTo>
                    <a:lnTo>
                      <a:pt x="3096" y="539"/>
                    </a:lnTo>
                    <a:lnTo>
                      <a:pt x="3097" y="539"/>
                    </a:lnTo>
                    <a:lnTo>
                      <a:pt x="3098" y="539"/>
                    </a:lnTo>
                    <a:lnTo>
                      <a:pt x="3099" y="539"/>
                    </a:lnTo>
                    <a:lnTo>
                      <a:pt x="3100" y="539"/>
                    </a:lnTo>
                    <a:lnTo>
                      <a:pt x="3100" y="538"/>
                    </a:lnTo>
                    <a:lnTo>
                      <a:pt x="3101" y="538"/>
                    </a:lnTo>
                    <a:lnTo>
                      <a:pt x="3102" y="538"/>
                    </a:lnTo>
                    <a:lnTo>
                      <a:pt x="3103" y="538"/>
                    </a:lnTo>
                    <a:lnTo>
                      <a:pt x="3103" y="539"/>
                    </a:lnTo>
                    <a:lnTo>
                      <a:pt x="3104" y="539"/>
                    </a:lnTo>
                    <a:lnTo>
                      <a:pt x="3105" y="539"/>
                    </a:lnTo>
                    <a:lnTo>
                      <a:pt x="3106" y="539"/>
                    </a:lnTo>
                    <a:lnTo>
                      <a:pt x="3106" y="538"/>
                    </a:lnTo>
                    <a:lnTo>
                      <a:pt x="3107" y="538"/>
                    </a:lnTo>
                    <a:lnTo>
                      <a:pt x="3107" y="539"/>
                    </a:lnTo>
                    <a:lnTo>
                      <a:pt x="3108" y="539"/>
                    </a:lnTo>
                    <a:lnTo>
                      <a:pt x="3109" y="539"/>
                    </a:lnTo>
                    <a:lnTo>
                      <a:pt x="3109" y="538"/>
                    </a:lnTo>
                    <a:lnTo>
                      <a:pt x="3110" y="538"/>
                    </a:lnTo>
                    <a:lnTo>
                      <a:pt x="3110" y="539"/>
                    </a:lnTo>
                    <a:lnTo>
                      <a:pt x="3110" y="538"/>
                    </a:lnTo>
                    <a:lnTo>
                      <a:pt x="3111" y="538"/>
                    </a:lnTo>
                    <a:lnTo>
                      <a:pt x="3111" y="539"/>
                    </a:lnTo>
                    <a:lnTo>
                      <a:pt x="3112" y="538"/>
                    </a:lnTo>
                    <a:lnTo>
                      <a:pt x="3113" y="538"/>
                    </a:lnTo>
                    <a:lnTo>
                      <a:pt x="3114" y="538"/>
                    </a:lnTo>
                    <a:lnTo>
                      <a:pt x="3114" y="539"/>
                    </a:lnTo>
                    <a:lnTo>
                      <a:pt x="3114" y="538"/>
                    </a:lnTo>
                    <a:lnTo>
                      <a:pt x="3115" y="538"/>
                    </a:lnTo>
                    <a:lnTo>
                      <a:pt x="3115" y="539"/>
                    </a:lnTo>
                    <a:lnTo>
                      <a:pt x="3115" y="538"/>
                    </a:lnTo>
                    <a:lnTo>
                      <a:pt x="3116" y="538"/>
                    </a:lnTo>
                    <a:lnTo>
                      <a:pt x="3116" y="539"/>
                    </a:lnTo>
                    <a:lnTo>
                      <a:pt x="3116" y="538"/>
                    </a:lnTo>
                    <a:lnTo>
                      <a:pt x="3117" y="538"/>
                    </a:lnTo>
                    <a:lnTo>
                      <a:pt x="3117" y="539"/>
                    </a:lnTo>
                    <a:lnTo>
                      <a:pt x="3117" y="538"/>
                    </a:lnTo>
                    <a:lnTo>
                      <a:pt x="3118" y="538"/>
                    </a:lnTo>
                    <a:lnTo>
                      <a:pt x="3118" y="539"/>
                    </a:lnTo>
                    <a:lnTo>
                      <a:pt x="3118" y="538"/>
                    </a:lnTo>
                    <a:lnTo>
                      <a:pt x="3119" y="538"/>
                    </a:lnTo>
                    <a:lnTo>
                      <a:pt x="3119" y="539"/>
                    </a:lnTo>
                    <a:lnTo>
                      <a:pt x="3120" y="539"/>
                    </a:lnTo>
                    <a:lnTo>
                      <a:pt x="3121" y="539"/>
                    </a:lnTo>
                    <a:lnTo>
                      <a:pt x="3121" y="538"/>
                    </a:lnTo>
                    <a:lnTo>
                      <a:pt x="3121" y="539"/>
                    </a:lnTo>
                    <a:lnTo>
                      <a:pt x="3122" y="539"/>
                    </a:lnTo>
                    <a:lnTo>
                      <a:pt x="3123" y="539"/>
                    </a:lnTo>
                    <a:lnTo>
                      <a:pt x="3124" y="539"/>
                    </a:lnTo>
                    <a:lnTo>
                      <a:pt x="3125" y="539"/>
                    </a:lnTo>
                    <a:lnTo>
                      <a:pt x="3125" y="538"/>
                    </a:lnTo>
                    <a:lnTo>
                      <a:pt x="3125" y="539"/>
                    </a:lnTo>
                    <a:lnTo>
                      <a:pt x="3126" y="539"/>
                    </a:lnTo>
                    <a:lnTo>
                      <a:pt x="3127" y="539"/>
                    </a:lnTo>
                    <a:lnTo>
                      <a:pt x="3128" y="539"/>
                    </a:lnTo>
                    <a:lnTo>
                      <a:pt x="3129" y="539"/>
                    </a:lnTo>
                    <a:lnTo>
                      <a:pt x="3129" y="538"/>
                    </a:lnTo>
                    <a:lnTo>
                      <a:pt x="3129" y="539"/>
                    </a:lnTo>
                    <a:lnTo>
                      <a:pt x="3130" y="539"/>
                    </a:lnTo>
                    <a:lnTo>
                      <a:pt x="3131" y="539"/>
                    </a:lnTo>
                    <a:lnTo>
                      <a:pt x="3132" y="539"/>
                    </a:lnTo>
                    <a:lnTo>
                      <a:pt x="3133" y="539"/>
                    </a:lnTo>
                    <a:lnTo>
                      <a:pt x="3134" y="539"/>
                    </a:lnTo>
                    <a:lnTo>
                      <a:pt x="3135" y="539"/>
                    </a:lnTo>
                    <a:lnTo>
                      <a:pt x="3136" y="539"/>
                    </a:lnTo>
                    <a:lnTo>
                      <a:pt x="3137" y="539"/>
                    </a:lnTo>
                    <a:lnTo>
                      <a:pt x="3138" y="539"/>
                    </a:lnTo>
                    <a:lnTo>
                      <a:pt x="3139" y="539"/>
                    </a:lnTo>
                    <a:lnTo>
                      <a:pt x="3140" y="539"/>
                    </a:lnTo>
                    <a:lnTo>
                      <a:pt x="3140" y="538"/>
                    </a:lnTo>
                    <a:lnTo>
                      <a:pt x="3141" y="538"/>
                    </a:lnTo>
                    <a:lnTo>
                      <a:pt x="3141" y="539"/>
                    </a:lnTo>
                    <a:lnTo>
                      <a:pt x="3142" y="539"/>
                    </a:lnTo>
                    <a:lnTo>
                      <a:pt x="3143" y="539"/>
                    </a:lnTo>
                    <a:lnTo>
                      <a:pt x="3144" y="539"/>
                    </a:lnTo>
                    <a:lnTo>
                      <a:pt x="3144" y="538"/>
                    </a:lnTo>
                    <a:lnTo>
                      <a:pt x="3145" y="538"/>
                    </a:lnTo>
                    <a:lnTo>
                      <a:pt x="3145" y="539"/>
                    </a:lnTo>
                    <a:lnTo>
                      <a:pt x="3145" y="538"/>
                    </a:lnTo>
                    <a:lnTo>
                      <a:pt x="3146" y="538"/>
                    </a:lnTo>
                    <a:lnTo>
                      <a:pt x="3146" y="539"/>
                    </a:lnTo>
                    <a:lnTo>
                      <a:pt x="3147" y="539"/>
                    </a:lnTo>
                    <a:lnTo>
                      <a:pt x="3148" y="539"/>
                    </a:lnTo>
                    <a:lnTo>
                      <a:pt x="3149" y="539"/>
                    </a:lnTo>
                    <a:lnTo>
                      <a:pt x="3150" y="539"/>
                    </a:lnTo>
                    <a:lnTo>
                      <a:pt x="3151" y="539"/>
                    </a:lnTo>
                    <a:lnTo>
                      <a:pt x="3152" y="539"/>
                    </a:lnTo>
                    <a:lnTo>
                      <a:pt x="3153" y="539"/>
                    </a:lnTo>
                    <a:lnTo>
                      <a:pt x="3154" y="539"/>
                    </a:lnTo>
                    <a:lnTo>
                      <a:pt x="3154" y="538"/>
                    </a:lnTo>
                    <a:lnTo>
                      <a:pt x="3155" y="538"/>
                    </a:lnTo>
                    <a:lnTo>
                      <a:pt x="3155" y="539"/>
                    </a:lnTo>
                    <a:lnTo>
                      <a:pt x="3155" y="538"/>
                    </a:lnTo>
                    <a:lnTo>
                      <a:pt x="3156" y="538"/>
                    </a:lnTo>
                    <a:lnTo>
                      <a:pt x="3156" y="539"/>
                    </a:lnTo>
                    <a:lnTo>
                      <a:pt x="3156" y="538"/>
                    </a:lnTo>
                    <a:lnTo>
                      <a:pt x="3157" y="538"/>
                    </a:lnTo>
                    <a:lnTo>
                      <a:pt x="3157" y="539"/>
                    </a:lnTo>
                    <a:lnTo>
                      <a:pt x="3158" y="539"/>
                    </a:lnTo>
                    <a:lnTo>
                      <a:pt x="3159" y="539"/>
                    </a:lnTo>
                    <a:lnTo>
                      <a:pt x="3160" y="539"/>
                    </a:lnTo>
                    <a:lnTo>
                      <a:pt x="3160" y="538"/>
                    </a:lnTo>
                    <a:lnTo>
                      <a:pt x="3161" y="538"/>
                    </a:lnTo>
                    <a:lnTo>
                      <a:pt x="3162" y="538"/>
                    </a:lnTo>
                    <a:lnTo>
                      <a:pt x="3162" y="539"/>
                    </a:lnTo>
                    <a:lnTo>
                      <a:pt x="3163" y="539"/>
                    </a:lnTo>
                    <a:lnTo>
                      <a:pt x="3164" y="539"/>
                    </a:lnTo>
                    <a:lnTo>
                      <a:pt x="3164" y="538"/>
                    </a:lnTo>
                    <a:lnTo>
                      <a:pt x="3165" y="538"/>
                    </a:lnTo>
                    <a:lnTo>
                      <a:pt x="3165" y="539"/>
                    </a:lnTo>
                    <a:lnTo>
                      <a:pt x="3166" y="539"/>
                    </a:lnTo>
                    <a:lnTo>
                      <a:pt x="3167" y="539"/>
                    </a:lnTo>
                    <a:lnTo>
                      <a:pt x="3168" y="539"/>
                    </a:lnTo>
                    <a:lnTo>
                      <a:pt x="3169" y="539"/>
                    </a:lnTo>
                    <a:lnTo>
                      <a:pt x="3170" y="539"/>
                    </a:lnTo>
                    <a:lnTo>
                      <a:pt x="3170" y="538"/>
                    </a:lnTo>
                    <a:lnTo>
                      <a:pt x="3171" y="538"/>
                    </a:lnTo>
                    <a:lnTo>
                      <a:pt x="3171" y="539"/>
                    </a:lnTo>
                    <a:lnTo>
                      <a:pt x="3171" y="538"/>
                    </a:lnTo>
                    <a:lnTo>
                      <a:pt x="3172" y="538"/>
                    </a:lnTo>
                    <a:lnTo>
                      <a:pt x="3172" y="539"/>
                    </a:lnTo>
                    <a:lnTo>
                      <a:pt x="3173" y="538"/>
                    </a:lnTo>
                    <a:lnTo>
                      <a:pt x="3174" y="538"/>
                    </a:lnTo>
                    <a:lnTo>
                      <a:pt x="3174" y="539"/>
                    </a:lnTo>
                    <a:lnTo>
                      <a:pt x="3175" y="539"/>
                    </a:lnTo>
                    <a:lnTo>
                      <a:pt x="3176" y="539"/>
                    </a:lnTo>
                    <a:lnTo>
                      <a:pt x="3176" y="538"/>
                    </a:lnTo>
                    <a:lnTo>
                      <a:pt x="3177" y="538"/>
                    </a:lnTo>
                    <a:lnTo>
                      <a:pt x="3178" y="538"/>
                    </a:lnTo>
                    <a:lnTo>
                      <a:pt x="3179" y="538"/>
                    </a:lnTo>
                    <a:lnTo>
                      <a:pt x="3179" y="539"/>
                    </a:lnTo>
                    <a:lnTo>
                      <a:pt x="3180" y="539"/>
                    </a:lnTo>
                    <a:lnTo>
                      <a:pt x="3181" y="539"/>
                    </a:lnTo>
                    <a:lnTo>
                      <a:pt x="3181" y="538"/>
                    </a:lnTo>
                    <a:lnTo>
                      <a:pt x="3182" y="538"/>
                    </a:lnTo>
                    <a:lnTo>
                      <a:pt x="3182" y="539"/>
                    </a:lnTo>
                    <a:lnTo>
                      <a:pt x="3183" y="539"/>
                    </a:lnTo>
                    <a:lnTo>
                      <a:pt x="3184" y="539"/>
                    </a:lnTo>
                    <a:lnTo>
                      <a:pt x="3184" y="538"/>
                    </a:lnTo>
                    <a:lnTo>
                      <a:pt x="3185" y="538"/>
                    </a:lnTo>
                    <a:lnTo>
                      <a:pt x="3185" y="539"/>
                    </a:lnTo>
                    <a:lnTo>
                      <a:pt x="3185" y="538"/>
                    </a:lnTo>
                    <a:lnTo>
                      <a:pt x="3186" y="538"/>
                    </a:lnTo>
                    <a:lnTo>
                      <a:pt x="3186" y="539"/>
                    </a:lnTo>
                    <a:lnTo>
                      <a:pt x="3187" y="538"/>
                    </a:lnTo>
                    <a:lnTo>
                      <a:pt x="3188" y="538"/>
                    </a:lnTo>
                    <a:lnTo>
                      <a:pt x="3189" y="538"/>
                    </a:lnTo>
                    <a:lnTo>
                      <a:pt x="3189" y="539"/>
                    </a:lnTo>
                    <a:lnTo>
                      <a:pt x="3189" y="538"/>
                    </a:lnTo>
                    <a:lnTo>
                      <a:pt x="3190" y="538"/>
                    </a:lnTo>
                    <a:lnTo>
                      <a:pt x="3190" y="539"/>
                    </a:lnTo>
                    <a:lnTo>
                      <a:pt x="3190" y="538"/>
                    </a:lnTo>
                    <a:lnTo>
                      <a:pt x="3191" y="538"/>
                    </a:lnTo>
                    <a:lnTo>
                      <a:pt x="3191" y="539"/>
                    </a:lnTo>
                    <a:lnTo>
                      <a:pt x="3192" y="539"/>
                    </a:lnTo>
                    <a:lnTo>
                      <a:pt x="3193" y="539"/>
                    </a:lnTo>
                    <a:lnTo>
                      <a:pt x="3194" y="539"/>
                    </a:lnTo>
                    <a:lnTo>
                      <a:pt x="3195" y="539"/>
                    </a:lnTo>
                    <a:lnTo>
                      <a:pt x="3195" y="538"/>
                    </a:lnTo>
                    <a:lnTo>
                      <a:pt x="3196" y="538"/>
                    </a:lnTo>
                    <a:lnTo>
                      <a:pt x="3196" y="539"/>
                    </a:lnTo>
                    <a:lnTo>
                      <a:pt x="3197" y="539"/>
                    </a:lnTo>
                    <a:lnTo>
                      <a:pt x="3198" y="539"/>
                    </a:lnTo>
                    <a:lnTo>
                      <a:pt x="3198" y="538"/>
                    </a:lnTo>
                    <a:lnTo>
                      <a:pt x="3198" y="539"/>
                    </a:lnTo>
                    <a:lnTo>
                      <a:pt x="3199" y="539"/>
                    </a:lnTo>
                    <a:lnTo>
                      <a:pt x="3200" y="539"/>
                    </a:lnTo>
                    <a:lnTo>
                      <a:pt x="3201" y="539"/>
                    </a:lnTo>
                    <a:lnTo>
                      <a:pt x="3202" y="539"/>
                    </a:lnTo>
                    <a:lnTo>
                      <a:pt x="3203" y="539"/>
                    </a:lnTo>
                    <a:lnTo>
                      <a:pt x="3203" y="538"/>
                    </a:lnTo>
                    <a:lnTo>
                      <a:pt x="3204" y="538"/>
                    </a:lnTo>
                    <a:lnTo>
                      <a:pt x="3205" y="538"/>
                    </a:lnTo>
                    <a:lnTo>
                      <a:pt x="3205" y="539"/>
                    </a:lnTo>
                    <a:lnTo>
                      <a:pt x="3206" y="539"/>
                    </a:lnTo>
                    <a:lnTo>
                      <a:pt x="3207" y="539"/>
                    </a:lnTo>
                    <a:lnTo>
                      <a:pt x="3207" y="538"/>
                    </a:lnTo>
                    <a:lnTo>
                      <a:pt x="3208" y="538"/>
                    </a:lnTo>
                    <a:lnTo>
                      <a:pt x="3208" y="539"/>
                    </a:lnTo>
                    <a:lnTo>
                      <a:pt x="3209" y="539"/>
                    </a:lnTo>
                    <a:lnTo>
                      <a:pt x="3210" y="539"/>
                    </a:lnTo>
                    <a:lnTo>
                      <a:pt x="3211" y="539"/>
                    </a:lnTo>
                    <a:lnTo>
                      <a:pt x="3212" y="539"/>
                    </a:lnTo>
                    <a:lnTo>
                      <a:pt x="3213" y="539"/>
                    </a:lnTo>
                    <a:lnTo>
                      <a:pt x="3214" y="539"/>
                    </a:lnTo>
                    <a:lnTo>
                      <a:pt x="3215" y="539"/>
                    </a:lnTo>
                    <a:lnTo>
                      <a:pt x="3216" y="539"/>
                    </a:lnTo>
                    <a:lnTo>
                      <a:pt x="3217" y="539"/>
                    </a:lnTo>
                    <a:lnTo>
                      <a:pt x="3217" y="538"/>
                    </a:lnTo>
                    <a:lnTo>
                      <a:pt x="3218" y="538"/>
                    </a:lnTo>
                    <a:lnTo>
                      <a:pt x="3218" y="539"/>
                    </a:lnTo>
                    <a:lnTo>
                      <a:pt x="3218" y="538"/>
                    </a:lnTo>
                    <a:lnTo>
                      <a:pt x="3219" y="538"/>
                    </a:lnTo>
                    <a:lnTo>
                      <a:pt x="3219" y="539"/>
                    </a:lnTo>
                    <a:lnTo>
                      <a:pt x="3220" y="539"/>
                    </a:lnTo>
                    <a:lnTo>
                      <a:pt x="3221" y="539"/>
                    </a:lnTo>
                    <a:lnTo>
                      <a:pt x="3222" y="539"/>
                    </a:lnTo>
                    <a:lnTo>
                      <a:pt x="3223" y="539"/>
                    </a:lnTo>
                    <a:lnTo>
                      <a:pt x="3224" y="539"/>
                    </a:lnTo>
                    <a:lnTo>
                      <a:pt x="3225" y="539"/>
                    </a:lnTo>
                    <a:lnTo>
                      <a:pt x="3225" y="538"/>
                    </a:lnTo>
                    <a:lnTo>
                      <a:pt x="3226" y="538"/>
                    </a:lnTo>
                    <a:lnTo>
                      <a:pt x="3226" y="539"/>
                    </a:lnTo>
                    <a:lnTo>
                      <a:pt x="3227" y="539"/>
                    </a:lnTo>
                    <a:lnTo>
                      <a:pt x="3228" y="539"/>
                    </a:lnTo>
                    <a:lnTo>
                      <a:pt x="3229" y="539"/>
                    </a:lnTo>
                    <a:lnTo>
                      <a:pt x="3229" y="538"/>
                    </a:lnTo>
                    <a:lnTo>
                      <a:pt x="3229" y="539"/>
                    </a:lnTo>
                    <a:lnTo>
                      <a:pt x="3230" y="539"/>
                    </a:lnTo>
                    <a:lnTo>
                      <a:pt x="3231" y="539"/>
                    </a:lnTo>
                    <a:lnTo>
                      <a:pt x="3231" y="538"/>
                    </a:lnTo>
                    <a:lnTo>
                      <a:pt x="3232" y="538"/>
                    </a:lnTo>
                    <a:lnTo>
                      <a:pt x="3233" y="538"/>
                    </a:lnTo>
                    <a:lnTo>
                      <a:pt x="3233" y="539"/>
                    </a:lnTo>
                    <a:lnTo>
                      <a:pt x="3234" y="539"/>
                    </a:lnTo>
                    <a:lnTo>
                      <a:pt x="3235" y="539"/>
                    </a:lnTo>
                    <a:lnTo>
                      <a:pt x="3236" y="539"/>
                    </a:lnTo>
                    <a:lnTo>
                      <a:pt x="3237" y="539"/>
                    </a:lnTo>
                    <a:lnTo>
                      <a:pt x="3238" y="539"/>
                    </a:lnTo>
                    <a:lnTo>
                      <a:pt x="3239" y="539"/>
                    </a:lnTo>
                    <a:lnTo>
                      <a:pt x="3240" y="539"/>
                    </a:lnTo>
                    <a:lnTo>
                      <a:pt x="3241" y="539"/>
                    </a:lnTo>
                    <a:lnTo>
                      <a:pt x="3242" y="539"/>
                    </a:lnTo>
                    <a:lnTo>
                      <a:pt x="3243" y="539"/>
                    </a:lnTo>
                    <a:lnTo>
                      <a:pt x="3244" y="539"/>
                    </a:lnTo>
                    <a:lnTo>
                      <a:pt x="3245" y="539"/>
                    </a:lnTo>
                    <a:lnTo>
                      <a:pt x="3246" y="539"/>
                    </a:lnTo>
                    <a:lnTo>
                      <a:pt x="3247" y="539"/>
                    </a:lnTo>
                    <a:lnTo>
                      <a:pt x="3247" y="538"/>
                    </a:lnTo>
                    <a:lnTo>
                      <a:pt x="3248" y="538"/>
                    </a:lnTo>
                    <a:lnTo>
                      <a:pt x="3248" y="539"/>
                    </a:lnTo>
                    <a:lnTo>
                      <a:pt x="3248" y="538"/>
                    </a:lnTo>
                    <a:lnTo>
                      <a:pt x="3249" y="538"/>
                    </a:lnTo>
                    <a:lnTo>
                      <a:pt x="3249" y="539"/>
                    </a:lnTo>
                    <a:lnTo>
                      <a:pt x="3250" y="538"/>
                    </a:lnTo>
                    <a:lnTo>
                      <a:pt x="3251" y="538"/>
                    </a:lnTo>
                    <a:lnTo>
                      <a:pt x="3252" y="538"/>
                    </a:lnTo>
                    <a:lnTo>
                      <a:pt x="3252" y="539"/>
                    </a:lnTo>
                    <a:lnTo>
                      <a:pt x="3252" y="538"/>
                    </a:lnTo>
                    <a:lnTo>
                      <a:pt x="3253" y="538"/>
                    </a:lnTo>
                    <a:lnTo>
                      <a:pt x="3253" y="539"/>
                    </a:lnTo>
                    <a:lnTo>
                      <a:pt x="3253" y="538"/>
                    </a:lnTo>
                    <a:lnTo>
                      <a:pt x="3254" y="538"/>
                    </a:lnTo>
                    <a:lnTo>
                      <a:pt x="3254" y="539"/>
                    </a:lnTo>
                    <a:lnTo>
                      <a:pt x="3254" y="538"/>
                    </a:lnTo>
                    <a:lnTo>
                      <a:pt x="3255" y="538"/>
                    </a:lnTo>
                    <a:lnTo>
                      <a:pt x="3255" y="539"/>
                    </a:lnTo>
                    <a:lnTo>
                      <a:pt x="3255" y="538"/>
                    </a:lnTo>
                    <a:lnTo>
                      <a:pt x="3256" y="538"/>
                    </a:lnTo>
                    <a:lnTo>
                      <a:pt x="3256" y="539"/>
                    </a:lnTo>
                    <a:lnTo>
                      <a:pt x="3257" y="539"/>
                    </a:lnTo>
                    <a:lnTo>
                      <a:pt x="3258" y="539"/>
                    </a:lnTo>
                    <a:lnTo>
                      <a:pt x="3259" y="539"/>
                    </a:lnTo>
                    <a:lnTo>
                      <a:pt x="3260" y="539"/>
                    </a:lnTo>
                    <a:lnTo>
                      <a:pt x="3261" y="539"/>
                    </a:lnTo>
                    <a:lnTo>
                      <a:pt x="3261" y="538"/>
                    </a:lnTo>
                    <a:lnTo>
                      <a:pt x="3261" y="539"/>
                    </a:lnTo>
                    <a:lnTo>
                      <a:pt x="3262" y="539"/>
                    </a:lnTo>
                    <a:lnTo>
                      <a:pt x="3263" y="539"/>
                    </a:lnTo>
                    <a:lnTo>
                      <a:pt x="3264" y="539"/>
                    </a:lnTo>
                    <a:lnTo>
                      <a:pt x="3264" y="538"/>
                    </a:lnTo>
                    <a:lnTo>
                      <a:pt x="3265" y="538"/>
                    </a:lnTo>
                    <a:lnTo>
                      <a:pt x="3266" y="538"/>
                    </a:lnTo>
                    <a:lnTo>
                      <a:pt x="3267" y="538"/>
                    </a:lnTo>
                    <a:lnTo>
                      <a:pt x="3268" y="538"/>
                    </a:lnTo>
                    <a:lnTo>
                      <a:pt x="3268" y="539"/>
                    </a:lnTo>
                    <a:lnTo>
                      <a:pt x="3268" y="538"/>
                    </a:lnTo>
                    <a:lnTo>
                      <a:pt x="3269" y="538"/>
                    </a:lnTo>
                    <a:lnTo>
                      <a:pt x="3269" y="539"/>
                    </a:lnTo>
                    <a:lnTo>
                      <a:pt x="3270" y="539"/>
                    </a:lnTo>
                    <a:lnTo>
                      <a:pt x="3271" y="539"/>
                    </a:lnTo>
                    <a:lnTo>
                      <a:pt x="3272" y="539"/>
                    </a:lnTo>
                    <a:lnTo>
                      <a:pt x="3272" y="538"/>
                    </a:lnTo>
                    <a:lnTo>
                      <a:pt x="3273" y="538"/>
                    </a:lnTo>
                    <a:lnTo>
                      <a:pt x="3273" y="539"/>
                    </a:lnTo>
                    <a:lnTo>
                      <a:pt x="3273" y="538"/>
                    </a:lnTo>
                    <a:lnTo>
                      <a:pt x="3274" y="538"/>
                    </a:lnTo>
                    <a:lnTo>
                      <a:pt x="3274" y="539"/>
                    </a:lnTo>
                    <a:lnTo>
                      <a:pt x="3274" y="538"/>
                    </a:lnTo>
                    <a:lnTo>
                      <a:pt x="3275" y="538"/>
                    </a:lnTo>
                    <a:lnTo>
                      <a:pt x="3275" y="539"/>
                    </a:lnTo>
                    <a:lnTo>
                      <a:pt x="3276" y="539"/>
                    </a:lnTo>
                    <a:lnTo>
                      <a:pt x="3277" y="539"/>
                    </a:lnTo>
                    <a:lnTo>
                      <a:pt x="3278" y="539"/>
                    </a:lnTo>
                    <a:lnTo>
                      <a:pt x="3279" y="539"/>
                    </a:lnTo>
                    <a:lnTo>
                      <a:pt x="3279" y="538"/>
                    </a:lnTo>
                    <a:lnTo>
                      <a:pt x="3280" y="538"/>
                    </a:lnTo>
                    <a:lnTo>
                      <a:pt x="3280" y="539"/>
                    </a:lnTo>
                    <a:lnTo>
                      <a:pt x="3281" y="539"/>
                    </a:lnTo>
                    <a:lnTo>
                      <a:pt x="3282" y="539"/>
                    </a:lnTo>
                    <a:lnTo>
                      <a:pt x="3283" y="539"/>
                    </a:lnTo>
                    <a:lnTo>
                      <a:pt x="3283" y="538"/>
                    </a:lnTo>
                    <a:lnTo>
                      <a:pt x="3284" y="538"/>
                    </a:lnTo>
                    <a:lnTo>
                      <a:pt x="3284" y="539"/>
                    </a:lnTo>
                    <a:lnTo>
                      <a:pt x="3285" y="539"/>
                    </a:lnTo>
                    <a:lnTo>
                      <a:pt x="3286" y="539"/>
                    </a:lnTo>
                    <a:lnTo>
                      <a:pt x="3287" y="539"/>
                    </a:lnTo>
                    <a:lnTo>
                      <a:pt x="3288" y="539"/>
                    </a:lnTo>
                    <a:lnTo>
                      <a:pt x="3289" y="539"/>
                    </a:lnTo>
                    <a:lnTo>
                      <a:pt x="3289" y="538"/>
                    </a:lnTo>
                    <a:lnTo>
                      <a:pt x="3290" y="538"/>
                    </a:lnTo>
                    <a:lnTo>
                      <a:pt x="3290" y="539"/>
                    </a:lnTo>
                    <a:lnTo>
                      <a:pt x="3291" y="539"/>
                    </a:lnTo>
                    <a:lnTo>
                      <a:pt x="3292" y="539"/>
                    </a:lnTo>
                    <a:lnTo>
                      <a:pt x="3293" y="539"/>
                    </a:lnTo>
                    <a:lnTo>
                      <a:pt x="3294" y="539"/>
                    </a:lnTo>
                    <a:lnTo>
                      <a:pt x="3295" y="539"/>
                    </a:lnTo>
                    <a:lnTo>
                      <a:pt x="3295" y="538"/>
                    </a:lnTo>
                    <a:lnTo>
                      <a:pt x="3296" y="538"/>
                    </a:lnTo>
                    <a:lnTo>
                      <a:pt x="3297" y="538"/>
                    </a:lnTo>
                    <a:lnTo>
                      <a:pt x="3297" y="539"/>
                    </a:lnTo>
                    <a:lnTo>
                      <a:pt x="3297" y="538"/>
                    </a:lnTo>
                    <a:lnTo>
                      <a:pt x="3298" y="538"/>
                    </a:lnTo>
                    <a:lnTo>
                      <a:pt x="3298" y="539"/>
                    </a:lnTo>
                    <a:lnTo>
                      <a:pt x="3298" y="538"/>
                    </a:lnTo>
                    <a:lnTo>
                      <a:pt x="3299" y="538"/>
                    </a:lnTo>
                    <a:lnTo>
                      <a:pt x="3299" y="539"/>
                    </a:lnTo>
                    <a:lnTo>
                      <a:pt x="3299" y="538"/>
                    </a:lnTo>
                    <a:lnTo>
                      <a:pt x="3300" y="538"/>
                    </a:lnTo>
                    <a:lnTo>
                      <a:pt x="3300" y="539"/>
                    </a:lnTo>
                    <a:lnTo>
                      <a:pt x="3300" y="538"/>
                    </a:lnTo>
                    <a:lnTo>
                      <a:pt x="3301" y="538"/>
                    </a:lnTo>
                    <a:lnTo>
                      <a:pt x="3301" y="539"/>
                    </a:lnTo>
                    <a:lnTo>
                      <a:pt x="3302" y="539"/>
                    </a:lnTo>
                    <a:lnTo>
                      <a:pt x="3303" y="539"/>
                    </a:lnTo>
                    <a:lnTo>
                      <a:pt x="3303" y="538"/>
                    </a:lnTo>
                    <a:lnTo>
                      <a:pt x="3303" y="539"/>
                    </a:lnTo>
                    <a:lnTo>
                      <a:pt x="3304" y="539"/>
                    </a:lnTo>
                    <a:lnTo>
                      <a:pt x="3305" y="539"/>
                    </a:lnTo>
                    <a:lnTo>
                      <a:pt x="3306" y="539"/>
                    </a:lnTo>
                    <a:lnTo>
                      <a:pt x="3306" y="538"/>
                    </a:lnTo>
                    <a:lnTo>
                      <a:pt x="3307" y="538"/>
                    </a:lnTo>
                    <a:lnTo>
                      <a:pt x="3307" y="539"/>
                    </a:lnTo>
                    <a:lnTo>
                      <a:pt x="3308" y="539"/>
                    </a:lnTo>
                    <a:lnTo>
                      <a:pt x="3309" y="539"/>
                    </a:lnTo>
                    <a:lnTo>
                      <a:pt x="3310" y="539"/>
                    </a:lnTo>
                    <a:lnTo>
                      <a:pt x="3311" y="539"/>
                    </a:lnTo>
                    <a:lnTo>
                      <a:pt x="3312" y="539"/>
                    </a:lnTo>
                    <a:lnTo>
                      <a:pt x="3313" y="539"/>
                    </a:lnTo>
                    <a:lnTo>
                      <a:pt x="3313" y="538"/>
                    </a:lnTo>
                    <a:lnTo>
                      <a:pt x="3314" y="538"/>
                    </a:lnTo>
                    <a:lnTo>
                      <a:pt x="3315" y="538"/>
                    </a:lnTo>
                    <a:lnTo>
                      <a:pt x="3315" y="539"/>
                    </a:lnTo>
                    <a:lnTo>
                      <a:pt x="3315" y="538"/>
                    </a:lnTo>
                    <a:lnTo>
                      <a:pt x="3316" y="538"/>
                    </a:lnTo>
                    <a:lnTo>
                      <a:pt x="3316" y="539"/>
                    </a:lnTo>
                    <a:lnTo>
                      <a:pt x="3316" y="538"/>
                    </a:lnTo>
                    <a:lnTo>
                      <a:pt x="3317" y="538"/>
                    </a:lnTo>
                    <a:lnTo>
                      <a:pt x="3317" y="539"/>
                    </a:lnTo>
                    <a:lnTo>
                      <a:pt x="3318" y="539"/>
                    </a:lnTo>
                    <a:lnTo>
                      <a:pt x="3319" y="539"/>
                    </a:lnTo>
                    <a:lnTo>
                      <a:pt x="3320" y="539"/>
                    </a:lnTo>
                    <a:lnTo>
                      <a:pt x="3321" y="539"/>
                    </a:lnTo>
                    <a:lnTo>
                      <a:pt x="3322" y="539"/>
                    </a:lnTo>
                    <a:lnTo>
                      <a:pt x="3322" y="538"/>
                    </a:lnTo>
                    <a:lnTo>
                      <a:pt x="3323" y="538"/>
                    </a:lnTo>
                    <a:lnTo>
                      <a:pt x="3323" y="539"/>
                    </a:lnTo>
                    <a:lnTo>
                      <a:pt x="3324" y="539"/>
                    </a:lnTo>
                    <a:lnTo>
                      <a:pt x="3325" y="539"/>
                    </a:lnTo>
                    <a:lnTo>
                      <a:pt x="3326" y="539"/>
                    </a:lnTo>
                    <a:lnTo>
                      <a:pt x="3327" y="539"/>
                    </a:lnTo>
                    <a:lnTo>
                      <a:pt x="3328" y="539"/>
                    </a:lnTo>
                    <a:lnTo>
                      <a:pt x="3328" y="538"/>
                    </a:lnTo>
                    <a:lnTo>
                      <a:pt x="3329" y="538"/>
                    </a:lnTo>
                    <a:lnTo>
                      <a:pt x="3329" y="539"/>
                    </a:lnTo>
                    <a:lnTo>
                      <a:pt x="3329" y="538"/>
                    </a:lnTo>
                    <a:lnTo>
                      <a:pt x="3330" y="538"/>
                    </a:lnTo>
                    <a:lnTo>
                      <a:pt x="3330" y="539"/>
                    </a:lnTo>
                    <a:lnTo>
                      <a:pt x="3331" y="539"/>
                    </a:lnTo>
                    <a:lnTo>
                      <a:pt x="3332" y="539"/>
                    </a:lnTo>
                    <a:lnTo>
                      <a:pt x="3333" y="539"/>
                    </a:lnTo>
                    <a:lnTo>
                      <a:pt x="3334" y="539"/>
                    </a:lnTo>
                    <a:lnTo>
                      <a:pt x="3335" y="539"/>
                    </a:lnTo>
                    <a:lnTo>
                      <a:pt x="3336" y="539"/>
                    </a:lnTo>
                    <a:lnTo>
                      <a:pt x="3337" y="539"/>
                    </a:lnTo>
                    <a:lnTo>
                      <a:pt x="3338" y="539"/>
                    </a:lnTo>
                    <a:lnTo>
                      <a:pt x="3339" y="539"/>
                    </a:lnTo>
                    <a:lnTo>
                      <a:pt x="3339" y="538"/>
                    </a:lnTo>
                    <a:lnTo>
                      <a:pt x="3340" y="538"/>
                    </a:lnTo>
                    <a:lnTo>
                      <a:pt x="3340" y="539"/>
                    </a:lnTo>
                    <a:lnTo>
                      <a:pt x="3341" y="539"/>
                    </a:lnTo>
                    <a:lnTo>
                      <a:pt x="3342" y="539"/>
                    </a:lnTo>
                    <a:lnTo>
                      <a:pt x="3343" y="539"/>
                    </a:lnTo>
                    <a:lnTo>
                      <a:pt x="3344" y="539"/>
                    </a:lnTo>
                    <a:lnTo>
                      <a:pt x="3345" y="539"/>
                    </a:lnTo>
                    <a:lnTo>
                      <a:pt x="3345" y="538"/>
                    </a:lnTo>
                    <a:lnTo>
                      <a:pt x="3346" y="538"/>
                    </a:lnTo>
                    <a:lnTo>
                      <a:pt x="3347" y="538"/>
                    </a:lnTo>
                    <a:lnTo>
                      <a:pt x="3347" y="539"/>
                    </a:lnTo>
                    <a:lnTo>
                      <a:pt x="3348" y="539"/>
                    </a:lnTo>
                    <a:lnTo>
                      <a:pt x="3349" y="539"/>
                    </a:lnTo>
                    <a:lnTo>
                      <a:pt x="3350" y="539"/>
                    </a:lnTo>
                    <a:lnTo>
                      <a:pt x="3351" y="539"/>
                    </a:lnTo>
                    <a:lnTo>
                      <a:pt x="3351" y="538"/>
                    </a:lnTo>
                    <a:lnTo>
                      <a:pt x="3352" y="538"/>
                    </a:lnTo>
                    <a:lnTo>
                      <a:pt x="3352" y="539"/>
                    </a:lnTo>
                    <a:lnTo>
                      <a:pt x="3352" y="538"/>
                    </a:lnTo>
                    <a:lnTo>
                      <a:pt x="3353" y="538"/>
                    </a:lnTo>
                    <a:lnTo>
                      <a:pt x="3353" y="539"/>
                    </a:lnTo>
                    <a:lnTo>
                      <a:pt x="3354" y="539"/>
                    </a:lnTo>
                    <a:lnTo>
                      <a:pt x="3355" y="539"/>
                    </a:lnTo>
                    <a:lnTo>
                      <a:pt x="3356" y="539"/>
                    </a:lnTo>
                    <a:lnTo>
                      <a:pt x="3357" y="539"/>
                    </a:lnTo>
                    <a:lnTo>
                      <a:pt x="3358" y="539"/>
                    </a:lnTo>
                    <a:lnTo>
                      <a:pt x="3358" y="538"/>
                    </a:lnTo>
                    <a:lnTo>
                      <a:pt x="3359" y="538"/>
                    </a:lnTo>
                    <a:lnTo>
                      <a:pt x="3359" y="539"/>
                    </a:lnTo>
                    <a:lnTo>
                      <a:pt x="3360" y="539"/>
                    </a:lnTo>
                    <a:lnTo>
                      <a:pt x="3361" y="539"/>
                    </a:lnTo>
                    <a:lnTo>
                      <a:pt x="3362" y="539"/>
                    </a:lnTo>
                    <a:lnTo>
                      <a:pt x="3362" y="538"/>
                    </a:lnTo>
                    <a:lnTo>
                      <a:pt x="3363" y="538"/>
                    </a:lnTo>
                    <a:lnTo>
                      <a:pt x="3363" y="539"/>
                    </a:lnTo>
                    <a:lnTo>
                      <a:pt x="3364" y="539"/>
                    </a:lnTo>
                    <a:lnTo>
                      <a:pt x="3365" y="539"/>
                    </a:lnTo>
                    <a:lnTo>
                      <a:pt x="3366" y="539"/>
                    </a:lnTo>
                    <a:lnTo>
                      <a:pt x="3367" y="539"/>
                    </a:lnTo>
                    <a:lnTo>
                      <a:pt x="3367" y="538"/>
                    </a:lnTo>
                    <a:lnTo>
                      <a:pt x="3368" y="538"/>
                    </a:lnTo>
                    <a:lnTo>
                      <a:pt x="3368" y="539"/>
                    </a:lnTo>
                    <a:lnTo>
                      <a:pt x="3369" y="539"/>
                    </a:lnTo>
                    <a:lnTo>
                      <a:pt x="3370" y="539"/>
                    </a:lnTo>
                    <a:lnTo>
                      <a:pt x="3371" y="539"/>
                    </a:lnTo>
                    <a:lnTo>
                      <a:pt x="3372" y="539"/>
                    </a:lnTo>
                    <a:lnTo>
                      <a:pt x="3373" y="539"/>
                    </a:lnTo>
                    <a:lnTo>
                      <a:pt x="3374" y="539"/>
                    </a:lnTo>
                    <a:lnTo>
                      <a:pt x="3375" y="539"/>
                    </a:lnTo>
                    <a:lnTo>
                      <a:pt x="3375" y="538"/>
                    </a:lnTo>
                    <a:lnTo>
                      <a:pt x="3375" y="539"/>
                    </a:lnTo>
                    <a:lnTo>
                      <a:pt x="3376" y="539"/>
                    </a:lnTo>
                    <a:lnTo>
                      <a:pt x="3377" y="539"/>
                    </a:lnTo>
                    <a:lnTo>
                      <a:pt x="3377" y="538"/>
                    </a:lnTo>
                    <a:lnTo>
                      <a:pt x="3378" y="538"/>
                    </a:lnTo>
                    <a:lnTo>
                      <a:pt x="3379" y="538"/>
                    </a:lnTo>
                    <a:lnTo>
                      <a:pt x="3379" y="539"/>
                    </a:lnTo>
                    <a:lnTo>
                      <a:pt x="3379" y="538"/>
                    </a:lnTo>
                    <a:lnTo>
                      <a:pt x="3380" y="538"/>
                    </a:lnTo>
                    <a:lnTo>
                      <a:pt x="3380" y="539"/>
                    </a:lnTo>
                    <a:lnTo>
                      <a:pt x="3381" y="538"/>
                    </a:lnTo>
                    <a:lnTo>
                      <a:pt x="3382" y="538"/>
                    </a:lnTo>
                    <a:lnTo>
                      <a:pt x="3382" y="539"/>
                    </a:lnTo>
                    <a:lnTo>
                      <a:pt x="3382" y="538"/>
                    </a:lnTo>
                    <a:lnTo>
                      <a:pt x="3383" y="538"/>
                    </a:lnTo>
                    <a:lnTo>
                      <a:pt x="3383" y="539"/>
                    </a:lnTo>
                    <a:lnTo>
                      <a:pt x="3384" y="539"/>
                    </a:lnTo>
                    <a:lnTo>
                      <a:pt x="3385" y="539"/>
                    </a:lnTo>
                    <a:lnTo>
                      <a:pt x="3386" y="539"/>
                    </a:lnTo>
                    <a:lnTo>
                      <a:pt x="3387" y="539"/>
                    </a:lnTo>
                    <a:lnTo>
                      <a:pt x="3387" y="538"/>
                    </a:lnTo>
                    <a:lnTo>
                      <a:pt x="3388" y="538"/>
                    </a:lnTo>
                    <a:lnTo>
                      <a:pt x="3389" y="538"/>
                    </a:lnTo>
                    <a:lnTo>
                      <a:pt x="3389" y="539"/>
                    </a:lnTo>
                    <a:lnTo>
                      <a:pt x="3390" y="539"/>
                    </a:lnTo>
                    <a:lnTo>
                      <a:pt x="3391" y="539"/>
                    </a:lnTo>
                    <a:lnTo>
                      <a:pt x="3392" y="539"/>
                    </a:lnTo>
                    <a:lnTo>
                      <a:pt x="3393" y="539"/>
                    </a:lnTo>
                    <a:lnTo>
                      <a:pt x="3394" y="539"/>
                    </a:lnTo>
                    <a:lnTo>
                      <a:pt x="3394" y="538"/>
                    </a:lnTo>
                    <a:lnTo>
                      <a:pt x="3395" y="538"/>
                    </a:lnTo>
                    <a:lnTo>
                      <a:pt x="3395" y="539"/>
                    </a:lnTo>
                    <a:lnTo>
                      <a:pt x="3396" y="539"/>
                    </a:lnTo>
                    <a:lnTo>
                      <a:pt x="3397" y="539"/>
                    </a:lnTo>
                    <a:lnTo>
                      <a:pt x="3398" y="539"/>
                    </a:lnTo>
                    <a:lnTo>
                      <a:pt x="3399" y="539"/>
                    </a:lnTo>
                    <a:lnTo>
                      <a:pt x="3400" y="539"/>
                    </a:lnTo>
                    <a:lnTo>
                      <a:pt x="3401" y="539"/>
                    </a:lnTo>
                    <a:lnTo>
                      <a:pt x="3402" y="539"/>
                    </a:lnTo>
                    <a:lnTo>
                      <a:pt x="3402" y="538"/>
                    </a:lnTo>
                    <a:lnTo>
                      <a:pt x="3403" y="538"/>
                    </a:lnTo>
                    <a:lnTo>
                      <a:pt x="3403" y="539"/>
                    </a:lnTo>
                    <a:lnTo>
                      <a:pt x="3403" y="538"/>
                    </a:lnTo>
                    <a:lnTo>
                      <a:pt x="3404" y="538"/>
                    </a:lnTo>
                    <a:lnTo>
                      <a:pt x="3404" y="539"/>
                    </a:lnTo>
                    <a:lnTo>
                      <a:pt x="3404" y="538"/>
                    </a:lnTo>
                    <a:lnTo>
                      <a:pt x="3405" y="538"/>
                    </a:lnTo>
                    <a:lnTo>
                      <a:pt x="3405" y="539"/>
                    </a:lnTo>
                    <a:lnTo>
                      <a:pt x="3406" y="539"/>
                    </a:lnTo>
                    <a:lnTo>
                      <a:pt x="3407" y="539"/>
                    </a:lnTo>
                    <a:lnTo>
                      <a:pt x="3408" y="539"/>
                    </a:lnTo>
                    <a:lnTo>
                      <a:pt x="3409" y="539"/>
                    </a:lnTo>
                    <a:lnTo>
                      <a:pt x="3410" y="539"/>
                    </a:lnTo>
                    <a:lnTo>
                      <a:pt x="3411" y="539"/>
                    </a:lnTo>
                    <a:lnTo>
                      <a:pt x="3412" y="539"/>
                    </a:lnTo>
                    <a:lnTo>
                      <a:pt x="3413" y="539"/>
                    </a:lnTo>
                    <a:lnTo>
                      <a:pt x="3414" y="539"/>
                    </a:lnTo>
                    <a:lnTo>
                      <a:pt x="3414" y="538"/>
                    </a:lnTo>
                    <a:lnTo>
                      <a:pt x="3414" y="539"/>
                    </a:lnTo>
                    <a:lnTo>
                      <a:pt x="3415" y="539"/>
                    </a:lnTo>
                    <a:lnTo>
                      <a:pt x="3416" y="539"/>
                    </a:lnTo>
                    <a:lnTo>
                      <a:pt x="3417" y="539"/>
                    </a:lnTo>
                    <a:lnTo>
                      <a:pt x="3418" y="539"/>
                    </a:lnTo>
                    <a:lnTo>
                      <a:pt x="3419" y="539"/>
                    </a:lnTo>
                    <a:lnTo>
                      <a:pt x="3420" y="539"/>
                    </a:lnTo>
                    <a:lnTo>
                      <a:pt x="3421" y="539"/>
                    </a:lnTo>
                    <a:lnTo>
                      <a:pt x="3422" y="539"/>
                    </a:lnTo>
                    <a:lnTo>
                      <a:pt x="3423" y="539"/>
                    </a:lnTo>
                    <a:lnTo>
                      <a:pt x="3424" y="539"/>
                    </a:lnTo>
                    <a:lnTo>
                      <a:pt x="3424" y="538"/>
                    </a:lnTo>
                    <a:lnTo>
                      <a:pt x="3425" y="538"/>
                    </a:lnTo>
                    <a:lnTo>
                      <a:pt x="3426" y="538"/>
                    </a:lnTo>
                    <a:lnTo>
                      <a:pt x="3426" y="539"/>
                    </a:lnTo>
                    <a:lnTo>
                      <a:pt x="3427" y="539"/>
                    </a:lnTo>
                    <a:lnTo>
                      <a:pt x="3428" y="539"/>
                    </a:lnTo>
                    <a:lnTo>
                      <a:pt x="3428" y="538"/>
                    </a:lnTo>
                    <a:lnTo>
                      <a:pt x="3429" y="538"/>
                    </a:lnTo>
                    <a:lnTo>
                      <a:pt x="3429" y="539"/>
                    </a:lnTo>
                    <a:lnTo>
                      <a:pt x="3430" y="539"/>
                    </a:lnTo>
                    <a:lnTo>
                      <a:pt x="3431" y="539"/>
                    </a:lnTo>
                    <a:lnTo>
                      <a:pt x="3432" y="539"/>
                    </a:lnTo>
                    <a:lnTo>
                      <a:pt x="3432" y="538"/>
                    </a:lnTo>
                    <a:lnTo>
                      <a:pt x="3433" y="538"/>
                    </a:lnTo>
                    <a:lnTo>
                      <a:pt x="3433" y="539"/>
                    </a:lnTo>
                    <a:lnTo>
                      <a:pt x="3433" y="538"/>
                    </a:lnTo>
                    <a:lnTo>
                      <a:pt x="3434" y="538"/>
                    </a:lnTo>
                    <a:lnTo>
                      <a:pt x="3434" y="539"/>
                    </a:lnTo>
                    <a:lnTo>
                      <a:pt x="3434" y="538"/>
                    </a:lnTo>
                    <a:lnTo>
                      <a:pt x="3435" y="538"/>
                    </a:lnTo>
                    <a:lnTo>
                      <a:pt x="3435" y="539"/>
                    </a:lnTo>
                    <a:lnTo>
                      <a:pt x="3436" y="539"/>
                    </a:lnTo>
                    <a:lnTo>
                      <a:pt x="3437" y="539"/>
                    </a:lnTo>
                    <a:lnTo>
                      <a:pt x="3438" y="539"/>
                    </a:lnTo>
                    <a:lnTo>
                      <a:pt x="3439" y="539"/>
                    </a:lnTo>
                    <a:lnTo>
                      <a:pt x="3440" y="539"/>
                    </a:lnTo>
                    <a:lnTo>
                      <a:pt x="3441" y="539"/>
                    </a:lnTo>
                    <a:lnTo>
                      <a:pt x="3441" y="538"/>
                    </a:lnTo>
                    <a:lnTo>
                      <a:pt x="3442" y="538"/>
                    </a:lnTo>
                    <a:lnTo>
                      <a:pt x="3442" y="539"/>
                    </a:lnTo>
                    <a:lnTo>
                      <a:pt x="3443" y="539"/>
                    </a:lnTo>
                    <a:lnTo>
                      <a:pt x="3444" y="539"/>
                    </a:lnTo>
                    <a:lnTo>
                      <a:pt x="3444" y="538"/>
                    </a:lnTo>
                    <a:lnTo>
                      <a:pt x="3445" y="538"/>
                    </a:lnTo>
                    <a:lnTo>
                      <a:pt x="3446" y="538"/>
                    </a:lnTo>
                    <a:lnTo>
                      <a:pt x="3446" y="539"/>
                    </a:lnTo>
                    <a:lnTo>
                      <a:pt x="3446" y="538"/>
                    </a:lnTo>
                    <a:lnTo>
                      <a:pt x="3447" y="538"/>
                    </a:lnTo>
                    <a:lnTo>
                      <a:pt x="3447" y="539"/>
                    </a:lnTo>
                    <a:lnTo>
                      <a:pt x="3448" y="539"/>
                    </a:lnTo>
                    <a:lnTo>
                      <a:pt x="3449" y="539"/>
                    </a:lnTo>
                    <a:lnTo>
                      <a:pt x="3449" y="538"/>
                    </a:lnTo>
                    <a:lnTo>
                      <a:pt x="3450" y="538"/>
                    </a:lnTo>
                    <a:lnTo>
                      <a:pt x="3450" y="539"/>
                    </a:lnTo>
                    <a:lnTo>
                      <a:pt x="3451" y="538"/>
                    </a:lnTo>
                    <a:lnTo>
                      <a:pt x="3452" y="538"/>
                    </a:lnTo>
                    <a:lnTo>
                      <a:pt x="3452" y="539"/>
                    </a:lnTo>
                    <a:lnTo>
                      <a:pt x="3453" y="539"/>
                    </a:lnTo>
                    <a:lnTo>
                      <a:pt x="3454" y="539"/>
                    </a:lnTo>
                    <a:lnTo>
                      <a:pt x="3455" y="539"/>
                    </a:lnTo>
                    <a:lnTo>
                      <a:pt x="3456" y="539"/>
                    </a:lnTo>
                    <a:lnTo>
                      <a:pt x="3457" y="539"/>
                    </a:lnTo>
                    <a:lnTo>
                      <a:pt x="3458" y="539"/>
                    </a:lnTo>
                    <a:lnTo>
                      <a:pt x="3458" y="538"/>
                    </a:lnTo>
                    <a:lnTo>
                      <a:pt x="3459" y="538"/>
                    </a:lnTo>
                    <a:lnTo>
                      <a:pt x="3459" y="539"/>
                    </a:lnTo>
                    <a:lnTo>
                      <a:pt x="3460" y="539"/>
                    </a:lnTo>
                    <a:lnTo>
                      <a:pt x="3461" y="539"/>
                    </a:lnTo>
                    <a:lnTo>
                      <a:pt x="3462" y="539"/>
                    </a:lnTo>
                    <a:lnTo>
                      <a:pt x="3463" y="539"/>
                    </a:lnTo>
                    <a:lnTo>
                      <a:pt x="3463" y="538"/>
                    </a:lnTo>
                    <a:lnTo>
                      <a:pt x="3463" y="539"/>
                    </a:lnTo>
                    <a:lnTo>
                      <a:pt x="3464" y="539"/>
                    </a:lnTo>
                    <a:lnTo>
                      <a:pt x="3465" y="539"/>
                    </a:lnTo>
                    <a:lnTo>
                      <a:pt x="3466" y="539"/>
                    </a:lnTo>
                    <a:lnTo>
                      <a:pt x="3467" y="539"/>
                    </a:lnTo>
                    <a:lnTo>
                      <a:pt x="3468" y="539"/>
                    </a:lnTo>
                    <a:lnTo>
                      <a:pt x="3468" y="538"/>
                    </a:lnTo>
                    <a:lnTo>
                      <a:pt x="3469" y="538"/>
                    </a:lnTo>
                    <a:lnTo>
                      <a:pt x="3469" y="539"/>
                    </a:lnTo>
                    <a:lnTo>
                      <a:pt x="3470" y="539"/>
                    </a:lnTo>
                    <a:lnTo>
                      <a:pt x="3471" y="539"/>
                    </a:lnTo>
                    <a:lnTo>
                      <a:pt x="3471" y="538"/>
                    </a:lnTo>
                    <a:lnTo>
                      <a:pt x="3471" y="539"/>
                    </a:lnTo>
                    <a:lnTo>
                      <a:pt x="3472" y="539"/>
                    </a:lnTo>
                    <a:lnTo>
                      <a:pt x="3473" y="539"/>
                    </a:lnTo>
                    <a:lnTo>
                      <a:pt x="3474" y="539"/>
                    </a:lnTo>
                    <a:lnTo>
                      <a:pt x="3475" y="539"/>
                    </a:lnTo>
                    <a:lnTo>
                      <a:pt x="3476" y="539"/>
                    </a:lnTo>
                    <a:lnTo>
                      <a:pt x="3477" y="539"/>
                    </a:lnTo>
                    <a:lnTo>
                      <a:pt x="3477" y="538"/>
                    </a:lnTo>
                    <a:lnTo>
                      <a:pt x="3478" y="538"/>
                    </a:lnTo>
                    <a:lnTo>
                      <a:pt x="3478" y="539"/>
                    </a:lnTo>
                    <a:lnTo>
                      <a:pt x="3479" y="539"/>
                    </a:lnTo>
                    <a:lnTo>
                      <a:pt x="3480" y="539"/>
                    </a:lnTo>
                    <a:lnTo>
                      <a:pt x="3480" y="538"/>
                    </a:lnTo>
                    <a:lnTo>
                      <a:pt x="3480" y="539"/>
                    </a:lnTo>
                    <a:lnTo>
                      <a:pt x="3481" y="539"/>
                    </a:lnTo>
                    <a:lnTo>
                      <a:pt x="3482" y="539"/>
                    </a:lnTo>
                    <a:lnTo>
                      <a:pt x="3482" y="538"/>
                    </a:lnTo>
                    <a:lnTo>
                      <a:pt x="3483" y="538"/>
                    </a:lnTo>
                    <a:lnTo>
                      <a:pt x="3483" y="536"/>
                    </a:lnTo>
                    <a:lnTo>
                      <a:pt x="3484" y="536"/>
                    </a:lnTo>
                    <a:lnTo>
                      <a:pt x="3484" y="537"/>
                    </a:lnTo>
                    <a:lnTo>
                      <a:pt x="3484" y="538"/>
                    </a:lnTo>
                    <a:lnTo>
                      <a:pt x="3485" y="538"/>
                    </a:lnTo>
                    <a:lnTo>
                      <a:pt x="3486" y="538"/>
                    </a:lnTo>
                    <a:lnTo>
                      <a:pt x="3487" y="538"/>
                    </a:lnTo>
                    <a:lnTo>
                      <a:pt x="3487" y="537"/>
                    </a:lnTo>
                    <a:lnTo>
                      <a:pt x="3487" y="538"/>
                    </a:lnTo>
                    <a:lnTo>
                      <a:pt x="3488" y="538"/>
                    </a:lnTo>
                    <a:lnTo>
                      <a:pt x="3488" y="539"/>
                    </a:lnTo>
                    <a:lnTo>
                      <a:pt x="3488" y="538"/>
                    </a:lnTo>
                    <a:lnTo>
                      <a:pt x="3489" y="538"/>
                    </a:lnTo>
                    <a:lnTo>
                      <a:pt x="3489" y="539"/>
                    </a:lnTo>
                    <a:lnTo>
                      <a:pt x="3490" y="538"/>
                    </a:lnTo>
                    <a:lnTo>
                      <a:pt x="3491" y="538"/>
                    </a:lnTo>
                    <a:lnTo>
                      <a:pt x="3492" y="538"/>
                    </a:lnTo>
                    <a:lnTo>
                      <a:pt x="3493" y="538"/>
                    </a:lnTo>
                    <a:lnTo>
                      <a:pt x="3493" y="539"/>
                    </a:lnTo>
                    <a:lnTo>
                      <a:pt x="3493" y="538"/>
                    </a:lnTo>
                    <a:lnTo>
                      <a:pt x="3494" y="538"/>
                    </a:lnTo>
                    <a:lnTo>
                      <a:pt x="3494" y="539"/>
                    </a:lnTo>
                    <a:lnTo>
                      <a:pt x="3494" y="538"/>
                    </a:lnTo>
                    <a:lnTo>
                      <a:pt x="3495" y="538"/>
                    </a:lnTo>
                    <a:lnTo>
                      <a:pt x="3495" y="539"/>
                    </a:lnTo>
                    <a:lnTo>
                      <a:pt x="3495" y="538"/>
                    </a:lnTo>
                    <a:lnTo>
                      <a:pt x="3496" y="538"/>
                    </a:lnTo>
                    <a:lnTo>
                      <a:pt x="3496" y="539"/>
                    </a:lnTo>
                    <a:lnTo>
                      <a:pt x="3496" y="538"/>
                    </a:lnTo>
                    <a:lnTo>
                      <a:pt x="3497" y="538"/>
                    </a:lnTo>
                    <a:lnTo>
                      <a:pt x="3497" y="539"/>
                    </a:lnTo>
                    <a:lnTo>
                      <a:pt x="3497" y="538"/>
                    </a:lnTo>
                    <a:lnTo>
                      <a:pt x="3498" y="538"/>
                    </a:lnTo>
                    <a:lnTo>
                      <a:pt x="3498" y="539"/>
                    </a:lnTo>
                    <a:lnTo>
                      <a:pt x="3499" y="539"/>
                    </a:lnTo>
                    <a:lnTo>
                      <a:pt x="3500" y="539"/>
                    </a:lnTo>
                    <a:lnTo>
                      <a:pt x="3500" y="538"/>
                    </a:lnTo>
                    <a:lnTo>
                      <a:pt x="3500" y="539"/>
                    </a:lnTo>
                    <a:lnTo>
                      <a:pt x="3501" y="539"/>
                    </a:lnTo>
                    <a:lnTo>
                      <a:pt x="3502" y="539"/>
                    </a:lnTo>
                    <a:lnTo>
                      <a:pt x="3502" y="538"/>
                    </a:lnTo>
                    <a:lnTo>
                      <a:pt x="3503" y="538"/>
                    </a:lnTo>
                    <a:lnTo>
                      <a:pt x="3503" y="539"/>
                    </a:lnTo>
                    <a:lnTo>
                      <a:pt x="3504" y="539"/>
                    </a:lnTo>
                    <a:lnTo>
                      <a:pt x="3505" y="539"/>
                    </a:lnTo>
                    <a:lnTo>
                      <a:pt x="3506" y="539"/>
                    </a:lnTo>
                    <a:lnTo>
                      <a:pt x="3506" y="538"/>
                    </a:lnTo>
                    <a:lnTo>
                      <a:pt x="3507" y="538"/>
                    </a:lnTo>
                    <a:lnTo>
                      <a:pt x="3507" y="539"/>
                    </a:lnTo>
                    <a:lnTo>
                      <a:pt x="3508" y="539"/>
                    </a:lnTo>
                    <a:lnTo>
                      <a:pt x="3509" y="539"/>
                    </a:lnTo>
                    <a:lnTo>
                      <a:pt x="3510" y="539"/>
                    </a:lnTo>
                    <a:lnTo>
                      <a:pt x="3510" y="538"/>
                    </a:lnTo>
                    <a:lnTo>
                      <a:pt x="3510" y="539"/>
                    </a:lnTo>
                    <a:lnTo>
                      <a:pt x="3511" y="539"/>
                    </a:lnTo>
                    <a:lnTo>
                      <a:pt x="3512" y="539"/>
                    </a:lnTo>
                    <a:lnTo>
                      <a:pt x="3512" y="538"/>
                    </a:lnTo>
                    <a:lnTo>
                      <a:pt x="3513" y="538"/>
                    </a:lnTo>
                    <a:lnTo>
                      <a:pt x="3514" y="538"/>
                    </a:lnTo>
                    <a:lnTo>
                      <a:pt x="3514" y="539"/>
                    </a:lnTo>
                    <a:lnTo>
                      <a:pt x="3514" y="538"/>
                    </a:lnTo>
                    <a:lnTo>
                      <a:pt x="3515" y="538"/>
                    </a:lnTo>
                    <a:lnTo>
                      <a:pt x="3515" y="539"/>
                    </a:lnTo>
                    <a:lnTo>
                      <a:pt x="3515" y="538"/>
                    </a:lnTo>
                    <a:lnTo>
                      <a:pt x="3516" y="538"/>
                    </a:lnTo>
                    <a:lnTo>
                      <a:pt x="3516" y="539"/>
                    </a:lnTo>
                    <a:lnTo>
                      <a:pt x="3517" y="539"/>
                    </a:lnTo>
                    <a:lnTo>
                      <a:pt x="3518" y="539"/>
                    </a:lnTo>
                    <a:lnTo>
                      <a:pt x="3518" y="538"/>
                    </a:lnTo>
                    <a:lnTo>
                      <a:pt x="3519" y="538"/>
                    </a:lnTo>
                    <a:lnTo>
                      <a:pt x="3519" y="539"/>
                    </a:lnTo>
                    <a:lnTo>
                      <a:pt x="3520" y="539"/>
                    </a:lnTo>
                    <a:lnTo>
                      <a:pt x="3521" y="539"/>
                    </a:lnTo>
                    <a:lnTo>
                      <a:pt x="3522" y="539"/>
                    </a:lnTo>
                    <a:lnTo>
                      <a:pt x="3523" y="539"/>
                    </a:lnTo>
                    <a:lnTo>
                      <a:pt x="3524" y="539"/>
                    </a:lnTo>
                    <a:lnTo>
                      <a:pt x="3524" y="538"/>
                    </a:lnTo>
                    <a:lnTo>
                      <a:pt x="3525" y="538"/>
                    </a:lnTo>
                    <a:lnTo>
                      <a:pt x="3525" y="539"/>
                    </a:lnTo>
                    <a:lnTo>
                      <a:pt x="3525" y="538"/>
                    </a:lnTo>
                    <a:lnTo>
                      <a:pt x="3526" y="538"/>
                    </a:lnTo>
                    <a:lnTo>
                      <a:pt x="3526" y="539"/>
                    </a:lnTo>
                    <a:lnTo>
                      <a:pt x="3526" y="538"/>
                    </a:lnTo>
                    <a:lnTo>
                      <a:pt x="3527" y="538"/>
                    </a:lnTo>
                    <a:lnTo>
                      <a:pt x="3527" y="539"/>
                    </a:lnTo>
                    <a:lnTo>
                      <a:pt x="3528" y="539"/>
                    </a:lnTo>
                    <a:lnTo>
                      <a:pt x="3529" y="539"/>
                    </a:lnTo>
                    <a:lnTo>
                      <a:pt x="3530" y="539"/>
                    </a:lnTo>
                    <a:lnTo>
                      <a:pt x="3530" y="538"/>
                    </a:lnTo>
                    <a:lnTo>
                      <a:pt x="3531" y="538"/>
                    </a:lnTo>
                    <a:lnTo>
                      <a:pt x="3531" y="539"/>
                    </a:lnTo>
                    <a:lnTo>
                      <a:pt x="3531" y="538"/>
                    </a:lnTo>
                    <a:lnTo>
                      <a:pt x="3532" y="538"/>
                    </a:lnTo>
                    <a:lnTo>
                      <a:pt x="3532" y="539"/>
                    </a:lnTo>
                    <a:lnTo>
                      <a:pt x="3532" y="538"/>
                    </a:lnTo>
                    <a:lnTo>
                      <a:pt x="3533" y="538"/>
                    </a:lnTo>
                    <a:lnTo>
                      <a:pt x="3533" y="539"/>
                    </a:lnTo>
                    <a:lnTo>
                      <a:pt x="3534" y="539"/>
                    </a:lnTo>
                    <a:lnTo>
                      <a:pt x="3535" y="539"/>
                    </a:lnTo>
                    <a:lnTo>
                      <a:pt x="3535" y="538"/>
                    </a:lnTo>
                    <a:lnTo>
                      <a:pt x="3536" y="538"/>
                    </a:lnTo>
                    <a:lnTo>
                      <a:pt x="3536" y="539"/>
                    </a:lnTo>
                    <a:lnTo>
                      <a:pt x="3537" y="539"/>
                    </a:lnTo>
                    <a:lnTo>
                      <a:pt x="3538" y="539"/>
                    </a:lnTo>
                    <a:lnTo>
                      <a:pt x="3539" y="539"/>
                    </a:lnTo>
                    <a:lnTo>
                      <a:pt x="3540" y="539"/>
                    </a:lnTo>
                    <a:lnTo>
                      <a:pt x="3541" y="539"/>
                    </a:lnTo>
                    <a:lnTo>
                      <a:pt x="3542" y="539"/>
                    </a:lnTo>
                    <a:lnTo>
                      <a:pt x="3543" y="539"/>
                    </a:lnTo>
                    <a:lnTo>
                      <a:pt x="3544" y="539"/>
                    </a:lnTo>
                    <a:lnTo>
                      <a:pt x="3544" y="538"/>
                    </a:lnTo>
                    <a:lnTo>
                      <a:pt x="3544" y="539"/>
                    </a:lnTo>
                    <a:lnTo>
                      <a:pt x="3545" y="539"/>
                    </a:lnTo>
                    <a:lnTo>
                      <a:pt x="3546" y="539"/>
                    </a:lnTo>
                    <a:lnTo>
                      <a:pt x="3547" y="539"/>
                    </a:lnTo>
                    <a:lnTo>
                      <a:pt x="3548" y="539"/>
                    </a:lnTo>
                    <a:lnTo>
                      <a:pt x="3549" y="539"/>
                    </a:lnTo>
                    <a:lnTo>
                      <a:pt x="3550" y="539"/>
                    </a:lnTo>
                    <a:lnTo>
                      <a:pt x="3551" y="539"/>
                    </a:lnTo>
                    <a:lnTo>
                      <a:pt x="3552" y="539"/>
                    </a:lnTo>
                    <a:lnTo>
                      <a:pt x="3553" y="539"/>
                    </a:lnTo>
                    <a:lnTo>
                      <a:pt x="3553" y="538"/>
                    </a:lnTo>
                    <a:lnTo>
                      <a:pt x="3553" y="539"/>
                    </a:lnTo>
                    <a:lnTo>
                      <a:pt x="3554" y="539"/>
                    </a:lnTo>
                    <a:lnTo>
                      <a:pt x="3555" y="539"/>
                    </a:lnTo>
                    <a:lnTo>
                      <a:pt x="3556" y="539"/>
                    </a:lnTo>
                    <a:lnTo>
                      <a:pt x="3556" y="538"/>
                    </a:lnTo>
                    <a:lnTo>
                      <a:pt x="3557" y="538"/>
                    </a:lnTo>
                    <a:lnTo>
                      <a:pt x="3557" y="539"/>
                    </a:lnTo>
                    <a:lnTo>
                      <a:pt x="3558" y="538"/>
                    </a:lnTo>
                    <a:lnTo>
                      <a:pt x="3559" y="538"/>
                    </a:lnTo>
                    <a:lnTo>
                      <a:pt x="3560" y="538"/>
                    </a:lnTo>
                    <a:lnTo>
                      <a:pt x="3560" y="539"/>
                    </a:lnTo>
                    <a:lnTo>
                      <a:pt x="3561" y="539"/>
                    </a:lnTo>
                    <a:lnTo>
                      <a:pt x="3562" y="539"/>
                    </a:lnTo>
                    <a:lnTo>
                      <a:pt x="3562" y="538"/>
                    </a:lnTo>
                    <a:lnTo>
                      <a:pt x="3563" y="538"/>
                    </a:lnTo>
                    <a:lnTo>
                      <a:pt x="3564" y="538"/>
                    </a:lnTo>
                    <a:lnTo>
                      <a:pt x="3564" y="539"/>
                    </a:lnTo>
                    <a:lnTo>
                      <a:pt x="3565" y="539"/>
                    </a:lnTo>
                    <a:lnTo>
                      <a:pt x="3566" y="539"/>
                    </a:lnTo>
                    <a:lnTo>
                      <a:pt x="3566" y="538"/>
                    </a:lnTo>
                    <a:lnTo>
                      <a:pt x="3567" y="538"/>
                    </a:lnTo>
                    <a:lnTo>
                      <a:pt x="3567" y="539"/>
                    </a:lnTo>
                    <a:lnTo>
                      <a:pt x="3568" y="539"/>
                    </a:lnTo>
                    <a:lnTo>
                      <a:pt x="3569" y="539"/>
                    </a:lnTo>
                    <a:lnTo>
                      <a:pt x="3569" y="538"/>
                    </a:lnTo>
                    <a:lnTo>
                      <a:pt x="3569" y="539"/>
                    </a:lnTo>
                    <a:lnTo>
                      <a:pt x="3570" y="539"/>
                    </a:lnTo>
                    <a:lnTo>
                      <a:pt x="3571" y="539"/>
                    </a:lnTo>
                    <a:lnTo>
                      <a:pt x="3572" y="539"/>
                    </a:lnTo>
                    <a:lnTo>
                      <a:pt x="3573" y="539"/>
                    </a:lnTo>
                    <a:lnTo>
                      <a:pt x="3574" y="539"/>
                    </a:lnTo>
                    <a:lnTo>
                      <a:pt x="3575" y="539"/>
                    </a:lnTo>
                    <a:lnTo>
                      <a:pt x="3576" y="539"/>
                    </a:lnTo>
                    <a:lnTo>
                      <a:pt x="3577" y="539"/>
                    </a:lnTo>
                    <a:lnTo>
                      <a:pt x="3578" y="539"/>
                    </a:lnTo>
                    <a:lnTo>
                      <a:pt x="3579" y="539"/>
                    </a:lnTo>
                    <a:lnTo>
                      <a:pt x="3580" y="539"/>
                    </a:lnTo>
                    <a:lnTo>
                      <a:pt x="3580" y="538"/>
                    </a:lnTo>
                    <a:lnTo>
                      <a:pt x="3580" y="539"/>
                    </a:lnTo>
                    <a:lnTo>
                      <a:pt x="3581" y="539"/>
                    </a:lnTo>
                    <a:lnTo>
                      <a:pt x="3582" y="539"/>
                    </a:lnTo>
                    <a:lnTo>
                      <a:pt x="3583" y="539"/>
                    </a:lnTo>
                    <a:lnTo>
                      <a:pt x="3583" y="538"/>
                    </a:lnTo>
                    <a:lnTo>
                      <a:pt x="3584" y="538"/>
                    </a:lnTo>
                    <a:lnTo>
                      <a:pt x="3585" y="538"/>
                    </a:lnTo>
                    <a:lnTo>
                      <a:pt x="3585" y="539"/>
                    </a:lnTo>
                    <a:lnTo>
                      <a:pt x="3586" y="539"/>
                    </a:lnTo>
                    <a:lnTo>
                      <a:pt x="3587" y="539"/>
                    </a:lnTo>
                    <a:lnTo>
                      <a:pt x="3588" y="539"/>
                    </a:lnTo>
                    <a:lnTo>
                      <a:pt x="3588" y="538"/>
                    </a:lnTo>
                    <a:lnTo>
                      <a:pt x="3589" y="538"/>
                    </a:lnTo>
                    <a:lnTo>
                      <a:pt x="3590" y="538"/>
                    </a:lnTo>
                    <a:lnTo>
                      <a:pt x="3590" y="539"/>
                    </a:lnTo>
                    <a:lnTo>
                      <a:pt x="3591" y="539"/>
                    </a:lnTo>
                    <a:lnTo>
                      <a:pt x="3592" y="539"/>
                    </a:lnTo>
                    <a:lnTo>
                      <a:pt x="3592" y="538"/>
                    </a:lnTo>
                    <a:lnTo>
                      <a:pt x="3593" y="538"/>
                    </a:lnTo>
                    <a:lnTo>
                      <a:pt x="3594" y="538"/>
                    </a:lnTo>
                    <a:lnTo>
                      <a:pt x="3594" y="539"/>
                    </a:lnTo>
                    <a:lnTo>
                      <a:pt x="3595" y="538"/>
                    </a:lnTo>
                    <a:lnTo>
                      <a:pt x="3596" y="538"/>
                    </a:lnTo>
                    <a:lnTo>
                      <a:pt x="3596" y="539"/>
                    </a:lnTo>
                    <a:lnTo>
                      <a:pt x="3596" y="538"/>
                    </a:lnTo>
                    <a:lnTo>
                      <a:pt x="3597" y="538"/>
                    </a:lnTo>
                    <a:lnTo>
                      <a:pt x="3597" y="539"/>
                    </a:lnTo>
                    <a:lnTo>
                      <a:pt x="3597" y="538"/>
                    </a:lnTo>
                    <a:lnTo>
                      <a:pt x="3598" y="538"/>
                    </a:lnTo>
                    <a:lnTo>
                      <a:pt x="3598" y="539"/>
                    </a:lnTo>
                    <a:lnTo>
                      <a:pt x="3599" y="539"/>
                    </a:lnTo>
                    <a:lnTo>
                      <a:pt x="3600" y="539"/>
                    </a:lnTo>
                    <a:lnTo>
                      <a:pt x="3601" y="539"/>
                    </a:lnTo>
                    <a:lnTo>
                      <a:pt x="3602" y="539"/>
                    </a:lnTo>
                    <a:lnTo>
                      <a:pt x="3602" y="538"/>
                    </a:lnTo>
                    <a:lnTo>
                      <a:pt x="3603" y="538"/>
                    </a:lnTo>
                    <a:lnTo>
                      <a:pt x="3603" y="539"/>
                    </a:lnTo>
                    <a:lnTo>
                      <a:pt x="3604" y="539"/>
                    </a:lnTo>
                    <a:lnTo>
                      <a:pt x="3605" y="539"/>
                    </a:lnTo>
                    <a:lnTo>
                      <a:pt x="3605" y="538"/>
                    </a:lnTo>
                    <a:lnTo>
                      <a:pt x="3605" y="539"/>
                    </a:lnTo>
                    <a:lnTo>
                      <a:pt x="3606" y="539"/>
                    </a:lnTo>
                    <a:lnTo>
                      <a:pt x="3607" y="539"/>
                    </a:lnTo>
                    <a:lnTo>
                      <a:pt x="3607" y="538"/>
                    </a:lnTo>
                    <a:lnTo>
                      <a:pt x="3607" y="539"/>
                    </a:lnTo>
                    <a:lnTo>
                      <a:pt x="3608" y="539"/>
                    </a:lnTo>
                    <a:lnTo>
                      <a:pt x="3609" y="539"/>
                    </a:lnTo>
                    <a:lnTo>
                      <a:pt x="3609" y="538"/>
                    </a:lnTo>
                    <a:lnTo>
                      <a:pt x="3610" y="538"/>
                    </a:lnTo>
                    <a:lnTo>
                      <a:pt x="3610" y="539"/>
                    </a:lnTo>
                    <a:lnTo>
                      <a:pt x="3611" y="539"/>
                    </a:lnTo>
                    <a:lnTo>
                      <a:pt x="3612" y="539"/>
                    </a:lnTo>
                    <a:lnTo>
                      <a:pt x="3613" y="539"/>
                    </a:lnTo>
                    <a:lnTo>
                      <a:pt x="3614" y="539"/>
                    </a:lnTo>
                    <a:lnTo>
                      <a:pt x="3615" y="539"/>
                    </a:lnTo>
                    <a:lnTo>
                      <a:pt x="3616" y="539"/>
                    </a:lnTo>
                    <a:lnTo>
                      <a:pt x="3617" y="539"/>
                    </a:lnTo>
                    <a:lnTo>
                      <a:pt x="3618" y="539"/>
                    </a:lnTo>
                    <a:lnTo>
                      <a:pt x="3619" y="539"/>
                    </a:lnTo>
                    <a:lnTo>
                      <a:pt x="3620" y="539"/>
                    </a:lnTo>
                    <a:lnTo>
                      <a:pt x="3621" y="539"/>
                    </a:lnTo>
                    <a:lnTo>
                      <a:pt x="3622" y="539"/>
                    </a:lnTo>
                    <a:lnTo>
                      <a:pt x="3622" y="538"/>
                    </a:lnTo>
                    <a:lnTo>
                      <a:pt x="3622" y="539"/>
                    </a:lnTo>
                    <a:lnTo>
                      <a:pt x="3623" y="539"/>
                    </a:lnTo>
                    <a:lnTo>
                      <a:pt x="3624" y="539"/>
                    </a:lnTo>
                    <a:lnTo>
                      <a:pt x="3625" y="539"/>
                    </a:lnTo>
                    <a:lnTo>
                      <a:pt x="3626" y="539"/>
                    </a:lnTo>
                    <a:lnTo>
                      <a:pt x="3626" y="538"/>
                    </a:lnTo>
                    <a:lnTo>
                      <a:pt x="3627" y="538"/>
                    </a:lnTo>
                    <a:lnTo>
                      <a:pt x="3628" y="538"/>
                    </a:lnTo>
                    <a:lnTo>
                      <a:pt x="3628" y="539"/>
                    </a:lnTo>
                    <a:lnTo>
                      <a:pt x="3629" y="539"/>
                    </a:lnTo>
                    <a:lnTo>
                      <a:pt x="3630" y="539"/>
                    </a:lnTo>
                    <a:lnTo>
                      <a:pt x="3630" y="538"/>
                    </a:lnTo>
                    <a:lnTo>
                      <a:pt x="3631" y="538"/>
                    </a:lnTo>
                    <a:lnTo>
                      <a:pt x="3631" y="539"/>
                    </a:lnTo>
                    <a:lnTo>
                      <a:pt x="3632" y="539"/>
                    </a:lnTo>
                    <a:lnTo>
                      <a:pt x="3633" y="539"/>
                    </a:lnTo>
                    <a:lnTo>
                      <a:pt x="3633" y="538"/>
                    </a:lnTo>
                    <a:lnTo>
                      <a:pt x="3634" y="538"/>
                    </a:lnTo>
                    <a:lnTo>
                      <a:pt x="3634" y="539"/>
                    </a:lnTo>
                    <a:lnTo>
                      <a:pt x="3635" y="539"/>
                    </a:lnTo>
                    <a:lnTo>
                      <a:pt x="3636" y="539"/>
                    </a:lnTo>
                    <a:lnTo>
                      <a:pt x="3637" y="539"/>
                    </a:lnTo>
                    <a:lnTo>
                      <a:pt x="3637" y="538"/>
                    </a:lnTo>
                    <a:lnTo>
                      <a:pt x="3638" y="538"/>
                    </a:lnTo>
                    <a:lnTo>
                      <a:pt x="3639" y="538"/>
                    </a:lnTo>
                    <a:lnTo>
                      <a:pt x="3639" y="539"/>
                    </a:lnTo>
                    <a:lnTo>
                      <a:pt x="3640" y="539"/>
                    </a:lnTo>
                    <a:lnTo>
                      <a:pt x="3641" y="539"/>
                    </a:lnTo>
                    <a:lnTo>
                      <a:pt x="3642" y="539"/>
                    </a:lnTo>
                    <a:lnTo>
                      <a:pt x="3643" y="539"/>
                    </a:lnTo>
                    <a:lnTo>
                      <a:pt x="3643" y="538"/>
                    </a:lnTo>
                    <a:lnTo>
                      <a:pt x="3644" y="538"/>
                    </a:lnTo>
                    <a:lnTo>
                      <a:pt x="3644" y="539"/>
                    </a:lnTo>
                    <a:lnTo>
                      <a:pt x="3645" y="538"/>
                    </a:lnTo>
                    <a:lnTo>
                      <a:pt x="3645" y="539"/>
                    </a:lnTo>
                    <a:lnTo>
                      <a:pt x="3646" y="539"/>
                    </a:lnTo>
                    <a:lnTo>
                      <a:pt x="3647" y="539"/>
                    </a:lnTo>
                    <a:lnTo>
                      <a:pt x="3648" y="539"/>
                    </a:lnTo>
                    <a:lnTo>
                      <a:pt x="3648" y="538"/>
                    </a:lnTo>
                    <a:lnTo>
                      <a:pt x="3649" y="538"/>
                    </a:lnTo>
                    <a:lnTo>
                      <a:pt x="3649" y="539"/>
                    </a:lnTo>
                    <a:lnTo>
                      <a:pt x="3649" y="538"/>
                    </a:lnTo>
                    <a:lnTo>
                      <a:pt x="3650" y="538"/>
                    </a:lnTo>
                    <a:lnTo>
                      <a:pt x="3650" y="539"/>
                    </a:lnTo>
                    <a:lnTo>
                      <a:pt x="3651" y="539"/>
                    </a:lnTo>
                    <a:lnTo>
                      <a:pt x="3652" y="539"/>
                    </a:lnTo>
                    <a:lnTo>
                      <a:pt x="3653" y="539"/>
                    </a:lnTo>
                    <a:lnTo>
                      <a:pt x="3654" y="539"/>
                    </a:lnTo>
                    <a:lnTo>
                      <a:pt x="3655" y="539"/>
                    </a:lnTo>
                    <a:lnTo>
                      <a:pt x="3656" y="539"/>
                    </a:lnTo>
                    <a:lnTo>
                      <a:pt x="3657" y="539"/>
                    </a:lnTo>
                    <a:lnTo>
                      <a:pt x="3658" y="539"/>
                    </a:lnTo>
                    <a:lnTo>
                      <a:pt x="3659" y="539"/>
                    </a:lnTo>
                    <a:lnTo>
                      <a:pt x="3659" y="538"/>
                    </a:lnTo>
                    <a:lnTo>
                      <a:pt x="3660" y="538"/>
                    </a:lnTo>
                    <a:lnTo>
                      <a:pt x="3661" y="538"/>
                    </a:lnTo>
                    <a:lnTo>
                      <a:pt x="3661" y="539"/>
                    </a:lnTo>
                    <a:lnTo>
                      <a:pt x="3661" y="538"/>
                    </a:lnTo>
                    <a:lnTo>
                      <a:pt x="3662" y="538"/>
                    </a:lnTo>
                    <a:lnTo>
                      <a:pt x="3662" y="539"/>
                    </a:lnTo>
                    <a:lnTo>
                      <a:pt x="3663" y="539"/>
                    </a:lnTo>
                    <a:lnTo>
                      <a:pt x="3664" y="539"/>
                    </a:lnTo>
                    <a:lnTo>
                      <a:pt x="3665" y="539"/>
                    </a:lnTo>
                    <a:lnTo>
                      <a:pt x="3666" y="539"/>
                    </a:lnTo>
                    <a:lnTo>
                      <a:pt x="3666" y="538"/>
                    </a:lnTo>
                    <a:lnTo>
                      <a:pt x="3667" y="538"/>
                    </a:lnTo>
                    <a:lnTo>
                      <a:pt x="3668" y="538"/>
                    </a:lnTo>
                    <a:lnTo>
                      <a:pt x="3668" y="539"/>
                    </a:lnTo>
                    <a:lnTo>
                      <a:pt x="3669" y="539"/>
                    </a:lnTo>
                    <a:lnTo>
                      <a:pt x="3670" y="539"/>
                    </a:lnTo>
                    <a:lnTo>
                      <a:pt x="3671" y="539"/>
                    </a:lnTo>
                    <a:lnTo>
                      <a:pt x="3671" y="538"/>
                    </a:lnTo>
                    <a:lnTo>
                      <a:pt x="3672" y="538"/>
                    </a:lnTo>
                    <a:lnTo>
                      <a:pt x="3672" y="539"/>
                    </a:lnTo>
                    <a:lnTo>
                      <a:pt x="3673" y="539"/>
                    </a:lnTo>
                    <a:lnTo>
                      <a:pt x="3674" y="539"/>
                    </a:lnTo>
                    <a:lnTo>
                      <a:pt x="3675" y="539"/>
                    </a:lnTo>
                    <a:lnTo>
                      <a:pt x="3676" y="539"/>
                    </a:lnTo>
                    <a:lnTo>
                      <a:pt x="3677" y="539"/>
                    </a:lnTo>
                    <a:lnTo>
                      <a:pt x="3678" y="539"/>
                    </a:lnTo>
                    <a:lnTo>
                      <a:pt x="3679" y="539"/>
                    </a:lnTo>
                    <a:lnTo>
                      <a:pt x="3680" y="539"/>
                    </a:lnTo>
                    <a:lnTo>
                      <a:pt x="3680" y="538"/>
                    </a:lnTo>
                    <a:lnTo>
                      <a:pt x="3681" y="538"/>
                    </a:lnTo>
                    <a:lnTo>
                      <a:pt x="3681" y="539"/>
                    </a:lnTo>
                    <a:lnTo>
                      <a:pt x="3682" y="539"/>
                    </a:lnTo>
                    <a:lnTo>
                      <a:pt x="3683" y="539"/>
                    </a:lnTo>
                    <a:lnTo>
                      <a:pt x="3684" y="539"/>
                    </a:lnTo>
                    <a:lnTo>
                      <a:pt x="3684" y="538"/>
                    </a:lnTo>
                    <a:lnTo>
                      <a:pt x="3685" y="538"/>
                    </a:lnTo>
                    <a:lnTo>
                      <a:pt x="3685" y="539"/>
                    </a:lnTo>
                    <a:lnTo>
                      <a:pt x="3686" y="539"/>
                    </a:lnTo>
                    <a:lnTo>
                      <a:pt x="3687" y="539"/>
                    </a:lnTo>
                    <a:lnTo>
                      <a:pt x="3688" y="539"/>
                    </a:lnTo>
                    <a:lnTo>
                      <a:pt x="3688" y="538"/>
                    </a:lnTo>
                    <a:lnTo>
                      <a:pt x="3689" y="538"/>
                    </a:lnTo>
                    <a:lnTo>
                      <a:pt x="3689" y="539"/>
                    </a:lnTo>
                    <a:lnTo>
                      <a:pt x="3690" y="539"/>
                    </a:lnTo>
                    <a:lnTo>
                      <a:pt x="3691" y="539"/>
                    </a:lnTo>
                    <a:lnTo>
                      <a:pt x="3692" y="539"/>
                    </a:lnTo>
                    <a:lnTo>
                      <a:pt x="3693" y="539"/>
                    </a:lnTo>
                    <a:lnTo>
                      <a:pt x="3694" y="539"/>
                    </a:lnTo>
                    <a:lnTo>
                      <a:pt x="3694" y="538"/>
                    </a:lnTo>
                    <a:lnTo>
                      <a:pt x="3695" y="538"/>
                    </a:lnTo>
                    <a:lnTo>
                      <a:pt x="3695" y="539"/>
                    </a:lnTo>
                    <a:lnTo>
                      <a:pt x="3696" y="539"/>
                    </a:lnTo>
                    <a:lnTo>
                      <a:pt x="3697" y="539"/>
                    </a:lnTo>
                    <a:lnTo>
                      <a:pt x="3697" y="538"/>
                    </a:lnTo>
                    <a:lnTo>
                      <a:pt x="3698" y="538"/>
                    </a:lnTo>
                    <a:lnTo>
                      <a:pt x="3698" y="539"/>
                    </a:lnTo>
                    <a:lnTo>
                      <a:pt x="3698" y="538"/>
                    </a:lnTo>
                    <a:lnTo>
                      <a:pt x="3699" y="538"/>
                    </a:lnTo>
                    <a:lnTo>
                      <a:pt x="3699" y="539"/>
                    </a:lnTo>
                    <a:lnTo>
                      <a:pt x="3699" y="538"/>
                    </a:lnTo>
                    <a:lnTo>
                      <a:pt x="3700" y="538"/>
                    </a:lnTo>
                    <a:lnTo>
                      <a:pt x="3700" y="539"/>
                    </a:lnTo>
                    <a:lnTo>
                      <a:pt x="3700" y="538"/>
                    </a:lnTo>
                    <a:lnTo>
                      <a:pt x="3701" y="538"/>
                    </a:lnTo>
                    <a:lnTo>
                      <a:pt x="3701" y="539"/>
                    </a:lnTo>
                    <a:lnTo>
                      <a:pt x="3702" y="539"/>
                    </a:lnTo>
                    <a:lnTo>
                      <a:pt x="3703" y="539"/>
                    </a:lnTo>
                    <a:lnTo>
                      <a:pt x="3704" y="539"/>
                    </a:lnTo>
                    <a:lnTo>
                      <a:pt x="3704" y="538"/>
                    </a:lnTo>
                    <a:lnTo>
                      <a:pt x="3705" y="538"/>
                    </a:lnTo>
                    <a:lnTo>
                      <a:pt x="3705" y="539"/>
                    </a:lnTo>
                    <a:lnTo>
                      <a:pt x="3706" y="538"/>
                    </a:lnTo>
                    <a:lnTo>
                      <a:pt x="3706" y="539"/>
                    </a:lnTo>
                    <a:lnTo>
                      <a:pt x="3707" y="539"/>
                    </a:lnTo>
                    <a:lnTo>
                      <a:pt x="3708" y="539"/>
                    </a:lnTo>
                    <a:lnTo>
                      <a:pt x="3708" y="538"/>
                    </a:lnTo>
                    <a:lnTo>
                      <a:pt x="3709" y="538"/>
                    </a:lnTo>
                    <a:lnTo>
                      <a:pt x="3710" y="538"/>
                    </a:lnTo>
                    <a:lnTo>
                      <a:pt x="3710" y="539"/>
                    </a:lnTo>
                    <a:lnTo>
                      <a:pt x="3711" y="539"/>
                    </a:lnTo>
                    <a:lnTo>
                      <a:pt x="3712" y="539"/>
                    </a:lnTo>
                    <a:lnTo>
                      <a:pt x="3713" y="539"/>
                    </a:lnTo>
                    <a:lnTo>
                      <a:pt x="3714" y="539"/>
                    </a:lnTo>
                    <a:lnTo>
                      <a:pt x="3715" y="539"/>
                    </a:lnTo>
                    <a:lnTo>
                      <a:pt x="3716" y="539"/>
                    </a:lnTo>
                    <a:lnTo>
                      <a:pt x="3717" y="539"/>
                    </a:lnTo>
                    <a:lnTo>
                      <a:pt x="3718" y="539"/>
                    </a:lnTo>
                    <a:lnTo>
                      <a:pt x="3719" y="539"/>
                    </a:lnTo>
                    <a:lnTo>
                      <a:pt x="3719" y="538"/>
                    </a:lnTo>
                    <a:lnTo>
                      <a:pt x="3720" y="538"/>
                    </a:lnTo>
                    <a:lnTo>
                      <a:pt x="3720" y="539"/>
                    </a:lnTo>
                    <a:lnTo>
                      <a:pt x="3720" y="538"/>
                    </a:lnTo>
                    <a:lnTo>
                      <a:pt x="3721" y="538"/>
                    </a:lnTo>
                    <a:lnTo>
                      <a:pt x="3721" y="539"/>
                    </a:lnTo>
                    <a:lnTo>
                      <a:pt x="3722" y="538"/>
                    </a:lnTo>
                    <a:lnTo>
                      <a:pt x="3723" y="538"/>
                    </a:lnTo>
                    <a:lnTo>
                      <a:pt x="3724" y="538"/>
                    </a:lnTo>
                    <a:lnTo>
                      <a:pt x="3725" y="538"/>
                    </a:lnTo>
                    <a:lnTo>
                      <a:pt x="3726" y="538"/>
                    </a:lnTo>
                    <a:lnTo>
                      <a:pt x="3726" y="539"/>
                    </a:lnTo>
                    <a:lnTo>
                      <a:pt x="3727" y="539"/>
                    </a:lnTo>
                    <a:lnTo>
                      <a:pt x="3728" y="539"/>
                    </a:lnTo>
                    <a:lnTo>
                      <a:pt x="3728" y="538"/>
                    </a:lnTo>
                    <a:lnTo>
                      <a:pt x="3729" y="538"/>
                    </a:lnTo>
                    <a:lnTo>
                      <a:pt x="3729" y="539"/>
                    </a:lnTo>
                    <a:lnTo>
                      <a:pt x="3729" y="538"/>
                    </a:lnTo>
                    <a:lnTo>
                      <a:pt x="3730" y="538"/>
                    </a:lnTo>
                    <a:lnTo>
                      <a:pt x="3730" y="539"/>
                    </a:lnTo>
                    <a:lnTo>
                      <a:pt x="3730" y="538"/>
                    </a:lnTo>
                    <a:lnTo>
                      <a:pt x="3731" y="538"/>
                    </a:lnTo>
                    <a:lnTo>
                      <a:pt x="3731" y="539"/>
                    </a:lnTo>
                    <a:lnTo>
                      <a:pt x="3732" y="539"/>
                    </a:lnTo>
                    <a:lnTo>
                      <a:pt x="3733" y="539"/>
                    </a:lnTo>
                    <a:lnTo>
                      <a:pt x="3733" y="537"/>
                    </a:lnTo>
                    <a:lnTo>
                      <a:pt x="3734" y="537"/>
                    </a:lnTo>
                    <a:lnTo>
                      <a:pt x="3734" y="538"/>
                    </a:lnTo>
                    <a:lnTo>
                      <a:pt x="3735" y="538"/>
                    </a:lnTo>
                    <a:lnTo>
                      <a:pt x="3736" y="538"/>
                    </a:lnTo>
                    <a:lnTo>
                      <a:pt x="3736" y="537"/>
                    </a:lnTo>
                    <a:lnTo>
                      <a:pt x="3737" y="537"/>
                    </a:lnTo>
                    <a:lnTo>
                      <a:pt x="3737" y="538"/>
                    </a:lnTo>
                    <a:lnTo>
                      <a:pt x="3738" y="538"/>
                    </a:lnTo>
                    <a:lnTo>
                      <a:pt x="3739" y="538"/>
                    </a:lnTo>
                    <a:lnTo>
                      <a:pt x="3740" y="538"/>
                    </a:lnTo>
                    <a:lnTo>
                      <a:pt x="3741" y="538"/>
                    </a:lnTo>
                    <a:lnTo>
                      <a:pt x="3742" y="538"/>
                    </a:lnTo>
                    <a:lnTo>
                      <a:pt x="3742" y="539"/>
                    </a:lnTo>
                    <a:lnTo>
                      <a:pt x="3743" y="539"/>
                    </a:lnTo>
                    <a:lnTo>
                      <a:pt x="3744" y="539"/>
                    </a:lnTo>
                    <a:lnTo>
                      <a:pt x="3745" y="539"/>
                    </a:lnTo>
                    <a:lnTo>
                      <a:pt x="3746" y="539"/>
                    </a:lnTo>
                    <a:lnTo>
                      <a:pt x="3747" y="539"/>
                    </a:lnTo>
                    <a:lnTo>
                      <a:pt x="3748" y="539"/>
                    </a:lnTo>
                    <a:lnTo>
                      <a:pt x="3749" y="539"/>
                    </a:lnTo>
                    <a:lnTo>
                      <a:pt x="3750" y="539"/>
                    </a:lnTo>
                    <a:lnTo>
                      <a:pt x="3751" y="539"/>
                    </a:lnTo>
                    <a:lnTo>
                      <a:pt x="3751" y="538"/>
                    </a:lnTo>
                    <a:lnTo>
                      <a:pt x="3751" y="539"/>
                    </a:lnTo>
                    <a:lnTo>
                      <a:pt x="3752" y="539"/>
                    </a:lnTo>
                    <a:lnTo>
                      <a:pt x="3753" y="539"/>
                    </a:lnTo>
                    <a:lnTo>
                      <a:pt x="3753" y="538"/>
                    </a:lnTo>
                    <a:lnTo>
                      <a:pt x="3754" y="538"/>
                    </a:lnTo>
                    <a:lnTo>
                      <a:pt x="3754" y="539"/>
                    </a:lnTo>
                    <a:lnTo>
                      <a:pt x="3754" y="538"/>
                    </a:lnTo>
                    <a:lnTo>
                      <a:pt x="3755" y="538"/>
                    </a:lnTo>
                    <a:lnTo>
                      <a:pt x="3755" y="539"/>
                    </a:lnTo>
                    <a:lnTo>
                      <a:pt x="3756" y="538"/>
                    </a:lnTo>
                    <a:lnTo>
                      <a:pt x="3757" y="538"/>
                    </a:lnTo>
                    <a:lnTo>
                      <a:pt x="3758" y="538"/>
                    </a:lnTo>
                    <a:lnTo>
                      <a:pt x="3759" y="538"/>
                    </a:lnTo>
                    <a:lnTo>
                      <a:pt x="3760" y="538"/>
                    </a:lnTo>
                    <a:lnTo>
                      <a:pt x="3761" y="538"/>
                    </a:lnTo>
                    <a:lnTo>
                      <a:pt x="3761" y="539"/>
                    </a:lnTo>
                    <a:lnTo>
                      <a:pt x="3762" y="538"/>
                    </a:lnTo>
                    <a:lnTo>
                      <a:pt x="3763" y="538"/>
                    </a:lnTo>
                    <a:lnTo>
                      <a:pt x="3763" y="539"/>
                    </a:lnTo>
                    <a:lnTo>
                      <a:pt x="3764" y="539"/>
                    </a:lnTo>
                    <a:lnTo>
                      <a:pt x="3765" y="539"/>
                    </a:lnTo>
                    <a:lnTo>
                      <a:pt x="3765" y="538"/>
                    </a:lnTo>
                    <a:lnTo>
                      <a:pt x="3766" y="538"/>
                    </a:lnTo>
                    <a:lnTo>
                      <a:pt x="3766" y="539"/>
                    </a:lnTo>
                    <a:lnTo>
                      <a:pt x="3767" y="539"/>
                    </a:lnTo>
                    <a:lnTo>
                      <a:pt x="3768" y="539"/>
                    </a:lnTo>
                    <a:lnTo>
                      <a:pt x="3769" y="539"/>
                    </a:lnTo>
                    <a:lnTo>
                      <a:pt x="3769" y="538"/>
                    </a:lnTo>
                    <a:lnTo>
                      <a:pt x="3769" y="539"/>
                    </a:lnTo>
                    <a:lnTo>
                      <a:pt x="3770" y="539"/>
                    </a:lnTo>
                    <a:lnTo>
                      <a:pt x="3771" y="539"/>
                    </a:lnTo>
                    <a:lnTo>
                      <a:pt x="3772" y="539"/>
                    </a:lnTo>
                    <a:lnTo>
                      <a:pt x="3773" y="539"/>
                    </a:lnTo>
                    <a:lnTo>
                      <a:pt x="3774" y="539"/>
                    </a:lnTo>
                    <a:lnTo>
                      <a:pt x="3775" y="539"/>
                    </a:lnTo>
                    <a:lnTo>
                      <a:pt x="3775" y="538"/>
                    </a:lnTo>
                    <a:lnTo>
                      <a:pt x="3776" y="538"/>
                    </a:lnTo>
                    <a:lnTo>
                      <a:pt x="3776" y="539"/>
                    </a:lnTo>
                    <a:lnTo>
                      <a:pt x="3777" y="539"/>
                    </a:lnTo>
                    <a:lnTo>
                      <a:pt x="3778" y="539"/>
                    </a:lnTo>
                    <a:lnTo>
                      <a:pt x="3779" y="539"/>
                    </a:lnTo>
                    <a:lnTo>
                      <a:pt x="3779" y="538"/>
                    </a:lnTo>
                    <a:lnTo>
                      <a:pt x="3779" y="539"/>
                    </a:lnTo>
                    <a:lnTo>
                      <a:pt x="3780" y="539"/>
                    </a:lnTo>
                    <a:lnTo>
                      <a:pt x="3781" y="539"/>
                    </a:lnTo>
                    <a:lnTo>
                      <a:pt x="3782" y="539"/>
                    </a:lnTo>
                    <a:lnTo>
                      <a:pt x="3783" y="539"/>
                    </a:lnTo>
                    <a:lnTo>
                      <a:pt x="3783" y="538"/>
                    </a:lnTo>
                    <a:lnTo>
                      <a:pt x="3784" y="538"/>
                    </a:lnTo>
                    <a:lnTo>
                      <a:pt x="3784" y="539"/>
                    </a:lnTo>
                    <a:lnTo>
                      <a:pt x="3785" y="539"/>
                    </a:lnTo>
                    <a:lnTo>
                      <a:pt x="3786" y="539"/>
                    </a:lnTo>
                    <a:lnTo>
                      <a:pt x="3787" y="539"/>
                    </a:lnTo>
                    <a:lnTo>
                      <a:pt x="3787" y="538"/>
                    </a:lnTo>
                    <a:lnTo>
                      <a:pt x="3788" y="538"/>
                    </a:lnTo>
                    <a:lnTo>
                      <a:pt x="3788" y="539"/>
                    </a:lnTo>
                    <a:lnTo>
                      <a:pt x="3789" y="539"/>
                    </a:lnTo>
                    <a:lnTo>
                      <a:pt x="3790" y="539"/>
                    </a:lnTo>
                    <a:lnTo>
                      <a:pt x="3791" y="539"/>
                    </a:lnTo>
                    <a:lnTo>
                      <a:pt x="3791" y="538"/>
                    </a:lnTo>
                    <a:lnTo>
                      <a:pt x="3792" y="538"/>
                    </a:lnTo>
                    <a:lnTo>
                      <a:pt x="3792" y="539"/>
                    </a:lnTo>
                    <a:lnTo>
                      <a:pt x="3793" y="539"/>
                    </a:lnTo>
                    <a:lnTo>
                      <a:pt x="3794" y="539"/>
                    </a:lnTo>
                    <a:lnTo>
                      <a:pt x="3795" y="539"/>
                    </a:lnTo>
                    <a:lnTo>
                      <a:pt x="3796" y="539"/>
                    </a:lnTo>
                    <a:lnTo>
                      <a:pt x="3796" y="538"/>
                    </a:lnTo>
                    <a:lnTo>
                      <a:pt x="3797" y="538"/>
                    </a:lnTo>
                    <a:lnTo>
                      <a:pt x="3798" y="538"/>
                    </a:lnTo>
                    <a:lnTo>
                      <a:pt x="3798" y="539"/>
                    </a:lnTo>
                    <a:lnTo>
                      <a:pt x="3799" y="539"/>
                    </a:lnTo>
                    <a:lnTo>
                      <a:pt x="3800" y="539"/>
                    </a:lnTo>
                    <a:lnTo>
                      <a:pt x="3800" y="538"/>
                    </a:lnTo>
                    <a:lnTo>
                      <a:pt x="3801" y="538"/>
                    </a:lnTo>
                    <a:lnTo>
                      <a:pt x="3802" y="538"/>
                    </a:lnTo>
                    <a:lnTo>
                      <a:pt x="3802" y="539"/>
                    </a:lnTo>
                    <a:lnTo>
                      <a:pt x="3803" y="539"/>
                    </a:lnTo>
                    <a:lnTo>
                      <a:pt x="3804" y="539"/>
                    </a:lnTo>
                    <a:lnTo>
                      <a:pt x="3805" y="539"/>
                    </a:lnTo>
                    <a:lnTo>
                      <a:pt x="3806" y="539"/>
                    </a:lnTo>
                    <a:lnTo>
                      <a:pt x="3807" y="539"/>
                    </a:lnTo>
                    <a:lnTo>
                      <a:pt x="3808" y="539"/>
                    </a:lnTo>
                    <a:lnTo>
                      <a:pt x="3808" y="538"/>
                    </a:lnTo>
                    <a:lnTo>
                      <a:pt x="3809" y="538"/>
                    </a:lnTo>
                    <a:lnTo>
                      <a:pt x="3809" y="539"/>
                    </a:lnTo>
                    <a:lnTo>
                      <a:pt x="3810" y="539"/>
                    </a:lnTo>
                    <a:lnTo>
                      <a:pt x="3811" y="539"/>
                    </a:lnTo>
                    <a:lnTo>
                      <a:pt x="3812" y="539"/>
                    </a:lnTo>
                    <a:lnTo>
                      <a:pt x="3813" y="539"/>
                    </a:lnTo>
                    <a:lnTo>
                      <a:pt x="3813" y="538"/>
                    </a:lnTo>
                    <a:lnTo>
                      <a:pt x="3814" y="538"/>
                    </a:lnTo>
                    <a:lnTo>
                      <a:pt x="3814" y="539"/>
                    </a:lnTo>
                    <a:lnTo>
                      <a:pt x="3814" y="538"/>
                    </a:lnTo>
                    <a:lnTo>
                      <a:pt x="3815" y="538"/>
                    </a:lnTo>
                    <a:lnTo>
                      <a:pt x="3815" y="539"/>
                    </a:lnTo>
                    <a:lnTo>
                      <a:pt x="3816" y="538"/>
                    </a:lnTo>
                    <a:lnTo>
                      <a:pt x="3816" y="539"/>
                    </a:lnTo>
                    <a:lnTo>
                      <a:pt x="3817" y="539"/>
                    </a:lnTo>
                    <a:lnTo>
                      <a:pt x="3818" y="539"/>
                    </a:lnTo>
                    <a:lnTo>
                      <a:pt x="3819" y="539"/>
                    </a:lnTo>
                    <a:lnTo>
                      <a:pt x="3819" y="538"/>
                    </a:lnTo>
                    <a:lnTo>
                      <a:pt x="3819" y="539"/>
                    </a:lnTo>
                    <a:lnTo>
                      <a:pt x="3820" y="539"/>
                    </a:lnTo>
                    <a:lnTo>
                      <a:pt x="3821" y="539"/>
                    </a:lnTo>
                    <a:lnTo>
                      <a:pt x="3821" y="538"/>
                    </a:lnTo>
                    <a:lnTo>
                      <a:pt x="3821" y="539"/>
                    </a:lnTo>
                    <a:lnTo>
                      <a:pt x="3822" y="539"/>
                    </a:lnTo>
                    <a:lnTo>
                      <a:pt x="3823" y="539"/>
                    </a:lnTo>
                    <a:lnTo>
                      <a:pt x="3824" y="539"/>
                    </a:lnTo>
                    <a:lnTo>
                      <a:pt x="3825" y="539"/>
                    </a:lnTo>
                    <a:lnTo>
                      <a:pt x="3826" y="539"/>
                    </a:lnTo>
                    <a:lnTo>
                      <a:pt x="3827" y="539"/>
                    </a:lnTo>
                    <a:lnTo>
                      <a:pt x="3828" y="539"/>
                    </a:lnTo>
                    <a:lnTo>
                      <a:pt x="3829" y="539"/>
                    </a:lnTo>
                    <a:lnTo>
                      <a:pt x="3829" y="538"/>
                    </a:lnTo>
                    <a:lnTo>
                      <a:pt x="3830" y="538"/>
                    </a:lnTo>
                    <a:lnTo>
                      <a:pt x="3830" y="539"/>
                    </a:lnTo>
                    <a:lnTo>
                      <a:pt x="3831" y="539"/>
                    </a:lnTo>
                    <a:lnTo>
                      <a:pt x="3832" y="539"/>
                    </a:lnTo>
                    <a:lnTo>
                      <a:pt x="3833" y="539"/>
                    </a:lnTo>
                    <a:lnTo>
                      <a:pt x="3834" y="539"/>
                    </a:lnTo>
                    <a:lnTo>
                      <a:pt x="3835" y="539"/>
                    </a:lnTo>
                    <a:lnTo>
                      <a:pt x="3836" y="539"/>
                    </a:lnTo>
                    <a:lnTo>
                      <a:pt x="3837" y="539"/>
                    </a:lnTo>
                    <a:lnTo>
                      <a:pt x="3838" y="539"/>
                    </a:lnTo>
                    <a:lnTo>
                      <a:pt x="3839" y="539"/>
                    </a:lnTo>
                    <a:lnTo>
                      <a:pt x="3839" y="538"/>
                    </a:lnTo>
                    <a:lnTo>
                      <a:pt x="3840" y="538"/>
                    </a:lnTo>
                    <a:lnTo>
                      <a:pt x="3840" y="539"/>
                    </a:lnTo>
                    <a:lnTo>
                      <a:pt x="3841" y="539"/>
                    </a:lnTo>
                    <a:lnTo>
                      <a:pt x="3842" y="539"/>
                    </a:lnTo>
                    <a:lnTo>
                      <a:pt x="3842" y="538"/>
                    </a:lnTo>
                    <a:lnTo>
                      <a:pt x="3843" y="538"/>
                    </a:lnTo>
                    <a:lnTo>
                      <a:pt x="3843" y="539"/>
                    </a:lnTo>
                    <a:lnTo>
                      <a:pt x="3844" y="539"/>
                    </a:lnTo>
                    <a:lnTo>
                      <a:pt x="3845" y="539"/>
                    </a:lnTo>
                    <a:lnTo>
                      <a:pt x="3845" y="538"/>
                    </a:lnTo>
                    <a:lnTo>
                      <a:pt x="3846" y="538"/>
                    </a:lnTo>
                    <a:lnTo>
                      <a:pt x="3847" y="538"/>
                    </a:lnTo>
                    <a:lnTo>
                      <a:pt x="3848" y="538"/>
                    </a:lnTo>
                    <a:lnTo>
                      <a:pt x="3848" y="537"/>
                    </a:lnTo>
                    <a:lnTo>
                      <a:pt x="3849" y="537"/>
                    </a:lnTo>
                    <a:lnTo>
                      <a:pt x="3849" y="538"/>
                    </a:lnTo>
                    <a:lnTo>
                      <a:pt x="3850" y="538"/>
                    </a:lnTo>
                    <a:lnTo>
                      <a:pt x="3850" y="539"/>
                    </a:lnTo>
                    <a:lnTo>
                      <a:pt x="3851" y="538"/>
                    </a:lnTo>
                    <a:lnTo>
                      <a:pt x="3851" y="537"/>
                    </a:lnTo>
                    <a:lnTo>
                      <a:pt x="3852" y="537"/>
                    </a:lnTo>
                    <a:lnTo>
                      <a:pt x="3852" y="538"/>
                    </a:lnTo>
                    <a:lnTo>
                      <a:pt x="3853" y="538"/>
                    </a:lnTo>
                    <a:lnTo>
                      <a:pt x="3854" y="538"/>
                    </a:lnTo>
                    <a:lnTo>
                      <a:pt x="3854" y="537"/>
                    </a:lnTo>
                    <a:lnTo>
                      <a:pt x="3855" y="537"/>
                    </a:lnTo>
                    <a:lnTo>
                      <a:pt x="3855" y="539"/>
                    </a:lnTo>
                    <a:lnTo>
                      <a:pt x="3856" y="539"/>
                    </a:lnTo>
                    <a:lnTo>
                      <a:pt x="3857" y="539"/>
                    </a:lnTo>
                    <a:lnTo>
                      <a:pt x="3857" y="538"/>
                    </a:lnTo>
                    <a:lnTo>
                      <a:pt x="3858" y="538"/>
                    </a:lnTo>
                    <a:lnTo>
                      <a:pt x="3859" y="538"/>
                    </a:lnTo>
                    <a:lnTo>
                      <a:pt x="3859" y="539"/>
                    </a:lnTo>
                    <a:lnTo>
                      <a:pt x="3860" y="539"/>
                    </a:lnTo>
                    <a:lnTo>
                      <a:pt x="3861" y="539"/>
                    </a:lnTo>
                    <a:lnTo>
                      <a:pt x="3861" y="538"/>
                    </a:lnTo>
                    <a:lnTo>
                      <a:pt x="3862" y="538"/>
                    </a:lnTo>
                    <a:lnTo>
                      <a:pt x="3862" y="539"/>
                    </a:lnTo>
                    <a:lnTo>
                      <a:pt x="3863" y="539"/>
                    </a:lnTo>
                    <a:lnTo>
                      <a:pt x="3864" y="539"/>
                    </a:lnTo>
                    <a:lnTo>
                      <a:pt x="3865" y="539"/>
                    </a:lnTo>
                    <a:lnTo>
                      <a:pt x="3866" y="539"/>
                    </a:lnTo>
                    <a:lnTo>
                      <a:pt x="3867" y="539"/>
                    </a:lnTo>
                    <a:lnTo>
                      <a:pt x="3868" y="539"/>
                    </a:lnTo>
                    <a:lnTo>
                      <a:pt x="3869" y="539"/>
                    </a:lnTo>
                    <a:lnTo>
                      <a:pt x="3870" y="539"/>
                    </a:lnTo>
                    <a:lnTo>
                      <a:pt x="3871" y="539"/>
                    </a:lnTo>
                    <a:lnTo>
                      <a:pt x="3872" y="539"/>
                    </a:lnTo>
                    <a:lnTo>
                      <a:pt x="3873" y="539"/>
                    </a:lnTo>
                    <a:lnTo>
                      <a:pt x="3873" y="538"/>
                    </a:lnTo>
                    <a:lnTo>
                      <a:pt x="3874" y="538"/>
                    </a:lnTo>
                    <a:lnTo>
                      <a:pt x="3875" y="538"/>
                    </a:lnTo>
                    <a:lnTo>
                      <a:pt x="3875" y="539"/>
                    </a:lnTo>
                    <a:lnTo>
                      <a:pt x="3876" y="538"/>
                    </a:lnTo>
                    <a:lnTo>
                      <a:pt x="3877" y="538"/>
                    </a:lnTo>
                    <a:lnTo>
                      <a:pt x="3877" y="539"/>
                    </a:lnTo>
                    <a:lnTo>
                      <a:pt x="3878" y="539"/>
                    </a:lnTo>
                    <a:lnTo>
                      <a:pt x="3879" y="539"/>
                    </a:lnTo>
                    <a:lnTo>
                      <a:pt x="3880" y="539"/>
                    </a:lnTo>
                    <a:lnTo>
                      <a:pt x="3880" y="538"/>
                    </a:lnTo>
                    <a:lnTo>
                      <a:pt x="3881" y="538"/>
                    </a:lnTo>
                    <a:lnTo>
                      <a:pt x="3881" y="539"/>
                    </a:lnTo>
                    <a:lnTo>
                      <a:pt x="3882" y="539"/>
                    </a:lnTo>
                    <a:lnTo>
                      <a:pt x="3883" y="539"/>
                    </a:lnTo>
                    <a:lnTo>
                      <a:pt x="3884" y="539"/>
                    </a:lnTo>
                    <a:lnTo>
                      <a:pt x="3885" y="539"/>
                    </a:lnTo>
                    <a:lnTo>
                      <a:pt x="3886" y="539"/>
                    </a:lnTo>
                    <a:lnTo>
                      <a:pt x="3887" y="539"/>
                    </a:lnTo>
                    <a:lnTo>
                      <a:pt x="3888" y="539"/>
                    </a:lnTo>
                    <a:lnTo>
                      <a:pt x="3889" y="539"/>
                    </a:lnTo>
                    <a:lnTo>
                      <a:pt x="3890" y="539"/>
                    </a:lnTo>
                    <a:lnTo>
                      <a:pt x="3890" y="538"/>
                    </a:lnTo>
                    <a:lnTo>
                      <a:pt x="3891" y="538"/>
                    </a:lnTo>
                    <a:lnTo>
                      <a:pt x="3891" y="539"/>
                    </a:lnTo>
                    <a:lnTo>
                      <a:pt x="3892" y="539"/>
                    </a:lnTo>
                    <a:lnTo>
                      <a:pt x="3893" y="539"/>
                    </a:lnTo>
                    <a:lnTo>
                      <a:pt x="3893" y="538"/>
                    </a:lnTo>
                    <a:lnTo>
                      <a:pt x="3894" y="538"/>
                    </a:lnTo>
                    <a:lnTo>
                      <a:pt x="3895" y="538"/>
                    </a:lnTo>
                    <a:lnTo>
                      <a:pt x="3895" y="537"/>
                    </a:lnTo>
                    <a:lnTo>
                      <a:pt x="3895" y="538"/>
                    </a:lnTo>
                    <a:lnTo>
                      <a:pt x="3896" y="538"/>
                    </a:lnTo>
                    <a:lnTo>
                      <a:pt x="3896" y="539"/>
                    </a:lnTo>
                    <a:lnTo>
                      <a:pt x="3897" y="538"/>
                    </a:lnTo>
                    <a:lnTo>
                      <a:pt x="3898" y="538"/>
                    </a:lnTo>
                    <a:lnTo>
                      <a:pt x="3898" y="539"/>
                    </a:lnTo>
                    <a:lnTo>
                      <a:pt x="3898" y="538"/>
                    </a:lnTo>
                    <a:lnTo>
                      <a:pt x="3899" y="538"/>
                    </a:lnTo>
                    <a:lnTo>
                      <a:pt x="3899" y="539"/>
                    </a:lnTo>
                    <a:lnTo>
                      <a:pt x="3900" y="539"/>
                    </a:lnTo>
                    <a:lnTo>
                      <a:pt x="3901" y="539"/>
                    </a:lnTo>
                    <a:lnTo>
                      <a:pt x="3901" y="538"/>
                    </a:lnTo>
                    <a:lnTo>
                      <a:pt x="3901" y="539"/>
                    </a:lnTo>
                    <a:lnTo>
                      <a:pt x="3902" y="539"/>
                    </a:lnTo>
                    <a:lnTo>
                      <a:pt x="3903" y="539"/>
                    </a:lnTo>
                    <a:lnTo>
                      <a:pt x="3904" y="539"/>
                    </a:lnTo>
                    <a:lnTo>
                      <a:pt x="3905" y="539"/>
                    </a:lnTo>
                    <a:lnTo>
                      <a:pt x="3906" y="539"/>
                    </a:lnTo>
                    <a:lnTo>
                      <a:pt x="3907" y="539"/>
                    </a:lnTo>
                    <a:lnTo>
                      <a:pt x="3907" y="538"/>
                    </a:lnTo>
                    <a:lnTo>
                      <a:pt x="3908" y="538"/>
                    </a:lnTo>
                    <a:lnTo>
                      <a:pt x="3908" y="539"/>
                    </a:lnTo>
                    <a:lnTo>
                      <a:pt x="3909" y="539"/>
                    </a:lnTo>
                    <a:lnTo>
                      <a:pt x="3910" y="539"/>
                    </a:lnTo>
                    <a:lnTo>
                      <a:pt x="3911" y="539"/>
                    </a:lnTo>
                    <a:lnTo>
                      <a:pt x="3912" y="539"/>
                    </a:lnTo>
                    <a:lnTo>
                      <a:pt x="3913" y="539"/>
                    </a:lnTo>
                    <a:lnTo>
                      <a:pt x="3914" y="539"/>
                    </a:lnTo>
                    <a:lnTo>
                      <a:pt x="3915" y="539"/>
                    </a:lnTo>
                    <a:lnTo>
                      <a:pt x="3915" y="538"/>
                    </a:lnTo>
                    <a:lnTo>
                      <a:pt x="3916" y="538"/>
                    </a:lnTo>
                    <a:lnTo>
                      <a:pt x="3916" y="539"/>
                    </a:lnTo>
                    <a:lnTo>
                      <a:pt x="3917" y="539"/>
                    </a:lnTo>
                    <a:lnTo>
                      <a:pt x="3918" y="539"/>
                    </a:lnTo>
                    <a:lnTo>
                      <a:pt x="3918" y="538"/>
                    </a:lnTo>
                    <a:lnTo>
                      <a:pt x="3919" y="538"/>
                    </a:lnTo>
                    <a:lnTo>
                      <a:pt x="3920" y="538"/>
                    </a:lnTo>
                    <a:lnTo>
                      <a:pt x="3921" y="538"/>
                    </a:lnTo>
                    <a:lnTo>
                      <a:pt x="3922" y="538"/>
                    </a:lnTo>
                    <a:lnTo>
                      <a:pt x="3922" y="539"/>
                    </a:lnTo>
                    <a:lnTo>
                      <a:pt x="3923" y="539"/>
                    </a:lnTo>
                    <a:lnTo>
                      <a:pt x="3924" y="539"/>
                    </a:lnTo>
                    <a:lnTo>
                      <a:pt x="3925" y="539"/>
                    </a:lnTo>
                    <a:lnTo>
                      <a:pt x="3926" y="539"/>
                    </a:lnTo>
                    <a:lnTo>
                      <a:pt x="3926" y="538"/>
                    </a:lnTo>
                    <a:lnTo>
                      <a:pt x="3927" y="538"/>
                    </a:lnTo>
                    <a:lnTo>
                      <a:pt x="3927" y="539"/>
                    </a:lnTo>
                    <a:lnTo>
                      <a:pt x="3928" y="539"/>
                    </a:lnTo>
                    <a:lnTo>
                      <a:pt x="3929" y="539"/>
                    </a:lnTo>
                    <a:lnTo>
                      <a:pt x="3929" y="538"/>
                    </a:lnTo>
                    <a:lnTo>
                      <a:pt x="3929" y="539"/>
                    </a:lnTo>
                    <a:lnTo>
                      <a:pt x="3930" y="539"/>
                    </a:lnTo>
                    <a:lnTo>
                      <a:pt x="3931" y="539"/>
                    </a:lnTo>
                    <a:lnTo>
                      <a:pt x="3932" y="539"/>
                    </a:lnTo>
                    <a:lnTo>
                      <a:pt x="3933" y="539"/>
                    </a:lnTo>
                    <a:lnTo>
                      <a:pt x="3934" y="539"/>
                    </a:lnTo>
                    <a:lnTo>
                      <a:pt x="3935" y="539"/>
                    </a:lnTo>
                    <a:lnTo>
                      <a:pt x="3935" y="538"/>
                    </a:lnTo>
                    <a:lnTo>
                      <a:pt x="3935" y="539"/>
                    </a:lnTo>
                    <a:lnTo>
                      <a:pt x="3936" y="539"/>
                    </a:lnTo>
                    <a:lnTo>
                      <a:pt x="3937" y="539"/>
                    </a:lnTo>
                    <a:lnTo>
                      <a:pt x="3937" y="538"/>
                    </a:lnTo>
                    <a:lnTo>
                      <a:pt x="3938" y="538"/>
                    </a:lnTo>
                    <a:lnTo>
                      <a:pt x="3938" y="539"/>
                    </a:lnTo>
                    <a:lnTo>
                      <a:pt x="3939" y="539"/>
                    </a:lnTo>
                    <a:lnTo>
                      <a:pt x="3940" y="539"/>
                    </a:lnTo>
                    <a:lnTo>
                      <a:pt x="3941" y="539"/>
                    </a:lnTo>
                    <a:lnTo>
                      <a:pt x="3942" y="539"/>
                    </a:lnTo>
                    <a:lnTo>
                      <a:pt x="3943" y="539"/>
                    </a:lnTo>
                    <a:lnTo>
                      <a:pt x="3943" y="538"/>
                    </a:lnTo>
                    <a:lnTo>
                      <a:pt x="3944" y="538"/>
                    </a:lnTo>
                    <a:lnTo>
                      <a:pt x="3944" y="539"/>
                    </a:lnTo>
                    <a:lnTo>
                      <a:pt x="3944" y="538"/>
                    </a:lnTo>
                    <a:lnTo>
                      <a:pt x="3945" y="538"/>
                    </a:lnTo>
                    <a:lnTo>
                      <a:pt x="3945" y="539"/>
                    </a:lnTo>
                    <a:lnTo>
                      <a:pt x="3945" y="538"/>
                    </a:lnTo>
                    <a:lnTo>
                      <a:pt x="3946" y="538"/>
                    </a:lnTo>
                    <a:lnTo>
                      <a:pt x="3946" y="539"/>
                    </a:lnTo>
                    <a:lnTo>
                      <a:pt x="3947" y="539"/>
                    </a:lnTo>
                    <a:lnTo>
                      <a:pt x="3948" y="539"/>
                    </a:lnTo>
                    <a:lnTo>
                      <a:pt x="3949" y="539"/>
                    </a:lnTo>
                    <a:lnTo>
                      <a:pt x="3950" y="539"/>
                    </a:lnTo>
                    <a:lnTo>
                      <a:pt x="3951" y="539"/>
                    </a:lnTo>
                    <a:lnTo>
                      <a:pt x="3951" y="538"/>
                    </a:lnTo>
                    <a:lnTo>
                      <a:pt x="3952" y="538"/>
                    </a:lnTo>
                    <a:lnTo>
                      <a:pt x="3952" y="539"/>
                    </a:lnTo>
                    <a:lnTo>
                      <a:pt x="3953" y="538"/>
                    </a:lnTo>
                    <a:lnTo>
                      <a:pt x="3953" y="539"/>
                    </a:lnTo>
                    <a:lnTo>
                      <a:pt x="3954" y="539"/>
                    </a:lnTo>
                    <a:lnTo>
                      <a:pt x="3955" y="539"/>
                    </a:lnTo>
                    <a:lnTo>
                      <a:pt x="3956" y="539"/>
                    </a:lnTo>
                    <a:lnTo>
                      <a:pt x="3957" y="539"/>
                    </a:lnTo>
                    <a:lnTo>
                      <a:pt x="3958" y="539"/>
                    </a:lnTo>
                    <a:lnTo>
                      <a:pt x="3958" y="538"/>
                    </a:lnTo>
                    <a:lnTo>
                      <a:pt x="3959" y="538"/>
                    </a:lnTo>
                    <a:lnTo>
                      <a:pt x="3960" y="538"/>
                    </a:lnTo>
                    <a:lnTo>
                      <a:pt x="3960" y="539"/>
                    </a:lnTo>
                    <a:lnTo>
                      <a:pt x="3961" y="539"/>
                    </a:lnTo>
                    <a:lnTo>
                      <a:pt x="3962" y="539"/>
                    </a:lnTo>
                    <a:lnTo>
                      <a:pt x="3963" y="539"/>
                    </a:lnTo>
                    <a:lnTo>
                      <a:pt x="3964" y="539"/>
                    </a:lnTo>
                    <a:lnTo>
                      <a:pt x="3965" y="539"/>
                    </a:lnTo>
                    <a:lnTo>
                      <a:pt x="3965" y="538"/>
                    </a:lnTo>
                    <a:lnTo>
                      <a:pt x="3966" y="538"/>
                    </a:lnTo>
                    <a:lnTo>
                      <a:pt x="3966" y="539"/>
                    </a:lnTo>
                    <a:lnTo>
                      <a:pt x="3967" y="539"/>
                    </a:lnTo>
                    <a:lnTo>
                      <a:pt x="3968" y="539"/>
                    </a:lnTo>
                    <a:lnTo>
                      <a:pt x="3968" y="538"/>
                    </a:lnTo>
                    <a:lnTo>
                      <a:pt x="3969" y="538"/>
                    </a:lnTo>
                    <a:lnTo>
                      <a:pt x="3970" y="538"/>
                    </a:lnTo>
                    <a:lnTo>
                      <a:pt x="3971" y="538"/>
                    </a:lnTo>
                    <a:lnTo>
                      <a:pt x="3972" y="538"/>
                    </a:lnTo>
                    <a:lnTo>
                      <a:pt x="3973" y="538"/>
                    </a:lnTo>
                    <a:lnTo>
                      <a:pt x="3973" y="539"/>
                    </a:lnTo>
                    <a:lnTo>
                      <a:pt x="3973" y="538"/>
                    </a:lnTo>
                    <a:lnTo>
                      <a:pt x="3974" y="538"/>
                    </a:lnTo>
                    <a:lnTo>
                      <a:pt x="3974" y="539"/>
                    </a:lnTo>
                    <a:lnTo>
                      <a:pt x="3975" y="538"/>
                    </a:lnTo>
                    <a:lnTo>
                      <a:pt x="3975" y="539"/>
                    </a:lnTo>
                    <a:lnTo>
                      <a:pt x="3976" y="539"/>
                    </a:lnTo>
                    <a:lnTo>
                      <a:pt x="3977" y="539"/>
                    </a:lnTo>
                    <a:lnTo>
                      <a:pt x="3977" y="538"/>
                    </a:lnTo>
                    <a:lnTo>
                      <a:pt x="3978" y="538"/>
                    </a:lnTo>
                    <a:lnTo>
                      <a:pt x="3979" y="538"/>
                    </a:lnTo>
                    <a:lnTo>
                      <a:pt x="3980" y="538"/>
                    </a:lnTo>
                    <a:lnTo>
                      <a:pt x="3981" y="538"/>
                    </a:lnTo>
                    <a:lnTo>
                      <a:pt x="3982" y="538"/>
                    </a:lnTo>
                    <a:lnTo>
                      <a:pt x="3983" y="538"/>
                    </a:lnTo>
                    <a:lnTo>
                      <a:pt x="3984" y="538"/>
                    </a:lnTo>
                    <a:lnTo>
                      <a:pt x="3984" y="537"/>
                    </a:lnTo>
                    <a:lnTo>
                      <a:pt x="3985" y="537"/>
                    </a:lnTo>
                    <a:lnTo>
                      <a:pt x="3985" y="538"/>
                    </a:lnTo>
                    <a:lnTo>
                      <a:pt x="3986" y="538"/>
                    </a:lnTo>
                    <a:lnTo>
                      <a:pt x="3986" y="539"/>
                    </a:lnTo>
                    <a:lnTo>
                      <a:pt x="3986" y="538"/>
                    </a:lnTo>
                    <a:lnTo>
                      <a:pt x="3987" y="538"/>
                    </a:lnTo>
                    <a:lnTo>
                      <a:pt x="3987" y="539"/>
                    </a:lnTo>
                    <a:lnTo>
                      <a:pt x="3988" y="538"/>
                    </a:lnTo>
                    <a:lnTo>
                      <a:pt x="3989" y="538"/>
                    </a:lnTo>
                    <a:lnTo>
                      <a:pt x="3990" y="538"/>
                    </a:lnTo>
                    <a:lnTo>
                      <a:pt x="3991" y="538"/>
                    </a:lnTo>
                    <a:lnTo>
                      <a:pt x="3991" y="539"/>
                    </a:lnTo>
                    <a:lnTo>
                      <a:pt x="3992" y="539"/>
                    </a:lnTo>
                    <a:lnTo>
                      <a:pt x="3993" y="539"/>
                    </a:lnTo>
                    <a:lnTo>
                      <a:pt x="3993" y="538"/>
                    </a:lnTo>
                    <a:lnTo>
                      <a:pt x="3994" y="538"/>
                    </a:lnTo>
                    <a:lnTo>
                      <a:pt x="3994" y="539"/>
                    </a:lnTo>
                    <a:lnTo>
                      <a:pt x="3995" y="539"/>
                    </a:lnTo>
                    <a:lnTo>
                      <a:pt x="3996" y="539"/>
                    </a:lnTo>
                    <a:lnTo>
                      <a:pt x="3997" y="539"/>
                    </a:lnTo>
                    <a:lnTo>
                      <a:pt x="3997" y="538"/>
                    </a:lnTo>
                    <a:lnTo>
                      <a:pt x="3998" y="538"/>
                    </a:lnTo>
                    <a:lnTo>
                      <a:pt x="3999" y="538"/>
                    </a:lnTo>
                    <a:lnTo>
                      <a:pt x="3999" y="539"/>
                    </a:lnTo>
                    <a:lnTo>
                      <a:pt x="4000" y="539"/>
                    </a:lnTo>
                    <a:lnTo>
                      <a:pt x="4001" y="539"/>
                    </a:lnTo>
                    <a:lnTo>
                      <a:pt x="4002" y="539"/>
                    </a:lnTo>
                    <a:lnTo>
                      <a:pt x="4003" y="539"/>
                    </a:lnTo>
                    <a:lnTo>
                      <a:pt x="4003" y="538"/>
                    </a:lnTo>
                    <a:lnTo>
                      <a:pt x="4004" y="538"/>
                    </a:lnTo>
                    <a:lnTo>
                      <a:pt x="4005" y="538"/>
                    </a:lnTo>
                    <a:lnTo>
                      <a:pt x="4006" y="538"/>
                    </a:lnTo>
                    <a:lnTo>
                      <a:pt x="4007" y="538"/>
                    </a:lnTo>
                    <a:lnTo>
                      <a:pt x="4007" y="539"/>
                    </a:lnTo>
                    <a:lnTo>
                      <a:pt x="4008" y="539"/>
                    </a:lnTo>
                    <a:lnTo>
                      <a:pt x="4009" y="539"/>
                    </a:lnTo>
                    <a:lnTo>
                      <a:pt x="4009" y="538"/>
                    </a:lnTo>
                    <a:lnTo>
                      <a:pt x="4009" y="539"/>
                    </a:lnTo>
                    <a:lnTo>
                      <a:pt x="4010" y="539"/>
                    </a:lnTo>
                    <a:lnTo>
                      <a:pt x="4011" y="539"/>
                    </a:lnTo>
                    <a:lnTo>
                      <a:pt x="4011" y="538"/>
                    </a:lnTo>
                    <a:lnTo>
                      <a:pt x="4012" y="538"/>
                    </a:lnTo>
                    <a:lnTo>
                      <a:pt x="4012" y="539"/>
                    </a:lnTo>
                    <a:lnTo>
                      <a:pt x="4013" y="539"/>
                    </a:lnTo>
                    <a:lnTo>
                      <a:pt x="4014" y="539"/>
                    </a:lnTo>
                    <a:lnTo>
                      <a:pt x="4015" y="539"/>
                    </a:lnTo>
                    <a:lnTo>
                      <a:pt x="4015" y="538"/>
                    </a:lnTo>
                    <a:lnTo>
                      <a:pt x="4015" y="539"/>
                    </a:lnTo>
                    <a:lnTo>
                      <a:pt x="4016" y="539"/>
                    </a:lnTo>
                    <a:lnTo>
                      <a:pt x="4017" y="539"/>
                    </a:lnTo>
                    <a:lnTo>
                      <a:pt x="4018" y="539"/>
                    </a:lnTo>
                    <a:lnTo>
                      <a:pt x="4018" y="538"/>
                    </a:lnTo>
                    <a:lnTo>
                      <a:pt x="4019" y="538"/>
                    </a:lnTo>
                    <a:lnTo>
                      <a:pt x="4019" y="539"/>
                    </a:lnTo>
                    <a:lnTo>
                      <a:pt x="4020" y="538"/>
                    </a:lnTo>
                    <a:lnTo>
                      <a:pt x="4021" y="538"/>
                    </a:lnTo>
                    <a:lnTo>
                      <a:pt x="4022" y="538"/>
                    </a:lnTo>
                    <a:lnTo>
                      <a:pt x="4023" y="538"/>
                    </a:lnTo>
                    <a:lnTo>
                      <a:pt x="4024" y="538"/>
                    </a:lnTo>
                    <a:lnTo>
                      <a:pt x="4025" y="538"/>
                    </a:lnTo>
                    <a:lnTo>
                      <a:pt x="4026" y="538"/>
                    </a:lnTo>
                    <a:lnTo>
                      <a:pt x="4026" y="537"/>
                    </a:lnTo>
                    <a:lnTo>
                      <a:pt x="4027" y="537"/>
                    </a:lnTo>
                    <a:lnTo>
                      <a:pt x="4027" y="538"/>
                    </a:lnTo>
                    <a:lnTo>
                      <a:pt x="4028" y="538"/>
                    </a:lnTo>
                    <a:lnTo>
                      <a:pt x="4029" y="538"/>
                    </a:lnTo>
                    <a:lnTo>
                      <a:pt x="4029" y="535"/>
                    </a:lnTo>
                    <a:lnTo>
                      <a:pt x="4030" y="535"/>
                    </a:lnTo>
                    <a:lnTo>
                      <a:pt x="4030" y="534"/>
                    </a:lnTo>
                    <a:lnTo>
                      <a:pt x="4031" y="534"/>
                    </a:lnTo>
                    <a:lnTo>
                      <a:pt x="4031" y="533"/>
                    </a:lnTo>
                    <a:lnTo>
                      <a:pt x="4032" y="533"/>
                    </a:lnTo>
                    <a:lnTo>
                      <a:pt x="4032" y="534"/>
                    </a:lnTo>
                    <a:lnTo>
                      <a:pt x="4033" y="534"/>
                    </a:lnTo>
                    <a:lnTo>
                      <a:pt x="4033" y="536"/>
                    </a:lnTo>
                    <a:lnTo>
                      <a:pt x="4033" y="534"/>
                    </a:lnTo>
                    <a:lnTo>
                      <a:pt x="4034" y="534"/>
                    </a:lnTo>
                    <a:lnTo>
                      <a:pt x="4034" y="535"/>
                    </a:lnTo>
                    <a:lnTo>
                      <a:pt x="4035" y="534"/>
                    </a:lnTo>
                    <a:lnTo>
                      <a:pt x="4035" y="533"/>
                    </a:lnTo>
                    <a:lnTo>
                      <a:pt x="4035" y="535"/>
                    </a:lnTo>
                    <a:lnTo>
                      <a:pt x="4036" y="535"/>
                    </a:lnTo>
                    <a:lnTo>
                      <a:pt x="4036" y="537"/>
                    </a:lnTo>
                    <a:lnTo>
                      <a:pt x="4037" y="537"/>
                    </a:lnTo>
                    <a:lnTo>
                      <a:pt x="4038" y="537"/>
                    </a:lnTo>
                    <a:lnTo>
                      <a:pt x="4039" y="537"/>
                    </a:lnTo>
                    <a:lnTo>
                      <a:pt x="4039" y="538"/>
                    </a:lnTo>
                    <a:lnTo>
                      <a:pt x="4040" y="538"/>
                    </a:lnTo>
                    <a:lnTo>
                      <a:pt x="4041" y="538"/>
                    </a:lnTo>
                    <a:lnTo>
                      <a:pt x="4042" y="538"/>
                    </a:lnTo>
                    <a:lnTo>
                      <a:pt x="4043" y="538"/>
                    </a:lnTo>
                    <a:lnTo>
                      <a:pt x="4044" y="538"/>
                    </a:lnTo>
                    <a:lnTo>
                      <a:pt x="4045" y="538"/>
                    </a:lnTo>
                    <a:lnTo>
                      <a:pt x="4046" y="538"/>
                    </a:lnTo>
                    <a:lnTo>
                      <a:pt x="4047" y="538"/>
                    </a:lnTo>
                    <a:lnTo>
                      <a:pt x="4048" y="538"/>
                    </a:lnTo>
                    <a:lnTo>
                      <a:pt x="4049" y="538"/>
                    </a:lnTo>
                    <a:lnTo>
                      <a:pt x="4050" y="538"/>
                    </a:lnTo>
                    <a:lnTo>
                      <a:pt x="4050" y="539"/>
                    </a:lnTo>
                    <a:lnTo>
                      <a:pt x="4050" y="538"/>
                    </a:lnTo>
                    <a:lnTo>
                      <a:pt x="4051" y="538"/>
                    </a:lnTo>
                    <a:lnTo>
                      <a:pt x="4051" y="539"/>
                    </a:lnTo>
                    <a:lnTo>
                      <a:pt x="4052" y="538"/>
                    </a:lnTo>
                    <a:lnTo>
                      <a:pt x="4053" y="538"/>
                    </a:lnTo>
                    <a:lnTo>
                      <a:pt x="4054" y="538"/>
                    </a:lnTo>
                    <a:lnTo>
                      <a:pt x="4054" y="539"/>
                    </a:lnTo>
                    <a:lnTo>
                      <a:pt x="4055" y="538"/>
                    </a:lnTo>
                    <a:lnTo>
                      <a:pt x="4056" y="538"/>
                    </a:lnTo>
                    <a:lnTo>
                      <a:pt x="4056" y="539"/>
                    </a:lnTo>
                    <a:lnTo>
                      <a:pt x="4057" y="539"/>
                    </a:lnTo>
                    <a:lnTo>
                      <a:pt x="4058" y="539"/>
                    </a:lnTo>
                    <a:lnTo>
                      <a:pt x="4058" y="538"/>
                    </a:lnTo>
                    <a:lnTo>
                      <a:pt x="4059" y="538"/>
                    </a:lnTo>
                    <a:lnTo>
                      <a:pt x="4059" y="539"/>
                    </a:lnTo>
                    <a:lnTo>
                      <a:pt x="4059" y="538"/>
                    </a:lnTo>
                    <a:lnTo>
                      <a:pt x="4060" y="538"/>
                    </a:lnTo>
                    <a:lnTo>
                      <a:pt x="4060" y="539"/>
                    </a:lnTo>
                    <a:lnTo>
                      <a:pt x="4060" y="538"/>
                    </a:lnTo>
                    <a:lnTo>
                      <a:pt x="4061" y="538"/>
                    </a:lnTo>
                    <a:lnTo>
                      <a:pt x="4061" y="539"/>
                    </a:lnTo>
                    <a:lnTo>
                      <a:pt x="4062" y="539"/>
                    </a:lnTo>
                    <a:lnTo>
                      <a:pt x="4063" y="539"/>
                    </a:lnTo>
                    <a:lnTo>
                      <a:pt x="4064" y="539"/>
                    </a:lnTo>
                    <a:lnTo>
                      <a:pt x="4065" y="539"/>
                    </a:lnTo>
                    <a:lnTo>
                      <a:pt x="4066" y="539"/>
                    </a:lnTo>
                    <a:lnTo>
                      <a:pt x="4066" y="538"/>
                    </a:lnTo>
                    <a:lnTo>
                      <a:pt x="4067" y="538"/>
                    </a:lnTo>
                    <a:lnTo>
                      <a:pt x="4067" y="539"/>
                    </a:lnTo>
                    <a:lnTo>
                      <a:pt x="4068" y="539"/>
                    </a:lnTo>
                    <a:lnTo>
                      <a:pt x="4069" y="539"/>
                    </a:lnTo>
                    <a:lnTo>
                      <a:pt x="4069" y="538"/>
                    </a:lnTo>
                    <a:lnTo>
                      <a:pt x="4070" y="538"/>
                    </a:lnTo>
                    <a:lnTo>
                      <a:pt x="4070" y="539"/>
                    </a:lnTo>
                    <a:lnTo>
                      <a:pt x="4071" y="539"/>
                    </a:lnTo>
                    <a:lnTo>
                      <a:pt x="4072" y="539"/>
                    </a:lnTo>
                    <a:lnTo>
                      <a:pt x="4073" y="539"/>
                    </a:lnTo>
                    <a:lnTo>
                      <a:pt x="4074" y="539"/>
                    </a:lnTo>
                    <a:lnTo>
                      <a:pt x="4075" y="539"/>
                    </a:lnTo>
                    <a:lnTo>
                      <a:pt x="4075" y="538"/>
                    </a:lnTo>
                    <a:lnTo>
                      <a:pt x="4076" y="538"/>
                    </a:lnTo>
                    <a:lnTo>
                      <a:pt x="4076" y="539"/>
                    </a:lnTo>
                    <a:lnTo>
                      <a:pt x="4076" y="538"/>
                    </a:lnTo>
                    <a:lnTo>
                      <a:pt x="4077" y="538"/>
                    </a:lnTo>
                    <a:lnTo>
                      <a:pt x="4077" y="539"/>
                    </a:lnTo>
                    <a:lnTo>
                      <a:pt x="4078" y="538"/>
                    </a:lnTo>
                    <a:lnTo>
                      <a:pt x="4079" y="538"/>
                    </a:lnTo>
                    <a:lnTo>
                      <a:pt x="4079" y="539"/>
                    </a:lnTo>
                    <a:lnTo>
                      <a:pt x="4080" y="539"/>
                    </a:lnTo>
                    <a:lnTo>
                      <a:pt x="4081" y="539"/>
                    </a:lnTo>
                    <a:lnTo>
                      <a:pt x="4082" y="539"/>
                    </a:lnTo>
                    <a:lnTo>
                      <a:pt x="4083" y="539"/>
                    </a:lnTo>
                    <a:lnTo>
                      <a:pt x="4083" y="538"/>
                    </a:lnTo>
                    <a:lnTo>
                      <a:pt x="4084" y="538"/>
                    </a:lnTo>
                    <a:lnTo>
                      <a:pt x="4085" y="538"/>
                    </a:lnTo>
                    <a:lnTo>
                      <a:pt x="4086" y="538"/>
                    </a:lnTo>
                    <a:lnTo>
                      <a:pt x="4087" y="538"/>
                    </a:lnTo>
                    <a:lnTo>
                      <a:pt x="4088" y="538"/>
                    </a:lnTo>
                    <a:lnTo>
                      <a:pt x="4089" y="538"/>
                    </a:lnTo>
                    <a:lnTo>
                      <a:pt x="4090" y="538"/>
                    </a:lnTo>
                    <a:lnTo>
                      <a:pt x="4091" y="538"/>
                    </a:lnTo>
                    <a:lnTo>
                      <a:pt x="4092" y="538"/>
                    </a:lnTo>
                    <a:lnTo>
                      <a:pt x="4092" y="539"/>
                    </a:lnTo>
                    <a:lnTo>
                      <a:pt x="4093" y="539"/>
                    </a:lnTo>
                    <a:lnTo>
                      <a:pt x="4094" y="539"/>
                    </a:lnTo>
                    <a:lnTo>
                      <a:pt x="4094" y="538"/>
                    </a:lnTo>
                    <a:lnTo>
                      <a:pt x="4095" y="538"/>
                    </a:lnTo>
                    <a:lnTo>
                      <a:pt x="4096" y="538"/>
                    </a:lnTo>
                    <a:lnTo>
                      <a:pt x="4096" y="539"/>
                    </a:lnTo>
                    <a:lnTo>
                      <a:pt x="4097" y="539"/>
                    </a:lnTo>
                    <a:lnTo>
                      <a:pt x="4098" y="539"/>
                    </a:lnTo>
                    <a:lnTo>
                      <a:pt x="4099" y="539"/>
                    </a:lnTo>
                    <a:lnTo>
                      <a:pt x="4100" y="539"/>
                    </a:lnTo>
                    <a:lnTo>
                      <a:pt x="4101" y="539"/>
                    </a:lnTo>
                    <a:lnTo>
                      <a:pt x="4102" y="539"/>
                    </a:lnTo>
                    <a:lnTo>
                      <a:pt x="4103" y="539"/>
                    </a:lnTo>
                    <a:lnTo>
                      <a:pt x="4104" y="539"/>
                    </a:lnTo>
                    <a:lnTo>
                      <a:pt x="4105" y="539"/>
                    </a:lnTo>
                    <a:lnTo>
                      <a:pt x="4106" y="539"/>
                    </a:lnTo>
                    <a:lnTo>
                      <a:pt x="4107" y="539"/>
                    </a:lnTo>
                    <a:lnTo>
                      <a:pt x="4108" y="539"/>
                    </a:lnTo>
                    <a:lnTo>
                      <a:pt x="4109" y="539"/>
                    </a:lnTo>
                    <a:lnTo>
                      <a:pt x="4110" y="539"/>
                    </a:lnTo>
                    <a:lnTo>
                      <a:pt x="4111" y="539"/>
                    </a:lnTo>
                    <a:lnTo>
                      <a:pt x="4112" y="539"/>
                    </a:lnTo>
                    <a:lnTo>
                      <a:pt x="4113" y="539"/>
                    </a:lnTo>
                    <a:lnTo>
                      <a:pt x="4114" y="539"/>
                    </a:lnTo>
                    <a:lnTo>
                      <a:pt x="4115" y="539"/>
                    </a:lnTo>
                    <a:lnTo>
                      <a:pt x="4116" y="539"/>
                    </a:lnTo>
                    <a:lnTo>
                      <a:pt x="4117" y="539"/>
                    </a:lnTo>
                    <a:lnTo>
                      <a:pt x="4118" y="539"/>
                    </a:lnTo>
                    <a:lnTo>
                      <a:pt x="4119" y="539"/>
                    </a:lnTo>
                    <a:lnTo>
                      <a:pt x="4120" y="539"/>
                    </a:lnTo>
                    <a:lnTo>
                      <a:pt x="4121" y="539"/>
                    </a:lnTo>
                    <a:lnTo>
                      <a:pt x="4122" y="539"/>
                    </a:lnTo>
                    <a:lnTo>
                      <a:pt x="4123" y="539"/>
                    </a:lnTo>
                    <a:lnTo>
                      <a:pt x="4124" y="539"/>
                    </a:lnTo>
                    <a:lnTo>
                      <a:pt x="4125" y="539"/>
                    </a:lnTo>
                    <a:lnTo>
                      <a:pt x="4126" y="539"/>
                    </a:lnTo>
                    <a:lnTo>
                      <a:pt x="4127" y="539"/>
                    </a:lnTo>
                    <a:lnTo>
                      <a:pt x="4128" y="539"/>
                    </a:lnTo>
                    <a:lnTo>
                      <a:pt x="4129" y="539"/>
                    </a:lnTo>
                    <a:lnTo>
                      <a:pt x="4130" y="539"/>
                    </a:lnTo>
                    <a:lnTo>
                      <a:pt x="4131" y="539"/>
                    </a:lnTo>
                    <a:lnTo>
                      <a:pt x="4132" y="539"/>
                    </a:lnTo>
                    <a:lnTo>
                      <a:pt x="4133" y="539"/>
                    </a:lnTo>
                    <a:lnTo>
                      <a:pt x="4134" y="539"/>
                    </a:lnTo>
                    <a:lnTo>
                      <a:pt x="4135" y="539"/>
                    </a:lnTo>
                    <a:lnTo>
                      <a:pt x="4136" y="539"/>
                    </a:lnTo>
                    <a:lnTo>
                      <a:pt x="4137" y="539"/>
                    </a:lnTo>
                    <a:lnTo>
                      <a:pt x="4138" y="539"/>
                    </a:lnTo>
                    <a:lnTo>
                      <a:pt x="4139" y="539"/>
                    </a:lnTo>
                    <a:lnTo>
                      <a:pt x="4140" y="539"/>
                    </a:lnTo>
                    <a:lnTo>
                      <a:pt x="4141" y="539"/>
                    </a:lnTo>
                    <a:lnTo>
                      <a:pt x="4142" y="539"/>
                    </a:lnTo>
                    <a:lnTo>
                      <a:pt x="4143" y="539"/>
                    </a:lnTo>
                    <a:lnTo>
                      <a:pt x="4144" y="539"/>
                    </a:lnTo>
                    <a:lnTo>
                      <a:pt x="4145" y="539"/>
                    </a:lnTo>
                    <a:lnTo>
                      <a:pt x="4146" y="539"/>
                    </a:lnTo>
                    <a:lnTo>
                      <a:pt x="4147" y="539"/>
                    </a:lnTo>
                    <a:lnTo>
                      <a:pt x="4148" y="539"/>
                    </a:lnTo>
                    <a:lnTo>
                      <a:pt x="4149" y="539"/>
                    </a:lnTo>
                    <a:lnTo>
                      <a:pt x="4150" y="539"/>
                    </a:lnTo>
                    <a:lnTo>
                      <a:pt x="4151" y="539"/>
                    </a:lnTo>
                    <a:lnTo>
                      <a:pt x="4151" y="538"/>
                    </a:lnTo>
                    <a:lnTo>
                      <a:pt x="4152" y="538"/>
                    </a:lnTo>
                    <a:lnTo>
                      <a:pt x="4152" y="539"/>
                    </a:lnTo>
                    <a:lnTo>
                      <a:pt x="4152" y="538"/>
                    </a:lnTo>
                    <a:lnTo>
                      <a:pt x="4153" y="538"/>
                    </a:lnTo>
                    <a:lnTo>
                      <a:pt x="4153" y="539"/>
                    </a:lnTo>
                    <a:lnTo>
                      <a:pt x="4153" y="538"/>
                    </a:lnTo>
                    <a:lnTo>
                      <a:pt x="4154" y="538"/>
                    </a:lnTo>
                    <a:lnTo>
                      <a:pt x="4154" y="539"/>
                    </a:lnTo>
                    <a:lnTo>
                      <a:pt x="4155" y="539"/>
                    </a:lnTo>
                    <a:lnTo>
                      <a:pt x="4155" y="528"/>
                    </a:lnTo>
                    <a:lnTo>
                      <a:pt x="4156" y="528"/>
                    </a:lnTo>
                    <a:lnTo>
                      <a:pt x="4156" y="505"/>
                    </a:lnTo>
                    <a:lnTo>
                      <a:pt x="4156" y="507"/>
                    </a:lnTo>
                    <a:lnTo>
                      <a:pt x="4157" y="507"/>
                    </a:lnTo>
                    <a:lnTo>
                      <a:pt x="4157" y="532"/>
                    </a:lnTo>
                    <a:lnTo>
                      <a:pt x="4157" y="535"/>
                    </a:lnTo>
                    <a:lnTo>
                      <a:pt x="4158" y="535"/>
                    </a:lnTo>
                    <a:lnTo>
                      <a:pt x="4158" y="539"/>
                    </a:lnTo>
                    <a:lnTo>
                      <a:pt x="4159" y="535"/>
                    </a:lnTo>
                    <a:lnTo>
                      <a:pt x="4159" y="513"/>
                    </a:lnTo>
                    <a:lnTo>
                      <a:pt x="4160" y="513"/>
                    </a:lnTo>
                    <a:lnTo>
                      <a:pt x="4160" y="528"/>
                    </a:lnTo>
                    <a:lnTo>
                      <a:pt x="4160" y="533"/>
                    </a:lnTo>
                    <a:lnTo>
                      <a:pt x="4161" y="533"/>
                    </a:lnTo>
                    <a:lnTo>
                      <a:pt x="4161" y="538"/>
                    </a:lnTo>
                    <a:lnTo>
                      <a:pt x="4161" y="537"/>
                    </a:lnTo>
                    <a:lnTo>
                      <a:pt x="4162" y="537"/>
                    </a:lnTo>
                    <a:lnTo>
                      <a:pt x="4162" y="532"/>
                    </a:lnTo>
                    <a:lnTo>
                      <a:pt x="4162" y="533"/>
                    </a:lnTo>
                    <a:lnTo>
                      <a:pt x="4163" y="533"/>
                    </a:lnTo>
                    <a:lnTo>
                      <a:pt x="4163" y="531"/>
                    </a:lnTo>
                    <a:lnTo>
                      <a:pt x="4163" y="535"/>
                    </a:lnTo>
                    <a:lnTo>
                      <a:pt x="4164" y="535"/>
                    </a:lnTo>
                    <a:lnTo>
                      <a:pt x="4164" y="539"/>
                    </a:lnTo>
                    <a:lnTo>
                      <a:pt x="4164" y="538"/>
                    </a:lnTo>
                    <a:lnTo>
                      <a:pt x="4165" y="538"/>
                    </a:lnTo>
                    <a:lnTo>
                      <a:pt x="4165" y="539"/>
                    </a:lnTo>
                    <a:lnTo>
                      <a:pt x="4166" y="538"/>
                    </a:lnTo>
                    <a:lnTo>
                      <a:pt x="4167" y="538"/>
                    </a:lnTo>
                    <a:lnTo>
                      <a:pt x="4167" y="539"/>
                    </a:lnTo>
                    <a:lnTo>
                      <a:pt x="4167" y="538"/>
                    </a:lnTo>
                    <a:lnTo>
                      <a:pt x="4168" y="538"/>
                    </a:lnTo>
                    <a:lnTo>
                      <a:pt x="4168" y="539"/>
                    </a:lnTo>
                    <a:lnTo>
                      <a:pt x="4169" y="538"/>
                    </a:lnTo>
                    <a:lnTo>
                      <a:pt x="4169" y="539"/>
                    </a:lnTo>
                    <a:lnTo>
                      <a:pt x="4170" y="539"/>
                    </a:lnTo>
                    <a:lnTo>
                      <a:pt x="4171" y="539"/>
                    </a:lnTo>
                    <a:lnTo>
                      <a:pt x="4172" y="539"/>
                    </a:lnTo>
                    <a:lnTo>
                      <a:pt x="4173" y="539"/>
                    </a:lnTo>
                    <a:lnTo>
                      <a:pt x="4174" y="539"/>
                    </a:lnTo>
                    <a:lnTo>
                      <a:pt x="4175" y="539"/>
                    </a:lnTo>
                    <a:lnTo>
                      <a:pt x="4176" y="539"/>
                    </a:lnTo>
                    <a:lnTo>
                      <a:pt x="4177" y="539"/>
                    </a:lnTo>
                    <a:lnTo>
                      <a:pt x="4178" y="539"/>
                    </a:lnTo>
                    <a:lnTo>
                      <a:pt x="4179" y="539"/>
                    </a:lnTo>
                    <a:lnTo>
                      <a:pt x="4180" y="539"/>
                    </a:lnTo>
                    <a:lnTo>
                      <a:pt x="4181" y="539"/>
                    </a:lnTo>
                    <a:lnTo>
                      <a:pt x="4182" y="539"/>
                    </a:lnTo>
                    <a:lnTo>
                      <a:pt x="4183" y="539"/>
                    </a:lnTo>
                    <a:lnTo>
                      <a:pt x="4184" y="539"/>
                    </a:lnTo>
                    <a:lnTo>
                      <a:pt x="4185" y="539"/>
                    </a:lnTo>
                    <a:lnTo>
                      <a:pt x="4186" y="539"/>
                    </a:lnTo>
                    <a:lnTo>
                      <a:pt x="4187" y="539"/>
                    </a:lnTo>
                    <a:lnTo>
                      <a:pt x="4188" y="539"/>
                    </a:lnTo>
                    <a:lnTo>
                      <a:pt x="4189" y="539"/>
                    </a:lnTo>
                    <a:lnTo>
                      <a:pt x="4190" y="539"/>
                    </a:lnTo>
                    <a:lnTo>
                      <a:pt x="4191" y="539"/>
                    </a:lnTo>
                    <a:lnTo>
                      <a:pt x="4192" y="539"/>
                    </a:lnTo>
                    <a:lnTo>
                      <a:pt x="4193" y="539"/>
                    </a:lnTo>
                    <a:lnTo>
                      <a:pt x="4194" y="539"/>
                    </a:lnTo>
                    <a:lnTo>
                      <a:pt x="4195" y="539"/>
                    </a:lnTo>
                    <a:lnTo>
                      <a:pt x="4196" y="539"/>
                    </a:lnTo>
                    <a:lnTo>
                      <a:pt x="4197" y="539"/>
                    </a:lnTo>
                    <a:lnTo>
                      <a:pt x="4198" y="539"/>
                    </a:lnTo>
                    <a:lnTo>
                      <a:pt x="4199" y="539"/>
                    </a:lnTo>
                    <a:lnTo>
                      <a:pt x="4200" y="539"/>
                    </a:lnTo>
                    <a:lnTo>
                      <a:pt x="4201" y="539"/>
                    </a:lnTo>
                    <a:lnTo>
                      <a:pt x="4202" y="539"/>
                    </a:lnTo>
                    <a:lnTo>
                      <a:pt x="4203" y="539"/>
                    </a:lnTo>
                    <a:lnTo>
                      <a:pt x="4204" y="539"/>
                    </a:lnTo>
                    <a:lnTo>
                      <a:pt x="4205" y="539"/>
                    </a:lnTo>
                    <a:lnTo>
                      <a:pt x="4206" y="539"/>
                    </a:lnTo>
                    <a:lnTo>
                      <a:pt x="4207" y="539"/>
                    </a:lnTo>
                    <a:lnTo>
                      <a:pt x="4208" y="539"/>
                    </a:lnTo>
                    <a:lnTo>
                      <a:pt x="4209" y="539"/>
                    </a:lnTo>
                    <a:lnTo>
                      <a:pt x="4210" y="539"/>
                    </a:lnTo>
                    <a:lnTo>
                      <a:pt x="4211" y="539"/>
                    </a:lnTo>
                    <a:lnTo>
                      <a:pt x="4212" y="539"/>
                    </a:lnTo>
                    <a:lnTo>
                      <a:pt x="4213" y="539"/>
                    </a:lnTo>
                    <a:lnTo>
                      <a:pt x="4214" y="539"/>
                    </a:lnTo>
                    <a:lnTo>
                      <a:pt x="4215" y="539"/>
                    </a:lnTo>
                    <a:lnTo>
                      <a:pt x="4216" y="539"/>
                    </a:lnTo>
                    <a:lnTo>
                      <a:pt x="4217" y="539"/>
                    </a:lnTo>
                    <a:lnTo>
                      <a:pt x="4218" y="539"/>
                    </a:lnTo>
                    <a:lnTo>
                      <a:pt x="4219" y="539"/>
                    </a:lnTo>
                    <a:lnTo>
                      <a:pt x="4220" y="539"/>
                    </a:lnTo>
                    <a:lnTo>
                      <a:pt x="4221" y="539"/>
                    </a:lnTo>
                    <a:lnTo>
                      <a:pt x="4222" y="539"/>
                    </a:lnTo>
                    <a:lnTo>
                      <a:pt x="4223" y="539"/>
                    </a:lnTo>
                    <a:lnTo>
                      <a:pt x="4224" y="539"/>
                    </a:lnTo>
                    <a:lnTo>
                      <a:pt x="4225" y="539"/>
                    </a:lnTo>
                    <a:lnTo>
                      <a:pt x="4226" y="539"/>
                    </a:lnTo>
                    <a:lnTo>
                      <a:pt x="4227" y="539"/>
                    </a:lnTo>
                    <a:lnTo>
                      <a:pt x="4228" y="539"/>
                    </a:lnTo>
                    <a:lnTo>
                      <a:pt x="4229" y="539"/>
                    </a:lnTo>
                    <a:lnTo>
                      <a:pt x="4230" y="539"/>
                    </a:lnTo>
                    <a:lnTo>
                      <a:pt x="4231" y="539"/>
                    </a:lnTo>
                    <a:lnTo>
                      <a:pt x="4232" y="539"/>
                    </a:lnTo>
                    <a:lnTo>
                      <a:pt x="4233" y="539"/>
                    </a:lnTo>
                    <a:lnTo>
                      <a:pt x="4234" y="539"/>
                    </a:lnTo>
                    <a:lnTo>
                      <a:pt x="4235" y="539"/>
                    </a:lnTo>
                    <a:lnTo>
                      <a:pt x="4236" y="539"/>
                    </a:lnTo>
                    <a:lnTo>
                      <a:pt x="4237" y="539"/>
                    </a:lnTo>
                    <a:lnTo>
                      <a:pt x="4238" y="539"/>
                    </a:lnTo>
                    <a:lnTo>
                      <a:pt x="4239" y="539"/>
                    </a:lnTo>
                    <a:lnTo>
                      <a:pt x="4240" y="539"/>
                    </a:lnTo>
                    <a:lnTo>
                      <a:pt x="4241" y="539"/>
                    </a:lnTo>
                    <a:lnTo>
                      <a:pt x="4242" y="539"/>
                    </a:lnTo>
                    <a:lnTo>
                      <a:pt x="4243" y="539"/>
                    </a:lnTo>
                    <a:lnTo>
                      <a:pt x="4244" y="539"/>
                    </a:lnTo>
                    <a:lnTo>
                      <a:pt x="4245" y="539"/>
                    </a:lnTo>
                    <a:lnTo>
                      <a:pt x="4246" y="539"/>
                    </a:lnTo>
                    <a:lnTo>
                      <a:pt x="4247" y="539"/>
                    </a:lnTo>
                    <a:lnTo>
                      <a:pt x="4248" y="539"/>
                    </a:lnTo>
                    <a:lnTo>
                      <a:pt x="4249" y="539"/>
                    </a:lnTo>
                    <a:lnTo>
                      <a:pt x="4250" y="539"/>
                    </a:lnTo>
                    <a:lnTo>
                      <a:pt x="4251" y="539"/>
                    </a:lnTo>
                    <a:lnTo>
                      <a:pt x="4252" y="539"/>
                    </a:lnTo>
                    <a:lnTo>
                      <a:pt x="4253" y="539"/>
                    </a:lnTo>
                    <a:lnTo>
                      <a:pt x="4254" y="539"/>
                    </a:lnTo>
                    <a:lnTo>
                      <a:pt x="4255" y="539"/>
                    </a:lnTo>
                    <a:lnTo>
                      <a:pt x="4256" y="539"/>
                    </a:lnTo>
                    <a:lnTo>
                      <a:pt x="4257" y="539"/>
                    </a:lnTo>
                    <a:lnTo>
                      <a:pt x="4258" y="539"/>
                    </a:lnTo>
                    <a:lnTo>
                      <a:pt x="4259" y="539"/>
                    </a:lnTo>
                    <a:lnTo>
                      <a:pt x="4260" y="539"/>
                    </a:lnTo>
                    <a:lnTo>
                      <a:pt x="4261" y="539"/>
                    </a:lnTo>
                    <a:lnTo>
                      <a:pt x="4262" y="539"/>
                    </a:lnTo>
                    <a:lnTo>
                      <a:pt x="4263" y="539"/>
                    </a:lnTo>
                    <a:lnTo>
                      <a:pt x="4264" y="539"/>
                    </a:lnTo>
                    <a:lnTo>
                      <a:pt x="4265" y="539"/>
                    </a:lnTo>
                    <a:lnTo>
                      <a:pt x="4266" y="539"/>
                    </a:lnTo>
                    <a:lnTo>
                      <a:pt x="4267" y="539"/>
                    </a:lnTo>
                    <a:lnTo>
                      <a:pt x="4268" y="539"/>
                    </a:lnTo>
                    <a:lnTo>
                      <a:pt x="4269" y="539"/>
                    </a:lnTo>
                    <a:lnTo>
                      <a:pt x="4270" y="539"/>
                    </a:lnTo>
                    <a:lnTo>
                      <a:pt x="4271" y="539"/>
                    </a:lnTo>
                    <a:lnTo>
                      <a:pt x="4272" y="539"/>
                    </a:lnTo>
                    <a:lnTo>
                      <a:pt x="4273" y="539"/>
                    </a:lnTo>
                    <a:lnTo>
                      <a:pt x="4274" y="539"/>
                    </a:lnTo>
                    <a:lnTo>
                      <a:pt x="4275" y="539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74" name="Rectangle 113"/>
              <p:cNvSpPr>
                <a:spLocks noChangeArrowheads="1"/>
              </p:cNvSpPr>
              <p:nvPr/>
            </p:nvSpPr>
            <p:spPr bwMode="auto">
              <a:xfrm rot="-5400000">
                <a:off x="2977" y="1869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770.1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75" name="Line 114"/>
              <p:cNvSpPr>
                <a:spLocks noChangeShapeType="1"/>
              </p:cNvSpPr>
              <p:nvPr/>
            </p:nvSpPr>
            <p:spPr bwMode="auto">
              <a:xfrm flipV="1">
                <a:off x="3041" y="1988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76" name="Rectangle 115"/>
              <p:cNvSpPr>
                <a:spLocks noChangeArrowheads="1"/>
              </p:cNvSpPr>
              <p:nvPr/>
            </p:nvSpPr>
            <p:spPr bwMode="auto">
              <a:xfrm rot="-5400000">
                <a:off x="1031" y="2224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175.0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77" name="Line 116"/>
              <p:cNvSpPr>
                <a:spLocks noChangeShapeType="1"/>
              </p:cNvSpPr>
              <p:nvPr/>
            </p:nvSpPr>
            <p:spPr bwMode="auto">
              <a:xfrm flipV="1">
                <a:off x="1070" y="2365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78" name="Rectangle 117"/>
              <p:cNvSpPr>
                <a:spLocks noChangeArrowheads="1"/>
              </p:cNvSpPr>
              <p:nvPr/>
            </p:nvSpPr>
            <p:spPr bwMode="auto">
              <a:xfrm rot="-5400000">
                <a:off x="902" y="2273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136.0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79" name="Line 118"/>
              <p:cNvSpPr>
                <a:spLocks noChangeShapeType="1"/>
              </p:cNvSpPr>
              <p:nvPr/>
            </p:nvSpPr>
            <p:spPr bwMode="auto">
              <a:xfrm flipV="1">
                <a:off x="940" y="2415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80" name="Rectangle 119"/>
              <p:cNvSpPr>
                <a:spLocks noChangeArrowheads="1"/>
              </p:cNvSpPr>
              <p:nvPr/>
            </p:nvSpPr>
            <p:spPr bwMode="auto">
              <a:xfrm rot="-5400000">
                <a:off x="2464" y="2390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607.0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81" name="Line 120"/>
              <p:cNvSpPr>
                <a:spLocks noChangeShapeType="1"/>
              </p:cNvSpPr>
              <p:nvPr/>
            </p:nvSpPr>
            <p:spPr bwMode="auto">
              <a:xfrm flipV="1">
                <a:off x="2501" y="2533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82" name="Rectangle 121"/>
              <p:cNvSpPr>
                <a:spLocks noChangeArrowheads="1"/>
              </p:cNvSpPr>
              <p:nvPr/>
            </p:nvSpPr>
            <p:spPr bwMode="auto">
              <a:xfrm rot="-5400000">
                <a:off x="698" y="2432"/>
                <a:ext cx="110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70.0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83" name="Line 122"/>
              <p:cNvSpPr>
                <a:spLocks noChangeShapeType="1"/>
              </p:cNvSpPr>
              <p:nvPr/>
            </p:nvSpPr>
            <p:spPr bwMode="auto">
              <a:xfrm flipV="1">
                <a:off x="721" y="2552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84" name="Rectangle 123"/>
              <p:cNvSpPr>
                <a:spLocks noChangeArrowheads="1"/>
              </p:cNvSpPr>
              <p:nvPr/>
            </p:nvSpPr>
            <p:spPr bwMode="auto">
              <a:xfrm rot="-5400000">
                <a:off x="5270" y="2434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1466.7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85" name="Line 124"/>
              <p:cNvSpPr>
                <a:spLocks noChangeShapeType="1"/>
              </p:cNvSpPr>
              <p:nvPr/>
            </p:nvSpPr>
            <p:spPr bwMode="auto">
              <a:xfrm flipV="1">
                <a:off x="5349" y="2571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86" name="Rectangle 125"/>
              <p:cNvSpPr>
                <a:spLocks noChangeArrowheads="1"/>
              </p:cNvSpPr>
              <p:nvPr/>
            </p:nvSpPr>
            <p:spPr bwMode="auto">
              <a:xfrm rot="-5400000">
                <a:off x="1770" y="2427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397.8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87" name="Line 126"/>
              <p:cNvSpPr>
                <a:spLocks noChangeShapeType="1"/>
              </p:cNvSpPr>
              <p:nvPr/>
            </p:nvSpPr>
            <p:spPr bwMode="auto">
              <a:xfrm flipV="1">
                <a:off x="1808" y="2570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88" name="Rectangle 127"/>
              <p:cNvSpPr>
                <a:spLocks noChangeArrowheads="1"/>
              </p:cNvSpPr>
              <p:nvPr/>
            </p:nvSpPr>
            <p:spPr bwMode="auto">
              <a:xfrm rot="-5400000">
                <a:off x="1317" y="2433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261.0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89" name="Line 128"/>
              <p:cNvSpPr>
                <a:spLocks noChangeShapeType="1"/>
              </p:cNvSpPr>
              <p:nvPr/>
            </p:nvSpPr>
            <p:spPr bwMode="auto">
              <a:xfrm flipV="1">
                <a:off x="1354" y="2574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90" name="Rectangle 129"/>
              <p:cNvSpPr>
                <a:spLocks noChangeArrowheads="1"/>
              </p:cNvSpPr>
              <p:nvPr/>
            </p:nvSpPr>
            <p:spPr bwMode="auto">
              <a:xfrm rot="-5400000">
                <a:off x="1545" y="2443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329.9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91" name="Line 130"/>
              <p:cNvSpPr>
                <a:spLocks noChangeShapeType="1"/>
              </p:cNvSpPr>
              <p:nvPr/>
            </p:nvSpPr>
            <p:spPr bwMode="auto">
              <a:xfrm flipV="1">
                <a:off x="1583" y="2585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92" name="Rectangle 131"/>
              <p:cNvSpPr>
                <a:spLocks noChangeArrowheads="1"/>
              </p:cNvSpPr>
              <p:nvPr/>
            </p:nvSpPr>
            <p:spPr bwMode="auto">
              <a:xfrm rot="-5400000">
                <a:off x="1223" y="2438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233.1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93" name="Line 132"/>
              <p:cNvSpPr>
                <a:spLocks noChangeShapeType="1"/>
              </p:cNvSpPr>
              <p:nvPr/>
            </p:nvSpPr>
            <p:spPr bwMode="auto">
              <a:xfrm flipV="1">
                <a:off x="1261" y="2580"/>
                <a:ext cx="1" cy="10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94" name="Rectangle 133"/>
              <p:cNvSpPr>
                <a:spLocks noChangeArrowheads="1"/>
              </p:cNvSpPr>
              <p:nvPr/>
            </p:nvSpPr>
            <p:spPr bwMode="auto">
              <a:xfrm rot="-5400000">
                <a:off x="1650" y="2444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361.8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95" name="Line 134"/>
              <p:cNvSpPr>
                <a:spLocks noChangeShapeType="1"/>
              </p:cNvSpPr>
              <p:nvPr/>
            </p:nvSpPr>
            <p:spPr bwMode="auto">
              <a:xfrm flipV="1">
                <a:off x="1688" y="2586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96" name="Rectangle 135"/>
              <p:cNvSpPr>
                <a:spLocks noChangeArrowheads="1"/>
              </p:cNvSpPr>
              <p:nvPr/>
            </p:nvSpPr>
            <p:spPr bwMode="auto">
              <a:xfrm rot="-5400000">
                <a:off x="2921" y="2484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753.0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97" name="Line 136"/>
              <p:cNvSpPr>
                <a:spLocks noChangeShapeType="1"/>
              </p:cNvSpPr>
              <p:nvPr/>
            </p:nvSpPr>
            <p:spPr bwMode="auto">
              <a:xfrm flipV="1">
                <a:off x="2984" y="2589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98" name="Rectangle 137"/>
              <p:cNvSpPr>
                <a:spLocks noChangeArrowheads="1"/>
              </p:cNvSpPr>
              <p:nvPr/>
            </p:nvSpPr>
            <p:spPr bwMode="auto">
              <a:xfrm rot="-5400000">
                <a:off x="2761" y="2450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697.0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99" name="Line 138"/>
              <p:cNvSpPr>
                <a:spLocks noChangeShapeType="1"/>
              </p:cNvSpPr>
              <p:nvPr/>
            </p:nvSpPr>
            <p:spPr bwMode="auto">
              <a:xfrm flipV="1">
                <a:off x="2799" y="2593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00" name="Rectangle 139"/>
              <p:cNvSpPr>
                <a:spLocks noChangeArrowheads="1"/>
              </p:cNvSpPr>
              <p:nvPr/>
            </p:nvSpPr>
            <p:spPr bwMode="auto">
              <a:xfrm rot="-5400000">
                <a:off x="2145" y="2455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510.9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01" name="Line 140"/>
              <p:cNvSpPr>
                <a:spLocks noChangeShapeType="1"/>
              </p:cNvSpPr>
              <p:nvPr/>
            </p:nvSpPr>
            <p:spPr bwMode="auto">
              <a:xfrm flipV="1">
                <a:off x="2183" y="2597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02" name="Rectangle 141"/>
              <p:cNvSpPr>
                <a:spLocks noChangeArrowheads="1"/>
              </p:cNvSpPr>
              <p:nvPr/>
            </p:nvSpPr>
            <p:spPr bwMode="auto">
              <a:xfrm rot="-5400000">
                <a:off x="1960" y="2459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462.9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03" name="Line 142"/>
              <p:cNvSpPr>
                <a:spLocks noChangeShapeType="1"/>
              </p:cNvSpPr>
              <p:nvPr/>
            </p:nvSpPr>
            <p:spPr bwMode="auto">
              <a:xfrm flipV="1">
                <a:off x="2024" y="2597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04" name="Rectangle 143"/>
              <p:cNvSpPr>
                <a:spLocks noChangeArrowheads="1"/>
              </p:cNvSpPr>
              <p:nvPr/>
            </p:nvSpPr>
            <p:spPr bwMode="auto">
              <a:xfrm rot="-5400000">
                <a:off x="3359" y="2481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885.1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05" name="Line 144"/>
              <p:cNvSpPr>
                <a:spLocks noChangeShapeType="1"/>
              </p:cNvSpPr>
              <p:nvPr/>
            </p:nvSpPr>
            <p:spPr bwMode="auto">
              <a:xfrm flipV="1">
                <a:off x="3423" y="2598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06" name="Rectangle 145"/>
              <p:cNvSpPr>
                <a:spLocks noChangeArrowheads="1"/>
              </p:cNvSpPr>
              <p:nvPr/>
            </p:nvSpPr>
            <p:spPr bwMode="auto">
              <a:xfrm rot="-5400000">
                <a:off x="1445" y="2457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299.9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07" name="Line 146"/>
              <p:cNvSpPr>
                <a:spLocks noChangeShapeType="1"/>
              </p:cNvSpPr>
              <p:nvPr/>
            </p:nvSpPr>
            <p:spPr bwMode="auto">
              <a:xfrm flipV="1">
                <a:off x="1483" y="2598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08" name="Rectangle 147"/>
              <p:cNvSpPr>
                <a:spLocks noChangeArrowheads="1"/>
              </p:cNvSpPr>
              <p:nvPr/>
            </p:nvSpPr>
            <p:spPr bwMode="auto">
              <a:xfrm rot="-5400000">
                <a:off x="5125" y="2441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1423.0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09" name="Line 148"/>
              <p:cNvSpPr>
                <a:spLocks noChangeShapeType="1"/>
              </p:cNvSpPr>
              <p:nvPr/>
            </p:nvSpPr>
            <p:spPr bwMode="auto">
              <a:xfrm flipV="1">
                <a:off x="5205" y="2603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10" name="Rectangle 149"/>
              <p:cNvSpPr>
                <a:spLocks noChangeArrowheads="1"/>
              </p:cNvSpPr>
              <p:nvPr/>
            </p:nvSpPr>
            <p:spPr bwMode="auto">
              <a:xfrm rot="-5400000">
                <a:off x="1867" y="2463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434.9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11" name="Line 150"/>
              <p:cNvSpPr>
                <a:spLocks noChangeShapeType="1"/>
              </p:cNvSpPr>
              <p:nvPr/>
            </p:nvSpPr>
            <p:spPr bwMode="auto">
              <a:xfrm flipV="1">
                <a:off x="1930" y="2602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12" name="Rectangle 151"/>
              <p:cNvSpPr>
                <a:spLocks noChangeArrowheads="1"/>
              </p:cNvSpPr>
              <p:nvPr/>
            </p:nvSpPr>
            <p:spPr bwMode="auto">
              <a:xfrm rot="-5400000">
                <a:off x="2858" y="2484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726.0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13" name="Line 152"/>
              <p:cNvSpPr>
                <a:spLocks noChangeShapeType="1"/>
              </p:cNvSpPr>
              <p:nvPr/>
            </p:nvSpPr>
            <p:spPr bwMode="auto">
              <a:xfrm flipV="1">
                <a:off x="2896" y="2603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14" name="Rectangle 153"/>
              <p:cNvSpPr>
                <a:spLocks noChangeArrowheads="1"/>
              </p:cNvSpPr>
              <p:nvPr/>
            </p:nvSpPr>
            <p:spPr bwMode="auto">
              <a:xfrm rot="-5400000">
                <a:off x="2324" y="2461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564.9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15" name="Line 154"/>
              <p:cNvSpPr>
                <a:spLocks noChangeShapeType="1"/>
              </p:cNvSpPr>
              <p:nvPr/>
            </p:nvSpPr>
            <p:spPr bwMode="auto">
              <a:xfrm flipV="1">
                <a:off x="2361" y="2603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16" name="Rectangle 155"/>
              <p:cNvSpPr>
                <a:spLocks noChangeArrowheads="1"/>
              </p:cNvSpPr>
              <p:nvPr/>
            </p:nvSpPr>
            <p:spPr bwMode="auto">
              <a:xfrm rot="-5400000">
                <a:off x="3595" y="2487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956.2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17" name="Line 156"/>
              <p:cNvSpPr>
                <a:spLocks noChangeShapeType="1"/>
              </p:cNvSpPr>
              <p:nvPr/>
            </p:nvSpPr>
            <p:spPr bwMode="auto">
              <a:xfrm flipV="1">
                <a:off x="3658" y="2604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18" name="Rectangle 157"/>
              <p:cNvSpPr>
                <a:spLocks noChangeArrowheads="1"/>
              </p:cNvSpPr>
              <p:nvPr/>
            </p:nvSpPr>
            <p:spPr bwMode="auto">
              <a:xfrm rot="-5400000">
                <a:off x="3953" y="2470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1069.4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19" name="Line 158"/>
              <p:cNvSpPr>
                <a:spLocks noChangeShapeType="1"/>
              </p:cNvSpPr>
              <p:nvPr/>
            </p:nvSpPr>
            <p:spPr bwMode="auto">
              <a:xfrm flipV="1">
                <a:off x="4033" y="2607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20" name="Rectangle 159"/>
              <p:cNvSpPr>
                <a:spLocks noChangeArrowheads="1"/>
              </p:cNvSpPr>
              <p:nvPr/>
            </p:nvSpPr>
            <p:spPr bwMode="auto">
              <a:xfrm rot="-5400000">
                <a:off x="3126" y="2464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815.0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21" name="Line 160"/>
              <p:cNvSpPr>
                <a:spLocks noChangeShapeType="1"/>
              </p:cNvSpPr>
              <p:nvPr/>
            </p:nvSpPr>
            <p:spPr bwMode="auto">
              <a:xfrm flipV="1">
                <a:off x="3190" y="2607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22" name="Rectangle 161"/>
              <p:cNvSpPr>
                <a:spLocks noChangeArrowheads="1"/>
              </p:cNvSpPr>
              <p:nvPr/>
            </p:nvSpPr>
            <p:spPr bwMode="auto">
              <a:xfrm rot="-5400000">
                <a:off x="4493" y="2470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1232.4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23" name="Line 162"/>
              <p:cNvSpPr>
                <a:spLocks noChangeShapeType="1"/>
              </p:cNvSpPr>
              <p:nvPr/>
            </p:nvSpPr>
            <p:spPr bwMode="auto">
              <a:xfrm flipV="1">
                <a:off x="4573" y="2607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24" name="Rectangle 163"/>
              <p:cNvSpPr>
                <a:spLocks noChangeArrowheads="1"/>
              </p:cNvSpPr>
              <p:nvPr/>
            </p:nvSpPr>
            <p:spPr bwMode="auto">
              <a:xfrm rot="-5400000">
                <a:off x="3243" y="2464"/>
                <a:ext cx="141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850.1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25" name="Line 164"/>
              <p:cNvSpPr>
                <a:spLocks noChangeShapeType="1"/>
              </p:cNvSpPr>
              <p:nvPr/>
            </p:nvSpPr>
            <p:spPr bwMode="auto">
              <a:xfrm flipV="1">
                <a:off x="3306" y="2607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26" name="Rectangle 165"/>
              <p:cNvSpPr>
                <a:spLocks noChangeArrowheads="1"/>
              </p:cNvSpPr>
              <p:nvPr/>
            </p:nvSpPr>
            <p:spPr bwMode="auto">
              <a:xfrm rot="-5400000">
                <a:off x="4914" y="2446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1359.5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27" name="Line 166"/>
              <p:cNvSpPr>
                <a:spLocks noChangeShapeType="1"/>
              </p:cNvSpPr>
              <p:nvPr/>
            </p:nvSpPr>
            <p:spPr bwMode="auto">
              <a:xfrm flipV="1">
                <a:off x="4994" y="260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28" name="Rectangle 167"/>
              <p:cNvSpPr>
                <a:spLocks noChangeArrowheads="1"/>
              </p:cNvSpPr>
              <p:nvPr/>
            </p:nvSpPr>
            <p:spPr bwMode="auto">
              <a:xfrm rot="-5400000">
                <a:off x="4783" y="2471"/>
                <a:ext cx="173" cy="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1319.6</a:t>
                </a:r>
                <a:endParaRPr lang="de-DE" sz="7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29" name="Line 168"/>
              <p:cNvSpPr>
                <a:spLocks noChangeShapeType="1"/>
              </p:cNvSpPr>
              <p:nvPr/>
            </p:nvSpPr>
            <p:spPr bwMode="auto">
              <a:xfrm flipV="1">
                <a:off x="4862" y="260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0" name="Line 169"/>
              <p:cNvSpPr>
                <a:spLocks noChangeShapeType="1"/>
              </p:cNvSpPr>
              <p:nvPr/>
            </p:nvSpPr>
            <p:spPr bwMode="auto">
              <a:xfrm flipV="1">
                <a:off x="1070" y="1626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1" name="Line 170"/>
              <p:cNvSpPr>
                <a:spLocks noChangeShapeType="1"/>
              </p:cNvSpPr>
              <p:nvPr/>
            </p:nvSpPr>
            <p:spPr bwMode="auto">
              <a:xfrm>
                <a:off x="1070" y="1645"/>
                <a:ext cx="8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2" name="Line 171"/>
              <p:cNvSpPr>
                <a:spLocks noChangeShapeType="1"/>
              </p:cNvSpPr>
              <p:nvPr/>
            </p:nvSpPr>
            <p:spPr bwMode="auto">
              <a:xfrm>
                <a:off x="1217" y="1645"/>
                <a:ext cx="87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3" name="Line 172"/>
              <p:cNvSpPr>
                <a:spLocks noChangeShapeType="1"/>
              </p:cNvSpPr>
              <p:nvPr/>
            </p:nvSpPr>
            <p:spPr bwMode="auto">
              <a:xfrm flipV="1">
                <a:off x="1304" y="1626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7" name="Line 173"/>
              <p:cNvSpPr>
                <a:spLocks noChangeShapeType="1"/>
              </p:cNvSpPr>
              <p:nvPr/>
            </p:nvSpPr>
            <p:spPr bwMode="auto">
              <a:xfrm>
                <a:off x="1070" y="1664"/>
                <a:ext cx="1" cy="708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5" name="Line 174"/>
              <p:cNvSpPr>
                <a:spLocks noChangeShapeType="1"/>
              </p:cNvSpPr>
              <p:nvPr/>
            </p:nvSpPr>
            <p:spPr bwMode="auto">
              <a:xfrm>
                <a:off x="1304" y="1664"/>
                <a:ext cx="1" cy="923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6" name="Rectangle 175"/>
              <p:cNvSpPr>
                <a:spLocks noChangeArrowheads="1"/>
              </p:cNvSpPr>
              <p:nvPr/>
            </p:nvSpPr>
            <p:spPr bwMode="auto">
              <a:xfrm>
                <a:off x="1166" y="1608"/>
                <a:ext cx="37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A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7" name="Line 176"/>
              <p:cNvSpPr>
                <a:spLocks noChangeShapeType="1"/>
              </p:cNvSpPr>
              <p:nvPr/>
            </p:nvSpPr>
            <p:spPr bwMode="auto">
              <a:xfrm flipV="1">
                <a:off x="1304" y="1626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8" name="Line 177"/>
              <p:cNvSpPr>
                <a:spLocks noChangeShapeType="1"/>
              </p:cNvSpPr>
              <p:nvPr/>
            </p:nvSpPr>
            <p:spPr bwMode="auto">
              <a:xfrm>
                <a:off x="1304" y="1645"/>
                <a:ext cx="136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9" name="Line 178"/>
              <p:cNvSpPr>
                <a:spLocks noChangeShapeType="1"/>
              </p:cNvSpPr>
              <p:nvPr/>
            </p:nvSpPr>
            <p:spPr bwMode="auto">
              <a:xfrm>
                <a:off x="1502" y="1645"/>
                <a:ext cx="137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0" name="Line 179"/>
              <p:cNvSpPr>
                <a:spLocks noChangeShapeType="1"/>
              </p:cNvSpPr>
              <p:nvPr/>
            </p:nvSpPr>
            <p:spPr bwMode="auto">
              <a:xfrm flipV="1">
                <a:off x="1639" y="1626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4" name="Line 180"/>
              <p:cNvSpPr>
                <a:spLocks noChangeShapeType="1"/>
              </p:cNvSpPr>
              <p:nvPr/>
            </p:nvSpPr>
            <p:spPr bwMode="auto">
              <a:xfrm>
                <a:off x="1304" y="1664"/>
                <a:ext cx="1" cy="923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2" name="Line 181"/>
              <p:cNvSpPr>
                <a:spLocks noChangeShapeType="1"/>
              </p:cNvSpPr>
              <p:nvPr/>
            </p:nvSpPr>
            <p:spPr bwMode="auto">
              <a:xfrm>
                <a:off x="1639" y="1664"/>
                <a:ext cx="1" cy="940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3" name="Rectangle 182"/>
              <p:cNvSpPr>
                <a:spLocks noChangeArrowheads="1"/>
              </p:cNvSpPr>
              <p:nvPr/>
            </p:nvSpPr>
            <p:spPr bwMode="auto">
              <a:xfrm>
                <a:off x="1451" y="1608"/>
                <a:ext cx="34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T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4" name="Line 183"/>
              <p:cNvSpPr>
                <a:spLocks noChangeShapeType="1"/>
              </p:cNvSpPr>
              <p:nvPr/>
            </p:nvSpPr>
            <p:spPr bwMode="auto">
              <a:xfrm flipV="1">
                <a:off x="1639" y="1626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5" name="Line 184"/>
              <p:cNvSpPr>
                <a:spLocks noChangeShapeType="1"/>
              </p:cNvSpPr>
              <p:nvPr/>
            </p:nvSpPr>
            <p:spPr bwMode="auto">
              <a:xfrm>
                <a:off x="1639" y="1645"/>
                <a:ext cx="240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6" name="Line 185"/>
              <p:cNvSpPr>
                <a:spLocks noChangeShapeType="1"/>
              </p:cNvSpPr>
              <p:nvPr/>
            </p:nvSpPr>
            <p:spPr bwMode="auto">
              <a:xfrm>
                <a:off x="1942" y="1645"/>
                <a:ext cx="241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7" name="Line 186"/>
              <p:cNvSpPr>
                <a:spLocks noChangeShapeType="1"/>
              </p:cNvSpPr>
              <p:nvPr/>
            </p:nvSpPr>
            <p:spPr bwMode="auto">
              <a:xfrm flipV="1">
                <a:off x="2183" y="1626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1" name="Line 187"/>
              <p:cNvSpPr>
                <a:spLocks noChangeShapeType="1"/>
              </p:cNvSpPr>
              <p:nvPr/>
            </p:nvSpPr>
            <p:spPr bwMode="auto">
              <a:xfrm>
                <a:off x="1639" y="1664"/>
                <a:ext cx="1" cy="940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9" name="Line 188"/>
              <p:cNvSpPr>
                <a:spLocks noChangeShapeType="1"/>
              </p:cNvSpPr>
              <p:nvPr/>
            </p:nvSpPr>
            <p:spPr bwMode="auto">
              <a:xfrm>
                <a:off x="2183" y="1664"/>
                <a:ext cx="1" cy="940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0" name="Rectangle 189"/>
              <p:cNvSpPr>
                <a:spLocks noChangeArrowheads="1"/>
              </p:cNvSpPr>
              <p:nvPr/>
            </p:nvSpPr>
            <p:spPr bwMode="auto">
              <a:xfrm>
                <a:off x="1891" y="1608"/>
                <a:ext cx="37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Y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1" name="Line 190"/>
              <p:cNvSpPr>
                <a:spLocks noChangeShapeType="1"/>
              </p:cNvSpPr>
              <p:nvPr/>
            </p:nvSpPr>
            <p:spPr bwMode="auto">
              <a:xfrm flipV="1">
                <a:off x="2183" y="1626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2" name="Line 191"/>
              <p:cNvSpPr>
                <a:spLocks noChangeShapeType="1"/>
              </p:cNvSpPr>
              <p:nvPr/>
            </p:nvSpPr>
            <p:spPr bwMode="auto">
              <a:xfrm>
                <a:off x="2183" y="1645"/>
                <a:ext cx="128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3" name="Line 192"/>
              <p:cNvSpPr>
                <a:spLocks noChangeShapeType="1"/>
              </p:cNvSpPr>
              <p:nvPr/>
            </p:nvSpPr>
            <p:spPr bwMode="auto">
              <a:xfrm>
                <a:off x="2373" y="1645"/>
                <a:ext cx="128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4" name="Line 193"/>
              <p:cNvSpPr>
                <a:spLocks noChangeShapeType="1"/>
              </p:cNvSpPr>
              <p:nvPr/>
            </p:nvSpPr>
            <p:spPr bwMode="auto">
              <a:xfrm flipV="1">
                <a:off x="2501" y="1626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8" name="Line 194"/>
              <p:cNvSpPr>
                <a:spLocks noChangeShapeType="1"/>
              </p:cNvSpPr>
              <p:nvPr/>
            </p:nvSpPr>
            <p:spPr bwMode="auto">
              <a:xfrm>
                <a:off x="2183" y="1664"/>
                <a:ext cx="1" cy="940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6" name="Line 195"/>
              <p:cNvSpPr>
                <a:spLocks noChangeShapeType="1"/>
              </p:cNvSpPr>
              <p:nvPr/>
            </p:nvSpPr>
            <p:spPr bwMode="auto">
              <a:xfrm>
                <a:off x="2501" y="1664"/>
                <a:ext cx="1" cy="876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7" name="Rectangle 196"/>
              <p:cNvSpPr>
                <a:spLocks noChangeArrowheads="1"/>
              </p:cNvSpPr>
              <p:nvPr/>
            </p:nvSpPr>
            <p:spPr bwMode="auto">
              <a:xfrm>
                <a:off x="2322" y="1608"/>
                <a:ext cx="37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P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8" name="Line 197"/>
              <p:cNvSpPr>
                <a:spLocks noChangeShapeType="1"/>
              </p:cNvSpPr>
              <p:nvPr/>
            </p:nvSpPr>
            <p:spPr bwMode="auto">
              <a:xfrm flipV="1">
                <a:off x="2501" y="1626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9" name="Line 198"/>
              <p:cNvSpPr>
                <a:spLocks noChangeShapeType="1"/>
              </p:cNvSpPr>
              <p:nvPr/>
            </p:nvSpPr>
            <p:spPr bwMode="auto">
              <a:xfrm>
                <a:off x="2501" y="1645"/>
                <a:ext cx="23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60" name="Line 199"/>
              <p:cNvSpPr>
                <a:spLocks noChangeShapeType="1"/>
              </p:cNvSpPr>
              <p:nvPr/>
            </p:nvSpPr>
            <p:spPr bwMode="auto">
              <a:xfrm>
                <a:off x="2802" y="1645"/>
                <a:ext cx="239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61" name="Line 200"/>
              <p:cNvSpPr>
                <a:spLocks noChangeShapeType="1"/>
              </p:cNvSpPr>
              <p:nvPr/>
            </p:nvSpPr>
            <p:spPr bwMode="auto">
              <a:xfrm flipV="1">
                <a:off x="3041" y="1626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5" name="Line 201"/>
              <p:cNvSpPr>
                <a:spLocks noChangeShapeType="1"/>
              </p:cNvSpPr>
              <p:nvPr/>
            </p:nvSpPr>
            <p:spPr bwMode="auto">
              <a:xfrm>
                <a:off x="2501" y="1664"/>
                <a:ext cx="1" cy="876"/>
              </a:xfrm>
              <a:prstGeom prst="line">
                <a:avLst/>
              </a:prstGeom>
              <a:noFill/>
              <a:ln w="1588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63" name="Line 202"/>
              <p:cNvSpPr>
                <a:spLocks noChangeShapeType="1"/>
              </p:cNvSpPr>
              <p:nvPr/>
            </p:nvSpPr>
            <p:spPr bwMode="auto">
              <a:xfrm>
                <a:off x="3041" y="1664"/>
                <a:ext cx="1" cy="331"/>
              </a:xfrm>
              <a:prstGeom prst="line">
                <a:avLst/>
              </a:prstGeom>
              <a:noFill/>
              <a:ln w="1588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64" name="Rectangle 203"/>
              <p:cNvSpPr>
                <a:spLocks noChangeArrowheads="1"/>
              </p:cNvSpPr>
              <p:nvPr/>
            </p:nvSpPr>
            <p:spPr bwMode="auto">
              <a:xfrm>
                <a:off x="2751" y="1608"/>
                <a:ext cx="37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70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Y</a:t>
                </a:r>
                <a:endParaRPr lang="de-DE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65" name="Line 204"/>
              <p:cNvSpPr>
                <a:spLocks noChangeShapeType="1"/>
              </p:cNvSpPr>
              <p:nvPr/>
            </p:nvSpPr>
            <p:spPr bwMode="auto">
              <a:xfrm flipV="1">
                <a:off x="3041" y="1626"/>
                <a:ext cx="1" cy="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AT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078" name="Line 206"/>
            <p:cNvSpPr>
              <a:spLocks noChangeShapeType="1"/>
            </p:cNvSpPr>
            <p:nvPr/>
          </p:nvSpPr>
          <p:spPr bwMode="auto">
            <a:xfrm>
              <a:off x="3041" y="1645"/>
              <a:ext cx="159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9" name="Line 207"/>
            <p:cNvSpPr>
              <a:spLocks noChangeShapeType="1"/>
            </p:cNvSpPr>
            <p:nvPr/>
          </p:nvSpPr>
          <p:spPr bwMode="auto">
            <a:xfrm>
              <a:off x="3262" y="1645"/>
              <a:ext cx="161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0" name="Line 208"/>
            <p:cNvSpPr>
              <a:spLocks noChangeShapeType="1"/>
            </p:cNvSpPr>
            <p:nvPr/>
          </p:nvSpPr>
          <p:spPr bwMode="auto">
            <a:xfrm flipV="1">
              <a:off x="3423" y="1626"/>
              <a:ext cx="1" cy="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3" name="Line 209"/>
            <p:cNvSpPr>
              <a:spLocks noChangeShapeType="1"/>
            </p:cNvSpPr>
            <p:nvPr/>
          </p:nvSpPr>
          <p:spPr bwMode="auto">
            <a:xfrm>
              <a:off x="3041" y="1664"/>
              <a:ext cx="1" cy="331"/>
            </a:xfrm>
            <a:prstGeom prst="line">
              <a:avLst/>
            </a:prstGeom>
            <a:noFill/>
            <a:ln w="1588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2" name="Line 210"/>
            <p:cNvSpPr>
              <a:spLocks noChangeShapeType="1"/>
            </p:cNvSpPr>
            <p:nvPr/>
          </p:nvSpPr>
          <p:spPr bwMode="auto">
            <a:xfrm>
              <a:off x="3423" y="1664"/>
              <a:ext cx="1" cy="941"/>
            </a:xfrm>
            <a:prstGeom prst="line">
              <a:avLst/>
            </a:prstGeom>
            <a:noFill/>
            <a:ln w="1588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3" name="Rectangle 211"/>
            <p:cNvSpPr>
              <a:spLocks noChangeArrowheads="1"/>
            </p:cNvSpPr>
            <p:nvPr/>
          </p:nvSpPr>
          <p:spPr bwMode="auto">
            <a:xfrm>
              <a:off x="3212" y="1608"/>
              <a:ext cx="40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4" name="Line 212"/>
            <p:cNvSpPr>
              <a:spLocks noChangeShapeType="1"/>
            </p:cNvSpPr>
            <p:nvPr/>
          </p:nvSpPr>
          <p:spPr bwMode="auto">
            <a:xfrm flipV="1">
              <a:off x="3423" y="1626"/>
              <a:ext cx="1" cy="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5" name="Line 213"/>
            <p:cNvSpPr>
              <a:spLocks noChangeShapeType="1"/>
            </p:cNvSpPr>
            <p:nvPr/>
          </p:nvSpPr>
          <p:spPr bwMode="auto">
            <a:xfrm>
              <a:off x="3423" y="1645"/>
              <a:ext cx="86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6" name="Line 214"/>
            <p:cNvSpPr>
              <a:spLocks noChangeShapeType="1"/>
            </p:cNvSpPr>
            <p:nvPr/>
          </p:nvSpPr>
          <p:spPr bwMode="auto">
            <a:xfrm>
              <a:off x="3572" y="1645"/>
              <a:ext cx="86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7" name="Line 215"/>
            <p:cNvSpPr>
              <a:spLocks noChangeShapeType="1"/>
            </p:cNvSpPr>
            <p:nvPr/>
          </p:nvSpPr>
          <p:spPr bwMode="auto">
            <a:xfrm flipV="1">
              <a:off x="3658" y="1626"/>
              <a:ext cx="1" cy="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0" name="Line 216"/>
            <p:cNvSpPr>
              <a:spLocks noChangeShapeType="1"/>
            </p:cNvSpPr>
            <p:nvPr/>
          </p:nvSpPr>
          <p:spPr bwMode="auto">
            <a:xfrm>
              <a:off x="3423" y="1664"/>
              <a:ext cx="1" cy="941"/>
            </a:xfrm>
            <a:prstGeom prst="line">
              <a:avLst/>
            </a:prstGeom>
            <a:noFill/>
            <a:ln w="1588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9" name="Line 217"/>
            <p:cNvSpPr>
              <a:spLocks noChangeShapeType="1"/>
            </p:cNvSpPr>
            <p:nvPr/>
          </p:nvSpPr>
          <p:spPr bwMode="auto">
            <a:xfrm>
              <a:off x="3658" y="1664"/>
              <a:ext cx="1" cy="947"/>
            </a:xfrm>
            <a:prstGeom prst="line">
              <a:avLst/>
            </a:prstGeom>
            <a:noFill/>
            <a:ln w="1588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0" name="Rectangle 218"/>
            <p:cNvSpPr>
              <a:spLocks noChangeArrowheads="1"/>
            </p:cNvSpPr>
            <p:nvPr/>
          </p:nvSpPr>
          <p:spPr bwMode="auto">
            <a:xfrm>
              <a:off x="3521" y="1608"/>
              <a:ext cx="3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1" name="Line 219"/>
            <p:cNvSpPr>
              <a:spLocks noChangeShapeType="1"/>
            </p:cNvSpPr>
            <p:nvPr/>
          </p:nvSpPr>
          <p:spPr bwMode="auto">
            <a:xfrm flipV="1">
              <a:off x="3658" y="1626"/>
              <a:ext cx="1" cy="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2" name="Line 220"/>
            <p:cNvSpPr>
              <a:spLocks noChangeShapeType="1"/>
            </p:cNvSpPr>
            <p:nvPr/>
          </p:nvSpPr>
          <p:spPr bwMode="auto">
            <a:xfrm>
              <a:off x="3658" y="1645"/>
              <a:ext cx="141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3" name="Line 221"/>
            <p:cNvSpPr>
              <a:spLocks noChangeShapeType="1"/>
            </p:cNvSpPr>
            <p:nvPr/>
          </p:nvSpPr>
          <p:spPr bwMode="auto">
            <a:xfrm>
              <a:off x="3891" y="1645"/>
              <a:ext cx="142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4" name="Line 222"/>
            <p:cNvSpPr>
              <a:spLocks noChangeShapeType="1"/>
            </p:cNvSpPr>
            <p:nvPr/>
          </p:nvSpPr>
          <p:spPr bwMode="auto">
            <a:xfrm flipV="1">
              <a:off x="4033" y="1626"/>
              <a:ext cx="1" cy="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7" name="Line 223"/>
            <p:cNvSpPr>
              <a:spLocks noChangeShapeType="1"/>
            </p:cNvSpPr>
            <p:nvPr/>
          </p:nvSpPr>
          <p:spPr bwMode="auto">
            <a:xfrm>
              <a:off x="3658" y="1664"/>
              <a:ext cx="1" cy="947"/>
            </a:xfrm>
            <a:prstGeom prst="line">
              <a:avLst/>
            </a:prstGeom>
            <a:noFill/>
            <a:ln w="1588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6" name="Line 224"/>
            <p:cNvSpPr>
              <a:spLocks noChangeShapeType="1"/>
            </p:cNvSpPr>
            <p:nvPr/>
          </p:nvSpPr>
          <p:spPr bwMode="auto">
            <a:xfrm>
              <a:off x="4033" y="1664"/>
              <a:ext cx="1" cy="949"/>
            </a:xfrm>
            <a:prstGeom prst="line">
              <a:avLst/>
            </a:prstGeom>
            <a:noFill/>
            <a:ln w="1588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7" name="Rectangle 225"/>
            <p:cNvSpPr>
              <a:spLocks noChangeArrowheads="1"/>
            </p:cNvSpPr>
            <p:nvPr/>
          </p:nvSpPr>
          <p:spPr bwMode="auto">
            <a:xfrm>
              <a:off x="3810" y="1608"/>
              <a:ext cx="64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I/L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8" name="Line 226"/>
            <p:cNvSpPr>
              <a:spLocks noChangeShapeType="1"/>
            </p:cNvSpPr>
            <p:nvPr/>
          </p:nvSpPr>
          <p:spPr bwMode="auto">
            <a:xfrm flipV="1">
              <a:off x="4033" y="1626"/>
              <a:ext cx="1" cy="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9" name="Line 227"/>
            <p:cNvSpPr>
              <a:spLocks noChangeShapeType="1"/>
            </p:cNvSpPr>
            <p:nvPr/>
          </p:nvSpPr>
          <p:spPr bwMode="auto">
            <a:xfrm>
              <a:off x="4033" y="1645"/>
              <a:ext cx="239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0" name="Line 228"/>
            <p:cNvSpPr>
              <a:spLocks noChangeShapeType="1"/>
            </p:cNvSpPr>
            <p:nvPr/>
          </p:nvSpPr>
          <p:spPr bwMode="auto">
            <a:xfrm>
              <a:off x="4334" y="1645"/>
              <a:ext cx="239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1" name="Line 229"/>
            <p:cNvSpPr>
              <a:spLocks noChangeShapeType="1"/>
            </p:cNvSpPr>
            <p:nvPr/>
          </p:nvSpPr>
          <p:spPr bwMode="auto">
            <a:xfrm flipV="1">
              <a:off x="4573" y="1626"/>
              <a:ext cx="1" cy="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4" name="Line 230"/>
            <p:cNvSpPr>
              <a:spLocks noChangeShapeType="1"/>
            </p:cNvSpPr>
            <p:nvPr/>
          </p:nvSpPr>
          <p:spPr bwMode="auto">
            <a:xfrm>
              <a:off x="4033" y="1664"/>
              <a:ext cx="1" cy="949"/>
            </a:xfrm>
            <a:prstGeom prst="line">
              <a:avLst/>
            </a:prstGeom>
            <a:noFill/>
            <a:ln w="1588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3" name="Line 231"/>
            <p:cNvSpPr>
              <a:spLocks noChangeShapeType="1"/>
            </p:cNvSpPr>
            <p:nvPr/>
          </p:nvSpPr>
          <p:spPr bwMode="auto">
            <a:xfrm>
              <a:off x="4573" y="1664"/>
              <a:ext cx="1" cy="949"/>
            </a:xfrm>
            <a:prstGeom prst="line">
              <a:avLst/>
            </a:prstGeom>
            <a:noFill/>
            <a:ln w="1588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4" name="Rectangle 232"/>
            <p:cNvSpPr>
              <a:spLocks noChangeArrowheads="1"/>
            </p:cNvSpPr>
            <p:nvPr/>
          </p:nvSpPr>
          <p:spPr bwMode="auto">
            <a:xfrm>
              <a:off x="4283" y="1608"/>
              <a:ext cx="3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Y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5" name="Line 233"/>
            <p:cNvSpPr>
              <a:spLocks noChangeShapeType="1"/>
            </p:cNvSpPr>
            <p:nvPr/>
          </p:nvSpPr>
          <p:spPr bwMode="auto">
            <a:xfrm flipV="1">
              <a:off x="4573" y="1626"/>
              <a:ext cx="1" cy="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6" name="Line 234"/>
            <p:cNvSpPr>
              <a:spLocks noChangeShapeType="1"/>
            </p:cNvSpPr>
            <p:nvPr/>
          </p:nvSpPr>
          <p:spPr bwMode="auto">
            <a:xfrm>
              <a:off x="4573" y="1645"/>
              <a:ext cx="113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7" name="Line 235"/>
            <p:cNvSpPr>
              <a:spLocks noChangeShapeType="1"/>
            </p:cNvSpPr>
            <p:nvPr/>
          </p:nvSpPr>
          <p:spPr bwMode="auto">
            <a:xfrm>
              <a:off x="4748" y="1645"/>
              <a:ext cx="114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8" name="Line 236"/>
            <p:cNvSpPr>
              <a:spLocks noChangeShapeType="1"/>
            </p:cNvSpPr>
            <p:nvPr/>
          </p:nvSpPr>
          <p:spPr bwMode="auto">
            <a:xfrm flipV="1">
              <a:off x="4862" y="1626"/>
              <a:ext cx="1" cy="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1" name="Line 237"/>
            <p:cNvSpPr>
              <a:spLocks noChangeShapeType="1"/>
            </p:cNvSpPr>
            <p:nvPr/>
          </p:nvSpPr>
          <p:spPr bwMode="auto">
            <a:xfrm>
              <a:off x="4573" y="1664"/>
              <a:ext cx="1" cy="949"/>
            </a:xfrm>
            <a:prstGeom prst="line">
              <a:avLst/>
            </a:prstGeom>
            <a:noFill/>
            <a:ln w="1588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0" name="Line 238"/>
            <p:cNvSpPr>
              <a:spLocks noChangeShapeType="1"/>
            </p:cNvSpPr>
            <p:nvPr/>
          </p:nvSpPr>
          <p:spPr bwMode="auto">
            <a:xfrm>
              <a:off x="4862" y="1664"/>
              <a:ext cx="1" cy="951"/>
            </a:xfrm>
            <a:prstGeom prst="line">
              <a:avLst/>
            </a:prstGeom>
            <a:noFill/>
            <a:ln w="1588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1" name="Rectangle 239"/>
            <p:cNvSpPr>
              <a:spLocks noChangeArrowheads="1"/>
            </p:cNvSpPr>
            <p:nvPr/>
          </p:nvSpPr>
          <p:spPr bwMode="auto">
            <a:xfrm>
              <a:off x="4697" y="1608"/>
              <a:ext cx="3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S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2" name="Line 240"/>
            <p:cNvSpPr>
              <a:spLocks noChangeShapeType="1"/>
            </p:cNvSpPr>
            <p:nvPr/>
          </p:nvSpPr>
          <p:spPr bwMode="auto">
            <a:xfrm flipV="1">
              <a:off x="4862" y="1626"/>
              <a:ext cx="1" cy="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3" name="Line 241"/>
            <p:cNvSpPr>
              <a:spLocks noChangeShapeType="1"/>
            </p:cNvSpPr>
            <p:nvPr/>
          </p:nvSpPr>
          <p:spPr bwMode="auto">
            <a:xfrm>
              <a:off x="4862" y="1645"/>
              <a:ext cx="215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4" name="Line 242"/>
            <p:cNvSpPr>
              <a:spLocks noChangeShapeType="1"/>
            </p:cNvSpPr>
            <p:nvPr/>
          </p:nvSpPr>
          <p:spPr bwMode="auto">
            <a:xfrm>
              <a:off x="5135" y="1645"/>
              <a:ext cx="214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5" name="Line 243"/>
            <p:cNvSpPr>
              <a:spLocks noChangeShapeType="1"/>
            </p:cNvSpPr>
            <p:nvPr/>
          </p:nvSpPr>
          <p:spPr bwMode="auto">
            <a:xfrm flipV="1">
              <a:off x="5349" y="1626"/>
              <a:ext cx="1" cy="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8" name="Line 244"/>
            <p:cNvSpPr>
              <a:spLocks noChangeShapeType="1"/>
            </p:cNvSpPr>
            <p:nvPr/>
          </p:nvSpPr>
          <p:spPr bwMode="auto">
            <a:xfrm>
              <a:off x="4862" y="1664"/>
              <a:ext cx="1" cy="951"/>
            </a:xfrm>
            <a:prstGeom prst="line">
              <a:avLst/>
            </a:prstGeom>
            <a:noFill/>
            <a:ln w="1588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9" name="Line 245"/>
            <p:cNvSpPr>
              <a:spLocks noChangeShapeType="1"/>
            </p:cNvSpPr>
            <p:nvPr/>
          </p:nvSpPr>
          <p:spPr bwMode="auto">
            <a:xfrm>
              <a:off x="5349" y="1664"/>
              <a:ext cx="1" cy="914"/>
            </a:xfrm>
            <a:prstGeom prst="line">
              <a:avLst/>
            </a:prstGeom>
            <a:noFill/>
            <a:ln w="1588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8" name="Rectangle 246"/>
            <p:cNvSpPr>
              <a:spLocks noChangeArrowheads="1"/>
            </p:cNvSpPr>
            <p:nvPr/>
          </p:nvSpPr>
          <p:spPr bwMode="auto">
            <a:xfrm>
              <a:off x="5088" y="1608"/>
              <a:ext cx="34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F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9" name="Rectangle 247"/>
            <p:cNvSpPr>
              <a:spLocks noChangeArrowheads="1"/>
            </p:cNvSpPr>
            <p:nvPr/>
          </p:nvSpPr>
          <p:spPr bwMode="auto">
            <a:xfrm>
              <a:off x="4960" y="1532"/>
              <a:ext cx="46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8\ m/z 1466.6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0" name="Line 248"/>
            <p:cNvSpPr>
              <a:spLocks noChangeShapeType="1"/>
            </p:cNvSpPr>
            <p:nvPr/>
          </p:nvSpPr>
          <p:spPr bwMode="auto">
            <a:xfrm>
              <a:off x="523" y="2623"/>
              <a:ext cx="3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1" name="Rectangle 249"/>
            <p:cNvSpPr>
              <a:spLocks noChangeArrowheads="1"/>
            </p:cNvSpPr>
            <p:nvPr/>
          </p:nvSpPr>
          <p:spPr bwMode="auto">
            <a:xfrm>
              <a:off x="346" y="2578"/>
              <a:ext cx="10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0.0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2" name="Line 250"/>
            <p:cNvSpPr>
              <a:spLocks noChangeShapeType="1"/>
            </p:cNvSpPr>
            <p:nvPr/>
          </p:nvSpPr>
          <p:spPr bwMode="auto">
            <a:xfrm>
              <a:off x="533" y="2562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3" name="Line 251"/>
            <p:cNvSpPr>
              <a:spLocks noChangeShapeType="1"/>
            </p:cNvSpPr>
            <p:nvPr/>
          </p:nvSpPr>
          <p:spPr bwMode="auto">
            <a:xfrm>
              <a:off x="533" y="2500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4" name="Line 252"/>
            <p:cNvSpPr>
              <a:spLocks noChangeShapeType="1"/>
            </p:cNvSpPr>
            <p:nvPr/>
          </p:nvSpPr>
          <p:spPr bwMode="auto">
            <a:xfrm>
              <a:off x="533" y="2438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5" name="Line 253"/>
            <p:cNvSpPr>
              <a:spLocks noChangeShapeType="1"/>
            </p:cNvSpPr>
            <p:nvPr/>
          </p:nvSpPr>
          <p:spPr bwMode="auto">
            <a:xfrm>
              <a:off x="533" y="2377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6" name="Line 254"/>
            <p:cNvSpPr>
              <a:spLocks noChangeShapeType="1"/>
            </p:cNvSpPr>
            <p:nvPr/>
          </p:nvSpPr>
          <p:spPr bwMode="auto">
            <a:xfrm>
              <a:off x="523" y="2316"/>
              <a:ext cx="3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7" name="Rectangle 255"/>
            <p:cNvSpPr>
              <a:spLocks noChangeArrowheads="1"/>
            </p:cNvSpPr>
            <p:nvPr/>
          </p:nvSpPr>
          <p:spPr bwMode="auto">
            <a:xfrm>
              <a:off x="346" y="2271"/>
              <a:ext cx="10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0.5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8" name="Line 256"/>
            <p:cNvSpPr>
              <a:spLocks noChangeShapeType="1"/>
            </p:cNvSpPr>
            <p:nvPr/>
          </p:nvSpPr>
          <p:spPr bwMode="auto">
            <a:xfrm>
              <a:off x="533" y="2255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9" name="Line 257"/>
            <p:cNvSpPr>
              <a:spLocks noChangeShapeType="1"/>
            </p:cNvSpPr>
            <p:nvPr/>
          </p:nvSpPr>
          <p:spPr bwMode="auto">
            <a:xfrm>
              <a:off x="533" y="2193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0" name="Line 258"/>
            <p:cNvSpPr>
              <a:spLocks noChangeShapeType="1"/>
            </p:cNvSpPr>
            <p:nvPr/>
          </p:nvSpPr>
          <p:spPr bwMode="auto">
            <a:xfrm>
              <a:off x="533" y="2132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1" name="Line 259"/>
            <p:cNvSpPr>
              <a:spLocks noChangeShapeType="1"/>
            </p:cNvSpPr>
            <p:nvPr/>
          </p:nvSpPr>
          <p:spPr bwMode="auto">
            <a:xfrm>
              <a:off x="533" y="2071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2" name="Line 260"/>
            <p:cNvSpPr>
              <a:spLocks noChangeShapeType="1"/>
            </p:cNvSpPr>
            <p:nvPr/>
          </p:nvSpPr>
          <p:spPr bwMode="auto">
            <a:xfrm>
              <a:off x="523" y="2010"/>
              <a:ext cx="3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3" name="Rectangle 261"/>
            <p:cNvSpPr>
              <a:spLocks noChangeArrowheads="1"/>
            </p:cNvSpPr>
            <p:nvPr/>
          </p:nvSpPr>
          <p:spPr bwMode="auto">
            <a:xfrm>
              <a:off x="346" y="1965"/>
              <a:ext cx="10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1.0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4" name="Line 262"/>
            <p:cNvSpPr>
              <a:spLocks noChangeShapeType="1"/>
            </p:cNvSpPr>
            <p:nvPr/>
          </p:nvSpPr>
          <p:spPr bwMode="auto">
            <a:xfrm>
              <a:off x="533" y="1949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5" name="Line 263"/>
            <p:cNvSpPr>
              <a:spLocks noChangeShapeType="1"/>
            </p:cNvSpPr>
            <p:nvPr/>
          </p:nvSpPr>
          <p:spPr bwMode="auto">
            <a:xfrm>
              <a:off x="533" y="1888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6" name="Line 264"/>
            <p:cNvSpPr>
              <a:spLocks noChangeShapeType="1"/>
            </p:cNvSpPr>
            <p:nvPr/>
          </p:nvSpPr>
          <p:spPr bwMode="auto">
            <a:xfrm>
              <a:off x="533" y="1826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7" name="Line 265"/>
            <p:cNvSpPr>
              <a:spLocks noChangeShapeType="1"/>
            </p:cNvSpPr>
            <p:nvPr/>
          </p:nvSpPr>
          <p:spPr bwMode="auto">
            <a:xfrm>
              <a:off x="533" y="1765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8" name="Line 266"/>
            <p:cNvSpPr>
              <a:spLocks noChangeShapeType="1"/>
            </p:cNvSpPr>
            <p:nvPr/>
          </p:nvSpPr>
          <p:spPr bwMode="auto">
            <a:xfrm>
              <a:off x="523" y="1704"/>
              <a:ext cx="3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9" name="Rectangle 267"/>
            <p:cNvSpPr>
              <a:spLocks noChangeArrowheads="1"/>
            </p:cNvSpPr>
            <p:nvPr/>
          </p:nvSpPr>
          <p:spPr bwMode="auto">
            <a:xfrm>
              <a:off x="346" y="1659"/>
              <a:ext cx="10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1.5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0" name="Line 268"/>
            <p:cNvSpPr>
              <a:spLocks noChangeShapeType="1"/>
            </p:cNvSpPr>
            <p:nvPr/>
          </p:nvSpPr>
          <p:spPr bwMode="auto">
            <a:xfrm>
              <a:off x="533" y="1642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1" name="Line 269"/>
            <p:cNvSpPr>
              <a:spLocks noChangeShapeType="1"/>
            </p:cNvSpPr>
            <p:nvPr/>
          </p:nvSpPr>
          <p:spPr bwMode="auto">
            <a:xfrm>
              <a:off x="533" y="1581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2" name="Line 270"/>
            <p:cNvSpPr>
              <a:spLocks noChangeShapeType="1"/>
            </p:cNvSpPr>
            <p:nvPr/>
          </p:nvSpPr>
          <p:spPr bwMode="auto">
            <a:xfrm>
              <a:off x="533" y="1520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3" name="Rectangle 271"/>
            <p:cNvSpPr>
              <a:spLocks noChangeArrowheads="1"/>
            </p:cNvSpPr>
            <p:nvPr/>
          </p:nvSpPr>
          <p:spPr bwMode="auto">
            <a:xfrm>
              <a:off x="434" y="1499"/>
              <a:ext cx="49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4" name="Rectangle 272"/>
            <p:cNvSpPr>
              <a:spLocks noChangeArrowheads="1"/>
            </p:cNvSpPr>
            <p:nvPr/>
          </p:nvSpPr>
          <p:spPr bwMode="auto">
            <a:xfrm>
              <a:off x="296" y="1523"/>
              <a:ext cx="117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x10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5" name="Rectangle 274"/>
            <p:cNvSpPr>
              <a:spLocks noChangeArrowheads="1"/>
            </p:cNvSpPr>
            <p:nvPr/>
          </p:nvSpPr>
          <p:spPr bwMode="auto">
            <a:xfrm>
              <a:off x="554" y="1509"/>
              <a:ext cx="4930" cy="112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6" name="Freeform 275"/>
            <p:cNvSpPr>
              <a:spLocks/>
            </p:cNvSpPr>
            <p:nvPr/>
          </p:nvSpPr>
          <p:spPr bwMode="auto">
            <a:xfrm>
              <a:off x="554" y="3105"/>
              <a:ext cx="3317" cy="646"/>
            </a:xfrm>
            <a:custGeom>
              <a:avLst/>
              <a:gdLst>
                <a:gd name="T0" fmla="*/ 45 w 2876"/>
                <a:gd name="T1" fmla="*/ 628 h 560"/>
                <a:gd name="T2" fmla="*/ 90 w 2876"/>
                <a:gd name="T3" fmla="*/ 628 h 560"/>
                <a:gd name="T4" fmla="*/ 135 w 2876"/>
                <a:gd name="T5" fmla="*/ 624 h 560"/>
                <a:gd name="T6" fmla="*/ 179 w 2876"/>
                <a:gd name="T7" fmla="*/ 626 h 560"/>
                <a:gd name="T8" fmla="*/ 224 w 2876"/>
                <a:gd name="T9" fmla="*/ 623 h 560"/>
                <a:gd name="T10" fmla="*/ 270 w 2876"/>
                <a:gd name="T11" fmla="*/ 621 h 560"/>
                <a:gd name="T12" fmla="*/ 316 w 2876"/>
                <a:gd name="T13" fmla="*/ 625 h 560"/>
                <a:gd name="T14" fmla="*/ 362 w 2876"/>
                <a:gd name="T15" fmla="*/ 614 h 560"/>
                <a:gd name="T16" fmla="*/ 407 w 2876"/>
                <a:gd name="T17" fmla="*/ 625 h 560"/>
                <a:gd name="T18" fmla="*/ 453 w 2876"/>
                <a:gd name="T19" fmla="*/ 626 h 560"/>
                <a:gd name="T20" fmla="*/ 499 w 2876"/>
                <a:gd name="T21" fmla="*/ 628 h 560"/>
                <a:gd name="T22" fmla="*/ 546 w 2876"/>
                <a:gd name="T23" fmla="*/ 625 h 560"/>
                <a:gd name="T24" fmla="*/ 596 w 2876"/>
                <a:gd name="T25" fmla="*/ 626 h 560"/>
                <a:gd name="T26" fmla="*/ 646 w 2876"/>
                <a:gd name="T27" fmla="*/ 624 h 560"/>
                <a:gd name="T28" fmla="*/ 697 w 2876"/>
                <a:gd name="T29" fmla="*/ 626 h 560"/>
                <a:gd name="T30" fmla="*/ 744 w 2876"/>
                <a:gd name="T31" fmla="*/ 623 h 560"/>
                <a:gd name="T32" fmla="*/ 791 w 2876"/>
                <a:gd name="T33" fmla="*/ 622 h 560"/>
                <a:gd name="T34" fmla="*/ 842 w 2876"/>
                <a:gd name="T35" fmla="*/ 607 h 560"/>
                <a:gd name="T36" fmla="*/ 892 w 2876"/>
                <a:gd name="T37" fmla="*/ 626 h 560"/>
                <a:gd name="T38" fmla="*/ 940 w 2876"/>
                <a:gd name="T39" fmla="*/ 626 h 560"/>
                <a:gd name="T40" fmla="*/ 990 w 2876"/>
                <a:gd name="T41" fmla="*/ 624 h 560"/>
                <a:gd name="T42" fmla="*/ 1040 w 2876"/>
                <a:gd name="T43" fmla="*/ 625 h 560"/>
                <a:gd name="T44" fmla="*/ 1091 w 2876"/>
                <a:gd name="T45" fmla="*/ 628 h 560"/>
                <a:gd name="T46" fmla="*/ 1143 w 2876"/>
                <a:gd name="T47" fmla="*/ 625 h 560"/>
                <a:gd name="T48" fmla="*/ 1193 w 2876"/>
                <a:gd name="T49" fmla="*/ 624 h 560"/>
                <a:gd name="T50" fmla="*/ 1242 w 2876"/>
                <a:gd name="T51" fmla="*/ 626 h 560"/>
                <a:gd name="T52" fmla="*/ 1293 w 2876"/>
                <a:gd name="T53" fmla="*/ 624 h 560"/>
                <a:gd name="T54" fmla="*/ 1342 w 2876"/>
                <a:gd name="T55" fmla="*/ 629 h 560"/>
                <a:gd name="T56" fmla="*/ 1394 w 2876"/>
                <a:gd name="T57" fmla="*/ 624 h 560"/>
                <a:gd name="T58" fmla="*/ 1444 w 2876"/>
                <a:gd name="T59" fmla="*/ 624 h 560"/>
                <a:gd name="T60" fmla="*/ 1491 w 2876"/>
                <a:gd name="T61" fmla="*/ 623 h 560"/>
                <a:gd name="T62" fmla="*/ 1545 w 2876"/>
                <a:gd name="T63" fmla="*/ 624 h 560"/>
                <a:gd name="T64" fmla="*/ 1599 w 2876"/>
                <a:gd name="T65" fmla="*/ 625 h 560"/>
                <a:gd name="T66" fmla="*/ 1652 w 2876"/>
                <a:gd name="T67" fmla="*/ 624 h 560"/>
                <a:gd name="T68" fmla="*/ 1701 w 2876"/>
                <a:gd name="T69" fmla="*/ 625 h 560"/>
                <a:gd name="T70" fmla="*/ 1752 w 2876"/>
                <a:gd name="T71" fmla="*/ 626 h 560"/>
                <a:gd name="T72" fmla="*/ 1802 w 2876"/>
                <a:gd name="T73" fmla="*/ 624 h 560"/>
                <a:gd name="T74" fmla="*/ 1850 w 2876"/>
                <a:gd name="T75" fmla="*/ 619 h 560"/>
                <a:gd name="T76" fmla="*/ 1903 w 2876"/>
                <a:gd name="T77" fmla="*/ 626 h 560"/>
                <a:gd name="T78" fmla="*/ 1958 w 2876"/>
                <a:gd name="T79" fmla="*/ 625 h 560"/>
                <a:gd name="T80" fmla="*/ 2010 w 2876"/>
                <a:gd name="T81" fmla="*/ 625 h 560"/>
                <a:gd name="T82" fmla="*/ 2062 w 2876"/>
                <a:gd name="T83" fmla="*/ 628 h 560"/>
                <a:gd name="T84" fmla="*/ 2113 w 2876"/>
                <a:gd name="T85" fmla="*/ 624 h 560"/>
                <a:gd name="T86" fmla="*/ 2164 w 2876"/>
                <a:gd name="T87" fmla="*/ 625 h 560"/>
                <a:gd name="T88" fmla="*/ 2214 w 2876"/>
                <a:gd name="T89" fmla="*/ 626 h 560"/>
                <a:gd name="T90" fmla="*/ 2266 w 2876"/>
                <a:gd name="T91" fmla="*/ 625 h 560"/>
                <a:gd name="T92" fmla="*/ 2321 w 2876"/>
                <a:gd name="T93" fmla="*/ 623 h 560"/>
                <a:gd name="T94" fmla="*/ 2371 w 2876"/>
                <a:gd name="T95" fmla="*/ 626 h 560"/>
                <a:gd name="T96" fmla="*/ 2423 w 2876"/>
                <a:gd name="T97" fmla="*/ 625 h 560"/>
                <a:gd name="T98" fmla="*/ 2475 w 2876"/>
                <a:gd name="T99" fmla="*/ 623 h 560"/>
                <a:gd name="T100" fmla="*/ 2530 w 2876"/>
                <a:gd name="T101" fmla="*/ 625 h 560"/>
                <a:gd name="T102" fmla="*/ 2582 w 2876"/>
                <a:gd name="T103" fmla="*/ 625 h 560"/>
                <a:gd name="T104" fmla="*/ 2640 w 2876"/>
                <a:gd name="T105" fmla="*/ 626 h 560"/>
                <a:gd name="T106" fmla="*/ 2693 w 2876"/>
                <a:gd name="T107" fmla="*/ 615 h 560"/>
                <a:gd name="T108" fmla="*/ 2746 w 2876"/>
                <a:gd name="T109" fmla="*/ 601 h 560"/>
                <a:gd name="T110" fmla="*/ 2804 w 2876"/>
                <a:gd name="T111" fmla="*/ 626 h 560"/>
                <a:gd name="T112" fmla="*/ 2873 w 2876"/>
                <a:gd name="T113" fmla="*/ 626 h 560"/>
                <a:gd name="T114" fmla="*/ 2941 w 2876"/>
                <a:gd name="T115" fmla="*/ 625 h 560"/>
                <a:gd name="T116" fmla="*/ 3009 w 2876"/>
                <a:gd name="T117" fmla="*/ 626 h 560"/>
                <a:gd name="T118" fmla="*/ 3078 w 2876"/>
                <a:gd name="T119" fmla="*/ 626 h 560"/>
                <a:gd name="T120" fmla="*/ 3147 w 2876"/>
                <a:gd name="T121" fmla="*/ 626 h 560"/>
                <a:gd name="T122" fmla="*/ 3216 w 2876"/>
                <a:gd name="T123" fmla="*/ 625 h 560"/>
                <a:gd name="T124" fmla="*/ 3282 w 2876"/>
                <a:gd name="T125" fmla="*/ 626 h 56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76"/>
                <a:gd name="T190" fmla="*/ 0 h 560"/>
                <a:gd name="T191" fmla="*/ 2876 w 2876"/>
                <a:gd name="T192" fmla="*/ 560 h 56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76" h="560">
                  <a:moveTo>
                    <a:pt x="1" y="540"/>
                  </a:moveTo>
                  <a:lnTo>
                    <a:pt x="0" y="540"/>
                  </a:lnTo>
                  <a:lnTo>
                    <a:pt x="1" y="540"/>
                  </a:lnTo>
                  <a:lnTo>
                    <a:pt x="1" y="543"/>
                  </a:lnTo>
                  <a:lnTo>
                    <a:pt x="1" y="541"/>
                  </a:lnTo>
                  <a:lnTo>
                    <a:pt x="2" y="541"/>
                  </a:lnTo>
                  <a:lnTo>
                    <a:pt x="2" y="543"/>
                  </a:lnTo>
                  <a:lnTo>
                    <a:pt x="2" y="542"/>
                  </a:lnTo>
                  <a:lnTo>
                    <a:pt x="3" y="542"/>
                  </a:lnTo>
                  <a:lnTo>
                    <a:pt x="3" y="543"/>
                  </a:lnTo>
                  <a:lnTo>
                    <a:pt x="4" y="543"/>
                  </a:lnTo>
                  <a:lnTo>
                    <a:pt x="4" y="541"/>
                  </a:lnTo>
                  <a:lnTo>
                    <a:pt x="4" y="542"/>
                  </a:lnTo>
                  <a:lnTo>
                    <a:pt x="5" y="542"/>
                  </a:lnTo>
                  <a:lnTo>
                    <a:pt x="5" y="543"/>
                  </a:lnTo>
                  <a:lnTo>
                    <a:pt x="5" y="542"/>
                  </a:lnTo>
                  <a:lnTo>
                    <a:pt x="6" y="542"/>
                  </a:lnTo>
                  <a:lnTo>
                    <a:pt x="6" y="543"/>
                  </a:lnTo>
                  <a:lnTo>
                    <a:pt x="6" y="542"/>
                  </a:lnTo>
                  <a:lnTo>
                    <a:pt x="7" y="542"/>
                  </a:lnTo>
                  <a:lnTo>
                    <a:pt x="7" y="543"/>
                  </a:lnTo>
                  <a:lnTo>
                    <a:pt x="7" y="542"/>
                  </a:lnTo>
                  <a:lnTo>
                    <a:pt x="8" y="542"/>
                  </a:lnTo>
                  <a:lnTo>
                    <a:pt x="8" y="543"/>
                  </a:lnTo>
                  <a:lnTo>
                    <a:pt x="8" y="542"/>
                  </a:lnTo>
                  <a:lnTo>
                    <a:pt x="9" y="542"/>
                  </a:lnTo>
                  <a:lnTo>
                    <a:pt x="9" y="543"/>
                  </a:lnTo>
                  <a:lnTo>
                    <a:pt x="10" y="543"/>
                  </a:lnTo>
                  <a:lnTo>
                    <a:pt x="10" y="540"/>
                  </a:lnTo>
                  <a:lnTo>
                    <a:pt x="10" y="541"/>
                  </a:lnTo>
                  <a:lnTo>
                    <a:pt x="11" y="541"/>
                  </a:lnTo>
                  <a:lnTo>
                    <a:pt x="11" y="544"/>
                  </a:lnTo>
                  <a:lnTo>
                    <a:pt x="11" y="543"/>
                  </a:lnTo>
                  <a:lnTo>
                    <a:pt x="12" y="543"/>
                  </a:lnTo>
                  <a:lnTo>
                    <a:pt x="12" y="539"/>
                  </a:lnTo>
                  <a:lnTo>
                    <a:pt x="12" y="541"/>
                  </a:lnTo>
                  <a:lnTo>
                    <a:pt x="13" y="541"/>
                  </a:lnTo>
                  <a:lnTo>
                    <a:pt x="13" y="544"/>
                  </a:lnTo>
                  <a:lnTo>
                    <a:pt x="13" y="542"/>
                  </a:lnTo>
                  <a:lnTo>
                    <a:pt x="14" y="542"/>
                  </a:lnTo>
                  <a:lnTo>
                    <a:pt x="14" y="544"/>
                  </a:lnTo>
                  <a:lnTo>
                    <a:pt x="15" y="544"/>
                  </a:lnTo>
                  <a:lnTo>
                    <a:pt x="15" y="540"/>
                  </a:lnTo>
                  <a:lnTo>
                    <a:pt x="16" y="540"/>
                  </a:lnTo>
                  <a:lnTo>
                    <a:pt x="16" y="544"/>
                  </a:lnTo>
                  <a:lnTo>
                    <a:pt x="16" y="542"/>
                  </a:lnTo>
                  <a:lnTo>
                    <a:pt x="17" y="542"/>
                  </a:lnTo>
                  <a:lnTo>
                    <a:pt x="17" y="543"/>
                  </a:lnTo>
                  <a:lnTo>
                    <a:pt x="18" y="543"/>
                  </a:lnTo>
                  <a:lnTo>
                    <a:pt x="18" y="536"/>
                  </a:lnTo>
                  <a:lnTo>
                    <a:pt x="18" y="544"/>
                  </a:lnTo>
                  <a:lnTo>
                    <a:pt x="18" y="536"/>
                  </a:lnTo>
                  <a:lnTo>
                    <a:pt x="19" y="536"/>
                  </a:lnTo>
                  <a:lnTo>
                    <a:pt x="19" y="543"/>
                  </a:lnTo>
                  <a:lnTo>
                    <a:pt x="19" y="542"/>
                  </a:lnTo>
                  <a:lnTo>
                    <a:pt x="20" y="542"/>
                  </a:lnTo>
                  <a:lnTo>
                    <a:pt x="20" y="543"/>
                  </a:lnTo>
                  <a:lnTo>
                    <a:pt x="21" y="543"/>
                  </a:lnTo>
                  <a:lnTo>
                    <a:pt x="21" y="541"/>
                  </a:lnTo>
                  <a:lnTo>
                    <a:pt x="21" y="543"/>
                  </a:lnTo>
                  <a:lnTo>
                    <a:pt x="22" y="543"/>
                  </a:lnTo>
                  <a:lnTo>
                    <a:pt x="22" y="540"/>
                  </a:lnTo>
                  <a:lnTo>
                    <a:pt x="23" y="540"/>
                  </a:lnTo>
                  <a:lnTo>
                    <a:pt x="23" y="543"/>
                  </a:lnTo>
                  <a:lnTo>
                    <a:pt x="23" y="541"/>
                  </a:lnTo>
                  <a:lnTo>
                    <a:pt x="24" y="541"/>
                  </a:lnTo>
                  <a:lnTo>
                    <a:pt x="24" y="543"/>
                  </a:lnTo>
                  <a:lnTo>
                    <a:pt x="24" y="541"/>
                  </a:lnTo>
                  <a:lnTo>
                    <a:pt x="25" y="541"/>
                  </a:lnTo>
                  <a:lnTo>
                    <a:pt x="25" y="543"/>
                  </a:lnTo>
                  <a:lnTo>
                    <a:pt x="25" y="541"/>
                  </a:lnTo>
                  <a:lnTo>
                    <a:pt x="26" y="541"/>
                  </a:lnTo>
                  <a:lnTo>
                    <a:pt x="26" y="544"/>
                  </a:lnTo>
                  <a:lnTo>
                    <a:pt x="26" y="543"/>
                  </a:lnTo>
                  <a:lnTo>
                    <a:pt x="27" y="543"/>
                  </a:lnTo>
                  <a:lnTo>
                    <a:pt x="27" y="539"/>
                  </a:lnTo>
                  <a:lnTo>
                    <a:pt x="28" y="539"/>
                  </a:lnTo>
                  <a:lnTo>
                    <a:pt x="28" y="543"/>
                  </a:lnTo>
                  <a:lnTo>
                    <a:pt x="28" y="540"/>
                  </a:lnTo>
                  <a:lnTo>
                    <a:pt x="29" y="540"/>
                  </a:lnTo>
                  <a:lnTo>
                    <a:pt x="29" y="543"/>
                  </a:lnTo>
                  <a:lnTo>
                    <a:pt x="29" y="541"/>
                  </a:lnTo>
                  <a:lnTo>
                    <a:pt x="30" y="541"/>
                  </a:lnTo>
                  <a:lnTo>
                    <a:pt x="30" y="543"/>
                  </a:lnTo>
                  <a:lnTo>
                    <a:pt x="31" y="543"/>
                  </a:lnTo>
                  <a:lnTo>
                    <a:pt x="31" y="540"/>
                  </a:lnTo>
                  <a:lnTo>
                    <a:pt x="31" y="544"/>
                  </a:lnTo>
                  <a:lnTo>
                    <a:pt x="31" y="541"/>
                  </a:lnTo>
                  <a:lnTo>
                    <a:pt x="32" y="541"/>
                  </a:lnTo>
                  <a:lnTo>
                    <a:pt x="32" y="543"/>
                  </a:lnTo>
                  <a:lnTo>
                    <a:pt x="33" y="543"/>
                  </a:lnTo>
                  <a:lnTo>
                    <a:pt x="33" y="540"/>
                  </a:lnTo>
                  <a:lnTo>
                    <a:pt x="34" y="540"/>
                  </a:lnTo>
                  <a:lnTo>
                    <a:pt x="34" y="543"/>
                  </a:lnTo>
                  <a:lnTo>
                    <a:pt x="34" y="540"/>
                  </a:lnTo>
                  <a:lnTo>
                    <a:pt x="35" y="540"/>
                  </a:lnTo>
                  <a:lnTo>
                    <a:pt x="35" y="543"/>
                  </a:lnTo>
                  <a:lnTo>
                    <a:pt x="35" y="542"/>
                  </a:lnTo>
                  <a:lnTo>
                    <a:pt x="36" y="542"/>
                  </a:lnTo>
                  <a:lnTo>
                    <a:pt x="36" y="544"/>
                  </a:lnTo>
                  <a:lnTo>
                    <a:pt x="37" y="544"/>
                  </a:lnTo>
                  <a:lnTo>
                    <a:pt x="37" y="540"/>
                  </a:lnTo>
                  <a:lnTo>
                    <a:pt x="37" y="541"/>
                  </a:lnTo>
                  <a:lnTo>
                    <a:pt x="38" y="541"/>
                  </a:lnTo>
                  <a:lnTo>
                    <a:pt x="38" y="544"/>
                  </a:lnTo>
                  <a:lnTo>
                    <a:pt x="38" y="541"/>
                  </a:lnTo>
                  <a:lnTo>
                    <a:pt x="39" y="541"/>
                  </a:lnTo>
                  <a:lnTo>
                    <a:pt x="39" y="544"/>
                  </a:lnTo>
                  <a:lnTo>
                    <a:pt x="39" y="541"/>
                  </a:lnTo>
                  <a:lnTo>
                    <a:pt x="40" y="541"/>
                  </a:lnTo>
                  <a:lnTo>
                    <a:pt x="40" y="543"/>
                  </a:lnTo>
                  <a:lnTo>
                    <a:pt x="41" y="543"/>
                  </a:lnTo>
                  <a:lnTo>
                    <a:pt x="41" y="540"/>
                  </a:lnTo>
                  <a:lnTo>
                    <a:pt x="41" y="541"/>
                  </a:lnTo>
                  <a:lnTo>
                    <a:pt x="42" y="541"/>
                  </a:lnTo>
                  <a:lnTo>
                    <a:pt x="42" y="544"/>
                  </a:lnTo>
                  <a:lnTo>
                    <a:pt x="42" y="542"/>
                  </a:lnTo>
                  <a:lnTo>
                    <a:pt x="43" y="542"/>
                  </a:lnTo>
                  <a:lnTo>
                    <a:pt x="43" y="544"/>
                  </a:lnTo>
                  <a:lnTo>
                    <a:pt x="43" y="543"/>
                  </a:lnTo>
                  <a:lnTo>
                    <a:pt x="44" y="543"/>
                  </a:lnTo>
                  <a:lnTo>
                    <a:pt x="44" y="539"/>
                  </a:lnTo>
                  <a:lnTo>
                    <a:pt x="44" y="542"/>
                  </a:lnTo>
                  <a:lnTo>
                    <a:pt x="45" y="542"/>
                  </a:lnTo>
                  <a:lnTo>
                    <a:pt x="45" y="544"/>
                  </a:lnTo>
                  <a:lnTo>
                    <a:pt x="45" y="542"/>
                  </a:lnTo>
                  <a:lnTo>
                    <a:pt x="46" y="542"/>
                  </a:lnTo>
                  <a:lnTo>
                    <a:pt x="46" y="544"/>
                  </a:lnTo>
                  <a:lnTo>
                    <a:pt x="46" y="543"/>
                  </a:lnTo>
                  <a:lnTo>
                    <a:pt x="47" y="543"/>
                  </a:lnTo>
                  <a:lnTo>
                    <a:pt x="47" y="540"/>
                  </a:lnTo>
                  <a:lnTo>
                    <a:pt x="47" y="541"/>
                  </a:lnTo>
                  <a:lnTo>
                    <a:pt x="48" y="541"/>
                  </a:lnTo>
                  <a:lnTo>
                    <a:pt x="48" y="543"/>
                  </a:lnTo>
                  <a:lnTo>
                    <a:pt x="48" y="542"/>
                  </a:lnTo>
                  <a:lnTo>
                    <a:pt x="49" y="542"/>
                  </a:lnTo>
                  <a:lnTo>
                    <a:pt x="49" y="544"/>
                  </a:lnTo>
                  <a:lnTo>
                    <a:pt x="49" y="542"/>
                  </a:lnTo>
                  <a:lnTo>
                    <a:pt x="50" y="542"/>
                  </a:lnTo>
                  <a:lnTo>
                    <a:pt x="50" y="544"/>
                  </a:lnTo>
                  <a:lnTo>
                    <a:pt x="50" y="542"/>
                  </a:lnTo>
                  <a:lnTo>
                    <a:pt x="51" y="542"/>
                  </a:lnTo>
                  <a:lnTo>
                    <a:pt x="51" y="544"/>
                  </a:lnTo>
                  <a:lnTo>
                    <a:pt x="52" y="544"/>
                  </a:lnTo>
                  <a:lnTo>
                    <a:pt x="52" y="541"/>
                  </a:lnTo>
                  <a:lnTo>
                    <a:pt x="53" y="541"/>
                  </a:lnTo>
                  <a:lnTo>
                    <a:pt x="53" y="544"/>
                  </a:lnTo>
                  <a:lnTo>
                    <a:pt x="53" y="541"/>
                  </a:lnTo>
                  <a:lnTo>
                    <a:pt x="54" y="541"/>
                  </a:lnTo>
                  <a:lnTo>
                    <a:pt x="54" y="543"/>
                  </a:lnTo>
                  <a:lnTo>
                    <a:pt x="55" y="543"/>
                  </a:lnTo>
                  <a:lnTo>
                    <a:pt x="55" y="539"/>
                  </a:lnTo>
                  <a:lnTo>
                    <a:pt x="55" y="544"/>
                  </a:lnTo>
                  <a:lnTo>
                    <a:pt x="55" y="541"/>
                  </a:lnTo>
                  <a:lnTo>
                    <a:pt x="56" y="541"/>
                  </a:lnTo>
                  <a:lnTo>
                    <a:pt x="56" y="544"/>
                  </a:lnTo>
                  <a:lnTo>
                    <a:pt x="56" y="543"/>
                  </a:lnTo>
                  <a:lnTo>
                    <a:pt x="57" y="543"/>
                  </a:lnTo>
                  <a:lnTo>
                    <a:pt x="57" y="540"/>
                  </a:lnTo>
                  <a:lnTo>
                    <a:pt x="57" y="541"/>
                  </a:lnTo>
                  <a:lnTo>
                    <a:pt x="58" y="541"/>
                  </a:lnTo>
                  <a:lnTo>
                    <a:pt x="58" y="544"/>
                  </a:lnTo>
                  <a:lnTo>
                    <a:pt x="58" y="543"/>
                  </a:lnTo>
                  <a:lnTo>
                    <a:pt x="59" y="543"/>
                  </a:lnTo>
                  <a:lnTo>
                    <a:pt x="59" y="540"/>
                  </a:lnTo>
                  <a:lnTo>
                    <a:pt x="59" y="541"/>
                  </a:lnTo>
                  <a:lnTo>
                    <a:pt x="60" y="541"/>
                  </a:lnTo>
                  <a:lnTo>
                    <a:pt x="60" y="544"/>
                  </a:lnTo>
                  <a:lnTo>
                    <a:pt x="60" y="541"/>
                  </a:lnTo>
                  <a:lnTo>
                    <a:pt x="61" y="541"/>
                  </a:lnTo>
                  <a:lnTo>
                    <a:pt x="61" y="544"/>
                  </a:lnTo>
                  <a:lnTo>
                    <a:pt x="62" y="544"/>
                  </a:lnTo>
                  <a:lnTo>
                    <a:pt x="62" y="538"/>
                  </a:lnTo>
                  <a:lnTo>
                    <a:pt x="62" y="540"/>
                  </a:lnTo>
                  <a:lnTo>
                    <a:pt x="63" y="540"/>
                  </a:lnTo>
                  <a:lnTo>
                    <a:pt x="63" y="543"/>
                  </a:lnTo>
                  <a:lnTo>
                    <a:pt x="63" y="542"/>
                  </a:lnTo>
                  <a:lnTo>
                    <a:pt x="64" y="542"/>
                  </a:lnTo>
                  <a:lnTo>
                    <a:pt x="64" y="544"/>
                  </a:lnTo>
                  <a:lnTo>
                    <a:pt x="64" y="542"/>
                  </a:lnTo>
                  <a:lnTo>
                    <a:pt x="65" y="542"/>
                  </a:lnTo>
                  <a:lnTo>
                    <a:pt x="65" y="543"/>
                  </a:lnTo>
                  <a:lnTo>
                    <a:pt x="66" y="543"/>
                  </a:lnTo>
                  <a:lnTo>
                    <a:pt x="66" y="540"/>
                  </a:lnTo>
                  <a:lnTo>
                    <a:pt x="66" y="544"/>
                  </a:lnTo>
                  <a:lnTo>
                    <a:pt x="66" y="542"/>
                  </a:lnTo>
                  <a:lnTo>
                    <a:pt x="67" y="542"/>
                  </a:lnTo>
                  <a:lnTo>
                    <a:pt x="67" y="544"/>
                  </a:lnTo>
                  <a:lnTo>
                    <a:pt x="67" y="543"/>
                  </a:lnTo>
                  <a:lnTo>
                    <a:pt x="68" y="543"/>
                  </a:lnTo>
                  <a:lnTo>
                    <a:pt x="68" y="540"/>
                  </a:lnTo>
                  <a:lnTo>
                    <a:pt x="68" y="543"/>
                  </a:lnTo>
                  <a:lnTo>
                    <a:pt x="69" y="543"/>
                  </a:lnTo>
                  <a:lnTo>
                    <a:pt x="69" y="539"/>
                  </a:lnTo>
                  <a:lnTo>
                    <a:pt x="69" y="543"/>
                  </a:lnTo>
                  <a:lnTo>
                    <a:pt x="70" y="543"/>
                  </a:lnTo>
                  <a:lnTo>
                    <a:pt x="70" y="538"/>
                  </a:lnTo>
                  <a:lnTo>
                    <a:pt x="70" y="541"/>
                  </a:lnTo>
                  <a:lnTo>
                    <a:pt x="71" y="541"/>
                  </a:lnTo>
                  <a:lnTo>
                    <a:pt x="71" y="544"/>
                  </a:lnTo>
                  <a:lnTo>
                    <a:pt x="71" y="542"/>
                  </a:lnTo>
                  <a:lnTo>
                    <a:pt x="72" y="542"/>
                  </a:lnTo>
                  <a:lnTo>
                    <a:pt x="72" y="544"/>
                  </a:lnTo>
                  <a:lnTo>
                    <a:pt x="73" y="544"/>
                  </a:lnTo>
                  <a:lnTo>
                    <a:pt x="73" y="540"/>
                  </a:lnTo>
                  <a:lnTo>
                    <a:pt x="74" y="540"/>
                  </a:lnTo>
                  <a:lnTo>
                    <a:pt x="74" y="543"/>
                  </a:lnTo>
                  <a:lnTo>
                    <a:pt x="74" y="540"/>
                  </a:lnTo>
                  <a:lnTo>
                    <a:pt x="75" y="540"/>
                  </a:lnTo>
                  <a:lnTo>
                    <a:pt x="75" y="544"/>
                  </a:lnTo>
                  <a:lnTo>
                    <a:pt x="75" y="541"/>
                  </a:lnTo>
                  <a:lnTo>
                    <a:pt x="76" y="541"/>
                  </a:lnTo>
                  <a:lnTo>
                    <a:pt x="76" y="544"/>
                  </a:lnTo>
                  <a:lnTo>
                    <a:pt x="76" y="541"/>
                  </a:lnTo>
                  <a:lnTo>
                    <a:pt x="77" y="541"/>
                  </a:lnTo>
                  <a:lnTo>
                    <a:pt x="77" y="543"/>
                  </a:lnTo>
                  <a:lnTo>
                    <a:pt x="78" y="543"/>
                  </a:lnTo>
                  <a:lnTo>
                    <a:pt x="78" y="538"/>
                  </a:lnTo>
                  <a:lnTo>
                    <a:pt x="78" y="544"/>
                  </a:lnTo>
                  <a:lnTo>
                    <a:pt x="78" y="538"/>
                  </a:lnTo>
                  <a:lnTo>
                    <a:pt x="79" y="538"/>
                  </a:lnTo>
                  <a:lnTo>
                    <a:pt x="79" y="543"/>
                  </a:lnTo>
                  <a:lnTo>
                    <a:pt x="79" y="540"/>
                  </a:lnTo>
                  <a:lnTo>
                    <a:pt x="80" y="540"/>
                  </a:lnTo>
                  <a:lnTo>
                    <a:pt x="80" y="544"/>
                  </a:lnTo>
                  <a:lnTo>
                    <a:pt x="80" y="543"/>
                  </a:lnTo>
                  <a:lnTo>
                    <a:pt x="81" y="543"/>
                  </a:lnTo>
                  <a:lnTo>
                    <a:pt x="81" y="539"/>
                  </a:lnTo>
                  <a:lnTo>
                    <a:pt x="81" y="540"/>
                  </a:lnTo>
                  <a:lnTo>
                    <a:pt x="82" y="540"/>
                  </a:lnTo>
                  <a:lnTo>
                    <a:pt x="82" y="543"/>
                  </a:lnTo>
                  <a:lnTo>
                    <a:pt x="82" y="541"/>
                  </a:lnTo>
                  <a:lnTo>
                    <a:pt x="83" y="541"/>
                  </a:lnTo>
                  <a:lnTo>
                    <a:pt x="83" y="544"/>
                  </a:lnTo>
                  <a:lnTo>
                    <a:pt x="84" y="544"/>
                  </a:lnTo>
                  <a:lnTo>
                    <a:pt x="84" y="539"/>
                  </a:lnTo>
                  <a:lnTo>
                    <a:pt x="84" y="541"/>
                  </a:lnTo>
                  <a:lnTo>
                    <a:pt x="85" y="541"/>
                  </a:lnTo>
                  <a:lnTo>
                    <a:pt x="85" y="544"/>
                  </a:lnTo>
                  <a:lnTo>
                    <a:pt x="85" y="543"/>
                  </a:lnTo>
                  <a:lnTo>
                    <a:pt x="86" y="543"/>
                  </a:lnTo>
                  <a:lnTo>
                    <a:pt x="86" y="540"/>
                  </a:lnTo>
                  <a:lnTo>
                    <a:pt x="86" y="543"/>
                  </a:lnTo>
                  <a:lnTo>
                    <a:pt x="87" y="543"/>
                  </a:lnTo>
                  <a:lnTo>
                    <a:pt x="87" y="539"/>
                  </a:lnTo>
                  <a:lnTo>
                    <a:pt x="87" y="540"/>
                  </a:lnTo>
                  <a:lnTo>
                    <a:pt x="88" y="540"/>
                  </a:lnTo>
                  <a:lnTo>
                    <a:pt x="88" y="542"/>
                  </a:lnTo>
                  <a:lnTo>
                    <a:pt x="88" y="541"/>
                  </a:lnTo>
                  <a:lnTo>
                    <a:pt x="89" y="541"/>
                  </a:lnTo>
                  <a:lnTo>
                    <a:pt x="89" y="543"/>
                  </a:lnTo>
                  <a:lnTo>
                    <a:pt x="90" y="543"/>
                  </a:lnTo>
                  <a:lnTo>
                    <a:pt x="90" y="540"/>
                  </a:lnTo>
                  <a:lnTo>
                    <a:pt x="90" y="544"/>
                  </a:lnTo>
                  <a:lnTo>
                    <a:pt x="90" y="540"/>
                  </a:lnTo>
                  <a:lnTo>
                    <a:pt x="91" y="540"/>
                  </a:lnTo>
                  <a:lnTo>
                    <a:pt x="91" y="542"/>
                  </a:lnTo>
                  <a:lnTo>
                    <a:pt x="91" y="540"/>
                  </a:lnTo>
                  <a:lnTo>
                    <a:pt x="92" y="540"/>
                  </a:lnTo>
                  <a:lnTo>
                    <a:pt x="92" y="543"/>
                  </a:lnTo>
                  <a:lnTo>
                    <a:pt x="92" y="540"/>
                  </a:lnTo>
                  <a:lnTo>
                    <a:pt x="93" y="540"/>
                  </a:lnTo>
                  <a:lnTo>
                    <a:pt x="93" y="543"/>
                  </a:lnTo>
                  <a:lnTo>
                    <a:pt x="93" y="542"/>
                  </a:lnTo>
                  <a:lnTo>
                    <a:pt x="94" y="542"/>
                  </a:lnTo>
                  <a:lnTo>
                    <a:pt x="94" y="538"/>
                  </a:lnTo>
                  <a:lnTo>
                    <a:pt x="94" y="540"/>
                  </a:lnTo>
                  <a:lnTo>
                    <a:pt x="95" y="540"/>
                  </a:lnTo>
                  <a:lnTo>
                    <a:pt x="95" y="544"/>
                  </a:lnTo>
                  <a:lnTo>
                    <a:pt x="95" y="540"/>
                  </a:lnTo>
                  <a:lnTo>
                    <a:pt x="96" y="540"/>
                  </a:lnTo>
                  <a:lnTo>
                    <a:pt x="96" y="544"/>
                  </a:lnTo>
                  <a:lnTo>
                    <a:pt x="96" y="540"/>
                  </a:lnTo>
                  <a:lnTo>
                    <a:pt x="97" y="540"/>
                  </a:lnTo>
                  <a:lnTo>
                    <a:pt x="97" y="543"/>
                  </a:lnTo>
                  <a:lnTo>
                    <a:pt x="98" y="543"/>
                  </a:lnTo>
                  <a:lnTo>
                    <a:pt x="98" y="539"/>
                  </a:lnTo>
                  <a:lnTo>
                    <a:pt x="98" y="544"/>
                  </a:lnTo>
                  <a:lnTo>
                    <a:pt x="98" y="540"/>
                  </a:lnTo>
                  <a:lnTo>
                    <a:pt x="99" y="540"/>
                  </a:lnTo>
                  <a:lnTo>
                    <a:pt x="99" y="543"/>
                  </a:lnTo>
                  <a:lnTo>
                    <a:pt x="99" y="540"/>
                  </a:lnTo>
                  <a:lnTo>
                    <a:pt x="100" y="540"/>
                  </a:lnTo>
                  <a:lnTo>
                    <a:pt x="100" y="544"/>
                  </a:lnTo>
                  <a:lnTo>
                    <a:pt x="100" y="540"/>
                  </a:lnTo>
                  <a:lnTo>
                    <a:pt x="101" y="540"/>
                  </a:lnTo>
                  <a:lnTo>
                    <a:pt x="101" y="543"/>
                  </a:lnTo>
                  <a:lnTo>
                    <a:pt x="101" y="541"/>
                  </a:lnTo>
                  <a:lnTo>
                    <a:pt x="102" y="541"/>
                  </a:lnTo>
                  <a:lnTo>
                    <a:pt x="102" y="543"/>
                  </a:lnTo>
                  <a:lnTo>
                    <a:pt x="103" y="543"/>
                  </a:lnTo>
                  <a:lnTo>
                    <a:pt x="103" y="540"/>
                  </a:lnTo>
                  <a:lnTo>
                    <a:pt x="103" y="544"/>
                  </a:lnTo>
                  <a:lnTo>
                    <a:pt x="104" y="544"/>
                  </a:lnTo>
                  <a:lnTo>
                    <a:pt x="104" y="539"/>
                  </a:lnTo>
                  <a:lnTo>
                    <a:pt x="104" y="540"/>
                  </a:lnTo>
                  <a:lnTo>
                    <a:pt x="105" y="540"/>
                  </a:lnTo>
                  <a:lnTo>
                    <a:pt x="105" y="542"/>
                  </a:lnTo>
                  <a:lnTo>
                    <a:pt x="105" y="540"/>
                  </a:lnTo>
                  <a:lnTo>
                    <a:pt x="106" y="540"/>
                  </a:lnTo>
                  <a:lnTo>
                    <a:pt x="106" y="544"/>
                  </a:lnTo>
                  <a:lnTo>
                    <a:pt x="106" y="541"/>
                  </a:lnTo>
                  <a:lnTo>
                    <a:pt x="107" y="541"/>
                  </a:lnTo>
                  <a:lnTo>
                    <a:pt x="107" y="544"/>
                  </a:lnTo>
                  <a:lnTo>
                    <a:pt x="107" y="542"/>
                  </a:lnTo>
                  <a:lnTo>
                    <a:pt x="108" y="542"/>
                  </a:lnTo>
                  <a:lnTo>
                    <a:pt x="108" y="543"/>
                  </a:lnTo>
                  <a:lnTo>
                    <a:pt x="109" y="543"/>
                  </a:lnTo>
                  <a:lnTo>
                    <a:pt x="109" y="541"/>
                  </a:lnTo>
                  <a:lnTo>
                    <a:pt x="109" y="544"/>
                  </a:lnTo>
                  <a:lnTo>
                    <a:pt x="109" y="543"/>
                  </a:lnTo>
                  <a:lnTo>
                    <a:pt x="110" y="543"/>
                  </a:lnTo>
                  <a:lnTo>
                    <a:pt x="110" y="538"/>
                  </a:lnTo>
                  <a:lnTo>
                    <a:pt x="110" y="541"/>
                  </a:lnTo>
                  <a:lnTo>
                    <a:pt x="111" y="541"/>
                  </a:lnTo>
                  <a:lnTo>
                    <a:pt x="111" y="543"/>
                  </a:lnTo>
                  <a:lnTo>
                    <a:pt x="112" y="543"/>
                  </a:lnTo>
                  <a:lnTo>
                    <a:pt x="112" y="544"/>
                  </a:lnTo>
                  <a:lnTo>
                    <a:pt x="113" y="543"/>
                  </a:lnTo>
                  <a:lnTo>
                    <a:pt x="113" y="538"/>
                  </a:lnTo>
                  <a:lnTo>
                    <a:pt x="113" y="541"/>
                  </a:lnTo>
                  <a:lnTo>
                    <a:pt x="114" y="541"/>
                  </a:lnTo>
                  <a:lnTo>
                    <a:pt x="114" y="543"/>
                  </a:lnTo>
                  <a:lnTo>
                    <a:pt x="115" y="543"/>
                  </a:lnTo>
                  <a:lnTo>
                    <a:pt x="115" y="540"/>
                  </a:lnTo>
                  <a:lnTo>
                    <a:pt x="115" y="544"/>
                  </a:lnTo>
                  <a:lnTo>
                    <a:pt x="115" y="541"/>
                  </a:lnTo>
                  <a:lnTo>
                    <a:pt x="116" y="541"/>
                  </a:lnTo>
                  <a:lnTo>
                    <a:pt x="116" y="537"/>
                  </a:lnTo>
                  <a:lnTo>
                    <a:pt x="116" y="541"/>
                  </a:lnTo>
                  <a:lnTo>
                    <a:pt x="117" y="541"/>
                  </a:lnTo>
                  <a:lnTo>
                    <a:pt x="117" y="543"/>
                  </a:lnTo>
                  <a:lnTo>
                    <a:pt x="118" y="543"/>
                  </a:lnTo>
                  <a:lnTo>
                    <a:pt x="118" y="540"/>
                  </a:lnTo>
                  <a:lnTo>
                    <a:pt x="118" y="541"/>
                  </a:lnTo>
                  <a:lnTo>
                    <a:pt x="119" y="541"/>
                  </a:lnTo>
                  <a:lnTo>
                    <a:pt x="119" y="543"/>
                  </a:lnTo>
                  <a:lnTo>
                    <a:pt x="120" y="543"/>
                  </a:lnTo>
                  <a:lnTo>
                    <a:pt x="120" y="540"/>
                  </a:lnTo>
                  <a:lnTo>
                    <a:pt x="120" y="544"/>
                  </a:lnTo>
                  <a:lnTo>
                    <a:pt x="120" y="541"/>
                  </a:lnTo>
                  <a:lnTo>
                    <a:pt x="121" y="541"/>
                  </a:lnTo>
                  <a:lnTo>
                    <a:pt x="121" y="543"/>
                  </a:lnTo>
                  <a:lnTo>
                    <a:pt x="121" y="541"/>
                  </a:lnTo>
                  <a:lnTo>
                    <a:pt x="122" y="541"/>
                  </a:lnTo>
                  <a:lnTo>
                    <a:pt x="122" y="543"/>
                  </a:lnTo>
                  <a:lnTo>
                    <a:pt x="122" y="541"/>
                  </a:lnTo>
                  <a:lnTo>
                    <a:pt x="123" y="541"/>
                  </a:lnTo>
                  <a:lnTo>
                    <a:pt x="123" y="543"/>
                  </a:lnTo>
                  <a:lnTo>
                    <a:pt x="124" y="543"/>
                  </a:lnTo>
                  <a:lnTo>
                    <a:pt x="124" y="540"/>
                  </a:lnTo>
                  <a:lnTo>
                    <a:pt x="124" y="544"/>
                  </a:lnTo>
                  <a:lnTo>
                    <a:pt x="124" y="540"/>
                  </a:lnTo>
                  <a:lnTo>
                    <a:pt x="125" y="540"/>
                  </a:lnTo>
                  <a:lnTo>
                    <a:pt x="125" y="543"/>
                  </a:lnTo>
                  <a:lnTo>
                    <a:pt x="125" y="540"/>
                  </a:lnTo>
                  <a:lnTo>
                    <a:pt x="126" y="540"/>
                  </a:lnTo>
                  <a:lnTo>
                    <a:pt x="126" y="544"/>
                  </a:lnTo>
                  <a:lnTo>
                    <a:pt x="126" y="540"/>
                  </a:lnTo>
                  <a:lnTo>
                    <a:pt x="127" y="540"/>
                  </a:lnTo>
                  <a:lnTo>
                    <a:pt x="127" y="543"/>
                  </a:lnTo>
                  <a:lnTo>
                    <a:pt x="127" y="542"/>
                  </a:lnTo>
                  <a:lnTo>
                    <a:pt x="128" y="542"/>
                  </a:lnTo>
                  <a:lnTo>
                    <a:pt x="128" y="543"/>
                  </a:lnTo>
                  <a:lnTo>
                    <a:pt x="129" y="543"/>
                  </a:lnTo>
                  <a:lnTo>
                    <a:pt x="129" y="540"/>
                  </a:lnTo>
                  <a:lnTo>
                    <a:pt x="130" y="540"/>
                  </a:lnTo>
                  <a:lnTo>
                    <a:pt x="130" y="543"/>
                  </a:lnTo>
                  <a:lnTo>
                    <a:pt x="130" y="541"/>
                  </a:lnTo>
                  <a:lnTo>
                    <a:pt x="131" y="541"/>
                  </a:lnTo>
                  <a:lnTo>
                    <a:pt x="131" y="543"/>
                  </a:lnTo>
                  <a:lnTo>
                    <a:pt x="132" y="543"/>
                  </a:lnTo>
                  <a:lnTo>
                    <a:pt x="132" y="540"/>
                  </a:lnTo>
                  <a:lnTo>
                    <a:pt x="133" y="540"/>
                  </a:lnTo>
                  <a:lnTo>
                    <a:pt x="133" y="544"/>
                  </a:lnTo>
                  <a:lnTo>
                    <a:pt x="133" y="540"/>
                  </a:lnTo>
                  <a:lnTo>
                    <a:pt x="134" y="540"/>
                  </a:lnTo>
                  <a:lnTo>
                    <a:pt x="134" y="544"/>
                  </a:lnTo>
                  <a:lnTo>
                    <a:pt x="134" y="540"/>
                  </a:lnTo>
                  <a:lnTo>
                    <a:pt x="135" y="540"/>
                  </a:lnTo>
                  <a:lnTo>
                    <a:pt x="135" y="544"/>
                  </a:lnTo>
                  <a:lnTo>
                    <a:pt x="135" y="543"/>
                  </a:lnTo>
                  <a:lnTo>
                    <a:pt x="136" y="543"/>
                  </a:lnTo>
                  <a:lnTo>
                    <a:pt x="136" y="539"/>
                  </a:lnTo>
                  <a:lnTo>
                    <a:pt x="136" y="540"/>
                  </a:lnTo>
                  <a:lnTo>
                    <a:pt x="137" y="540"/>
                  </a:lnTo>
                  <a:lnTo>
                    <a:pt x="137" y="543"/>
                  </a:lnTo>
                  <a:lnTo>
                    <a:pt x="137" y="540"/>
                  </a:lnTo>
                  <a:lnTo>
                    <a:pt x="138" y="540"/>
                  </a:lnTo>
                  <a:lnTo>
                    <a:pt x="138" y="544"/>
                  </a:lnTo>
                  <a:lnTo>
                    <a:pt x="138" y="541"/>
                  </a:lnTo>
                  <a:lnTo>
                    <a:pt x="139" y="541"/>
                  </a:lnTo>
                  <a:lnTo>
                    <a:pt x="139" y="543"/>
                  </a:lnTo>
                  <a:lnTo>
                    <a:pt x="140" y="543"/>
                  </a:lnTo>
                  <a:lnTo>
                    <a:pt x="140" y="540"/>
                  </a:lnTo>
                  <a:lnTo>
                    <a:pt x="140" y="544"/>
                  </a:lnTo>
                  <a:lnTo>
                    <a:pt x="140" y="541"/>
                  </a:lnTo>
                  <a:lnTo>
                    <a:pt x="141" y="541"/>
                  </a:lnTo>
                  <a:lnTo>
                    <a:pt x="141" y="544"/>
                  </a:lnTo>
                  <a:lnTo>
                    <a:pt x="141" y="542"/>
                  </a:lnTo>
                  <a:lnTo>
                    <a:pt x="142" y="542"/>
                  </a:lnTo>
                  <a:lnTo>
                    <a:pt x="142" y="544"/>
                  </a:lnTo>
                  <a:lnTo>
                    <a:pt x="142" y="543"/>
                  </a:lnTo>
                  <a:lnTo>
                    <a:pt x="143" y="543"/>
                  </a:lnTo>
                  <a:lnTo>
                    <a:pt x="143" y="544"/>
                  </a:lnTo>
                  <a:lnTo>
                    <a:pt x="144" y="544"/>
                  </a:lnTo>
                  <a:lnTo>
                    <a:pt x="144" y="539"/>
                  </a:lnTo>
                  <a:lnTo>
                    <a:pt x="144" y="544"/>
                  </a:lnTo>
                  <a:lnTo>
                    <a:pt x="145" y="544"/>
                  </a:lnTo>
                  <a:lnTo>
                    <a:pt x="145" y="527"/>
                  </a:lnTo>
                  <a:lnTo>
                    <a:pt x="145" y="537"/>
                  </a:lnTo>
                  <a:lnTo>
                    <a:pt x="146" y="537"/>
                  </a:lnTo>
                  <a:lnTo>
                    <a:pt x="146" y="543"/>
                  </a:lnTo>
                  <a:lnTo>
                    <a:pt x="146" y="540"/>
                  </a:lnTo>
                  <a:lnTo>
                    <a:pt x="147" y="540"/>
                  </a:lnTo>
                  <a:lnTo>
                    <a:pt x="147" y="544"/>
                  </a:lnTo>
                  <a:lnTo>
                    <a:pt x="148" y="544"/>
                  </a:lnTo>
                  <a:lnTo>
                    <a:pt x="148" y="539"/>
                  </a:lnTo>
                  <a:lnTo>
                    <a:pt x="148" y="545"/>
                  </a:lnTo>
                  <a:lnTo>
                    <a:pt x="148" y="542"/>
                  </a:lnTo>
                  <a:lnTo>
                    <a:pt x="149" y="542"/>
                  </a:lnTo>
                  <a:lnTo>
                    <a:pt x="149" y="543"/>
                  </a:lnTo>
                  <a:lnTo>
                    <a:pt x="150" y="543"/>
                  </a:lnTo>
                  <a:lnTo>
                    <a:pt x="150" y="524"/>
                  </a:lnTo>
                  <a:lnTo>
                    <a:pt x="150" y="535"/>
                  </a:lnTo>
                  <a:lnTo>
                    <a:pt x="151" y="535"/>
                  </a:lnTo>
                  <a:lnTo>
                    <a:pt x="151" y="543"/>
                  </a:lnTo>
                  <a:lnTo>
                    <a:pt x="151" y="542"/>
                  </a:lnTo>
                  <a:lnTo>
                    <a:pt x="152" y="542"/>
                  </a:lnTo>
                  <a:lnTo>
                    <a:pt x="152" y="544"/>
                  </a:lnTo>
                  <a:lnTo>
                    <a:pt x="152" y="543"/>
                  </a:lnTo>
                  <a:lnTo>
                    <a:pt x="153" y="543"/>
                  </a:lnTo>
                  <a:lnTo>
                    <a:pt x="153" y="540"/>
                  </a:lnTo>
                  <a:lnTo>
                    <a:pt x="153" y="541"/>
                  </a:lnTo>
                  <a:lnTo>
                    <a:pt x="154" y="541"/>
                  </a:lnTo>
                  <a:lnTo>
                    <a:pt x="154" y="544"/>
                  </a:lnTo>
                  <a:lnTo>
                    <a:pt x="154" y="542"/>
                  </a:lnTo>
                  <a:lnTo>
                    <a:pt x="155" y="542"/>
                  </a:lnTo>
                  <a:lnTo>
                    <a:pt x="155" y="543"/>
                  </a:lnTo>
                  <a:lnTo>
                    <a:pt x="156" y="543"/>
                  </a:lnTo>
                  <a:lnTo>
                    <a:pt x="156" y="539"/>
                  </a:lnTo>
                  <a:lnTo>
                    <a:pt x="156" y="544"/>
                  </a:lnTo>
                  <a:lnTo>
                    <a:pt x="156" y="540"/>
                  </a:lnTo>
                  <a:lnTo>
                    <a:pt x="157" y="540"/>
                  </a:lnTo>
                  <a:lnTo>
                    <a:pt x="157" y="543"/>
                  </a:lnTo>
                  <a:lnTo>
                    <a:pt x="157" y="542"/>
                  </a:lnTo>
                  <a:lnTo>
                    <a:pt x="158" y="542"/>
                  </a:lnTo>
                  <a:lnTo>
                    <a:pt x="158" y="538"/>
                  </a:lnTo>
                  <a:lnTo>
                    <a:pt x="158" y="541"/>
                  </a:lnTo>
                  <a:lnTo>
                    <a:pt x="159" y="541"/>
                  </a:lnTo>
                  <a:lnTo>
                    <a:pt x="159" y="542"/>
                  </a:lnTo>
                  <a:lnTo>
                    <a:pt x="160" y="542"/>
                  </a:lnTo>
                  <a:lnTo>
                    <a:pt x="160" y="540"/>
                  </a:lnTo>
                  <a:lnTo>
                    <a:pt x="160" y="544"/>
                  </a:lnTo>
                  <a:lnTo>
                    <a:pt x="160" y="543"/>
                  </a:lnTo>
                  <a:lnTo>
                    <a:pt x="161" y="543"/>
                  </a:lnTo>
                  <a:lnTo>
                    <a:pt x="161" y="538"/>
                  </a:lnTo>
                  <a:lnTo>
                    <a:pt x="162" y="538"/>
                  </a:lnTo>
                  <a:lnTo>
                    <a:pt x="162" y="544"/>
                  </a:lnTo>
                  <a:lnTo>
                    <a:pt x="162" y="540"/>
                  </a:lnTo>
                  <a:lnTo>
                    <a:pt x="163" y="540"/>
                  </a:lnTo>
                  <a:lnTo>
                    <a:pt x="163" y="543"/>
                  </a:lnTo>
                  <a:lnTo>
                    <a:pt x="163" y="542"/>
                  </a:lnTo>
                  <a:lnTo>
                    <a:pt x="164" y="542"/>
                  </a:lnTo>
                  <a:lnTo>
                    <a:pt x="164" y="544"/>
                  </a:lnTo>
                  <a:lnTo>
                    <a:pt x="165" y="544"/>
                  </a:lnTo>
                  <a:lnTo>
                    <a:pt x="165" y="541"/>
                  </a:lnTo>
                  <a:lnTo>
                    <a:pt x="165" y="544"/>
                  </a:lnTo>
                  <a:lnTo>
                    <a:pt x="166" y="544"/>
                  </a:lnTo>
                  <a:lnTo>
                    <a:pt x="166" y="540"/>
                  </a:lnTo>
                  <a:lnTo>
                    <a:pt x="167" y="540"/>
                  </a:lnTo>
                  <a:lnTo>
                    <a:pt x="167" y="544"/>
                  </a:lnTo>
                  <a:lnTo>
                    <a:pt x="167" y="542"/>
                  </a:lnTo>
                  <a:lnTo>
                    <a:pt x="168" y="542"/>
                  </a:lnTo>
                  <a:lnTo>
                    <a:pt x="168" y="544"/>
                  </a:lnTo>
                  <a:lnTo>
                    <a:pt x="168" y="543"/>
                  </a:lnTo>
                  <a:lnTo>
                    <a:pt x="169" y="543"/>
                  </a:lnTo>
                  <a:lnTo>
                    <a:pt x="169" y="541"/>
                  </a:lnTo>
                  <a:lnTo>
                    <a:pt x="169" y="542"/>
                  </a:lnTo>
                  <a:lnTo>
                    <a:pt x="170" y="542"/>
                  </a:lnTo>
                  <a:lnTo>
                    <a:pt x="170" y="539"/>
                  </a:lnTo>
                  <a:lnTo>
                    <a:pt x="170" y="542"/>
                  </a:lnTo>
                  <a:lnTo>
                    <a:pt x="171" y="542"/>
                  </a:lnTo>
                  <a:lnTo>
                    <a:pt x="171" y="543"/>
                  </a:lnTo>
                  <a:lnTo>
                    <a:pt x="172" y="543"/>
                  </a:lnTo>
                  <a:lnTo>
                    <a:pt x="172" y="541"/>
                  </a:lnTo>
                  <a:lnTo>
                    <a:pt x="173" y="541"/>
                  </a:lnTo>
                  <a:lnTo>
                    <a:pt x="173" y="543"/>
                  </a:lnTo>
                  <a:lnTo>
                    <a:pt x="173" y="541"/>
                  </a:lnTo>
                  <a:lnTo>
                    <a:pt x="174" y="541"/>
                  </a:lnTo>
                  <a:lnTo>
                    <a:pt x="174" y="544"/>
                  </a:lnTo>
                  <a:lnTo>
                    <a:pt x="174" y="542"/>
                  </a:lnTo>
                  <a:lnTo>
                    <a:pt x="175" y="542"/>
                  </a:lnTo>
                  <a:lnTo>
                    <a:pt x="175" y="544"/>
                  </a:lnTo>
                  <a:lnTo>
                    <a:pt x="175" y="543"/>
                  </a:lnTo>
                  <a:lnTo>
                    <a:pt x="176" y="543"/>
                  </a:lnTo>
                  <a:lnTo>
                    <a:pt x="176" y="541"/>
                  </a:lnTo>
                  <a:lnTo>
                    <a:pt x="177" y="541"/>
                  </a:lnTo>
                  <a:lnTo>
                    <a:pt x="177" y="544"/>
                  </a:lnTo>
                  <a:lnTo>
                    <a:pt x="178" y="544"/>
                  </a:lnTo>
                  <a:lnTo>
                    <a:pt x="178" y="540"/>
                  </a:lnTo>
                  <a:lnTo>
                    <a:pt x="178" y="541"/>
                  </a:lnTo>
                  <a:lnTo>
                    <a:pt x="179" y="541"/>
                  </a:lnTo>
                  <a:lnTo>
                    <a:pt x="179" y="544"/>
                  </a:lnTo>
                  <a:lnTo>
                    <a:pt x="180" y="544"/>
                  </a:lnTo>
                  <a:lnTo>
                    <a:pt x="180" y="540"/>
                  </a:lnTo>
                  <a:lnTo>
                    <a:pt x="181" y="540"/>
                  </a:lnTo>
                  <a:lnTo>
                    <a:pt x="181" y="544"/>
                  </a:lnTo>
                  <a:lnTo>
                    <a:pt x="181" y="540"/>
                  </a:lnTo>
                  <a:lnTo>
                    <a:pt x="182" y="540"/>
                  </a:lnTo>
                  <a:lnTo>
                    <a:pt x="182" y="543"/>
                  </a:lnTo>
                  <a:lnTo>
                    <a:pt x="182" y="541"/>
                  </a:lnTo>
                  <a:lnTo>
                    <a:pt x="183" y="541"/>
                  </a:lnTo>
                  <a:lnTo>
                    <a:pt x="183" y="543"/>
                  </a:lnTo>
                  <a:lnTo>
                    <a:pt x="184" y="543"/>
                  </a:lnTo>
                  <a:lnTo>
                    <a:pt x="184" y="540"/>
                  </a:lnTo>
                  <a:lnTo>
                    <a:pt x="184" y="543"/>
                  </a:lnTo>
                  <a:lnTo>
                    <a:pt x="185" y="543"/>
                  </a:lnTo>
                  <a:lnTo>
                    <a:pt x="185" y="539"/>
                  </a:lnTo>
                  <a:lnTo>
                    <a:pt x="185" y="544"/>
                  </a:lnTo>
                  <a:lnTo>
                    <a:pt x="185" y="541"/>
                  </a:lnTo>
                  <a:lnTo>
                    <a:pt x="186" y="541"/>
                  </a:lnTo>
                  <a:lnTo>
                    <a:pt x="186" y="544"/>
                  </a:lnTo>
                  <a:lnTo>
                    <a:pt x="186" y="541"/>
                  </a:lnTo>
                  <a:lnTo>
                    <a:pt x="187" y="541"/>
                  </a:lnTo>
                  <a:lnTo>
                    <a:pt x="187" y="543"/>
                  </a:lnTo>
                  <a:lnTo>
                    <a:pt x="187" y="541"/>
                  </a:lnTo>
                  <a:lnTo>
                    <a:pt x="188" y="541"/>
                  </a:lnTo>
                  <a:lnTo>
                    <a:pt x="188" y="544"/>
                  </a:lnTo>
                  <a:lnTo>
                    <a:pt x="188" y="541"/>
                  </a:lnTo>
                  <a:lnTo>
                    <a:pt x="189" y="541"/>
                  </a:lnTo>
                  <a:lnTo>
                    <a:pt x="189" y="544"/>
                  </a:lnTo>
                  <a:lnTo>
                    <a:pt x="189" y="543"/>
                  </a:lnTo>
                  <a:lnTo>
                    <a:pt x="190" y="543"/>
                  </a:lnTo>
                  <a:lnTo>
                    <a:pt x="190" y="530"/>
                  </a:lnTo>
                  <a:lnTo>
                    <a:pt x="190" y="543"/>
                  </a:lnTo>
                  <a:lnTo>
                    <a:pt x="191" y="543"/>
                  </a:lnTo>
                  <a:lnTo>
                    <a:pt x="191" y="496"/>
                  </a:lnTo>
                  <a:lnTo>
                    <a:pt x="191" y="542"/>
                  </a:lnTo>
                  <a:lnTo>
                    <a:pt x="192" y="542"/>
                  </a:lnTo>
                  <a:lnTo>
                    <a:pt x="192" y="543"/>
                  </a:lnTo>
                  <a:lnTo>
                    <a:pt x="193" y="543"/>
                  </a:lnTo>
                  <a:lnTo>
                    <a:pt x="193" y="539"/>
                  </a:lnTo>
                  <a:lnTo>
                    <a:pt x="193" y="542"/>
                  </a:lnTo>
                  <a:lnTo>
                    <a:pt x="194" y="542"/>
                  </a:lnTo>
                  <a:lnTo>
                    <a:pt x="194" y="535"/>
                  </a:lnTo>
                  <a:lnTo>
                    <a:pt x="194" y="540"/>
                  </a:lnTo>
                  <a:lnTo>
                    <a:pt x="195" y="540"/>
                  </a:lnTo>
                  <a:lnTo>
                    <a:pt x="195" y="543"/>
                  </a:lnTo>
                  <a:lnTo>
                    <a:pt x="195" y="541"/>
                  </a:lnTo>
                  <a:lnTo>
                    <a:pt x="196" y="541"/>
                  </a:lnTo>
                  <a:lnTo>
                    <a:pt x="196" y="543"/>
                  </a:lnTo>
                  <a:lnTo>
                    <a:pt x="196" y="541"/>
                  </a:lnTo>
                  <a:lnTo>
                    <a:pt x="197" y="541"/>
                  </a:lnTo>
                  <a:lnTo>
                    <a:pt x="197" y="542"/>
                  </a:lnTo>
                  <a:lnTo>
                    <a:pt x="198" y="542"/>
                  </a:lnTo>
                  <a:lnTo>
                    <a:pt x="198" y="544"/>
                  </a:lnTo>
                  <a:lnTo>
                    <a:pt x="198" y="543"/>
                  </a:lnTo>
                  <a:lnTo>
                    <a:pt x="199" y="543"/>
                  </a:lnTo>
                  <a:lnTo>
                    <a:pt x="199" y="540"/>
                  </a:lnTo>
                  <a:lnTo>
                    <a:pt x="199" y="543"/>
                  </a:lnTo>
                  <a:lnTo>
                    <a:pt x="200" y="543"/>
                  </a:lnTo>
                  <a:lnTo>
                    <a:pt x="200" y="539"/>
                  </a:lnTo>
                  <a:lnTo>
                    <a:pt x="200" y="540"/>
                  </a:lnTo>
                  <a:lnTo>
                    <a:pt x="201" y="540"/>
                  </a:lnTo>
                  <a:lnTo>
                    <a:pt x="201" y="543"/>
                  </a:lnTo>
                  <a:lnTo>
                    <a:pt x="201" y="541"/>
                  </a:lnTo>
                  <a:lnTo>
                    <a:pt x="202" y="541"/>
                  </a:lnTo>
                  <a:lnTo>
                    <a:pt x="202" y="543"/>
                  </a:lnTo>
                  <a:lnTo>
                    <a:pt x="202" y="541"/>
                  </a:lnTo>
                  <a:lnTo>
                    <a:pt x="203" y="541"/>
                  </a:lnTo>
                  <a:lnTo>
                    <a:pt x="203" y="543"/>
                  </a:lnTo>
                  <a:lnTo>
                    <a:pt x="203" y="542"/>
                  </a:lnTo>
                  <a:lnTo>
                    <a:pt x="204" y="542"/>
                  </a:lnTo>
                  <a:lnTo>
                    <a:pt x="204" y="544"/>
                  </a:lnTo>
                  <a:lnTo>
                    <a:pt x="204" y="543"/>
                  </a:lnTo>
                  <a:lnTo>
                    <a:pt x="205" y="543"/>
                  </a:lnTo>
                  <a:lnTo>
                    <a:pt x="205" y="541"/>
                  </a:lnTo>
                  <a:lnTo>
                    <a:pt x="205" y="542"/>
                  </a:lnTo>
                  <a:lnTo>
                    <a:pt x="206" y="542"/>
                  </a:lnTo>
                  <a:lnTo>
                    <a:pt x="206" y="543"/>
                  </a:lnTo>
                  <a:lnTo>
                    <a:pt x="206" y="542"/>
                  </a:lnTo>
                  <a:lnTo>
                    <a:pt x="207" y="542"/>
                  </a:lnTo>
                  <a:lnTo>
                    <a:pt x="207" y="544"/>
                  </a:lnTo>
                  <a:lnTo>
                    <a:pt x="207" y="542"/>
                  </a:lnTo>
                  <a:lnTo>
                    <a:pt x="208" y="542"/>
                  </a:lnTo>
                  <a:lnTo>
                    <a:pt x="208" y="543"/>
                  </a:lnTo>
                  <a:lnTo>
                    <a:pt x="208" y="542"/>
                  </a:lnTo>
                  <a:lnTo>
                    <a:pt x="209" y="542"/>
                  </a:lnTo>
                  <a:lnTo>
                    <a:pt x="209" y="544"/>
                  </a:lnTo>
                  <a:lnTo>
                    <a:pt x="210" y="544"/>
                  </a:lnTo>
                  <a:lnTo>
                    <a:pt x="210" y="540"/>
                  </a:lnTo>
                  <a:lnTo>
                    <a:pt x="211" y="540"/>
                  </a:lnTo>
                  <a:lnTo>
                    <a:pt x="211" y="542"/>
                  </a:lnTo>
                  <a:lnTo>
                    <a:pt x="211" y="541"/>
                  </a:lnTo>
                  <a:lnTo>
                    <a:pt x="212" y="541"/>
                  </a:lnTo>
                  <a:lnTo>
                    <a:pt x="212" y="543"/>
                  </a:lnTo>
                  <a:lnTo>
                    <a:pt x="212" y="541"/>
                  </a:lnTo>
                  <a:lnTo>
                    <a:pt x="213" y="541"/>
                  </a:lnTo>
                  <a:lnTo>
                    <a:pt x="213" y="544"/>
                  </a:lnTo>
                  <a:lnTo>
                    <a:pt x="213" y="542"/>
                  </a:lnTo>
                  <a:lnTo>
                    <a:pt x="214" y="542"/>
                  </a:lnTo>
                  <a:lnTo>
                    <a:pt x="214" y="543"/>
                  </a:lnTo>
                  <a:lnTo>
                    <a:pt x="215" y="543"/>
                  </a:lnTo>
                  <a:lnTo>
                    <a:pt x="215" y="539"/>
                  </a:lnTo>
                  <a:lnTo>
                    <a:pt x="215" y="540"/>
                  </a:lnTo>
                  <a:lnTo>
                    <a:pt x="216" y="540"/>
                  </a:lnTo>
                  <a:lnTo>
                    <a:pt x="216" y="543"/>
                  </a:lnTo>
                  <a:lnTo>
                    <a:pt x="216" y="540"/>
                  </a:lnTo>
                  <a:lnTo>
                    <a:pt x="217" y="540"/>
                  </a:lnTo>
                  <a:lnTo>
                    <a:pt x="217" y="543"/>
                  </a:lnTo>
                  <a:lnTo>
                    <a:pt x="217" y="541"/>
                  </a:lnTo>
                  <a:lnTo>
                    <a:pt x="218" y="541"/>
                  </a:lnTo>
                  <a:lnTo>
                    <a:pt x="218" y="544"/>
                  </a:lnTo>
                  <a:lnTo>
                    <a:pt x="218" y="541"/>
                  </a:lnTo>
                  <a:lnTo>
                    <a:pt x="219" y="541"/>
                  </a:lnTo>
                  <a:lnTo>
                    <a:pt x="219" y="543"/>
                  </a:lnTo>
                  <a:lnTo>
                    <a:pt x="219" y="542"/>
                  </a:lnTo>
                  <a:lnTo>
                    <a:pt x="220" y="542"/>
                  </a:lnTo>
                  <a:lnTo>
                    <a:pt x="220" y="540"/>
                  </a:lnTo>
                  <a:lnTo>
                    <a:pt x="220" y="541"/>
                  </a:lnTo>
                  <a:lnTo>
                    <a:pt x="221" y="541"/>
                  </a:lnTo>
                  <a:lnTo>
                    <a:pt x="221" y="544"/>
                  </a:lnTo>
                  <a:lnTo>
                    <a:pt x="221" y="543"/>
                  </a:lnTo>
                  <a:lnTo>
                    <a:pt x="222" y="543"/>
                  </a:lnTo>
                  <a:lnTo>
                    <a:pt x="222" y="540"/>
                  </a:lnTo>
                  <a:lnTo>
                    <a:pt x="222" y="541"/>
                  </a:lnTo>
                  <a:lnTo>
                    <a:pt x="223" y="541"/>
                  </a:lnTo>
                  <a:lnTo>
                    <a:pt x="223" y="543"/>
                  </a:lnTo>
                  <a:lnTo>
                    <a:pt x="223" y="541"/>
                  </a:lnTo>
                  <a:lnTo>
                    <a:pt x="224" y="541"/>
                  </a:lnTo>
                  <a:lnTo>
                    <a:pt x="224" y="542"/>
                  </a:lnTo>
                  <a:lnTo>
                    <a:pt x="224" y="541"/>
                  </a:lnTo>
                  <a:lnTo>
                    <a:pt x="225" y="541"/>
                  </a:lnTo>
                  <a:lnTo>
                    <a:pt x="225" y="542"/>
                  </a:lnTo>
                  <a:lnTo>
                    <a:pt x="225" y="541"/>
                  </a:lnTo>
                  <a:lnTo>
                    <a:pt x="226" y="541"/>
                  </a:lnTo>
                  <a:lnTo>
                    <a:pt x="226" y="543"/>
                  </a:lnTo>
                  <a:lnTo>
                    <a:pt x="227" y="543"/>
                  </a:lnTo>
                  <a:lnTo>
                    <a:pt x="227" y="540"/>
                  </a:lnTo>
                  <a:lnTo>
                    <a:pt x="228" y="540"/>
                  </a:lnTo>
                  <a:lnTo>
                    <a:pt x="228" y="542"/>
                  </a:lnTo>
                  <a:lnTo>
                    <a:pt x="229" y="542"/>
                  </a:lnTo>
                  <a:lnTo>
                    <a:pt x="229" y="539"/>
                  </a:lnTo>
                  <a:lnTo>
                    <a:pt x="229" y="543"/>
                  </a:lnTo>
                  <a:lnTo>
                    <a:pt x="229" y="539"/>
                  </a:lnTo>
                  <a:lnTo>
                    <a:pt x="230" y="539"/>
                  </a:lnTo>
                  <a:lnTo>
                    <a:pt x="230" y="543"/>
                  </a:lnTo>
                  <a:lnTo>
                    <a:pt x="230" y="539"/>
                  </a:lnTo>
                  <a:lnTo>
                    <a:pt x="231" y="539"/>
                  </a:lnTo>
                  <a:lnTo>
                    <a:pt x="231" y="541"/>
                  </a:lnTo>
                  <a:lnTo>
                    <a:pt x="232" y="541"/>
                  </a:lnTo>
                  <a:lnTo>
                    <a:pt x="232" y="543"/>
                  </a:lnTo>
                  <a:lnTo>
                    <a:pt x="233" y="543"/>
                  </a:lnTo>
                  <a:lnTo>
                    <a:pt x="233" y="540"/>
                  </a:lnTo>
                  <a:lnTo>
                    <a:pt x="233" y="543"/>
                  </a:lnTo>
                  <a:lnTo>
                    <a:pt x="234" y="543"/>
                  </a:lnTo>
                  <a:lnTo>
                    <a:pt x="234" y="538"/>
                  </a:lnTo>
                  <a:lnTo>
                    <a:pt x="234" y="542"/>
                  </a:lnTo>
                  <a:lnTo>
                    <a:pt x="235" y="542"/>
                  </a:lnTo>
                  <a:lnTo>
                    <a:pt x="235" y="544"/>
                  </a:lnTo>
                  <a:lnTo>
                    <a:pt x="235" y="543"/>
                  </a:lnTo>
                  <a:lnTo>
                    <a:pt x="236" y="543"/>
                  </a:lnTo>
                  <a:lnTo>
                    <a:pt x="236" y="540"/>
                  </a:lnTo>
                  <a:lnTo>
                    <a:pt x="237" y="540"/>
                  </a:lnTo>
                  <a:lnTo>
                    <a:pt x="237" y="542"/>
                  </a:lnTo>
                  <a:lnTo>
                    <a:pt x="237" y="541"/>
                  </a:lnTo>
                  <a:lnTo>
                    <a:pt x="238" y="541"/>
                  </a:lnTo>
                  <a:lnTo>
                    <a:pt x="238" y="543"/>
                  </a:lnTo>
                  <a:lnTo>
                    <a:pt x="238" y="542"/>
                  </a:lnTo>
                  <a:lnTo>
                    <a:pt x="239" y="542"/>
                  </a:lnTo>
                  <a:lnTo>
                    <a:pt x="239" y="544"/>
                  </a:lnTo>
                  <a:lnTo>
                    <a:pt x="240" y="544"/>
                  </a:lnTo>
                  <a:lnTo>
                    <a:pt x="240" y="539"/>
                  </a:lnTo>
                  <a:lnTo>
                    <a:pt x="240" y="541"/>
                  </a:lnTo>
                  <a:lnTo>
                    <a:pt x="241" y="541"/>
                  </a:lnTo>
                  <a:lnTo>
                    <a:pt x="241" y="543"/>
                  </a:lnTo>
                  <a:lnTo>
                    <a:pt x="241" y="542"/>
                  </a:lnTo>
                  <a:lnTo>
                    <a:pt x="242" y="542"/>
                  </a:lnTo>
                  <a:lnTo>
                    <a:pt x="242" y="540"/>
                  </a:lnTo>
                  <a:lnTo>
                    <a:pt x="243" y="540"/>
                  </a:lnTo>
                  <a:lnTo>
                    <a:pt x="243" y="544"/>
                  </a:lnTo>
                  <a:lnTo>
                    <a:pt x="243" y="542"/>
                  </a:lnTo>
                  <a:lnTo>
                    <a:pt x="244" y="542"/>
                  </a:lnTo>
                  <a:lnTo>
                    <a:pt x="244" y="544"/>
                  </a:lnTo>
                  <a:lnTo>
                    <a:pt x="244" y="543"/>
                  </a:lnTo>
                  <a:lnTo>
                    <a:pt x="245" y="543"/>
                  </a:lnTo>
                  <a:lnTo>
                    <a:pt x="245" y="541"/>
                  </a:lnTo>
                  <a:lnTo>
                    <a:pt x="245" y="542"/>
                  </a:lnTo>
                  <a:lnTo>
                    <a:pt x="246" y="542"/>
                  </a:lnTo>
                  <a:lnTo>
                    <a:pt x="246" y="544"/>
                  </a:lnTo>
                  <a:lnTo>
                    <a:pt x="246" y="542"/>
                  </a:lnTo>
                  <a:lnTo>
                    <a:pt x="247" y="542"/>
                  </a:lnTo>
                  <a:lnTo>
                    <a:pt x="247" y="543"/>
                  </a:lnTo>
                  <a:lnTo>
                    <a:pt x="248" y="543"/>
                  </a:lnTo>
                  <a:lnTo>
                    <a:pt x="248" y="539"/>
                  </a:lnTo>
                  <a:lnTo>
                    <a:pt x="248" y="542"/>
                  </a:lnTo>
                  <a:lnTo>
                    <a:pt x="249" y="542"/>
                  </a:lnTo>
                  <a:lnTo>
                    <a:pt x="249" y="544"/>
                  </a:lnTo>
                  <a:lnTo>
                    <a:pt x="249" y="543"/>
                  </a:lnTo>
                  <a:lnTo>
                    <a:pt x="250" y="543"/>
                  </a:lnTo>
                  <a:lnTo>
                    <a:pt x="250" y="541"/>
                  </a:lnTo>
                  <a:lnTo>
                    <a:pt x="251" y="541"/>
                  </a:lnTo>
                  <a:lnTo>
                    <a:pt x="251" y="543"/>
                  </a:lnTo>
                  <a:lnTo>
                    <a:pt x="251" y="542"/>
                  </a:lnTo>
                  <a:lnTo>
                    <a:pt x="252" y="542"/>
                  </a:lnTo>
                  <a:lnTo>
                    <a:pt x="252" y="544"/>
                  </a:lnTo>
                  <a:lnTo>
                    <a:pt x="253" y="544"/>
                  </a:lnTo>
                  <a:lnTo>
                    <a:pt x="253" y="540"/>
                  </a:lnTo>
                  <a:lnTo>
                    <a:pt x="254" y="540"/>
                  </a:lnTo>
                  <a:lnTo>
                    <a:pt x="254" y="543"/>
                  </a:lnTo>
                  <a:lnTo>
                    <a:pt x="254" y="541"/>
                  </a:lnTo>
                  <a:lnTo>
                    <a:pt x="255" y="541"/>
                  </a:lnTo>
                  <a:lnTo>
                    <a:pt x="255" y="544"/>
                  </a:lnTo>
                  <a:lnTo>
                    <a:pt x="255" y="541"/>
                  </a:lnTo>
                  <a:lnTo>
                    <a:pt x="256" y="541"/>
                  </a:lnTo>
                  <a:lnTo>
                    <a:pt x="256" y="544"/>
                  </a:lnTo>
                  <a:lnTo>
                    <a:pt x="256" y="542"/>
                  </a:lnTo>
                  <a:lnTo>
                    <a:pt x="257" y="542"/>
                  </a:lnTo>
                  <a:lnTo>
                    <a:pt x="257" y="543"/>
                  </a:lnTo>
                  <a:lnTo>
                    <a:pt x="258" y="543"/>
                  </a:lnTo>
                  <a:lnTo>
                    <a:pt x="258" y="541"/>
                  </a:lnTo>
                  <a:lnTo>
                    <a:pt x="258" y="544"/>
                  </a:lnTo>
                  <a:lnTo>
                    <a:pt x="258" y="542"/>
                  </a:lnTo>
                  <a:lnTo>
                    <a:pt x="259" y="542"/>
                  </a:lnTo>
                  <a:lnTo>
                    <a:pt x="259" y="540"/>
                  </a:lnTo>
                  <a:lnTo>
                    <a:pt x="259" y="542"/>
                  </a:lnTo>
                  <a:lnTo>
                    <a:pt x="260" y="542"/>
                  </a:lnTo>
                  <a:lnTo>
                    <a:pt x="260" y="534"/>
                  </a:lnTo>
                  <a:lnTo>
                    <a:pt x="260" y="541"/>
                  </a:lnTo>
                  <a:lnTo>
                    <a:pt x="261" y="541"/>
                  </a:lnTo>
                  <a:lnTo>
                    <a:pt x="261" y="542"/>
                  </a:lnTo>
                  <a:lnTo>
                    <a:pt x="261" y="541"/>
                  </a:lnTo>
                  <a:lnTo>
                    <a:pt x="262" y="541"/>
                  </a:lnTo>
                  <a:lnTo>
                    <a:pt x="262" y="544"/>
                  </a:lnTo>
                  <a:lnTo>
                    <a:pt x="262" y="541"/>
                  </a:lnTo>
                  <a:lnTo>
                    <a:pt x="263" y="541"/>
                  </a:lnTo>
                  <a:lnTo>
                    <a:pt x="263" y="543"/>
                  </a:lnTo>
                  <a:lnTo>
                    <a:pt x="263" y="542"/>
                  </a:lnTo>
                  <a:lnTo>
                    <a:pt x="264" y="542"/>
                  </a:lnTo>
                  <a:lnTo>
                    <a:pt x="264" y="543"/>
                  </a:lnTo>
                  <a:lnTo>
                    <a:pt x="265" y="543"/>
                  </a:lnTo>
                  <a:lnTo>
                    <a:pt x="265" y="490"/>
                  </a:lnTo>
                  <a:lnTo>
                    <a:pt x="265" y="516"/>
                  </a:lnTo>
                  <a:lnTo>
                    <a:pt x="266" y="516"/>
                  </a:lnTo>
                  <a:lnTo>
                    <a:pt x="266" y="543"/>
                  </a:lnTo>
                  <a:lnTo>
                    <a:pt x="266" y="537"/>
                  </a:lnTo>
                  <a:lnTo>
                    <a:pt x="267" y="537"/>
                  </a:lnTo>
                  <a:lnTo>
                    <a:pt x="267" y="541"/>
                  </a:lnTo>
                  <a:lnTo>
                    <a:pt x="268" y="541"/>
                  </a:lnTo>
                  <a:lnTo>
                    <a:pt x="268" y="535"/>
                  </a:lnTo>
                  <a:lnTo>
                    <a:pt x="268" y="543"/>
                  </a:lnTo>
                  <a:lnTo>
                    <a:pt x="268" y="540"/>
                  </a:lnTo>
                  <a:lnTo>
                    <a:pt x="269" y="540"/>
                  </a:lnTo>
                  <a:lnTo>
                    <a:pt x="269" y="543"/>
                  </a:lnTo>
                  <a:lnTo>
                    <a:pt x="269" y="542"/>
                  </a:lnTo>
                  <a:lnTo>
                    <a:pt x="270" y="542"/>
                  </a:lnTo>
                  <a:lnTo>
                    <a:pt x="270" y="543"/>
                  </a:lnTo>
                  <a:lnTo>
                    <a:pt x="271" y="543"/>
                  </a:lnTo>
                  <a:lnTo>
                    <a:pt x="271" y="541"/>
                  </a:lnTo>
                  <a:lnTo>
                    <a:pt x="272" y="541"/>
                  </a:lnTo>
                  <a:lnTo>
                    <a:pt x="272" y="544"/>
                  </a:lnTo>
                  <a:lnTo>
                    <a:pt x="272" y="542"/>
                  </a:lnTo>
                  <a:lnTo>
                    <a:pt x="273" y="542"/>
                  </a:lnTo>
                  <a:lnTo>
                    <a:pt x="273" y="544"/>
                  </a:lnTo>
                  <a:lnTo>
                    <a:pt x="274" y="542"/>
                  </a:lnTo>
                  <a:lnTo>
                    <a:pt x="274" y="534"/>
                  </a:lnTo>
                  <a:lnTo>
                    <a:pt x="274" y="536"/>
                  </a:lnTo>
                  <a:lnTo>
                    <a:pt x="275" y="536"/>
                  </a:lnTo>
                  <a:lnTo>
                    <a:pt x="275" y="543"/>
                  </a:lnTo>
                  <a:lnTo>
                    <a:pt x="275" y="542"/>
                  </a:lnTo>
                  <a:lnTo>
                    <a:pt x="276" y="542"/>
                  </a:lnTo>
                  <a:lnTo>
                    <a:pt x="276" y="543"/>
                  </a:lnTo>
                  <a:lnTo>
                    <a:pt x="277" y="543"/>
                  </a:lnTo>
                  <a:lnTo>
                    <a:pt x="277" y="534"/>
                  </a:lnTo>
                  <a:lnTo>
                    <a:pt x="277" y="536"/>
                  </a:lnTo>
                  <a:lnTo>
                    <a:pt x="278" y="536"/>
                  </a:lnTo>
                  <a:lnTo>
                    <a:pt x="278" y="543"/>
                  </a:lnTo>
                  <a:lnTo>
                    <a:pt x="278" y="542"/>
                  </a:lnTo>
                  <a:lnTo>
                    <a:pt x="279" y="542"/>
                  </a:lnTo>
                  <a:lnTo>
                    <a:pt x="279" y="543"/>
                  </a:lnTo>
                  <a:lnTo>
                    <a:pt x="280" y="543"/>
                  </a:lnTo>
                  <a:lnTo>
                    <a:pt x="280" y="540"/>
                  </a:lnTo>
                  <a:lnTo>
                    <a:pt x="280" y="541"/>
                  </a:lnTo>
                  <a:lnTo>
                    <a:pt x="281" y="541"/>
                  </a:lnTo>
                  <a:lnTo>
                    <a:pt x="281" y="543"/>
                  </a:lnTo>
                  <a:lnTo>
                    <a:pt x="281" y="541"/>
                  </a:lnTo>
                  <a:lnTo>
                    <a:pt x="282" y="541"/>
                  </a:lnTo>
                  <a:lnTo>
                    <a:pt x="282" y="543"/>
                  </a:lnTo>
                  <a:lnTo>
                    <a:pt x="282" y="542"/>
                  </a:lnTo>
                  <a:lnTo>
                    <a:pt x="283" y="542"/>
                  </a:lnTo>
                  <a:lnTo>
                    <a:pt x="283" y="540"/>
                  </a:lnTo>
                  <a:lnTo>
                    <a:pt x="283" y="541"/>
                  </a:lnTo>
                  <a:lnTo>
                    <a:pt x="284" y="541"/>
                  </a:lnTo>
                  <a:lnTo>
                    <a:pt x="284" y="544"/>
                  </a:lnTo>
                  <a:lnTo>
                    <a:pt x="284" y="542"/>
                  </a:lnTo>
                  <a:lnTo>
                    <a:pt x="285" y="542"/>
                  </a:lnTo>
                  <a:lnTo>
                    <a:pt x="285" y="543"/>
                  </a:lnTo>
                  <a:lnTo>
                    <a:pt x="286" y="543"/>
                  </a:lnTo>
                  <a:lnTo>
                    <a:pt x="286" y="541"/>
                  </a:lnTo>
                  <a:lnTo>
                    <a:pt x="287" y="541"/>
                  </a:lnTo>
                  <a:lnTo>
                    <a:pt x="287" y="543"/>
                  </a:lnTo>
                  <a:lnTo>
                    <a:pt x="287" y="541"/>
                  </a:lnTo>
                  <a:lnTo>
                    <a:pt x="288" y="541"/>
                  </a:lnTo>
                  <a:lnTo>
                    <a:pt x="288" y="543"/>
                  </a:lnTo>
                  <a:lnTo>
                    <a:pt x="289" y="543"/>
                  </a:lnTo>
                  <a:lnTo>
                    <a:pt x="289" y="540"/>
                  </a:lnTo>
                  <a:lnTo>
                    <a:pt x="289" y="544"/>
                  </a:lnTo>
                  <a:lnTo>
                    <a:pt x="289" y="543"/>
                  </a:lnTo>
                  <a:lnTo>
                    <a:pt x="290" y="543"/>
                  </a:lnTo>
                  <a:lnTo>
                    <a:pt x="290" y="544"/>
                  </a:lnTo>
                  <a:lnTo>
                    <a:pt x="291" y="543"/>
                  </a:lnTo>
                  <a:lnTo>
                    <a:pt x="291" y="541"/>
                  </a:lnTo>
                  <a:lnTo>
                    <a:pt x="291" y="542"/>
                  </a:lnTo>
                  <a:lnTo>
                    <a:pt x="292" y="542"/>
                  </a:lnTo>
                  <a:lnTo>
                    <a:pt x="292" y="543"/>
                  </a:lnTo>
                  <a:lnTo>
                    <a:pt x="293" y="543"/>
                  </a:lnTo>
                  <a:lnTo>
                    <a:pt x="293" y="541"/>
                  </a:lnTo>
                  <a:lnTo>
                    <a:pt x="293" y="542"/>
                  </a:lnTo>
                  <a:lnTo>
                    <a:pt x="294" y="542"/>
                  </a:lnTo>
                  <a:lnTo>
                    <a:pt x="295" y="542"/>
                  </a:lnTo>
                  <a:lnTo>
                    <a:pt x="295" y="541"/>
                  </a:lnTo>
                  <a:lnTo>
                    <a:pt x="295" y="543"/>
                  </a:lnTo>
                  <a:lnTo>
                    <a:pt x="295" y="541"/>
                  </a:lnTo>
                  <a:lnTo>
                    <a:pt x="296" y="541"/>
                  </a:lnTo>
                  <a:lnTo>
                    <a:pt x="296" y="544"/>
                  </a:lnTo>
                  <a:lnTo>
                    <a:pt x="296" y="542"/>
                  </a:lnTo>
                  <a:lnTo>
                    <a:pt x="297" y="542"/>
                  </a:lnTo>
                  <a:lnTo>
                    <a:pt x="297" y="544"/>
                  </a:lnTo>
                  <a:lnTo>
                    <a:pt x="297" y="542"/>
                  </a:lnTo>
                  <a:lnTo>
                    <a:pt x="298" y="542"/>
                  </a:lnTo>
                  <a:lnTo>
                    <a:pt x="298" y="543"/>
                  </a:lnTo>
                  <a:lnTo>
                    <a:pt x="298" y="542"/>
                  </a:lnTo>
                  <a:lnTo>
                    <a:pt x="299" y="542"/>
                  </a:lnTo>
                  <a:lnTo>
                    <a:pt x="299" y="544"/>
                  </a:lnTo>
                  <a:lnTo>
                    <a:pt x="299" y="542"/>
                  </a:lnTo>
                  <a:lnTo>
                    <a:pt x="300" y="542"/>
                  </a:lnTo>
                  <a:lnTo>
                    <a:pt x="300" y="543"/>
                  </a:lnTo>
                  <a:lnTo>
                    <a:pt x="301" y="543"/>
                  </a:lnTo>
                  <a:lnTo>
                    <a:pt x="301" y="539"/>
                  </a:lnTo>
                  <a:lnTo>
                    <a:pt x="301" y="541"/>
                  </a:lnTo>
                  <a:lnTo>
                    <a:pt x="302" y="541"/>
                  </a:lnTo>
                  <a:lnTo>
                    <a:pt x="302" y="543"/>
                  </a:lnTo>
                  <a:lnTo>
                    <a:pt x="302" y="542"/>
                  </a:lnTo>
                  <a:lnTo>
                    <a:pt x="303" y="542"/>
                  </a:lnTo>
                  <a:lnTo>
                    <a:pt x="303" y="544"/>
                  </a:lnTo>
                  <a:lnTo>
                    <a:pt x="303" y="542"/>
                  </a:lnTo>
                  <a:lnTo>
                    <a:pt x="304" y="542"/>
                  </a:lnTo>
                  <a:lnTo>
                    <a:pt x="304" y="543"/>
                  </a:lnTo>
                  <a:lnTo>
                    <a:pt x="305" y="543"/>
                  </a:lnTo>
                  <a:lnTo>
                    <a:pt x="305" y="541"/>
                  </a:lnTo>
                  <a:lnTo>
                    <a:pt x="306" y="541"/>
                  </a:lnTo>
                  <a:lnTo>
                    <a:pt x="306" y="543"/>
                  </a:lnTo>
                  <a:lnTo>
                    <a:pt x="306" y="542"/>
                  </a:lnTo>
                  <a:lnTo>
                    <a:pt x="307" y="542"/>
                  </a:lnTo>
                  <a:lnTo>
                    <a:pt x="307" y="543"/>
                  </a:lnTo>
                  <a:lnTo>
                    <a:pt x="308" y="542"/>
                  </a:lnTo>
                  <a:lnTo>
                    <a:pt x="308" y="539"/>
                  </a:lnTo>
                  <a:lnTo>
                    <a:pt x="309" y="539"/>
                  </a:lnTo>
                  <a:lnTo>
                    <a:pt x="309" y="543"/>
                  </a:lnTo>
                  <a:lnTo>
                    <a:pt x="309" y="540"/>
                  </a:lnTo>
                  <a:lnTo>
                    <a:pt x="310" y="540"/>
                  </a:lnTo>
                  <a:lnTo>
                    <a:pt x="310" y="543"/>
                  </a:lnTo>
                  <a:lnTo>
                    <a:pt x="310" y="541"/>
                  </a:lnTo>
                  <a:lnTo>
                    <a:pt x="311" y="541"/>
                  </a:lnTo>
                  <a:lnTo>
                    <a:pt x="311" y="543"/>
                  </a:lnTo>
                  <a:lnTo>
                    <a:pt x="311" y="542"/>
                  </a:lnTo>
                  <a:lnTo>
                    <a:pt x="312" y="542"/>
                  </a:lnTo>
                  <a:lnTo>
                    <a:pt x="312" y="544"/>
                  </a:lnTo>
                  <a:lnTo>
                    <a:pt x="312" y="543"/>
                  </a:lnTo>
                  <a:lnTo>
                    <a:pt x="313" y="543"/>
                  </a:lnTo>
                  <a:lnTo>
                    <a:pt x="313" y="544"/>
                  </a:lnTo>
                  <a:lnTo>
                    <a:pt x="314" y="543"/>
                  </a:lnTo>
                  <a:lnTo>
                    <a:pt x="314" y="532"/>
                  </a:lnTo>
                  <a:lnTo>
                    <a:pt x="315" y="532"/>
                  </a:lnTo>
                  <a:lnTo>
                    <a:pt x="315" y="542"/>
                  </a:lnTo>
                  <a:lnTo>
                    <a:pt x="316" y="542"/>
                  </a:lnTo>
                  <a:lnTo>
                    <a:pt x="316" y="543"/>
                  </a:lnTo>
                  <a:lnTo>
                    <a:pt x="317" y="543"/>
                  </a:lnTo>
                  <a:lnTo>
                    <a:pt x="317" y="531"/>
                  </a:lnTo>
                  <a:lnTo>
                    <a:pt x="318" y="531"/>
                  </a:lnTo>
                  <a:lnTo>
                    <a:pt x="318" y="543"/>
                  </a:lnTo>
                  <a:lnTo>
                    <a:pt x="318" y="540"/>
                  </a:lnTo>
                  <a:lnTo>
                    <a:pt x="319" y="540"/>
                  </a:lnTo>
                  <a:lnTo>
                    <a:pt x="319" y="543"/>
                  </a:lnTo>
                  <a:lnTo>
                    <a:pt x="320" y="543"/>
                  </a:lnTo>
                  <a:lnTo>
                    <a:pt x="320" y="539"/>
                  </a:lnTo>
                  <a:lnTo>
                    <a:pt x="320" y="544"/>
                  </a:lnTo>
                  <a:lnTo>
                    <a:pt x="320" y="541"/>
                  </a:lnTo>
                  <a:lnTo>
                    <a:pt x="321" y="541"/>
                  </a:lnTo>
                  <a:lnTo>
                    <a:pt x="321" y="544"/>
                  </a:lnTo>
                  <a:lnTo>
                    <a:pt x="321" y="541"/>
                  </a:lnTo>
                  <a:lnTo>
                    <a:pt x="322" y="541"/>
                  </a:lnTo>
                  <a:lnTo>
                    <a:pt x="322" y="544"/>
                  </a:lnTo>
                  <a:lnTo>
                    <a:pt x="322" y="543"/>
                  </a:lnTo>
                  <a:lnTo>
                    <a:pt x="323" y="543"/>
                  </a:lnTo>
                  <a:lnTo>
                    <a:pt x="323" y="540"/>
                  </a:lnTo>
                  <a:lnTo>
                    <a:pt x="323" y="541"/>
                  </a:lnTo>
                  <a:lnTo>
                    <a:pt x="324" y="541"/>
                  </a:lnTo>
                  <a:lnTo>
                    <a:pt x="324" y="543"/>
                  </a:lnTo>
                  <a:lnTo>
                    <a:pt x="325" y="543"/>
                  </a:lnTo>
                  <a:lnTo>
                    <a:pt x="325" y="534"/>
                  </a:lnTo>
                  <a:lnTo>
                    <a:pt x="325" y="544"/>
                  </a:lnTo>
                  <a:lnTo>
                    <a:pt x="325" y="534"/>
                  </a:lnTo>
                  <a:lnTo>
                    <a:pt x="326" y="534"/>
                  </a:lnTo>
                  <a:lnTo>
                    <a:pt x="326" y="542"/>
                  </a:lnTo>
                  <a:lnTo>
                    <a:pt x="327" y="542"/>
                  </a:lnTo>
                  <a:lnTo>
                    <a:pt x="327" y="544"/>
                  </a:lnTo>
                  <a:lnTo>
                    <a:pt x="327" y="543"/>
                  </a:lnTo>
                  <a:lnTo>
                    <a:pt x="328" y="543"/>
                  </a:lnTo>
                  <a:lnTo>
                    <a:pt x="328" y="540"/>
                  </a:lnTo>
                  <a:lnTo>
                    <a:pt x="329" y="540"/>
                  </a:lnTo>
                  <a:lnTo>
                    <a:pt x="329" y="543"/>
                  </a:lnTo>
                  <a:lnTo>
                    <a:pt x="329" y="542"/>
                  </a:lnTo>
                  <a:lnTo>
                    <a:pt x="330" y="542"/>
                  </a:lnTo>
                  <a:lnTo>
                    <a:pt x="330" y="543"/>
                  </a:lnTo>
                  <a:lnTo>
                    <a:pt x="330" y="542"/>
                  </a:lnTo>
                  <a:lnTo>
                    <a:pt x="331" y="542"/>
                  </a:lnTo>
                  <a:lnTo>
                    <a:pt x="331" y="543"/>
                  </a:lnTo>
                  <a:lnTo>
                    <a:pt x="331" y="542"/>
                  </a:lnTo>
                  <a:lnTo>
                    <a:pt x="332" y="542"/>
                  </a:lnTo>
                  <a:lnTo>
                    <a:pt x="332" y="543"/>
                  </a:lnTo>
                  <a:lnTo>
                    <a:pt x="333" y="543"/>
                  </a:lnTo>
                  <a:lnTo>
                    <a:pt x="333" y="541"/>
                  </a:lnTo>
                  <a:lnTo>
                    <a:pt x="333" y="543"/>
                  </a:lnTo>
                  <a:lnTo>
                    <a:pt x="334" y="543"/>
                  </a:lnTo>
                  <a:lnTo>
                    <a:pt x="334" y="526"/>
                  </a:lnTo>
                  <a:lnTo>
                    <a:pt x="334" y="544"/>
                  </a:lnTo>
                  <a:lnTo>
                    <a:pt x="334" y="527"/>
                  </a:lnTo>
                  <a:lnTo>
                    <a:pt x="335" y="527"/>
                  </a:lnTo>
                  <a:lnTo>
                    <a:pt x="335" y="543"/>
                  </a:lnTo>
                  <a:lnTo>
                    <a:pt x="335" y="542"/>
                  </a:lnTo>
                  <a:lnTo>
                    <a:pt x="336" y="542"/>
                  </a:lnTo>
                  <a:lnTo>
                    <a:pt x="336" y="543"/>
                  </a:lnTo>
                  <a:lnTo>
                    <a:pt x="337" y="542"/>
                  </a:lnTo>
                  <a:lnTo>
                    <a:pt x="337" y="539"/>
                  </a:lnTo>
                  <a:lnTo>
                    <a:pt x="337" y="540"/>
                  </a:lnTo>
                  <a:lnTo>
                    <a:pt x="338" y="540"/>
                  </a:lnTo>
                  <a:lnTo>
                    <a:pt x="338" y="543"/>
                  </a:lnTo>
                  <a:lnTo>
                    <a:pt x="338" y="542"/>
                  </a:lnTo>
                  <a:lnTo>
                    <a:pt x="339" y="542"/>
                  </a:lnTo>
                  <a:lnTo>
                    <a:pt x="339" y="544"/>
                  </a:lnTo>
                  <a:lnTo>
                    <a:pt x="339" y="542"/>
                  </a:lnTo>
                  <a:lnTo>
                    <a:pt x="340" y="542"/>
                  </a:lnTo>
                  <a:lnTo>
                    <a:pt x="340" y="543"/>
                  </a:lnTo>
                  <a:lnTo>
                    <a:pt x="340" y="542"/>
                  </a:lnTo>
                  <a:lnTo>
                    <a:pt x="341" y="542"/>
                  </a:lnTo>
                  <a:lnTo>
                    <a:pt x="341" y="543"/>
                  </a:lnTo>
                  <a:lnTo>
                    <a:pt x="342" y="543"/>
                  </a:lnTo>
                  <a:lnTo>
                    <a:pt x="342" y="541"/>
                  </a:lnTo>
                  <a:lnTo>
                    <a:pt x="342" y="544"/>
                  </a:lnTo>
                  <a:lnTo>
                    <a:pt x="342" y="542"/>
                  </a:lnTo>
                  <a:lnTo>
                    <a:pt x="343" y="542"/>
                  </a:lnTo>
                  <a:lnTo>
                    <a:pt x="343" y="543"/>
                  </a:lnTo>
                  <a:lnTo>
                    <a:pt x="343" y="542"/>
                  </a:lnTo>
                  <a:lnTo>
                    <a:pt x="344" y="542"/>
                  </a:lnTo>
                  <a:lnTo>
                    <a:pt x="344" y="543"/>
                  </a:lnTo>
                  <a:lnTo>
                    <a:pt x="345" y="543"/>
                  </a:lnTo>
                  <a:lnTo>
                    <a:pt x="345" y="541"/>
                  </a:lnTo>
                  <a:lnTo>
                    <a:pt x="345" y="544"/>
                  </a:lnTo>
                  <a:lnTo>
                    <a:pt x="345" y="541"/>
                  </a:lnTo>
                  <a:lnTo>
                    <a:pt x="346" y="541"/>
                  </a:lnTo>
                  <a:lnTo>
                    <a:pt x="346" y="543"/>
                  </a:lnTo>
                  <a:lnTo>
                    <a:pt x="346" y="542"/>
                  </a:lnTo>
                  <a:lnTo>
                    <a:pt x="347" y="542"/>
                  </a:lnTo>
                  <a:lnTo>
                    <a:pt x="347" y="544"/>
                  </a:lnTo>
                  <a:lnTo>
                    <a:pt x="347" y="543"/>
                  </a:lnTo>
                  <a:lnTo>
                    <a:pt x="348" y="543"/>
                  </a:lnTo>
                  <a:lnTo>
                    <a:pt x="348" y="541"/>
                  </a:lnTo>
                  <a:lnTo>
                    <a:pt x="348" y="543"/>
                  </a:lnTo>
                  <a:lnTo>
                    <a:pt x="349" y="543"/>
                  </a:lnTo>
                  <a:lnTo>
                    <a:pt x="349" y="540"/>
                  </a:lnTo>
                  <a:lnTo>
                    <a:pt x="350" y="540"/>
                  </a:lnTo>
                  <a:lnTo>
                    <a:pt x="350" y="543"/>
                  </a:lnTo>
                  <a:lnTo>
                    <a:pt x="351" y="543"/>
                  </a:lnTo>
                  <a:lnTo>
                    <a:pt x="351" y="537"/>
                  </a:lnTo>
                  <a:lnTo>
                    <a:pt x="351" y="544"/>
                  </a:lnTo>
                  <a:lnTo>
                    <a:pt x="351" y="537"/>
                  </a:lnTo>
                  <a:lnTo>
                    <a:pt x="352" y="537"/>
                  </a:lnTo>
                  <a:lnTo>
                    <a:pt x="352" y="544"/>
                  </a:lnTo>
                  <a:lnTo>
                    <a:pt x="352" y="542"/>
                  </a:lnTo>
                  <a:lnTo>
                    <a:pt x="353" y="542"/>
                  </a:lnTo>
                  <a:lnTo>
                    <a:pt x="353" y="543"/>
                  </a:lnTo>
                  <a:lnTo>
                    <a:pt x="354" y="543"/>
                  </a:lnTo>
                  <a:lnTo>
                    <a:pt x="354" y="539"/>
                  </a:lnTo>
                  <a:lnTo>
                    <a:pt x="354" y="544"/>
                  </a:lnTo>
                  <a:lnTo>
                    <a:pt x="354" y="539"/>
                  </a:lnTo>
                  <a:lnTo>
                    <a:pt x="355" y="539"/>
                  </a:lnTo>
                  <a:lnTo>
                    <a:pt x="355" y="542"/>
                  </a:lnTo>
                  <a:lnTo>
                    <a:pt x="355" y="541"/>
                  </a:lnTo>
                  <a:lnTo>
                    <a:pt x="356" y="541"/>
                  </a:lnTo>
                  <a:lnTo>
                    <a:pt x="356" y="544"/>
                  </a:lnTo>
                  <a:lnTo>
                    <a:pt x="356" y="542"/>
                  </a:lnTo>
                  <a:lnTo>
                    <a:pt x="357" y="542"/>
                  </a:lnTo>
                  <a:lnTo>
                    <a:pt x="357" y="544"/>
                  </a:lnTo>
                  <a:lnTo>
                    <a:pt x="357" y="543"/>
                  </a:lnTo>
                  <a:lnTo>
                    <a:pt x="358" y="543"/>
                  </a:lnTo>
                  <a:lnTo>
                    <a:pt x="358" y="541"/>
                  </a:lnTo>
                  <a:lnTo>
                    <a:pt x="358" y="542"/>
                  </a:lnTo>
                  <a:lnTo>
                    <a:pt x="359" y="542"/>
                  </a:lnTo>
                  <a:lnTo>
                    <a:pt x="359" y="543"/>
                  </a:lnTo>
                  <a:lnTo>
                    <a:pt x="360" y="543"/>
                  </a:lnTo>
                  <a:lnTo>
                    <a:pt x="360" y="544"/>
                  </a:lnTo>
                  <a:lnTo>
                    <a:pt x="361" y="543"/>
                  </a:lnTo>
                  <a:lnTo>
                    <a:pt x="361" y="540"/>
                  </a:lnTo>
                  <a:lnTo>
                    <a:pt x="361" y="543"/>
                  </a:lnTo>
                  <a:lnTo>
                    <a:pt x="362" y="543"/>
                  </a:lnTo>
                  <a:lnTo>
                    <a:pt x="362" y="539"/>
                  </a:lnTo>
                  <a:lnTo>
                    <a:pt x="362" y="540"/>
                  </a:lnTo>
                  <a:lnTo>
                    <a:pt x="363" y="540"/>
                  </a:lnTo>
                  <a:lnTo>
                    <a:pt x="363" y="543"/>
                  </a:lnTo>
                  <a:lnTo>
                    <a:pt x="363" y="542"/>
                  </a:lnTo>
                  <a:lnTo>
                    <a:pt x="364" y="542"/>
                  </a:lnTo>
                  <a:lnTo>
                    <a:pt x="364" y="543"/>
                  </a:lnTo>
                  <a:lnTo>
                    <a:pt x="365" y="543"/>
                  </a:lnTo>
                  <a:lnTo>
                    <a:pt x="365" y="544"/>
                  </a:lnTo>
                  <a:lnTo>
                    <a:pt x="366" y="543"/>
                  </a:lnTo>
                  <a:lnTo>
                    <a:pt x="366" y="541"/>
                  </a:lnTo>
                  <a:lnTo>
                    <a:pt x="366" y="542"/>
                  </a:lnTo>
                  <a:lnTo>
                    <a:pt x="367" y="542"/>
                  </a:lnTo>
                  <a:lnTo>
                    <a:pt x="367" y="543"/>
                  </a:lnTo>
                  <a:lnTo>
                    <a:pt x="367" y="542"/>
                  </a:lnTo>
                  <a:lnTo>
                    <a:pt x="368" y="542"/>
                  </a:lnTo>
                  <a:lnTo>
                    <a:pt x="368" y="543"/>
                  </a:lnTo>
                  <a:lnTo>
                    <a:pt x="368" y="542"/>
                  </a:lnTo>
                  <a:lnTo>
                    <a:pt x="369" y="542"/>
                  </a:lnTo>
                  <a:lnTo>
                    <a:pt x="369" y="543"/>
                  </a:lnTo>
                  <a:lnTo>
                    <a:pt x="369" y="542"/>
                  </a:lnTo>
                  <a:lnTo>
                    <a:pt x="370" y="542"/>
                  </a:lnTo>
                  <a:lnTo>
                    <a:pt x="370" y="544"/>
                  </a:lnTo>
                  <a:lnTo>
                    <a:pt x="371" y="544"/>
                  </a:lnTo>
                  <a:lnTo>
                    <a:pt x="371" y="541"/>
                  </a:lnTo>
                  <a:lnTo>
                    <a:pt x="371" y="543"/>
                  </a:lnTo>
                  <a:lnTo>
                    <a:pt x="372" y="543"/>
                  </a:lnTo>
                  <a:lnTo>
                    <a:pt x="372" y="544"/>
                  </a:lnTo>
                  <a:lnTo>
                    <a:pt x="373" y="544"/>
                  </a:lnTo>
                  <a:lnTo>
                    <a:pt x="373" y="542"/>
                  </a:lnTo>
                  <a:lnTo>
                    <a:pt x="374" y="542"/>
                  </a:lnTo>
                  <a:lnTo>
                    <a:pt x="374" y="544"/>
                  </a:lnTo>
                  <a:lnTo>
                    <a:pt x="374" y="542"/>
                  </a:lnTo>
                  <a:lnTo>
                    <a:pt x="375" y="542"/>
                  </a:lnTo>
                  <a:lnTo>
                    <a:pt x="375" y="543"/>
                  </a:lnTo>
                  <a:lnTo>
                    <a:pt x="375" y="542"/>
                  </a:lnTo>
                  <a:lnTo>
                    <a:pt x="376" y="542"/>
                  </a:lnTo>
                  <a:lnTo>
                    <a:pt x="376" y="543"/>
                  </a:lnTo>
                  <a:lnTo>
                    <a:pt x="376" y="542"/>
                  </a:lnTo>
                  <a:lnTo>
                    <a:pt x="377" y="542"/>
                  </a:lnTo>
                  <a:lnTo>
                    <a:pt x="377" y="544"/>
                  </a:lnTo>
                  <a:lnTo>
                    <a:pt x="377" y="543"/>
                  </a:lnTo>
                  <a:lnTo>
                    <a:pt x="378" y="543"/>
                  </a:lnTo>
                  <a:lnTo>
                    <a:pt x="378" y="541"/>
                  </a:lnTo>
                  <a:lnTo>
                    <a:pt x="379" y="541"/>
                  </a:lnTo>
                  <a:lnTo>
                    <a:pt x="379" y="542"/>
                  </a:lnTo>
                  <a:lnTo>
                    <a:pt x="380" y="542"/>
                  </a:lnTo>
                  <a:lnTo>
                    <a:pt x="380" y="543"/>
                  </a:lnTo>
                  <a:lnTo>
                    <a:pt x="381" y="543"/>
                  </a:lnTo>
                  <a:lnTo>
                    <a:pt x="381" y="541"/>
                  </a:lnTo>
                  <a:lnTo>
                    <a:pt x="382" y="541"/>
                  </a:lnTo>
                  <a:lnTo>
                    <a:pt x="382" y="543"/>
                  </a:lnTo>
                  <a:lnTo>
                    <a:pt x="382" y="541"/>
                  </a:lnTo>
                  <a:lnTo>
                    <a:pt x="383" y="541"/>
                  </a:lnTo>
                  <a:lnTo>
                    <a:pt x="383" y="543"/>
                  </a:lnTo>
                  <a:lnTo>
                    <a:pt x="383" y="542"/>
                  </a:lnTo>
                  <a:lnTo>
                    <a:pt x="384" y="542"/>
                  </a:lnTo>
                  <a:lnTo>
                    <a:pt x="384" y="544"/>
                  </a:lnTo>
                  <a:lnTo>
                    <a:pt x="384" y="542"/>
                  </a:lnTo>
                  <a:lnTo>
                    <a:pt x="385" y="542"/>
                  </a:lnTo>
                  <a:lnTo>
                    <a:pt x="385" y="544"/>
                  </a:lnTo>
                  <a:lnTo>
                    <a:pt x="385" y="543"/>
                  </a:lnTo>
                  <a:lnTo>
                    <a:pt x="386" y="543"/>
                  </a:lnTo>
                  <a:lnTo>
                    <a:pt x="386" y="541"/>
                  </a:lnTo>
                  <a:lnTo>
                    <a:pt x="387" y="541"/>
                  </a:lnTo>
                  <a:lnTo>
                    <a:pt x="387" y="543"/>
                  </a:lnTo>
                  <a:lnTo>
                    <a:pt x="388" y="543"/>
                  </a:lnTo>
                  <a:lnTo>
                    <a:pt x="388" y="544"/>
                  </a:lnTo>
                  <a:lnTo>
                    <a:pt x="389" y="544"/>
                  </a:lnTo>
                  <a:lnTo>
                    <a:pt x="389" y="541"/>
                  </a:lnTo>
                  <a:lnTo>
                    <a:pt x="390" y="541"/>
                  </a:lnTo>
                  <a:lnTo>
                    <a:pt x="390" y="544"/>
                  </a:lnTo>
                  <a:lnTo>
                    <a:pt x="390" y="542"/>
                  </a:lnTo>
                  <a:lnTo>
                    <a:pt x="391" y="542"/>
                  </a:lnTo>
                  <a:lnTo>
                    <a:pt x="391" y="544"/>
                  </a:lnTo>
                  <a:lnTo>
                    <a:pt x="391" y="542"/>
                  </a:lnTo>
                  <a:lnTo>
                    <a:pt x="392" y="542"/>
                  </a:lnTo>
                  <a:lnTo>
                    <a:pt x="392" y="543"/>
                  </a:lnTo>
                  <a:lnTo>
                    <a:pt x="392" y="542"/>
                  </a:lnTo>
                  <a:lnTo>
                    <a:pt x="393" y="542"/>
                  </a:lnTo>
                  <a:lnTo>
                    <a:pt x="393" y="543"/>
                  </a:lnTo>
                  <a:lnTo>
                    <a:pt x="394" y="543"/>
                  </a:lnTo>
                  <a:lnTo>
                    <a:pt x="394" y="536"/>
                  </a:lnTo>
                  <a:lnTo>
                    <a:pt x="395" y="536"/>
                  </a:lnTo>
                  <a:lnTo>
                    <a:pt x="395" y="542"/>
                  </a:lnTo>
                  <a:lnTo>
                    <a:pt x="395" y="541"/>
                  </a:lnTo>
                  <a:lnTo>
                    <a:pt x="396" y="541"/>
                  </a:lnTo>
                  <a:lnTo>
                    <a:pt x="396" y="544"/>
                  </a:lnTo>
                  <a:lnTo>
                    <a:pt x="396" y="543"/>
                  </a:lnTo>
                  <a:lnTo>
                    <a:pt x="397" y="543"/>
                  </a:lnTo>
                  <a:lnTo>
                    <a:pt x="397" y="523"/>
                  </a:lnTo>
                  <a:lnTo>
                    <a:pt x="398" y="523"/>
                  </a:lnTo>
                  <a:lnTo>
                    <a:pt x="398" y="543"/>
                  </a:lnTo>
                  <a:lnTo>
                    <a:pt x="398" y="540"/>
                  </a:lnTo>
                  <a:lnTo>
                    <a:pt x="399" y="540"/>
                  </a:lnTo>
                  <a:lnTo>
                    <a:pt x="399" y="543"/>
                  </a:lnTo>
                  <a:lnTo>
                    <a:pt x="400" y="543"/>
                  </a:lnTo>
                  <a:lnTo>
                    <a:pt x="400" y="18"/>
                  </a:lnTo>
                  <a:lnTo>
                    <a:pt x="400" y="560"/>
                  </a:lnTo>
                  <a:lnTo>
                    <a:pt x="400" y="521"/>
                  </a:lnTo>
                  <a:lnTo>
                    <a:pt x="401" y="521"/>
                  </a:lnTo>
                  <a:lnTo>
                    <a:pt x="401" y="0"/>
                  </a:lnTo>
                  <a:lnTo>
                    <a:pt x="401" y="521"/>
                  </a:lnTo>
                  <a:lnTo>
                    <a:pt x="402" y="521"/>
                  </a:lnTo>
                  <a:lnTo>
                    <a:pt x="402" y="537"/>
                  </a:lnTo>
                  <a:lnTo>
                    <a:pt x="403" y="537"/>
                  </a:lnTo>
                  <a:lnTo>
                    <a:pt x="403" y="507"/>
                  </a:lnTo>
                  <a:lnTo>
                    <a:pt x="403" y="538"/>
                  </a:lnTo>
                  <a:lnTo>
                    <a:pt x="404" y="538"/>
                  </a:lnTo>
                  <a:lnTo>
                    <a:pt x="404" y="504"/>
                  </a:lnTo>
                  <a:lnTo>
                    <a:pt x="404" y="538"/>
                  </a:lnTo>
                  <a:lnTo>
                    <a:pt x="405" y="538"/>
                  </a:lnTo>
                  <a:lnTo>
                    <a:pt x="405" y="541"/>
                  </a:lnTo>
                  <a:lnTo>
                    <a:pt x="405" y="539"/>
                  </a:lnTo>
                  <a:lnTo>
                    <a:pt x="406" y="539"/>
                  </a:lnTo>
                  <a:lnTo>
                    <a:pt x="406" y="542"/>
                  </a:lnTo>
                  <a:lnTo>
                    <a:pt x="406" y="539"/>
                  </a:lnTo>
                  <a:lnTo>
                    <a:pt x="407" y="539"/>
                  </a:lnTo>
                  <a:lnTo>
                    <a:pt x="407" y="543"/>
                  </a:lnTo>
                  <a:lnTo>
                    <a:pt x="407" y="542"/>
                  </a:lnTo>
                  <a:lnTo>
                    <a:pt x="408" y="542"/>
                  </a:lnTo>
                  <a:lnTo>
                    <a:pt x="408" y="544"/>
                  </a:lnTo>
                  <a:lnTo>
                    <a:pt x="408" y="543"/>
                  </a:lnTo>
                  <a:lnTo>
                    <a:pt x="409" y="543"/>
                  </a:lnTo>
                  <a:lnTo>
                    <a:pt x="409" y="544"/>
                  </a:lnTo>
                  <a:lnTo>
                    <a:pt x="410" y="543"/>
                  </a:lnTo>
                  <a:lnTo>
                    <a:pt x="410" y="542"/>
                  </a:lnTo>
                  <a:lnTo>
                    <a:pt x="410" y="543"/>
                  </a:lnTo>
                  <a:lnTo>
                    <a:pt x="411" y="543"/>
                  </a:lnTo>
                  <a:lnTo>
                    <a:pt x="411" y="541"/>
                  </a:lnTo>
                  <a:lnTo>
                    <a:pt x="411" y="542"/>
                  </a:lnTo>
                  <a:lnTo>
                    <a:pt x="412" y="542"/>
                  </a:lnTo>
                  <a:lnTo>
                    <a:pt x="412" y="543"/>
                  </a:lnTo>
                  <a:lnTo>
                    <a:pt x="413" y="542"/>
                  </a:lnTo>
                  <a:lnTo>
                    <a:pt x="413" y="541"/>
                  </a:lnTo>
                  <a:lnTo>
                    <a:pt x="413" y="542"/>
                  </a:lnTo>
                  <a:lnTo>
                    <a:pt x="414" y="542"/>
                  </a:lnTo>
                  <a:lnTo>
                    <a:pt x="414" y="543"/>
                  </a:lnTo>
                  <a:lnTo>
                    <a:pt x="415" y="543"/>
                  </a:lnTo>
                  <a:lnTo>
                    <a:pt x="415" y="544"/>
                  </a:lnTo>
                  <a:lnTo>
                    <a:pt x="416" y="544"/>
                  </a:lnTo>
                  <a:lnTo>
                    <a:pt x="416" y="542"/>
                  </a:lnTo>
                  <a:lnTo>
                    <a:pt x="416" y="543"/>
                  </a:lnTo>
                  <a:lnTo>
                    <a:pt x="417" y="543"/>
                  </a:lnTo>
                  <a:lnTo>
                    <a:pt x="417" y="538"/>
                  </a:lnTo>
                  <a:lnTo>
                    <a:pt x="417" y="540"/>
                  </a:lnTo>
                  <a:lnTo>
                    <a:pt x="418" y="540"/>
                  </a:lnTo>
                  <a:lnTo>
                    <a:pt x="418" y="543"/>
                  </a:lnTo>
                  <a:lnTo>
                    <a:pt x="418" y="542"/>
                  </a:lnTo>
                  <a:lnTo>
                    <a:pt x="419" y="542"/>
                  </a:lnTo>
                  <a:lnTo>
                    <a:pt x="419" y="544"/>
                  </a:lnTo>
                  <a:lnTo>
                    <a:pt x="419" y="542"/>
                  </a:lnTo>
                  <a:lnTo>
                    <a:pt x="420" y="542"/>
                  </a:lnTo>
                  <a:lnTo>
                    <a:pt x="420" y="543"/>
                  </a:lnTo>
                  <a:lnTo>
                    <a:pt x="420" y="542"/>
                  </a:lnTo>
                  <a:lnTo>
                    <a:pt x="421" y="542"/>
                  </a:lnTo>
                  <a:lnTo>
                    <a:pt x="421" y="543"/>
                  </a:lnTo>
                  <a:lnTo>
                    <a:pt x="421" y="542"/>
                  </a:lnTo>
                  <a:lnTo>
                    <a:pt x="422" y="542"/>
                  </a:lnTo>
                  <a:lnTo>
                    <a:pt x="422" y="543"/>
                  </a:lnTo>
                  <a:lnTo>
                    <a:pt x="423" y="543"/>
                  </a:lnTo>
                  <a:lnTo>
                    <a:pt x="423" y="541"/>
                  </a:lnTo>
                  <a:lnTo>
                    <a:pt x="423" y="543"/>
                  </a:lnTo>
                  <a:lnTo>
                    <a:pt x="424" y="543"/>
                  </a:lnTo>
                  <a:lnTo>
                    <a:pt x="424" y="540"/>
                  </a:lnTo>
                  <a:lnTo>
                    <a:pt x="424" y="542"/>
                  </a:lnTo>
                  <a:lnTo>
                    <a:pt x="425" y="542"/>
                  </a:lnTo>
                  <a:lnTo>
                    <a:pt x="425" y="543"/>
                  </a:lnTo>
                  <a:lnTo>
                    <a:pt x="425" y="542"/>
                  </a:lnTo>
                  <a:lnTo>
                    <a:pt x="426" y="542"/>
                  </a:lnTo>
                  <a:lnTo>
                    <a:pt x="426" y="544"/>
                  </a:lnTo>
                  <a:lnTo>
                    <a:pt x="427" y="544"/>
                  </a:lnTo>
                  <a:lnTo>
                    <a:pt x="427" y="541"/>
                  </a:lnTo>
                  <a:lnTo>
                    <a:pt x="428" y="541"/>
                  </a:lnTo>
                  <a:lnTo>
                    <a:pt x="428" y="544"/>
                  </a:lnTo>
                  <a:lnTo>
                    <a:pt x="428" y="541"/>
                  </a:lnTo>
                  <a:lnTo>
                    <a:pt x="429" y="541"/>
                  </a:lnTo>
                  <a:lnTo>
                    <a:pt x="429" y="543"/>
                  </a:lnTo>
                  <a:lnTo>
                    <a:pt x="429" y="541"/>
                  </a:lnTo>
                  <a:lnTo>
                    <a:pt x="430" y="541"/>
                  </a:lnTo>
                  <a:lnTo>
                    <a:pt x="430" y="543"/>
                  </a:lnTo>
                  <a:lnTo>
                    <a:pt x="431" y="543"/>
                  </a:lnTo>
                  <a:lnTo>
                    <a:pt x="431" y="538"/>
                  </a:lnTo>
                  <a:lnTo>
                    <a:pt x="432" y="538"/>
                  </a:lnTo>
                  <a:lnTo>
                    <a:pt x="432" y="543"/>
                  </a:lnTo>
                  <a:lnTo>
                    <a:pt x="432" y="541"/>
                  </a:lnTo>
                  <a:lnTo>
                    <a:pt x="433" y="541"/>
                  </a:lnTo>
                  <a:lnTo>
                    <a:pt x="433" y="544"/>
                  </a:lnTo>
                  <a:lnTo>
                    <a:pt x="433" y="543"/>
                  </a:lnTo>
                  <a:lnTo>
                    <a:pt x="434" y="543"/>
                  </a:lnTo>
                  <a:lnTo>
                    <a:pt x="434" y="540"/>
                  </a:lnTo>
                  <a:lnTo>
                    <a:pt x="434" y="543"/>
                  </a:lnTo>
                  <a:lnTo>
                    <a:pt x="435" y="543"/>
                  </a:lnTo>
                  <a:lnTo>
                    <a:pt x="435" y="539"/>
                  </a:lnTo>
                  <a:lnTo>
                    <a:pt x="435" y="541"/>
                  </a:lnTo>
                  <a:lnTo>
                    <a:pt x="436" y="541"/>
                  </a:lnTo>
                  <a:lnTo>
                    <a:pt x="436" y="543"/>
                  </a:lnTo>
                  <a:lnTo>
                    <a:pt x="436" y="541"/>
                  </a:lnTo>
                  <a:lnTo>
                    <a:pt x="437" y="541"/>
                  </a:lnTo>
                  <a:lnTo>
                    <a:pt x="437" y="543"/>
                  </a:lnTo>
                  <a:lnTo>
                    <a:pt x="438" y="543"/>
                  </a:lnTo>
                  <a:lnTo>
                    <a:pt x="438" y="539"/>
                  </a:lnTo>
                  <a:lnTo>
                    <a:pt x="438" y="544"/>
                  </a:lnTo>
                  <a:lnTo>
                    <a:pt x="438" y="542"/>
                  </a:lnTo>
                  <a:lnTo>
                    <a:pt x="439" y="542"/>
                  </a:lnTo>
                  <a:lnTo>
                    <a:pt x="439" y="544"/>
                  </a:lnTo>
                  <a:lnTo>
                    <a:pt x="440" y="544"/>
                  </a:lnTo>
                  <a:lnTo>
                    <a:pt x="440" y="541"/>
                  </a:lnTo>
                  <a:lnTo>
                    <a:pt x="440" y="543"/>
                  </a:lnTo>
                  <a:lnTo>
                    <a:pt x="441" y="543"/>
                  </a:lnTo>
                  <a:lnTo>
                    <a:pt x="441" y="539"/>
                  </a:lnTo>
                  <a:lnTo>
                    <a:pt x="441" y="541"/>
                  </a:lnTo>
                  <a:lnTo>
                    <a:pt x="442" y="541"/>
                  </a:lnTo>
                  <a:lnTo>
                    <a:pt x="442" y="544"/>
                  </a:lnTo>
                  <a:lnTo>
                    <a:pt x="443" y="541"/>
                  </a:lnTo>
                  <a:lnTo>
                    <a:pt x="443" y="540"/>
                  </a:lnTo>
                  <a:lnTo>
                    <a:pt x="444" y="540"/>
                  </a:lnTo>
                  <a:lnTo>
                    <a:pt x="444" y="542"/>
                  </a:lnTo>
                  <a:lnTo>
                    <a:pt x="444" y="541"/>
                  </a:lnTo>
                  <a:lnTo>
                    <a:pt x="445" y="541"/>
                  </a:lnTo>
                  <a:lnTo>
                    <a:pt x="445" y="558"/>
                  </a:lnTo>
                  <a:lnTo>
                    <a:pt x="446" y="558"/>
                  </a:lnTo>
                  <a:lnTo>
                    <a:pt x="446" y="199"/>
                  </a:lnTo>
                  <a:lnTo>
                    <a:pt x="446" y="319"/>
                  </a:lnTo>
                  <a:lnTo>
                    <a:pt x="447" y="319"/>
                  </a:lnTo>
                  <a:lnTo>
                    <a:pt x="447" y="536"/>
                  </a:lnTo>
                  <a:lnTo>
                    <a:pt x="448" y="536"/>
                  </a:lnTo>
                  <a:lnTo>
                    <a:pt x="448" y="540"/>
                  </a:lnTo>
                  <a:lnTo>
                    <a:pt x="448" y="539"/>
                  </a:lnTo>
                  <a:lnTo>
                    <a:pt x="449" y="539"/>
                  </a:lnTo>
                  <a:lnTo>
                    <a:pt x="449" y="521"/>
                  </a:lnTo>
                  <a:lnTo>
                    <a:pt x="449" y="532"/>
                  </a:lnTo>
                  <a:lnTo>
                    <a:pt x="450" y="532"/>
                  </a:lnTo>
                  <a:lnTo>
                    <a:pt x="450" y="542"/>
                  </a:lnTo>
                  <a:lnTo>
                    <a:pt x="450" y="539"/>
                  </a:lnTo>
                  <a:lnTo>
                    <a:pt x="451" y="539"/>
                  </a:lnTo>
                  <a:lnTo>
                    <a:pt x="451" y="544"/>
                  </a:lnTo>
                  <a:lnTo>
                    <a:pt x="451" y="539"/>
                  </a:lnTo>
                  <a:lnTo>
                    <a:pt x="452" y="539"/>
                  </a:lnTo>
                  <a:lnTo>
                    <a:pt x="452" y="542"/>
                  </a:lnTo>
                  <a:lnTo>
                    <a:pt x="452" y="541"/>
                  </a:lnTo>
                  <a:lnTo>
                    <a:pt x="453" y="541"/>
                  </a:lnTo>
                  <a:lnTo>
                    <a:pt x="453" y="544"/>
                  </a:lnTo>
                  <a:lnTo>
                    <a:pt x="453" y="541"/>
                  </a:lnTo>
                  <a:lnTo>
                    <a:pt x="454" y="541"/>
                  </a:lnTo>
                  <a:lnTo>
                    <a:pt x="454" y="542"/>
                  </a:lnTo>
                  <a:lnTo>
                    <a:pt x="455" y="542"/>
                  </a:lnTo>
                  <a:lnTo>
                    <a:pt x="455" y="539"/>
                  </a:lnTo>
                  <a:lnTo>
                    <a:pt x="455" y="540"/>
                  </a:lnTo>
                  <a:lnTo>
                    <a:pt x="456" y="540"/>
                  </a:lnTo>
                  <a:lnTo>
                    <a:pt x="456" y="544"/>
                  </a:lnTo>
                  <a:lnTo>
                    <a:pt x="456" y="542"/>
                  </a:lnTo>
                  <a:lnTo>
                    <a:pt x="457" y="542"/>
                  </a:lnTo>
                  <a:lnTo>
                    <a:pt x="457" y="544"/>
                  </a:lnTo>
                  <a:lnTo>
                    <a:pt x="457" y="542"/>
                  </a:lnTo>
                  <a:lnTo>
                    <a:pt x="458" y="542"/>
                  </a:lnTo>
                  <a:lnTo>
                    <a:pt x="458" y="543"/>
                  </a:lnTo>
                  <a:lnTo>
                    <a:pt x="459" y="543"/>
                  </a:lnTo>
                  <a:lnTo>
                    <a:pt x="459" y="544"/>
                  </a:lnTo>
                  <a:lnTo>
                    <a:pt x="460" y="544"/>
                  </a:lnTo>
                  <a:lnTo>
                    <a:pt x="460" y="541"/>
                  </a:lnTo>
                  <a:lnTo>
                    <a:pt x="461" y="541"/>
                  </a:lnTo>
                  <a:lnTo>
                    <a:pt x="461" y="543"/>
                  </a:lnTo>
                  <a:lnTo>
                    <a:pt x="461" y="542"/>
                  </a:lnTo>
                  <a:lnTo>
                    <a:pt x="462" y="542"/>
                  </a:lnTo>
                  <a:lnTo>
                    <a:pt x="462" y="543"/>
                  </a:lnTo>
                  <a:lnTo>
                    <a:pt x="463" y="543"/>
                  </a:lnTo>
                  <a:lnTo>
                    <a:pt x="463" y="541"/>
                  </a:lnTo>
                  <a:lnTo>
                    <a:pt x="464" y="541"/>
                  </a:lnTo>
                  <a:lnTo>
                    <a:pt x="464" y="542"/>
                  </a:lnTo>
                  <a:lnTo>
                    <a:pt x="464" y="541"/>
                  </a:lnTo>
                  <a:lnTo>
                    <a:pt x="465" y="541"/>
                  </a:lnTo>
                  <a:lnTo>
                    <a:pt x="465" y="543"/>
                  </a:lnTo>
                  <a:lnTo>
                    <a:pt x="465" y="542"/>
                  </a:lnTo>
                  <a:lnTo>
                    <a:pt x="466" y="542"/>
                  </a:lnTo>
                  <a:lnTo>
                    <a:pt x="466" y="543"/>
                  </a:lnTo>
                  <a:lnTo>
                    <a:pt x="467" y="543"/>
                  </a:lnTo>
                  <a:lnTo>
                    <a:pt x="467" y="544"/>
                  </a:lnTo>
                  <a:lnTo>
                    <a:pt x="468" y="543"/>
                  </a:lnTo>
                  <a:lnTo>
                    <a:pt x="468" y="542"/>
                  </a:lnTo>
                  <a:lnTo>
                    <a:pt x="469" y="542"/>
                  </a:lnTo>
                  <a:lnTo>
                    <a:pt x="469" y="544"/>
                  </a:lnTo>
                  <a:lnTo>
                    <a:pt x="469" y="542"/>
                  </a:lnTo>
                  <a:lnTo>
                    <a:pt x="470" y="542"/>
                  </a:lnTo>
                  <a:lnTo>
                    <a:pt x="470" y="543"/>
                  </a:lnTo>
                  <a:lnTo>
                    <a:pt x="471" y="543"/>
                  </a:lnTo>
                  <a:lnTo>
                    <a:pt x="471" y="541"/>
                  </a:lnTo>
                  <a:lnTo>
                    <a:pt x="471" y="543"/>
                  </a:lnTo>
                  <a:lnTo>
                    <a:pt x="472" y="543"/>
                  </a:lnTo>
                  <a:lnTo>
                    <a:pt x="472" y="540"/>
                  </a:lnTo>
                  <a:lnTo>
                    <a:pt x="472" y="541"/>
                  </a:lnTo>
                  <a:lnTo>
                    <a:pt x="473" y="541"/>
                  </a:lnTo>
                  <a:lnTo>
                    <a:pt x="473" y="543"/>
                  </a:lnTo>
                  <a:lnTo>
                    <a:pt x="473" y="542"/>
                  </a:lnTo>
                  <a:lnTo>
                    <a:pt x="474" y="542"/>
                  </a:lnTo>
                  <a:lnTo>
                    <a:pt x="474" y="544"/>
                  </a:lnTo>
                  <a:lnTo>
                    <a:pt x="475" y="544"/>
                  </a:lnTo>
                  <a:lnTo>
                    <a:pt x="475" y="527"/>
                  </a:lnTo>
                  <a:lnTo>
                    <a:pt x="475" y="537"/>
                  </a:lnTo>
                  <a:lnTo>
                    <a:pt x="476" y="537"/>
                  </a:lnTo>
                  <a:lnTo>
                    <a:pt x="476" y="542"/>
                  </a:lnTo>
                  <a:lnTo>
                    <a:pt x="476" y="540"/>
                  </a:lnTo>
                  <a:lnTo>
                    <a:pt x="477" y="540"/>
                  </a:lnTo>
                  <a:lnTo>
                    <a:pt x="477" y="543"/>
                  </a:lnTo>
                  <a:lnTo>
                    <a:pt x="477" y="540"/>
                  </a:lnTo>
                  <a:lnTo>
                    <a:pt x="478" y="540"/>
                  </a:lnTo>
                  <a:lnTo>
                    <a:pt x="478" y="541"/>
                  </a:lnTo>
                  <a:lnTo>
                    <a:pt x="479" y="541"/>
                  </a:lnTo>
                  <a:lnTo>
                    <a:pt x="479" y="544"/>
                  </a:lnTo>
                  <a:lnTo>
                    <a:pt x="479" y="543"/>
                  </a:lnTo>
                  <a:lnTo>
                    <a:pt x="480" y="543"/>
                  </a:lnTo>
                  <a:lnTo>
                    <a:pt x="480" y="539"/>
                  </a:lnTo>
                  <a:lnTo>
                    <a:pt x="481" y="539"/>
                  </a:lnTo>
                  <a:lnTo>
                    <a:pt x="481" y="542"/>
                  </a:lnTo>
                  <a:lnTo>
                    <a:pt x="481" y="540"/>
                  </a:lnTo>
                  <a:lnTo>
                    <a:pt x="482" y="540"/>
                  </a:lnTo>
                  <a:lnTo>
                    <a:pt x="482" y="544"/>
                  </a:lnTo>
                  <a:lnTo>
                    <a:pt x="482" y="542"/>
                  </a:lnTo>
                  <a:lnTo>
                    <a:pt x="483" y="542"/>
                  </a:lnTo>
                  <a:lnTo>
                    <a:pt x="483" y="543"/>
                  </a:lnTo>
                  <a:lnTo>
                    <a:pt x="484" y="543"/>
                  </a:lnTo>
                  <a:lnTo>
                    <a:pt x="484" y="541"/>
                  </a:lnTo>
                  <a:lnTo>
                    <a:pt x="484" y="543"/>
                  </a:lnTo>
                  <a:lnTo>
                    <a:pt x="485" y="543"/>
                  </a:lnTo>
                  <a:lnTo>
                    <a:pt x="486" y="543"/>
                  </a:lnTo>
                  <a:lnTo>
                    <a:pt x="487" y="543"/>
                  </a:lnTo>
                  <a:lnTo>
                    <a:pt x="487" y="542"/>
                  </a:lnTo>
                  <a:lnTo>
                    <a:pt x="487" y="543"/>
                  </a:lnTo>
                  <a:lnTo>
                    <a:pt x="488" y="543"/>
                  </a:lnTo>
                  <a:lnTo>
                    <a:pt x="489" y="543"/>
                  </a:lnTo>
                  <a:lnTo>
                    <a:pt x="489" y="542"/>
                  </a:lnTo>
                  <a:lnTo>
                    <a:pt x="490" y="542"/>
                  </a:lnTo>
                  <a:lnTo>
                    <a:pt x="490" y="544"/>
                  </a:lnTo>
                  <a:lnTo>
                    <a:pt x="490" y="542"/>
                  </a:lnTo>
                  <a:lnTo>
                    <a:pt x="491" y="542"/>
                  </a:lnTo>
                  <a:lnTo>
                    <a:pt x="491" y="543"/>
                  </a:lnTo>
                  <a:lnTo>
                    <a:pt x="492" y="543"/>
                  </a:lnTo>
                  <a:lnTo>
                    <a:pt x="492" y="539"/>
                  </a:lnTo>
                  <a:lnTo>
                    <a:pt x="493" y="539"/>
                  </a:lnTo>
                  <a:lnTo>
                    <a:pt x="493" y="543"/>
                  </a:lnTo>
                  <a:lnTo>
                    <a:pt x="494" y="543"/>
                  </a:lnTo>
                  <a:lnTo>
                    <a:pt x="495" y="543"/>
                  </a:lnTo>
                  <a:lnTo>
                    <a:pt x="495" y="542"/>
                  </a:lnTo>
                  <a:lnTo>
                    <a:pt x="496" y="542"/>
                  </a:lnTo>
                  <a:lnTo>
                    <a:pt x="496" y="543"/>
                  </a:lnTo>
                  <a:lnTo>
                    <a:pt x="497" y="543"/>
                  </a:lnTo>
                  <a:lnTo>
                    <a:pt x="497" y="541"/>
                  </a:lnTo>
                  <a:lnTo>
                    <a:pt x="498" y="541"/>
                  </a:lnTo>
                  <a:lnTo>
                    <a:pt x="498" y="543"/>
                  </a:lnTo>
                  <a:lnTo>
                    <a:pt x="498" y="542"/>
                  </a:lnTo>
                  <a:lnTo>
                    <a:pt x="499" y="542"/>
                  </a:lnTo>
                  <a:lnTo>
                    <a:pt x="499" y="543"/>
                  </a:lnTo>
                  <a:lnTo>
                    <a:pt x="499" y="542"/>
                  </a:lnTo>
                  <a:lnTo>
                    <a:pt x="500" y="542"/>
                  </a:lnTo>
                  <a:lnTo>
                    <a:pt x="500" y="543"/>
                  </a:lnTo>
                  <a:lnTo>
                    <a:pt x="500" y="542"/>
                  </a:lnTo>
                  <a:lnTo>
                    <a:pt x="501" y="542"/>
                  </a:lnTo>
                  <a:lnTo>
                    <a:pt x="501" y="543"/>
                  </a:lnTo>
                  <a:lnTo>
                    <a:pt x="501" y="542"/>
                  </a:lnTo>
                  <a:lnTo>
                    <a:pt x="502" y="542"/>
                  </a:lnTo>
                  <a:lnTo>
                    <a:pt x="502" y="543"/>
                  </a:lnTo>
                  <a:lnTo>
                    <a:pt x="503" y="543"/>
                  </a:lnTo>
                  <a:lnTo>
                    <a:pt x="503" y="541"/>
                  </a:lnTo>
                  <a:lnTo>
                    <a:pt x="504" y="541"/>
                  </a:lnTo>
                  <a:lnTo>
                    <a:pt x="504" y="543"/>
                  </a:lnTo>
                  <a:lnTo>
                    <a:pt x="505" y="543"/>
                  </a:lnTo>
                  <a:lnTo>
                    <a:pt x="506" y="543"/>
                  </a:lnTo>
                  <a:lnTo>
                    <a:pt x="506" y="542"/>
                  </a:lnTo>
                  <a:lnTo>
                    <a:pt x="507" y="542"/>
                  </a:lnTo>
                  <a:lnTo>
                    <a:pt x="508" y="542"/>
                  </a:lnTo>
                  <a:lnTo>
                    <a:pt x="508" y="543"/>
                  </a:lnTo>
                  <a:lnTo>
                    <a:pt x="509" y="543"/>
                  </a:lnTo>
                  <a:lnTo>
                    <a:pt x="509" y="539"/>
                  </a:lnTo>
                  <a:lnTo>
                    <a:pt x="510" y="539"/>
                  </a:lnTo>
                  <a:lnTo>
                    <a:pt x="510" y="543"/>
                  </a:lnTo>
                  <a:lnTo>
                    <a:pt x="510" y="542"/>
                  </a:lnTo>
                  <a:lnTo>
                    <a:pt x="511" y="542"/>
                  </a:lnTo>
                  <a:lnTo>
                    <a:pt x="511" y="543"/>
                  </a:lnTo>
                  <a:lnTo>
                    <a:pt x="512" y="543"/>
                  </a:lnTo>
                  <a:lnTo>
                    <a:pt x="512" y="540"/>
                  </a:lnTo>
                  <a:lnTo>
                    <a:pt x="512" y="542"/>
                  </a:lnTo>
                  <a:lnTo>
                    <a:pt x="513" y="542"/>
                  </a:lnTo>
                  <a:lnTo>
                    <a:pt x="513" y="543"/>
                  </a:lnTo>
                  <a:lnTo>
                    <a:pt x="514" y="543"/>
                  </a:lnTo>
                  <a:lnTo>
                    <a:pt x="515" y="543"/>
                  </a:lnTo>
                  <a:lnTo>
                    <a:pt x="515" y="540"/>
                  </a:lnTo>
                  <a:lnTo>
                    <a:pt x="516" y="540"/>
                  </a:lnTo>
                  <a:lnTo>
                    <a:pt x="516" y="543"/>
                  </a:lnTo>
                  <a:lnTo>
                    <a:pt x="516" y="541"/>
                  </a:lnTo>
                  <a:lnTo>
                    <a:pt x="517" y="541"/>
                  </a:lnTo>
                  <a:lnTo>
                    <a:pt x="517" y="543"/>
                  </a:lnTo>
                  <a:lnTo>
                    <a:pt x="518" y="543"/>
                  </a:lnTo>
                  <a:lnTo>
                    <a:pt x="518" y="540"/>
                  </a:lnTo>
                  <a:lnTo>
                    <a:pt x="518" y="541"/>
                  </a:lnTo>
                  <a:lnTo>
                    <a:pt x="519" y="541"/>
                  </a:lnTo>
                  <a:lnTo>
                    <a:pt x="519" y="543"/>
                  </a:lnTo>
                  <a:lnTo>
                    <a:pt x="519" y="541"/>
                  </a:lnTo>
                  <a:lnTo>
                    <a:pt x="520" y="541"/>
                  </a:lnTo>
                  <a:lnTo>
                    <a:pt x="520" y="543"/>
                  </a:lnTo>
                  <a:lnTo>
                    <a:pt x="520" y="542"/>
                  </a:lnTo>
                  <a:lnTo>
                    <a:pt x="521" y="542"/>
                  </a:lnTo>
                  <a:lnTo>
                    <a:pt x="521" y="539"/>
                  </a:lnTo>
                  <a:lnTo>
                    <a:pt x="521" y="540"/>
                  </a:lnTo>
                  <a:lnTo>
                    <a:pt x="522" y="540"/>
                  </a:lnTo>
                  <a:lnTo>
                    <a:pt x="522" y="544"/>
                  </a:lnTo>
                  <a:lnTo>
                    <a:pt x="522" y="543"/>
                  </a:lnTo>
                  <a:lnTo>
                    <a:pt x="523" y="543"/>
                  </a:lnTo>
                  <a:lnTo>
                    <a:pt x="523" y="544"/>
                  </a:lnTo>
                  <a:lnTo>
                    <a:pt x="524" y="543"/>
                  </a:lnTo>
                  <a:lnTo>
                    <a:pt x="524" y="541"/>
                  </a:lnTo>
                  <a:lnTo>
                    <a:pt x="525" y="541"/>
                  </a:lnTo>
                  <a:lnTo>
                    <a:pt x="525" y="543"/>
                  </a:lnTo>
                  <a:lnTo>
                    <a:pt x="525" y="541"/>
                  </a:lnTo>
                  <a:lnTo>
                    <a:pt x="526" y="541"/>
                  </a:lnTo>
                  <a:lnTo>
                    <a:pt x="526" y="543"/>
                  </a:lnTo>
                  <a:lnTo>
                    <a:pt x="526" y="541"/>
                  </a:lnTo>
                  <a:lnTo>
                    <a:pt x="527" y="541"/>
                  </a:lnTo>
                  <a:lnTo>
                    <a:pt x="527" y="543"/>
                  </a:lnTo>
                  <a:lnTo>
                    <a:pt x="527" y="541"/>
                  </a:lnTo>
                  <a:lnTo>
                    <a:pt x="528" y="541"/>
                  </a:lnTo>
                  <a:lnTo>
                    <a:pt x="528" y="543"/>
                  </a:lnTo>
                  <a:lnTo>
                    <a:pt x="529" y="543"/>
                  </a:lnTo>
                  <a:lnTo>
                    <a:pt x="530" y="543"/>
                  </a:lnTo>
                  <a:lnTo>
                    <a:pt x="530" y="542"/>
                  </a:lnTo>
                  <a:lnTo>
                    <a:pt x="531" y="542"/>
                  </a:lnTo>
                  <a:lnTo>
                    <a:pt x="531" y="543"/>
                  </a:lnTo>
                  <a:lnTo>
                    <a:pt x="532" y="543"/>
                  </a:lnTo>
                  <a:lnTo>
                    <a:pt x="532" y="541"/>
                  </a:lnTo>
                  <a:lnTo>
                    <a:pt x="533" y="541"/>
                  </a:lnTo>
                  <a:lnTo>
                    <a:pt x="533" y="543"/>
                  </a:lnTo>
                  <a:lnTo>
                    <a:pt x="533" y="542"/>
                  </a:lnTo>
                  <a:lnTo>
                    <a:pt x="534" y="542"/>
                  </a:lnTo>
                  <a:lnTo>
                    <a:pt x="534" y="543"/>
                  </a:lnTo>
                  <a:lnTo>
                    <a:pt x="535" y="543"/>
                  </a:lnTo>
                  <a:lnTo>
                    <a:pt x="535" y="544"/>
                  </a:lnTo>
                  <a:lnTo>
                    <a:pt x="536" y="543"/>
                  </a:lnTo>
                  <a:lnTo>
                    <a:pt x="536" y="542"/>
                  </a:lnTo>
                  <a:lnTo>
                    <a:pt x="537" y="542"/>
                  </a:lnTo>
                  <a:lnTo>
                    <a:pt x="537" y="543"/>
                  </a:lnTo>
                  <a:lnTo>
                    <a:pt x="538" y="543"/>
                  </a:lnTo>
                  <a:lnTo>
                    <a:pt x="538" y="541"/>
                  </a:lnTo>
                  <a:lnTo>
                    <a:pt x="538" y="542"/>
                  </a:lnTo>
                  <a:lnTo>
                    <a:pt x="539" y="542"/>
                  </a:lnTo>
                  <a:lnTo>
                    <a:pt x="539" y="543"/>
                  </a:lnTo>
                  <a:lnTo>
                    <a:pt x="540" y="543"/>
                  </a:lnTo>
                  <a:lnTo>
                    <a:pt x="541" y="543"/>
                  </a:lnTo>
                  <a:lnTo>
                    <a:pt x="542" y="543"/>
                  </a:lnTo>
                  <a:lnTo>
                    <a:pt x="542" y="544"/>
                  </a:lnTo>
                  <a:lnTo>
                    <a:pt x="543" y="543"/>
                  </a:lnTo>
                  <a:lnTo>
                    <a:pt x="543" y="541"/>
                  </a:lnTo>
                  <a:lnTo>
                    <a:pt x="543" y="542"/>
                  </a:lnTo>
                  <a:lnTo>
                    <a:pt x="544" y="542"/>
                  </a:lnTo>
                  <a:lnTo>
                    <a:pt x="544" y="540"/>
                  </a:lnTo>
                  <a:lnTo>
                    <a:pt x="544" y="541"/>
                  </a:lnTo>
                  <a:lnTo>
                    <a:pt x="545" y="541"/>
                  </a:lnTo>
                  <a:lnTo>
                    <a:pt x="545" y="542"/>
                  </a:lnTo>
                  <a:lnTo>
                    <a:pt x="546" y="542"/>
                  </a:lnTo>
                  <a:lnTo>
                    <a:pt x="546" y="543"/>
                  </a:lnTo>
                  <a:lnTo>
                    <a:pt x="547" y="543"/>
                  </a:lnTo>
                  <a:lnTo>
                    <a:pt x="547" y="541"/>
                  </a:lnTo>
                  <a:lnTo>
                    <a:pt x="548" y="541"/>
                  </a:lnTo>
                  <a:lnTo>
                    <a:pt x="548" y="543"/>
                  </a:lnTo>
                  <a:lnTo>
                    <a:pt x="548" y="542"/>
                  </a:lnTo>
                  <a:lnTo>
                    <a:pt x="549" y="542"/>
                  </a:lnTo>
                  <a:lnTo>
                    <a:pt x="549" y="543"/>
                  </a:lnTo>
                  <a:lnTo>
                    <a:pt x="550" y="542"/>
                  </a:lnTo>
                  <a:lnTo>
                    <a:pt x="550" y="541"/>
                  </a:lnTo>
                  <a:lnTo>
                    <a:pt x="551" y="541"/>
                  </a:lnTo>
                  <a:lnTo>
                    <a:pt x="551" y="542"/>
                  </a:lnTo>
                  <a:lnTo>
                    <a:pt x="552" y="542"/>
                  </a:lnTo>
                  <a:lnTo>
                    <a:pt x="552" y="539"/>
                  </a:lnTo>
                  <a:lnTo>
                    <a:pt x="553" y="539"/>
                  </a:lnTo>
                  <a:lnTo>
                    <a:pt x="553" y="542"/>
                  </a:lnTo>
                  <a:lnTo>
                    <a:pt x="554" y="542"/>
                  </a:lnTo>
                  <a:lnTo>
                    <a:pt x="554" y="543"/>
                  </a:lnTo>
                  <a:lnTo>
                    <a:pt x="555" y="543"/>
                  </a:lnTo>
                  <a:lnTo>
                    <a:pt x="555" y="513"/>
                  </a:lnTo>
                  <a:lnTo>
                    <a:pt x="555" y="544"/>
                  </a:lnTo>
                  <a:lnTo>
                    <a:pt x="555" y="513"/>
                  </a:lnTo>
                  <a:lnTo>
                    <a:pt x="556" y="513"/>
                  </a:lnTo>
                  <a:lnTo>
                    <a:pt x="556" y="540"/>
                  </a:lnTo>
                  <a:lnTo>
                    <a:pt x="557" y="540"/>
                  </a:lnTo>
                  <a:lnTo>
                    <a:pt x="557" y="542"/>
                  </a:lnTo>
                  <a:lnTo>
                    <a:pt x="558" y="542"/>
                  </a:lnTo>
                  <a:lnTo>
                    <a:pt x="558" y="537"/>
                  </a:lnTo>
                  <a:lnTo>
                    <a:pt x="558" y="542"/>
                  </a:lnTo>
                  <a:lnTo>
                    <a:pt x="559" y="542"/>
                  </a:lnTo>
                  <a:lnTo>
                    <a:pt x="559" y="536"/>
                  </a:lnTo>
                  <a:lnTo>
                    <a:pt x="559" y="541"/>
                  </a:lnTo>
                  <a:lnTo>
                    <a:pt x="560" y="541"/>
                  </a:lnTo>
                  <a:lnTo>
                    <a:pt x="560" y="543"/>
                  </a:lnTo>
                  <a:lnTo>
                    <a:pt x="560" y="542"/>
                  </a:lnTo>
                  <a:lnTo>
                    <a:pt x="561" y="542"/>
                  </a:lnTo>
                  <a:lnTo>
                    <a:pt x="561" y="539"/>
                  </a:lnTo>
                  <a:lnTo>
                    <a:pt x="562" y="539"/>
                  </a:lnTo>
                  <a:lnTo>
                    <a:pt x="562" y="541"/>
                  </a:lnTo>
                  <a:lnTo>
                    <a:pt x="563" y="541"/>
                  </a:lnTo>
                  <a:lnTo>
                    <a:pt x="563" y="542"/>
                  </a:lnTo>
                  <a:lnTo>
                    <a:pt x="564" y="542"/>
                  </a:lnTo>
                  <a:lnTo>
                    <a:pt x="564" y="543"/>
                  </a:lnTo>
                  <a:lnTo>
                    <a:pt x="565" y="543"/>
                  </a:lnTo>
                  <a:lnTo>
                    <a:pt x="566" y="543"/>
                  </a:lnTo>
                  <a:lnTo>
                    <a:pt x="566" y="542"/>
                  </a:lnTo>
                  <a:lnTo>
                    <a:pt x="567" y="542"/>
                  </a:lnTo>
                  <a:lnTo>
                    <a:pt x="567" y="543"/>
                  </a:lnTo>
                  <a:lnTo>
                    <a:pt x="568" y="542"/>
                  </a:lnTo>
                  <a:lnTo>
                    <a:pt x="568" y="541"/>
                  </a:lnTo>
                  <a:lnTo>
                    <a:pt x="568" y="542"/>
                  </a:lnTo>
                  <a:lnTo>
                    <a:pt x="569" y="542"/>
                  </a:lnTo>
                  <a:lnTo>
                    <a:pt x="569" y="543"/>
                  </a:lnTo>
                  <a:lnTo>
                    <a:pt x="570" y="543"/>
                  </a:lnTo>
                  <a:lnTo>
                    <a:pt x="570" y="541"/>
                  </a:lnTo>
                  <a:lnTo>
                    <a:pt x="570" y="542"/>
                  </a:lnTo>
                  <a:lnTo>
                    <a:pt x="571" y="542"/>
                  </a:lnTo>
                  <a:lnTo>
                    <a:pt x="571" y="543"/>
                  </a:lnTo>
                  <a:lnTo>
                    <a:pt x="572" y="543"/>
                  </a:lnTo>
                  <a:lnTo>
                    <a:pt x="572" y="541"/>
                  </a:lnTo>
                  <a:lnTo>
                    <a:pt x="573" y="541"/>
                  </a:lnTo>
                  <a:lnTo>
                    <a:pt x="573" y="542"/>
                  </a:lnTo>
                  <a:lnTo>
                    <a:pt x="573" y="541"/>
                  </a:lnTo>
                  <a:lnTo>
                    <a:pt x="574" y="541"/>
                  </a:lnTo>
                  <a:lnTo>
                    <a:pt x="574" y="544"/>
                  </a:lnTo>
                  <a:lnTo>
                    <a:pt x="574" y="541"/>
                  </a:lnTo>
                  <a:lnTo>
                    <a:pt x="575" y="541"/>
                  </a:lnTo>
                  <a:lnTo>
                    <a:pt x="575" y="543"/>
                  </a:lnTo>
                  <a:lnTo>
                    <a:pt x="575" y="542"/>
                  </a:lnTo>
                  <a:lnTo>
                    <a:pt x="576" y="542"/>
                  </a:lnTo>
                  <a:lnTo>
                    <a:pt x="576" y="543"/>
                  </a:lnTo>
                  <a:lnTo>
                    <a:pt x="576" y="542"/>
                  </a:lnTo>
                  <a:lnTo>
                    <a:pt x="577" y="542"/>
                  </a:lnTo>
                  <a:lnTo>
                    <a:pt x="577" y="544"/>
                  </a:lnTo>
                  <a:lnTo>
                    <a:pt x="577" y="542"/>
                  </a:lnTo>
                  <a:lnTo>
                    <a:pt x="578" y="542"/>
                  </a:lnTo>
                  <a:lnTo>
                    <a:pt x="578" y="543"/>
                  </a:lnTo>
                  <a:lnTo>
                    <a:pt x="578" y="542"/>
                  </a:lnTo>
                  <a:lnTo>
                    <a:pt x="579" y="542"/>
                  </a:lnTo>
                  <a:lnTo>
                    <a:pt x="579" y="543"/>
                  </a:lnTo>
                  <a:lnTo>
                    <a:pt x="580" y="543"/>
                  </a:lnTo>
                  <a:lnTo>
                    <a:pt x="580" y="544"/>
                  </a:lnTo>
                  <a:lnTo>
                    <a:pt x="581" y="543"/>
                  </a:lnTo>
                  <a:lnTo>
                    <a:pt x="581" y="542"/>
                  </a:lnTo>
                  <a:lnTo>
                    <a:pt x="582" y="542"/>
                  </a:lnTo>
                  <a:lnTo>
                    <a:pt x="582" y="543"/>
                  </a:lnTo>
                  <a:lnTo>
                    <a:pt x="582" y="542"/>
                  </a:lnTo>
                  <a:lnTo>
                    <a:pt x="583" y="542"/>
                  </a:lnTo>
                  <a:lnTo>
                    <a:pt x="583" y="544"/>
                  </a:lnTo>
                  <a:lnTo>
                    <a:pt x="584" y="542"/>
                  </a:lnTo>
                  <a:lnTo>
                    <a:pt x="584" y="541"/>
                  </a:lnTo>
                  <a:lnTo>
                    <a:pt x="585" y="541"/>
                  </a:lnTo>
                  <a:lnTo>
                    <a:pt x="585" y="543"/>
                  </a:lnTo>
                  <a:lnTo>
                    <a:pt x="585" y="542"/>
                  </a:lnTo>
                  <a:lnTo>
                    <a:pt x="586" y="542"/>
                  </a:lnTo>
                  <a:lnTo>
                    <a:pt x="586" y="543"/>
                  </a:lnTo>
                  <a:lnTo>
                    <a:pt x="587" y="542"/>
                  </a:lnTo>
                  <a:lnTo>
                    <a:pt x="587" y="541"/>
                  </a:lnTo>
                  <a:lnTo>
                    <a:pt x="587" y="542"/>
                  </a:lnTo>
                  <a:lnTo>
                    <a:pt x="588" y="542"/>
                  </a:lnTo>
                  <a:lnTo>
                    <a:pt x="588" y="543"/>
                  </a:lnTo>
                  <a:lnTo>
                    <a:pt x="589" y="543"/>
                  </a:lnTo>
                  <a:lnTo>
                    <a:pt x="589" y="541"/>
                  </a:lnTo>
                  <a:lnTo>
                    <a:pt x="590" y="541"/>
                  </a:lnTo>
                  <a:lnTo>
                    <a:pt x="590" y="543"/>
                  </a:lnTo>
                  <a:lnTo>
                    <a:pt x="591" y="543"/>
                  </a:lnTo>
                  <a:lnTo>
                    <a:pt x="592" y="543"/>
                  </a:lnTo>
                  <a:lnTo>
                    <a:pt x="592" y="542"/>
                  </a:lnTo>
                  <a:lnTo>
                    <a:pt x="593" y="542"/>
                  </a:lnTo>
                  <a:lnTo>
                    <a:pt x="593" y="540"/>
                  </a:lnTo>
                  <a:lnTo>
                    <a:pt x="593" y="541"/>
                  </a:lnTo>
                  <a:lnTo>
                    <a:pt x="594" y="541"/>
                  </a:lnTo>
                  <a:lnTo>
                    <a:pt x="594" y="543"/>
                  </a:lnTo>
                  <a:lnTo>
                    <a:pt x="595" y="543"/>
                  </a:lnTo>
                  <a:lnTo>
                    <a:pt x="595" y="544"/>
                  </a:lnTo>
                  <a:lnTo>
                    <a:pt x="596" y="543"/>
                  </a:lnTo>
                  <a:lnTo>
                    <a:pt x="596" y="541"/>
                  </a:lnTo>
                  <a:lnTo>
                    <a:pt x="597" y="541"/>
                  </a:lnTo>
                  <a:lnTo>
                    <a:pt x="597" y="542"/>
                  </a:lnTo>
                  <a:lnTo>
                    <a:pt x="598" y="542"/>
                  </a:lnTo>
                  <a:lnTo>
                    <a:pt x="598" y="543"/>
                  </a:lnTo>
                  <a:lnTo>
                    <a:pt x="599" y="542"/>
                  </a:lnTo>
                  <a:lnTo>
                    <a:pt x="599" y="541"/>
                  </a:lnTo>
                  <a:lnTo>
                    <a:pt x="599" y="542"/>
                  </a:lnTo>
                  <a:lnTo>
                    <a:pt x="600" y="542"/>
                  </a:lnTo>
                  <a:lnTo>
                    <a:pt x="600" y="540"/>
                  </a:lnTo>
                  <a:lnTo>
                    <a:pt x="600" y="543"/>
                  </a:lnTo>
                  <a:lnTo>
                    <a:pt x="600" y="542"/>
                  </a:lnTo>
                  <a:lnTo>
                    <a:pt x="601" y="542"/>
                  </a:lnTo>
                  <a:lnTo>
                    <a:pt x="601" y="543"/>
                  </a:lnTo>
                  <a:lnTo>
                    <a:pt x="601" y="542"/>
                  </a:lnTo>
                  <a:lnTo>
                    <a:pt x="602" y="542"/>
                  </a:lnTo>
                  <a:lnTo>
                    <a:pt x="602" y="543"/>
                  </a:lnTo>
                  <a:lnTo>
                    <a:pt x="603" y="543"/>
                  </a:lnTo>
                  <a:lnTo>
                    <a:pt x="604" y="543"/>
                  </a:lnTo>
                  <a:lnTo>
                    <a:pt x="604" y="538"/>
                  </a:lnTo>
                  <a:lnTo>
                    <a:pt x="604" y="540"/>
                  </a:lnTo>
                  <a:lnTo>
                    <a:pt x="605" y="540"/>
                  </a:lnTo>
                  <a:lnTo>
                    <a:pt x="605" y="537"/>
                  </a:lnTo>
                  <a:lnTo>
                    <a:pt x="605" y="538"/>
                  </a:lnTo>
                  <a:lnTo>
                    <a:pt x="606" y="538"/>
                  </a:lnTo>
                  <a:lnTo>
                    <a:pt x="606" y="543"/>
                  </a:lnTo>
                  <a:lnTo>
                    <a:pt x="606" y="542"/>
                  </a:lnTo>
                  <a:lnTo>
                    <a:pt x="607" y="542"/>
                  </a:lnTo>
                  <a:lnTo>
                    <a:pt x="607" y="543"/>
                  </a:lnTo>
                  <a:lnTo>
                    <a:pt x="607" y="542"/>
                  </a:lnTo>
                  <a:lnTo>
                    <a:pt x="608" y="542"/>
                  </a:lnTo>
                  <a:lnTo>
                    <a:pt x="608" y="543"/>
                  </a:lnTo>
                  <a:lnTo>
                    <a:pt x="609" y="543"/>
                  </a:lnTo>
                  <a:lnTo>
                    <a:pt x="609" y="544"/>
                  </a:lnTo>
                  <a:lnTo>
                    <a:pt x="610" y="544"/>
                  </a:lnTo>
                  <a:lnTo>
                    <a:pt x="610" y="538"/>
                  </a:lnTo>
                  <a:lnTo>
                    <a:pt x="611" y="538"/>
                  </a:lnTo>
                  <a:lnTo>
                    <a:pt x="611" y="542"/>
                  </a:lnTo>
                  <a:lnTo>
                    <a:pt x="611" y="541"/>
                  </a:lnTo>
                  <a:lnTo>
                    <a:pt x="612" y="541"/>
                  </a:lnTo>
                  <a:lnTo>
                    <a:pt x="612" y="543"/>
                  </a:lnTo>
                  <a:lnTo>
                    <a:pt x="613" y="541"/>
                  </a:lnTo>
                  <a:lnTo>
                    <a:pt x="613" y="539"/>
                  </a:lnTo>
                  <a:lnTo>
                    <a:pt x="614" y="539"/>
                  </a:lnTo>
                  <a:lnTo>
                    <a:pt x="614" y="543"/>
                  </a:lnTo>
                  <a:lnTo>
                    <a:pt x="614" y="541"/>
                  </a:lnTo>
                  <a:lnTo>
                    <a:pt x="615" y="541"/>
                  </a:lnTo>
                  <a:lnTo>
                    <a:pt x="615" y="544"/>
                  </a:lnTo>
                  <a:lnTo>
                    <a:pt x="615" y="541"/>
                  </a:lnTo>
                  <a:lnTo>
                    <a:pt x="616" y="541"/>
                  </a:lnTo>
                  <a:lnTo>
                    <a:pt x="616" y="543"/>
                  </a:lnTo>
                  <a:lnTo>
                    <a:pt x="616" y="541"/>
                  </a:lnTo>
                  <a:lnTo>
                    <a:pt x="617" y="541"/>
                  </a:lnTo>
                  <a:lnTo>
                    <a:pt x="617" y="543"/>
                  </a:lnTo>
                  <a:lnTo>
                    <a:pt x="617" y="542"/>
                  </a:lnTo>
                  <a:lnTo>
                    <a:pt x="618" y="542"/>
                  </a:lnTo>
                  <a:lnTo>
                    <a:pt x="618" y="543"/>
                  </a:lnTo>
                  <a:lnTo>
                    <a:pt x="619" y="542"/>
                  </a:lnTo>
                  <a:lnTo>
                    <a:pt x="619" y="541"/>
                  </a:lnTo>
                  <a:lnTo>
                    <a:pt x="620" y="541"/>
                  </a:lnTo>
                  <a:lnTo>
                    <a:pt x="620" y="544"/>
                  </a:lnTo>
                  <a:lnTo>
                    <a:pt x="620" y="541"/>
                  </a:lnTo>
                  <a:lnTo>
                    <a:pt x="621" y="541"/>
                  </a:lnTo>
                  <a:lnTo>
                    <a:pt x="621" y="543"/>
                  </a:lnTo>
                  <a:lnTo>
                    <a:pt x="621" y="541"/>
                  </a:lnTo>
                  <a:lnTo>
                    <a:pt x="622" y="541"/>
                  </a:lnTo>
                  <a:lnTo>
                    <a:pt x="622" y="543"/>
                  </a:lnTo>
                  <a:lnTo>
                    <a:pt x="623" y="543"/>
                  </a:lnTo>
                  <a:lnTo>
                    <a:pt x="623" y="544"/>
                  </a:lnTo>
                  <a:lnTo>
                    <a:pt x="623" y="543"/>
                  </a:lnTo>
                  <a:lnTo>
                    <a:pt x="624" y="543"/>
                  </a:lnTo>
                  <a:lnTo>
                    <a:pt x="624" y="544"/>
                  </a:lnTo>
                  <a:lnTo>
                    <a:pt x="625" y="543"/>
                  </a:lnTo>
                  <a:lnTo>
                    <a:pt x="625" y="541"/>
                  </a:lnTo>
                  <a:lnTo>
                    <a:pt x="626" y="541"/>
                  </a:lnTo>
                  <a:lnTo>
                    <a:pt x="626" y="542"/>
                  </a:lnTo>
                  <a:lnTo>
                    <a:pt x="626" y="541"/>
                  </a:lnTo>
                  <a:lnTo>
                    <a:pt x="627" y="541"/>
                  </a:lnTo>
                  <a:lnTo>
                    <a:pt x="627" y="543"/>
                  </a:lnTo>
                  <a:lnTo>
                    <a:pt x="627" y="542"/>
                  </a:lnTo>
                  <a:lnTo>
                    <a:pt x="628" y="542"/>
                  </a:lnTo>
                  <a:lnTo>
                    <a:pt x="628" y="543"/>
                  </a:lnTo>
                  <a:lnTo>
                    <a:pt x="628" y="542"/>
                  </a:lnTo>
                  <a:lnTo>
                    <a:pt x="629" y="542"/>
                  </a:lnTo>
                  <a:lnTo>
                    <a:pt x="629" y="544"/>
                  </a:lnTo>
                  <a:lnTo>
                    <a:pt x="629" y="543"/>
                  </a:lnTo>
                  <a:lnTo>
                    <a:pt x="630" y="543"/>
                  </a:lnTo>
                  <a:lnTo>
                    <a:pt x="630" y="540"/>
                  </a:lnTo>
                  <a:lnTo>
                    <a:pt x="630" y="541"/>
                  </a:lnTo>
                  <a:lnTo>
                    <a:pt x="631" y="541"/>
                  </a:lnTo>
                  <a:lnTo>
                    <a:pt x="631" y="539"/>
                  </a:lnTo>
                  <a:lnTo>
                    <a:pt x="631" y="541"/>
                  </a:lnTo>
                  <a:lnTo>
                    <a:pt x="632" y="541"/>
                  </a:lnTo>
                  <a:lnTo>
                    <a:pt x="632" y="543"/>
                  </a:lnTo>
                  <a:lnTo>
                    <a:pt x="632" y="541"/>
                  </a:lnTo>
                  <a:lnTo>
                    <a:pt x="633" y="541"/>
                  </a:lnTo>
                  <a:lnTo>
                    <a:pt x="633" y="542"/>
                  </a:lnTo>
                  <a:lnTo>
                    <a:pt x="633" y="541"/>
                  </a:lnTo>
                  <a:lnTo>
                    <a:pt x="634" y="541"/>
                  </a:lnTo>
                  <a:lnTo>
                    <a:pt x="634" y="544"/>
                  </a:lnTo>
                  <a:lnTo>
                    <a:pt x="634" y="543"/>
                  </a:lnTo>
                  <a:lnTo>
                    <a:pt x="635" y="543"/>
                  </a:lnTo>
                  <a:lnTo>
                    <a:pt x="635" y="544"/>
                  </a:lnTo>
                  <a:lnTo>
                    <a:pt x="636" y="543"/>
                  </a:lnTo>
                  <a:lnTo>
                    <a:pt x="636" y="541"/>
                  </a:lnTo>
                  <a:lnTo>
                    <a:pt x="636" y="542"/>
                  </a:lnTo>
                  <a:lnTo>
                    <a:pt x="637" y="542"/>
                  </a:lnTo>
                  <a:lnTo>
                    <a:pt x="637" y="543"/>
                  </a:lnTo>
                  <a:lnTo>
                    <a:pt x="638" y="543"/>
                  </a:lnTo>
                  <a:lnTo>
                    <a:pt x="638" y="541"/>
                  </a:lnTo>
                  <a:lnTo>
                    <a:pt x="638" y="542"/>
                  </a:lnTo>
                  <a:lnTo>
                    <a:pt x="639" y="542"/>
                  </a:lnTo>
                  <a:lnTo>
                    <a:pt x="639" y="540"/>
                  </a:lnTo>
                  <a:lnTo>
                    <a:pt x="639" y="542"/>
                  </a:lnTo>
                  <a:lnTo>
                    <a:pt x="640" y="542"/>
                  </a:lnTo>
                  <a:lnTo>
                    <a:pt x="640" y="543"/>
                  </a:lnTo>
                  <a:lnTo>
                    <a:pt x="640" y="542"/>
                  </a:lnTo>
                  <a:lnTo>
                    <a:pt x="641" y="542"/>
                  </a:lnTo>
                  <a:lnTo>
                    <a:pt x="641" y="543"/>
                  </a:lnTo>
                  <a:lnTo>
                    <a:pt x="641" y="542"/>
                  </a:lnTo>
                  <a:lnTo>
                    <a:pt x="642" y="542"/>
                  </a:lnTo>
                  <a:lnTo>
                    <a:pt x="642" y="543"/>
                  </a:lnTo>
                  <a:lnTo>
                    <a:pt x="642" y="542"/>
                  </a:lnTo>
                  <a:lnTo>
                    <a:pt x="643" y="542"/>
                  </a:lnTo>
                  <a:lnTo>
                    <a:pt x="643" y="543"/>
                  </a:lnTo>
                  <a:lnTo>
                    <a:pt x="644" y="543"/>
                  </a:lnTo>
                  <a:lnTo>
                    <a:pt x="644" y="541"/>
                  </a:lnTo>
                  <a:lnTo>
                    <a:pt x="644" y="544"/>
                  </a:lnTo>
                  <a:lnTo>
                    <a:pt x="645" y="541"/>
                  </a:lnTo>
                  <a:lnTo>
                    <a:pt x="645" y="540"/>
                  </a:lnTo>
                  <a:lnTo>
                    <a:pt x="645" y="541"/>
                  </a:lnTo>
                  <a:lnTo>
                    <a:pt x="646" y="541"/>
                  </a:lnTo>
                  <a:lnTo>
                    <a:pt x="646" y="543"/>
                  </a:lnTo>
                  <a:lnTo>
                    <a:pt x="646" y="542"/>
                  </a:lnTo>
                  <a:lnTo>
                    <a:pt x="647" y="542"/>
                  </a:lnTo>
                  <a:lnTo>
                    <a:pt x="647" y="543"/>
                  </a:lnTo>
                  <a:lnTo>
                    <a:pt x="648" y="543"/>
                  </a:lnTo>
                  <a:lnTo>
                    <a:pt x="648" y="538"/>
                  </a:lnTo>
                  <a:lnTo>
                    <a:pt x="648" y="539"/>
                  </a:lnTo>
                  <a:lnTo>
                    <a:pt x="649" y="539"/>
                  </a:lnTo>
                  <a:lnTo>
                    <a:pt x="649" y="543"/>
                  </a:lnTo>
                  <a:lnTo>
                    <a:pt x="649" y="542"/>
                  </a:lnTo>
                  <a:lnTo>
                    <a:pt x="650" y="542"/>
                  </a:lnTo>
                  <a:lnTo>
                    <a:pt x="650" y="544"/>
                  </a:lnTo>
                  <a:lnTo>
                    <a:pt x="650" y="543"/>
                  </a:lnTo>
                  <a:lnTo>
                    <a:pt x="651" y="543"/>
                  </a:lnTo>
                  <a:lnTo>
                    <a:pt x="651" y="540"/>
                  </a:lnTo>
                  <a:lnTo>
                    <a:pt x="651" y="542"/>
                  </a:lnTo>
                  <a:lnTo>
                    <a:pt x="652" y="542"/>
                  </a:lnTo>
                  <a:lnTo>
                    <a:pt x="652" y="543"/>
                  </a:lnTo>
                  <a:lnTo>
                    <a:pt x="653" y="543"/>
                  </a:lnTo>
                  <a:lnTo>
                    <a:pt x="653" y="541"/>
                  </a:lnTo>
                  <a:lnTo>
                    <a:pt x="653" y="544"/>
                  </a:lnTo>
                  <a:lnTo>
                    <a:pt x="653" y="541"/>
                  </a:lnTo>
                  <a:lnTo>
                    <a:pt x="654" y="541"/>
                  </a:lnTo>
                  <a:lnTo>
                    <a:pt x="654" y="544"/>
                  </a:lnTo>
                  <a:lnTo>
                    <a:pt x="655" y="544"/>
                  </a:lnTo>
                  <a:lnTo>
                    <a:pt x="656" y="544"/>
                  </a:lnTo>
                  <a:lnTo>
                    <a:pt x="656" y="542"/>
                  </a:lnTo>
                  <a:lnTo>
                    <a:pt x="656" y="543"/>
                  </a:lnTo>
                  <a:lnTo>
                    <a:pt x="657" y="543"/>
                  </a:lnTo>
                  <a:lnTo>
                    <a:pt x="657" y="541"/>
                  </a:lnTo>
                  <a:lnTo>
                    <a:pt x="657" y="543"/>
                  </a:lnTo>
                  <a:lnTo>
                    <a:pt x="658" y="543"/>
                  </a:lnTo>
                  <a:lnTo>
                    <a:pt x="659" y="543"/>
                  </a:lnTo>
                  <a:lnTo>
                    <a:pt x="659" y="541"/>
                  </a:lnTo>
                  <a:lnTo>
                    <a:pt x="660" y="541"/>
                  </a:lnTo>
                  <a:lnTo>
                    <a:pt x="660" y="544"/>
                  </a:lnTo>
                  <a:lnTo>
                    <a:pt x="661" y="544"/>
                  </a:lnTo>
                  <a:lnTo>
                    <a:pt x="661" y="474"/>
                  </a:lnTo>
                  <a:lnTo>
                    <a:pt x="661" y="546"/>
                  </a:lnTo>
                  <a:lnTo>
                    <a:pt x="661" y="495"/>
                  </a:lnTo>
                  <a:lnTo>
                    <a:pt x="662" y="495"/>
                  </a:lnTo>
                  <a:lnTo>
                    <a:pt x="662" y="435"/>
                  </a:lnTo>
                  <a:lnTo>
                    <a:pt x="662" y="495"/>
                  </a:lnTo>
                  <a:lnTo>
                    <a:pt x="663" y="495"/>
                  </a:lnTo>
                  <a:lnTo>
                    <a:pt x="663" y="540"/>
                  </a:lnTo>
                  <a:lnTo>
                    <a:pt x="663" y="533"/>
                  </a:lnTo>
                  <a:lnTo>
                    <a:pt x="664" y="533"/>
                  </a:lnTo>
                  <a:lnTo>
                    <a:pt x="664" y="540"/>
                  </a:lnTo>
                  <a:lnTo>
                    <a:pt x="664" y="534"/>
                  </a:lnTo>
                  <a:lnTo>
                    <a:pt x="665" y="534"/>
                  </a:lnTo>
                  <a:lnTo>
                    <a:pt x="665" y="529"/>
                  </a:lnTo>
                  <a:lnTo>
                    <a:pt x="665" y="534"/>
                  </a:lnTo>
                  <a:lnTo>
                    <a:pt x="666" y="534"/>
                  </a:lnTo>
                  <a:lnTo>
                    <a:pt x="666" y="542"/>
                  </a:lnTo>
                  <a:lnTo>
                    <a:pt x="666" y="541"/>
                  </a:lnTo>
                  <a:lnTo>
                    <a:pt x="667" y="541"/>
                  </a:lnTo>
                  <a:lnTo>
                    <a:pt x="667" y="543"/>
                  </a:lnTo>
                  <a:lnTo>
                    <a:pt x="668" y="543"/>
                  </a:lnTo>
                  <a:lnTo>
                    <a:pt x="668" y="539"/>
                  </a:lnTo>
                  <a:lnTo>
                    <a:pt x="668" y="542"/>
                  </a:lnTo>
                  <a:lnTo>
                    <a:pt x="669" y="542"/>
                  </a:lnTo>
                  <a:lnTo>
                    <a:pt x="669" y="543"/>
                  </a:lnTo>
                  <a:lnTo>
                    <a:pt x="670" y="542"/>
                  </a:lnTo>
                  <a:lnTo>
                    <a:pt x="670" y="540"/>
                  </a:lnTo>
                  <a:lnTo>
                    <a:pt x="670" y="541"/>
                  </a:lnTo>
                  <a:lnTo>
                    <a:pt x="671" y="541"/>
                  </a:lnTo>
                  <a:lnTo>
                    <a:pt x="671" y="542"/>
                  </a:lnTo>
                  <a:lnTo>
                    <a:pt x="672" y="542"/>
                  </a:lnTo>
                  <a:lnTo>
                    <a:pt x="672" y="544"/>
                  </a:lnTo>
                  <a:lnTo>
                    <a:pt x="672" y="543"/>
                  </a:lnTo>
                  <a:lnTo>
                    <a:pt x="673" y="543"/>
                  </a:lnTo>
                  <a:lnTo>
                    <a:pt x="673" y="541"/>
                  </a:lnTo>
                  <a:lnTo>
                    <a:pt x="673" y="543"/>
                  </a:lnTo>
                  <a:lnTo>
                    <a:pt x="674" y="543"/>
                  </a:lnTo>
                  <a:lnTo>
                    <a:pt x="674" y="536"/>
                  </a:lnTo>
                  <a:lnTo>
                    <a:pt x="675" y="536"/>
                  </a:lnTo>
                  <a:lnTo>
                    <a:pt x="675" y="542"/>
                  </a:lnTo>
                  <a:lnTo>
                    <a:pt x="675" y="541"/>
                  </a:lnTo>
                  <a:lnTo>
                    <a:pt x="676" y="541"/>
                  </a:lnTo>
                  <a:lnTo>
                    <a:pt x="676" y="543"/>
                  </a:lnTo>
                  <a:lnTo>
                    <a:pt x="677" y="541"/>
                  </a:lnTo>
                  <a:lnTo>
                    <a:pt x="677" y="515"/>
                  </a:lnTo>
                  <a:lnTo>
                    <a:pt x="678" y="515"/>
                  </a:lnTo>
                  <a:lnTo>
                    <a:pt x="678" y="543"/>
                  </a:lnTo>
                  <a:lnTo>
                    <a:pt x="678" y="539"/>
                  </a:lnTo>
                  <a:lnTo>
                    <a:pt x="679" y="539"/>
                  </a:lnTo>
                  <a:lnTo>
                    <a:pt x="679" y="543"/>
                  </a:lnTo>
                  <a:lnTo>
                    <a:pt x="680" y="539"/>
                  </a:lnTo>
                  <a:lnTo>
                    <a:pt x="680" y="538"/>
                  </a:lnTo>
                  <a:lnTo>
                    <a:pt x="680" y="539"/>
                  </a:lnTo>
                  <a:lnTo>
                    <a:pt x="681" y="539"/>
                  </a:lnTo>
                  <a:lnTo>
                    <a:pt x="681" y="461"/>
                  </a:lnTo>
                  <a:lnTo>
                    <a:pt x="681" y="546"/>
                  </a:lnTo>
                  <a:lnTo>
                    <a:pt x="681" y="514"/>
                  </a:lnTo>
                  <a:lnTo>
                    <a:pt x="682" y="514"/>
                  </a:lnTo>
                  <a:lnTo>
                    <a:pt x="682" y="455"/>
                  </a:lnTo>
                  <a:lnTo>
                    <a:pt x="682" y="514"/>
                  </a:lnTo>
                  <a:lnTo>
                    <a:pt x="683" y="514"/>
                  </a:lnTo>
                  <a:lnTo>
                    <a:pt x="683" y="533"/>
                  </a:lnTo>
                  <a:lnTo>
                    <a:pt x="683" y="528"/>
                  </a:lnTo>
                  <a:lnTo>
                    <a:pt x="684" y="528"/>
                  </a:lnTo>
                  <a:lnTo>
                    <a:pt x="684" y="532"/>
                  </a:lnTo>
                  <a:lnTo>
                    <a:pt x="685" y="532"/>
                  </a:lnTo>
                  <a:lnTo>
                    <a:pt x="685" y="527"/>
                  </a:lnTo>
                  <a:lnTo>
                    <a:pt x="685" y="538"/>
                  </a:lnTo>
                  <a:lnTo>
                    <a:pt x="686" y="538"/>
                  </a:lnTo>
                  <a:lnTo>
                    <a:pt x="686" y="539"/>
                  </a:lnTo>
                  <a:lnTo>
                    <a:pt x="686" y="538"/>
                  </a:lnTo>
                  <a:lnTo>
                    <a:pt x="687" y="538"/>
                  </a:lnTo>
                  <a:lnTo>
                    <a:pt x="687" y="540"/>
                  </a:lnTo>
                  <a:lnTo>
                    <a:pt x="687" y="539"/>
                  </a:lnTo>
                  <a:lnTo>
                    <a:pt x="688" y="539"/>
                  </a:lnTo>
                  <a:lnTo>
                    <a:pt x="688" y="540"/>
                  </a:lnTo>
                  <a:lnTo>
                    <a:pt x="689" y="540"/>
                  </a:lnTo>
                  <a:lnTo>
                    <a:pt x="689" y="542"/>
                  </a:lnTo>
                  <a:lnTo>
                    <a:pt x="689" y="541"/>
                  </a:lnTo>
                  <a:lnTo>
                    <a:pt x="690" y="541"/>
                  </a:lnTo>
                  <a:lnTo>
                    <a:pt x="690" y="542"/>
                  </a:lnTo>
                  <a:lnTo>
                    <a:pt x="690" y="541"/>
                  </a:lnTo>
                  <a:lnTo>
                    <a:pt x="691" y="541"/>
                  </a:lnTo>
                  <a:lnTo>
                    <a:pt x="691" y="543"/>
                  </a:lnTo>
                  <a:lnTo>
                    <a:pt x="691" y="541"/>
                  </a:lnTo>
                  <a:lnTo>
                    <a:pt x="692" y="541"/>
                  </a:lnTo>
                  <a:lnTo>
                    <a:pt x="692" y="543"/>
                  </a:lnTo>
                  <a:lnTo>
                    <a:pt x="693" y="543"/>
                  </a:lnTo>
                  <a:lnTo>
                    <a:pt x="693" y="534"/>
                  </a:lnTo>
                  <a:lnTo>
                    <a:pt x="694" y="534"/>
                  </a:lnTo>
                  <a:lnTo>
                    <a:pt x="694" y="542"/>
                  </a:lnTo>
                  <a:lnTo>
                    <a:pt x="694" y="541"/>
                  </a:lnTo>
                  <a:lnTo>
                    <a:pt x="695" y="541"/>
                  </a:lnTo>
                  <a:lnTo>
                    <a:pt x="695" y="543"/>
                  </a:lnTo>
                  <a:lnTo>
                    <a:pt x="696" y="543"/>
                  </a:lnTo>
                  <a:lnTo>
                    <a:pt x="696" y="540"/>
                  </a:lnTo>
                  <a:lnTo>
                    <a:pt x="697" y="540"/>
                  </a:lnTo>
                  <a:lnTo>
                    <a:pt x="697" y="542"/>
                  </a:lnTo>
                  <a:lnTo>
                    <a:pt x="698" y="542"/>
                  </a:lnTo>
                  <a:lnTo>
                    <a:pt x="698" y="543"/>
                  </a:lnTo>
                  <a:lnTo>
                    <a:pt x="699" y="542"/>
                  </a:lnTo>
                  <a:lnTo>
                    <a:pt x="699" y="540"/>
                  </a:lnTo>
                  <a:lnTo>
                    <a:pt x="699" y="541"/>
                  </a:lnTo>
                  <a:lnTo>
                    <a:pt x="700" y="541"/>
                  </a:lnTo>
                  <a:lnTo>
                    <a:pt x="700" y="543"/>
                  </a:lnTo>
                  <a:lnTo>
                    <a:pt x="701" y="543"/>
                  </a:lnTo>
                  <a:lnTo>
                    <a:pt x="702" y="543"/>
                  </a:lnTo>
                  <a:lnTo>
                    <a:pt x="702" y="542"/>
                  </a:lnTo>
                  <a:lnTo>
                    <a:pt x="703" y="542"/>
                  </a:lnTo>
                  <a:lnTo>
                    <a:pt x="703" y="543"/>
                  </a:lnTo>
                  <a:lnTo>
                    <a:pt x="704" y="542"/>
                  </a:lnTo>
                  <a:lnTo>
                    <a:pt x="705" y="542"/>
                  </a:lnTo>
                  <a:lnTo>
                    <a:pt x="705" y="540"/>
                  </a:lnTo>
                  <a:lnTo>
                    <a:pt x="705" y="541"/>
                  </a:lnTo>
                  <a:lnTo>
                    <a:pt x="706" y="541"/>
                  </a:lnTo>
                  <a:lnTo>
                    <a:pt x="706" y="544"/>
                  </a:lnTo>
                  <a:lnTo>
                    <a:pt x="706" y="543"/>
                  </a:lnTo>
                  <a:lnTo>
                    <a:pt x="707" y="543"/>
                  </a:lnTo>
                  <a:lnTo>
                    <a:pt x="707" y="544"/>
                  </a:lnTo>
                  <a:lnTo>
                    <a:pt x="708" y="543"/>
                  </a:lnTo>
                  <a:lnTo>
                    <a:pt x="708" y="541"/>
                  </a:lnTo>
                  <a:lnTo>
                    <a:pt x="709" y="541"/>
                  </a:lnTo>
                  <a:lnTo>
                    <a:pt x="709" y="544"/>
                  </a:lnTo>
                  <a:lnTo>
                    <a:pt x="709" y="543"/>
                  </a:lnTo>
                  <a:lnTo>
                    <a:pt x="710" y="543"/>
                  </a:lnTo>
                  <a:lnTo>
                    <a:pt x="711" y="543"/>
                  </a:lnTo>
                  <a:lnTo>
                    <a:pt x="712" y="543"/>
                  </a:lnTo>
                  <a:lnTo>
                    <a:pt x="712" y="541"/>
                  </a:lnTo>
                  <a:lnTo>
                    <a:pt x="712" y="543"/>
                  </a:lnTo>
                  <a:lnTo>
                    <a:pt x="713" y="543"/>
                  </a:lnTo>
                  <a:lnTo>
                    <a:pt x="713" y="540"/>
                  </a:lnTo>
                  <a:lnTo>
                    <a:pt x="713" y="542"/>
                  </a:lnTo>
                  <a:lnTo>
                    <a:pt x="714" y="542"/>
                  </a:lnTo>
                  <a:lnTo>
                    <a:pt x="714" y="543"/>
                  </a:lnTo>
                  <a:lnTo>
                    <a:pt x="715" y="543"/>
                  </a:lnTo>
                  <a:lnTo>
                    <a:pt x="716" y="543"/>
                  </a:lnTo>
                  <a:lnTo>
                    <a:pt x="716" y="542"/>
                  </a:lnTo>
                  <a:lnTo>
                    <a:pt x="716" y="544"/>
                  </a:lnTo>
                  <a:lnTo>
                    <a:pt x="716" y="543"/>
                  </a:lnTo>
                  <a:lnTo>
                    <a:pt x="717" y="543"/>
                  </a:lnTo>
                  <a:lnTo>
                    <a:pt x="718" y="543"/>
                  </a:lnTo>
                  <a:lnTo>
                    <a:pt x="718" y="542"/>
                  </a:lnTo>
                  <a:lnTo>
                    <a:pt x="718" y="543"/>
                  </a:lnTo>
                  <a:lnTo>
                    <a:pt x="719" y="543"/>
                  </a:lnTo>
                  <a:lnTo>
                    <a:pt x="719" y="540"/>
                  </a:lnTo>
                  <a:lnTo>
                    <a:pt x="720" y="540"/>
                  </a:lnTo>
                  <a:lnTo>
                    <a:pt x="720" y="539"/>
                  </a:lnTo>
                  <a:lnTo>
                    <a:pt x="720" y="540"/>
                  </a:lnTo>
                  <a:lnTo>
                    <a:pt x="721" y="540"/>
                  </a:lnTo>
                  <a:lnTo>
                    <a:pt x="721" y="544"/>
                  </a:lnTo>
                  <a:lnTo>
                    <a:pt x="721" y="541"/>
                  </a:lnTo>
                  <a:lnTo>
                    <a:pt x="722" y="541"/>
                  </a:lnTo>
                  <a:lnTo>
                    <a:pt x="722" y="543"/>
                  </a:lnTo>
                  <a:lnTo>
                    <a:pt x="722" y="541"/>
                  </a:lnTo>
                  <a:lnTo>
                    <a:pt x="723" y="541"/>
                  </a:lnTo>
                  <a:lnTo>
                    <a:pt x="723" y="543"/>
                  </a:lnTo>
                  <a:lnTo>
                    <a:pt x="723" y="542"/>
                  </a:lnTo>
                  <a:lnTo>
                    <a:pt x="724" y="542"/>
                  </a:lnTo>
                  <a:lnTo>
                    <a:pt x="724" y="544"/>
                  </a:lnTo>
                  <a:lnTo>
                    <a:pt x="724" y="543"/>
                  </a:lnTo>
                  <a:lnTo>
                    <a:pt x="725" y="543"/>
                  </a:lnTo>
                  <a:lnTo>
                    <a:pt x="725" y="488"/>
                  </a:lnTo>
                  <a:lnTo>
                    <a:pt x="725" y="497"/>
                  </a:lnTo>
                  <a:lnTo>
                    <a:pt x="726" y="497"/>
                  </a:lnTo>
                  <a:lnTo>
                    <a:pt x="726" y="518"/>
                  </a:lnTo>
                  <a:lnTo>
                    <a:pt x="727" y="518"/>
                  </a:lnTo>
                  <a:lnTo>
                    <a:pt x="727" y="540"/>
                  </a:lnTo>
                  <a:lnTo>
                    <a:pt x="727" y="534"/>
                  </a:lnTo>
                  <a:lnTo>
                    <a:pt x="728" y="534"/>
                  </a:lnTo>
                  <a:lnTo>
                    <a:pt x="728" y="540"/>
                  </a:lnTo>
                  <a:lnTo>
                    <a:pt x="729" y="540"/>
                  </a:lnTo>
                  <a:lnTo>
                    <a:pt x="729" y="533"/>
                  </a:lnTo>
                  <a:lnTo>
                    <a:pt x="729" y="540"/>
                  </a:lnTo>
                  <a:lnTo>
                    <a:pt x="730" y="540"/>
                  </a:lnTo>
                  <a:lnTo>
                    <a:pt x="730" y="526"/>
                  </a:lnTo>
                  <a:lnTo>
                    <a:pt x="730" y="543"/>
                  </a:lnTo>
                  <a:lnTo>
                    <a:pt x="731" y="526"/>
                  </a:lnTo>
                  <a:lnTo>
                    <a:pt x="731" y="479"/>
                  </a:lnTo>
                  <a:lnTo>
                    <a:pt x="731" y="514"/>
                  </a:lnTo>
                  <a:lnTo>
                    <a:pt x="732" y="514"/>
                  </a:lnTo>
                  <a:lnTo>
                    <a:pt x="732" y="540"/>
                  </a:lnTo>
                  <a:lnTo>
                    <a:pt x="732" y="539"/>
                  </a:lnTo>
                  <a:lnTo>
                    <a:pt x="733" y="539"/>
                  </a:lnTo>
                  <a:lnTo>
                    <a:pt x="733" y="541"/>
                  </a:lnTo>
                  <a:lnTo>
                    <a:pt x="734" y="539"/>
                  </a:lnTo>
                  <a:lnTo>
                    <a:pt x="734" y="536"/>
                  </a:lnTo>
                  <a:lnTo>
                    <a:pt x="734" y="539"/>
                  </a:lnTo>
                  <a:lnTo>
                    <a:pt x="735" y="539"/>
                  </a:lnTo>
                  <a:lnTo>
                    <a:pt x="735" y="542"/>
                  </a:lnTo>
                  <a:lnTo>
                    <a:pt x="736" y="542"/>
                  </a:lnTo>
                  <a:lnTo>
                    <a:pt x="736" y="543"/>
                  </a:lnTo>
                  <a:lnTo>
                    <a:pt x="737" y="543"/>
                  </a:lnTo>
                  <a:lnTo>
                    <a:pt x="737" y="540"/>
                  </a:lnTo>
                  <a:lnTo>
                    <a:pt x="737" y="541"/>
                  </a:lnTo>
                  <a:lnTo>
                    <a:pt x="738" y="541"/>
                  </a:lnTo>
                  <a:lnTo>
                    <a:pt x="738" y="543"/>
                  </a:lnTo>
                  <a:lnTo>
                    <a:pt x="739" y="543"/>
                  </a:lnTo>
                  <a:lnTo>
                    <a:pt x="739" y="540"/>
                  </a:lnTo>
                  <a:lnTo>
                    <a:pt x="740" y="540"/>
                  </a:lnTo>
                  <a:lnTo>
                    <a:pt x="740" y="543"/>
                  </a:lnTo>
                  <a:lnTo>
                    <a:pt x="740" y="541"/>
                  </a:lnTo>
                  <a:lnTo>
                    <a:pt x="741" y="541"/>
                  </a:lnTo>
                  <a:lnTo>
                    <a:pt x="741" y="543"/>
                  </a:lnTo>
                  <a:lnTo>
                    <a:pt x="742" y="543"/>
                  </a:lnTo>
                  <a:lnTo>
                    <a:pt x="742" y="87"/>
                  </a:lnTo>
                  <a:lnTo>
                    <a:pt x="742" y="554"/>
                  </a:lnTo>
                  <a:lnTo>
                    <a:pt x="742" y="325"/>
                  </a:lnTo>
                  <a:lnTo>
                    <a:pt x="743" y="325"/>
                  </a:lnTo>
                  <a:lnTo>
                    <a:pt x="743" y="528"/>
                  </a:lnTo>
                  <a:lnTo>
                    <a:pt x="743" y="520"/>
                  </a:lnTo>
                  <a:lnTo>
                    <a:pt x="744" y="520"/>
                  </a:lnTo>
                  <a:lnTo>
                    <a:pt x="744" y="534"/>
                  </a:lnTo>
                  <a:lnTo>
                    <a:pt x="745" y="520"/>
                  </a:lnTo>
                  <a:lnTo>
                    <a:pt x="745" y="493"/>
                  </a:lnTo>
                  <a:lnTo>
                    <a:pt x="745" y="506"/>
                  </a:lnTo>
                  <a:lnTo>
                    <a:pt x="746" y="506"/>
                  </a:lnTo>
                  <a:lnTo>
                    <a:pt x="746" y="537"/>
                  </a:lnTo>
                  <a:lnTo>
                    <a:pt x="747" y="537"/>
                  </a:lnTo>
                  <a:lnTo>
                    <a:pt x="747" y="538"/>
                  </a:lnTo>
                  <a:lnTo>
                    <a:pt x="748" y="537"/>
                  </a:lnTo>
                  <a:lnTo>
                    <a:pt x="748" y="534"/>
                  </a:lnTo>
                  <a:lnTo>
                    <a:pt x="748" y="537"/>
                  </a:lnTo>
                  <a:lnTo>
                    <a:pt x="749" y="537"/>
                  </a:lnTo>
                  <a:lnTo>
                    <a:pt x="749" y="540"/>
                  </a:lnTo>
                  <a:lnTo>
                    <a:pt x="750" y="540"/>
                  </a:lnTo>
                  <a:lnTo>
                    <a:pt x="750" y="542"/>
                  </a:lnTo>
                  <a:lnTo>
                    <a:pt x="751" y="542"/>
                  </a:lnTo>
                  <a:lnTo>
                    <a:pt x="751" y="543"/>
                  </a:lnTo>
                  <a:lnTo>
                    <a:pt x="752" y="543"/>
                  </a:lnTo>
                  <a:lnTo>
                    <a:pt x="752" y="541"/>
                  </a:lnTo>
                  <a:lnTo>
                    <a:pt x="753" y="541"/>
                  </a:lnTo>
                  <a:lnTo>
                    <a:pt x="753" y="543"/>
                  </a:lnTo>
                  <a:lnTo>
                    <a:pt x="753" y="542"/>
                  </a:lnTo>
                  <a:lnTo>
                    <a:pt x="754" y="542"/>
                  </a:lnTo>
                  <a:lnTo>
                    <a:pt x="754" y="543"/>
                  </a:lnTo>
                  <a:lnTo>
                    <a:pt x="755" y="542"/>
                  </a:lnTo>
                  <a:lnTo>
                    <a:pt x="755" y="540"/>
                  </a:lnTo>
                  <a:lnTo>
                    <a:pt x="755" y="542"/>
                  </a:lnTo>
                  <a:lnTo>
                    <a:pt x="756" y="542"/>
                  </a:lnTo>
                  <a:lnTo>
                    <a:pt x="756" y="538"/>
                  </a:lnTo>
                  <a:lnTo>
                    <a:pt x="756" y="543"/>
                  </a:lnTo>
                  <a:lnTo>
                    <a:pt x="756" y="542"/>
                  </a:lnTo>
                  <a:lnTo>
                    <a:pt x="757" y="542"/>
                  </a:lnTo>
                  <a:lnTo>
                    <a:pt x="757" y="537"/>
                  </a:lnTo>
                  <a:lnTo>
                    <a:pt x="757" y="542"/>
                  </a:lnTo>
                  <a:lnTo>
                    <a:pt x="758" y="542"/>
                  </a:lnTo>
                  <a:lnTo>
                    <a:pt x="758" y="543"/>
                  </a:lnTo>
                  <a:lnTo>
                    <a:pt x="759" y="543"/>
                  </a:lnTo>
                  <a:lnTo>
                    <a:pt x="759" y="541"/>
                  </a:lnTo>
                  <a:lnTo>
                    <a:pt x="760" y="541"/>
                  </a:lnTo>
                  <a:lnTo>
                    <a:pt x="760" y="543"/>
                  </a:lnTo>
                  <a:lnTo>
                    <a:pt x="760" y="542"/>
                  </a:lnTo>
                  <a:lnTo>
                    <a:pt x="761" y="542"/>
                  </a:lnTo>
                  <a:lnTo>
                    <a:pt x="761" y="543"/>
                  </a:lnTo>
                  <a:lnTo>
                    <a:pt x="761" y="542"/>
                  </a:lnTo>
                  <a:lnTo>
                    <a:pt x="762" y="542"/>
                  </a:lnTo>
                  <a:lnTo>
                    <a:pt x="762" y="544"/>
                  </a:lnTo>
                  <a:lnTo>
                    <a:pt x="763" y="542"/>
                  </a:lnTo>
                  <a:lnTo>
                    <a:pt x="764" y="542"/>
                  </a:lnTo>
                  <a:lnTo>
                    <a:pt x="764" y="543"/>
                  </a:lnTo>
                  <a:lnTo>
                    <a:pt x="765" y="542"/>
                  </a:lnTo>
                  <a:lnTo>
                    <a:pt x="765" y="539"/>
                  </a:lnTo>
                  <a:lnTo>
                    <a:pt x="765" y="540"/>
                  </a:lnTo>
                  <a:lnTo>
                    <a:pt x="766" y="540"/>
                  </a:lnTo>
                  <a:lnTo>
                    <a:pt x="766" y="543"/>
                  </a:lnTo>
                  <a:lnTo>
                    <a:pt x="767" y="543"/>
                  </a:lnTo>
                  <a:lnTo>
                    <a:pt x="768" y="543"/>
                  </a:lnTo>
                  <a:lnTo>
                    <a:pt x="768" y="542"/>
                  </a:lnTo>
                  <a:lnTo>
                    <a:pt x="768" y="543"/>
                  </a:lnTo>
                  <a:lnTo>
                    <a:pt x="769" y="543"/>
                  </a:lnTo>
                  <a:lnTo>
                    <a:pt x="769" y="541"/>
                  </a:lnTo>
                  <a:lnTo>
                    <a:pt x="769" y="543"/>
                  </a:lnTo>
                  <a:lnTo>
                    <a:pt x="770" y="543"/>
                  </a:lnTo>
                  <a:lnTo>
                    <a:pt x="771" y="543"/>
                  </a:lnTo>
                  <a:lnTo>
                    <a:pt x="771" y="542"/>
                  </a:lnTo>
                  <a:lnTo>
                    <a:pt x="772" y="542"/>
                  </a:lnTo>
                  <a:lnTo>
                    <a:pt x="772" y="538"/>
                  </a:lnTo>
                  <a:lnTo>
                    <a:pt x="773" y="538"/>
                  </a:lnTo>
                  <a:lnTo>
                    <a:pt x="773" y="543"/>
                  </a:lnTo>
                  <a:lnTo>
                    <a:pt x="773" y="542"/>
                  </a:lnTo>
                  <a:lnTo>
                    <a:pt x="774" y="542"/>
                  </a:lnTo>
                  <a:lnTo>
                    <a:pt x="774" y="543"/>
                  </a:lnTo>
                  <a:lnTo>
                    <a:pt x="775" y="542"/>
                  </a:lnTo>
                  <a:lnTo>
                    <a:pt x="775" y="541"/>
                  </a:lnTo>
                  <a:lnTo>
                    <a:pt x="775" y="542"/>
                  </a:lnTo>
                  <a:lnTo>
                    <a:pt x="776" y="542"/>
                  </a:lnTo>
                  <a:lnTo>
                    <a:pt x="776" y="543"/>
                  </a:lnTo>
                  <a:lnTo>
                    <a:pt x="777" y="543"/>
                  </a:lnTo>
                  <a:lnTo>
                    <a:pt x="777" y="541"/>
                  </a:lnTo>
                  <a:lnTo>
                    <a:pt x="777" y="543"/>
                  </a:lnTo>
                  <a:lnTo>
                    <a:pt x="778" y="543"/>
                  </a:lnTo>
                  <a:lnTo>
                    <a:pt x="779" y="543"/>
                  </a:lnTo>
                  <a:lnTo>
                    <a:pt x="780" y="543"/>
                  </a:lnTo>
                  <a:lnTo>
                    <a:pt x="780" y="542"/>
                  </a:lnTo>
                  <a:lnTo>
                    <a:pt x="781" y="542"/>
                  </a:lnTo>
                  <a:lnTo>
                    <a:pt x="781" y="543"/>
                  </a:lnTo>
                  <a:lnTo>
                    <a:pt x="781" y="542"/>
                  </a:lnTo>
                  <a:lnTo>
                    <a:pt x="782" y="542"/>
                  </a:lnTo>
                  <a:lnTo>
                    <a:pt x="782" y="543"/>
                  </a:lnTo>
                  <a:lnTo>
                    <a:pt x="782" y="542"/>
                  </a:lnTo>
                  <a:lnTo>
                    <a:pt x="783" y="542"/>
                  </a:lnTo>
                  <a:lnTo>
                    <a:pt x="783" y="543"/>
                  </a:lnTo>
                  <a:lnTo>
                    <a:pt x="783" y="542"/>
                  </a:lnTo>
                  <a:lnTo>
                    <a:pt x="784" y="542"/>
                  </a:lnTo>
                  <a:lnTo>
                    <a:pt x="784" y="543"/>
                  </a:lnTo>
                  <a:lnTo>
                    <a:pt x="784" y="542"/>
                  </a:lnTo>
                  <a:lnTo>
                    <a:pt x="785" y="542"/>
                  </a:lnTo>
                  <a:lnTo>
                    <a:pt x="785" y="543"/>
                  </a:lnTo>
                  <a:lnTo>
                    <a:pt x="785" y="542"/>
                  </a:lnTo>
                  <a:lnTo>
                    <a:pt x="786" y="542"/>
                  </a:lnTo>
                  <a:lnTo>
                    <a:pt x="786" y="543"/>
                  </a:lnTo>
                  <a:lnTo>
                    <a:pt x="786" y="542"/>
                  </a:lnTo>
                  <a:lnTo>
                    <a:pt x="787" y="542"/>
                  </a:lnTo>
                  <a:lnTo>
                    <a:pt x="787" y="543"/>
                  </a:lnTo>
                  <a:lnTo>
                    <a:pt x="787" y="542"/>
                  </a:lnTo>
                  <a:lnTo>
                    <a:pt x="788" y="542"/>
                  </a:lnTo>
                  <a:lnTo>
                    <a:pt x="788" y="543"/>
                  </a:lnTo>
                  <a:lnTo>
                    <a:pt x="789" y="543"/>
                  </a:lnTo>
                  <a:lnTo>
                    <a:pt x="789" y="540"/>
                  </a:lnTo>
                  <a:lnTo>
                    <a:pt x="789" y="541"/>
                  </a:lnTo>
                  <a:lnTo>
                    <a:pt x="790" y="541"/>
                  </a:lnTo>
                  <a:lnTo>
                    <a:pt x="790" y="544"/>
                  </a:lnTo>
                  <a:lnTo>
                    <a:pt x="791" y="544"/>
                  </a:lnTo>
                  <a:lnTo>
                    <a:pt x="791" y="540"/>
                  </a:lnTo>
                  <a:lnTo>
                    <a:pt x="792" y="540"/>
                  </a:lnTo>
                  <a:lnTo>
                    <a:pt x="792" y="543"/>
                  </a:lnTo>
                  <a:lnTo>
                    <a:pt x="792" y="542"/>
                  </a:lnTo>
                  <a:lnTo>
                    <a:pt x="793" y="542"/>
                  </a:lnTo>
                  <a:lnTo>
                    <a:pt x="793" y="543"/>
                  </a:lnTo>
                  <a:lnTo>
                    <a:pt x="794" y="543"/>
                  </a:lnTo>
                  <a:lnTo>
                    <a:pt x="794" y="544"/>
                  </a:lnTo>
                  <a:lnTo>
                    <a:pt x="795" y="543"/>
                  </a:lnTo>
                  <a:lnTo>
                    <a:pt x="795" y="542"/>
                  </a:lnTo>
                  <a:lnTo>
                    <a:pt x="795" y="543"/>
                  </a:lnTo>
                  <a:lnTo>
                    <a:pt x="796" y="543"/>
                  </a:lnTo>
                  <a:lnTo>
                    <a:pt x="796" y="541"/>
                  </a:lnTo>
                  <a:lnTo>
                    <a:pt x="797" y="541"/>
                  </a:lnTo>
                  <a:lnTo>
                    <a:pt x="797" y="543"/>
                  </a:lnTo>
                  <a:lnTo>
                    <a:pt x="797" y="541"/>
                  </a:lnTo>
                  <a:lnTo>
                    <a:pt x="798" y="541"/>
                  </a:lnTo>
                  <a:lnTo>
                    <a:pt x="798" y="543"/>
                  </a:lnTo>
                  <a:lnTo>
                    <a:pt x="799" y="543"/>
                  </a:lnTo>
                  <a:lnTo>
                    <a:pt x="799" y="540"/>
                  </a:lnTo>
                  <a:lnTo>
                    <a:pt x="800" y="540"/>
                  </a:lnTo>
                  <a:lnTo>
                    <a:pt x="800" y="541"/>
                  </a:lnTo>
                  <a:lnTo>
                    <a:pt x="801" y="541"/>
                  </a:lnTo>
                  <a:lnTo>
                    <a:pt x="801" y="542"/>
                  </a:lnTo>
                  <a:lnTo>
                    <a:pt x="801" y="541"/>
                  </a:lnTo>
                  <a:lnTo>
                    <a:pt x="802" y="541"/>
                  </a:lnTo>
                  <a:lnTo>
                    <a:pt x="802" y="542"/>
                  </a:lnTo>
                  <a:lnTo>
                    <a:pt x="802" y="541"/>
                  </a:lnTo>
                  <a:lnTo>
                    <a:pt x="803" y="541"/>
                  </a:lnTo>
                  <a:lnTo>
                    <a:pt x="803" y="543"/>
                  </a:lnTo>
                  <a:lnTo>
                    <a:pt x="803" y="541"/>
                  </a:lnTo>
                  <a:lnTo>
                    <a:pt x="804" y="541"/>
                  </a:lnTo>
                  <a:lnTo>
                    <a:pt x="804" y="545"/>
                  </a:lnTo>
                  <a:lnTo>
                    <a:pt x="805" y="545"/>
                  </a:lnTo>
                  <a:lnTo>
                    <a:pt x="805" y="491"/>
                  </a:lnTo>
                  <a:lnTo>
                    <a:pt x="806" y="491"/>
                  </a:lnTo>
                  <a:lnTo>
                    <a:pt x="806" y="535"/>
                  </a:lnTo>
                  <a:lnTo>
                    <a:pt x="807" y="535"/>
                  </a:lnTo>
                  <a:lnTo>
                    <a:pt x="807" y="541"/>
                  </a:lnTo>
                  <a:lnTo>
                    <a:pt x="808" y="541"/>
                  </a:lnTo>
                  <a:lnTo>
                    <a:pt x="808" y="530"/>
                  </a:lnTo>
                  <a:lnTo>
                    <a:pt x="809" y="530"/>
                  </a:lnTo>
                  <a:lnTo>
                    <a:pt x="809" y="539"/>
                  </a:lnTo>
                  <a:lnTo>
                    <a:pt x="809" y="538"/>
                  </a:lnTo>
                  <a:lnTo>
                    <a:pt x="810" y="538"/>
                  </a:lnTo>
                  <a:lnTo>
                    <a:pt x="810" y="543"/>
                  </a:lnTo>
                  <a:lnTo>
                    <a:pt x="810" y="542"/>
                  </a:lnTo>
                  <a:lnTo>
                    <a:pt x="811" y="542"/>
                  </a:lnTo>
                  <a:lnTo>
                    <a:pt x="811" y="543"/>
                  </a:lnTo>
                  <a:lnTo>
                    <a:pt x="811" y="542"/>
                  </a:lnTo>
                  <a:lnTo>
                    <a:pt x="812" y="542"/>
                  </a:lnTo>
                  <a:lnTo>
                    <a:pt x="812" y="543"/>
                  </a:lnTo>
                  <a:lnTo>
                    <a:pt x="812" y="542"/>
                  </a:lnTo>
                  <a:lnTo>
                    <a:pt x="813" y="542"/>
                  </a:lnTo>
                  <a:lnTo>
                    <a:pt x="813" y="543"/>
                  </a:lnTo>
                  <a:lnTo>
                    <a:pt x="813" y="542"/>
                  </a:lnTo>
                  <a:lnTo>
                    <a:pt x="814" y="542"/>
                  </a:lnTo>
                  <a:lnTo>
                    <a:pt x="814" y="543"/>
                  </a:lnTo>
                  <a:lnTo>
                    <a:pt x="815" y="543"/>
                  </a:lnTo>
                  <a:lnTo>
                    <a:pt x="815" y="541"/>
                  </a:lnTo>
                  <a:lnTo>
                    <a:pt x="815" y="544"/>
                  </a:lnTo>
                  <a:lnTo>
                    <a:pt x="815" y="541"/>
                  </a:lnTo>
                  <a:lnTo>
                    <a:pt x="816" y="541"/>
                  </a:lnTo>
                  <a:lnTo>
                    <a:pt x="816" y="543"/>
                  </a:lnTo>
                  <a:lnTo>
                    <a:pt x="816" y="542"/>
                  </a:lnTo>
                  <a:lnTo>
                    <a:pt x="817" y="542"/>
                  </a:lnTo>
                  <a:lnTo>
                    <a:pt x="817" y="543"/>
                  </a:lnTo>
                  <a:lnTo>
                    <a:pt x="818" y="542"/>
                  </a:lnTo>
                  <a:lnTo>
                    <a:pt x="818" y="541"/>
                  </a:lnTo>
                  <a:lnTo>
                    <a:pt x="818" y="542"/>
                  </a:lnTo>
                  <a:lnTo>
                    <a:pt x="819" y="542"/>
                  </a:lnTo>
                  <a:lnTo>
                    <a:pt x="820" y="542"/>
                  </a:lnTo>
                  <a:lnTo>
                    <a:pt x="821" y="542"/>
                  </a:lnTo>
                  <a:lnTo>
                    <a:pt x="821" y="544"/>
                  </a:lnTo>
                  <a:lnTo>
                    <a:pt x="821" y="543"/>
                  </a:lnTo>
                  <a:lnTo>
                    <a:pt x="822" y="543"/>
                  </a:lnTo>
                  <a:lnTo>
                    <a:pt x="822" y="544"/>
                  </a:lnTo>
                  <a:lnTo>
                    <a:pt x="823" y="543"/>
                  </a:lnTo>
                  <a:lnTo>
                    <a:pt x="823" y="542"/>
                  </a:lnTo>
                  <a:lnTo>
                    <a:pt x="824" y="542"/>
                  </a:lnTo>
                  <a:lnTo>
                    <a:pt x="824" y="543"/>
                  </a:lnTo>
                  <a:lnTo>
                    <a:pt x="824" y="542"/>
                  </a:lnTo>
                  <a:lnTo>
                    <a:pt x="825" y="542"/>
                  </a:lnTo>
                  <a:lnTo>
                    <a:pt x="825" y="543"/>
                  </a:lnTo>
                  <a:lnTo>
                    <a:pt x="825" y="542"/>
                  </a:lnTo>
                  <a:lnTo>
                    <a:pt x="826" y="542"/>
                  </a:lnTo>
                  <a:lnTo>
                    <a:pt x="826" y="544"/>
                  </a:lnTo>
                  <a:lnTo>
                    <a:pt x="826" y="542"/>
                  </a:lnTo>
                  <a:lnTo>
                    <a:pt x="827" y="542"/>
                  </a:lnTo>
                  <a:lnTo>
                    <a:pt x="827" y="543"/>
                  </a:lnTo>
                  <a:lnTo>
                    <a:pt x="828" y="543"/>
                  </a:lnTo>
                  <a:lnTo>
                    <a:pt x="829" y="543"/>
                  </a:lnTo>
                  <a:lnTo>
                    <a:pt x="829" y="541"/>
                  </a:lnTo>
                  <a:lnTo>
                    <a:pt x="829" y="542"/>
                  </a:lnTo>
                  <a:lnTo>
                    <a:pt x="830" y="542"/>
                  </a:lnTo>
                  <a:lnTo>
                    <a:pt x="830" y="543"/>
                  </a:lnTo>
                  <a:lnTo>
                    <a:pt x="830" y="542"/>
                  </a:lnTo>
                  <a:lnTo>
                    <a:pt x="831" y="542"/>
                  </a:lnTo>
                  <a:lnTo>
                    <a:pt x="831" y="543"/>
                  </a:lnTo>
                  <a:lnTo>
                    <a:pt x="831" y="542"/>
                  </a:lnTo>
                  <a:lnTo>
                    <a:pt x="832" y="542"/>
                  </a:lnTo>
                  <a:lnTo>
                    <a:pt x="832" y="543"/>
                  </a:lnTo>
                  <a:lnTo>
                    <a:pt x="832" y="542"/>
                  </a:lnTo>
                  <a:lnTo>
                    <a:pt x="833" y="542"/>
                  </a:lnTo>
                  <a:lnTo>
                    <a:pt x="833" y="543"/>
                  </a:lnTo>
                  <a:lnTo>
                    <a:pt x="833" y="542"/>
                  </a:lnTo>
                  <a:lnTo>
                    <a:pt x="834" y="542"/>
                  </a:lnTo>
                  <a:lnTo>
                    <a:pt x="834" y="543"/>
                  </a:lnTo>
                  <a:lnTo>
                    <a:pt x="835" y="543"/>
                  </a:lnTo>
                  <a:lnTo>
                    <a:pt x="835" y="544"/>
                  </a:lnTo>
                  <a:lnTo>
                    <a:pt x="836" y="543"/>
                  </a:lnTo>
                  <a:lnTo>
                    <a:pt x="837" y="543"/>
                  </a:lnTo>
                  <a:lnTo>
                    <a:pt x="837" y="541"/>
                  </a:lnTo>
                  <a:lnTo>
                    <a:pt x="837" y="542"/>
                  </a:lnTo>
                  <a:lnTo>
                    <a:pt x="838" y="542"/>
                  </a:lnTo>
                  <a:lnTo>
                    <a:pt x="838" y="543"/>
                  </a:lnTo>
                  <a:lnTo>
                    <a:pt x="838" y="542"/>
                  </a:lnTo>
                  <a:lnTo>
                    <a:pt x="839" y="542"/>
                  </a:lnTo>
                  <a:lnTo>
                    <a:pt x="839" y="544"/>
                  </a:lnTo>
                  <a:lnTo>
                    <a:pt x="839" y="542"/>
                  </a:lnTo>
                  <a:lnTo>
                    <a:pt x="840" y="542"/>
                  </a:lnTo>
                  <a:lnTo>
                    <a:pt x="840" y="544"/>
                  </a:lnTo>
                  <a:lnTo>
                    <a:pt x="840" y="542"/>
                  </a:lnTo>
                  <a:lnTo>
                    <a:pt x="841" y="542"/>
                  </a:lnTo>
                  <a:lnTo>
                    <a:pt x="841" y="543"/>
                  </a:lnTo>
                  <a:lnTo>
                    <a:pt x="841" y="542"/>
                  </a:lnTo>
                  <a:lnTo>
                    <a:pt x="842" y="542"/>
                  </a:lnTo>
                  <a:lnTo>
                    <a:pt x="842" y="543"/>
                  </a:lnTo>
                  <a:lnTo>
                    <a:pt x="843" y="543"/>
                  </a:lnTo>
                  <a:lnTo>
                    <a:pt x="843" y="541"/>
                  </a:lnTo>
                  <a:lnTo>
                    <a:pt x="843" y="542"/>
                  </a:lnTo>
                  <a:lnTo>
                    <a:pt x="844" y="542"/>
                  </a:lnTo>
                  <a:lnTo>
                    <a:pt x="844" y="543"/>
                  </a:lnTo>
                  <a:lnTo>
                    <a:pt x="844" y="542"/>
                  </a:lnTo>
                  <a:lnTo>
                    <a:pt x="845" y="542"/>
                  </a:lnTo>
                  <a:lnTo>
                    <a:pt x="845" y="544"/>
                  </a:lnTo>
                  <a:lnTo>
                    <a:pt x="846" y="544"/>
                  </a:lnTo>
                  <a:lnTo>
                    <a:pt x="846" y="540"/>
                  </a:lnTo>
                  <a:lnTo>
                    <a:pt x="846" y="541"/>
                  </a:lnTo>
                  <a:lnTo>
                    <a:pt x="847" y="541"/>
                  </a:lnTo>
                  <a:lnTo>
                    <a:pt x="847" y="543"/>
                  </a:lnTo>
                  <a:lnTo>
                    <a:pt x="847" y="542"/>
                  </a:lnTo>
                  <a:lnTo>
                    <a:pt x="848" y="542"/>
                  </a:lnTo>
                  <a:lnTo>
                    <a:pt x="848" y="543"/>
                  </a:lnTo>
                  <a:lnTo>
                    <a:pt x="848" y="542"/>
                  </a:lnTo>
                  <a:lnTo>
                    <a:pt x="849" y="542"/>
                  </a:lnTo>
                  <a:lnTo>
                    <a:pt x="849" y="543"/>
                  </a:lnTo>
                  <a:lnTo>
                    <a:pt x="849" y="542"/>
                  </a:lnTo>
                  <a:lnTo>
                    <a:pt x="850" y="542"/>
                  </a:lnTo>
                  <a:lnTo>
                    <a:pt x="850" y="543"/>
                  </a:lnTo>
                  <a:lnTo>
                    <a:pt x="851" y="543"/>
                  </a:lnTo>
                  <a:lnTo>
                    <a:pt x="851" y="544"/>
                  </a:lnTo>
                  <a:lnTo>
                    <a:pt x="852" y="544"/>
                  </a:lnTo>
                  <a:lnTo>
                    <a:pt x="852" y="542"/>
                  </a:lnTo>
                  <a:lnTo>
                    <a:pt x="853" y="542"/>
                  </a:lnTo>
                  <a:lnTo>
                    <a:pt x="853" y="543"/>
                  </a:lnTo>
                  <a:lnTo>
                    <a:pt x="854" y="543"/>
                  </a:lnTo>
                  <a:lnTo>
                    <a:pt x="855" y="543"/>
                  </a:lnTo>
                  <a:lnTo>
                    <a:pt x="855" y="542"/>
                  </a:lnTo>
                  <a:lnTo>
                    <a:pt x="855" y="543"/>
                  </a:lnTo>
                  <a:lnTo>
                    <a:pt x="856" y="543"/>
                  </a:lnTo>
                  <a:lnTo>
                    <a:pt x="856" y="541"/>
                  </a:lnTo>
                  <a:lnTo>
                    <a:pt x="857" y="541"/>
                  </a:lnTo>
                  <a:lnTo>
                    <a:pt x="857" y="543"/>
                  </a:lnTo>
                  <a:lnTo>
                    <a:pt x="857" y="541"/>
                  </a:lnTo>
                  <a:lnTo>
                    <a:pt x="858" y="541"/>
                  </a:lnTo>
                  <a:lnTo>
                    <a:pt x="858" y="543"/>
                  </a:lnTo>
                  <a:lnTo>
                    <a:pt x="858" y="542"/>
                  </a:lnTo>
                  <a:lnTo>
                    <a:pt x="859" y="542"/>
                  </a:lnTo>
                  <a:lnTo>
                    <a:pt x="859" y="543"/>
                  </a:lnTo>
                  <a:lnTo>
                    <a:pt x="860" y="543"/>
                  </a:lnTo>
                  <a:lnTo>
                    <a:pt x="860" y="541"/>
                  </a:lnTo>
                  <a:lnTo>
                    <a:pt x="860" y="542"/>
                  </a:lnTo>
                  <a:lnTo>
                    <a:pt x="861" y="542"/>
                  </a:lnTo>
                  <a:lnTo>
                    <a:pt x="861" y="543"/>
                  </a:lnTo>
                  <a:lnTo>
                    <a:pt x="861" y="542"/>
                  </a:lnTo>
                  <a:lnTo>
                    <a:pt x="862" y="542"/>
                  </a:lnTo>
                  <a:lnTo>
                    <a:pt x="862" y="543"/>
                  </a:lnTo>
                  <a:lnTo>
                    <a:pt x="863" y="543"/>
                  </a:lnTo>
                  <a:lnTo>
                    <a:pt x="863" y="544"/>
                  </a:lnTo>
                  <a:lnTo>
                    <a:pt x="864" y="543"/>
                  </a:lnTo>
                  <a:lnTo>
                    <a:pt x="864" y="542"/>
                  </a:lnTo>
                  <a:lnTo>
                    <a:pt x="864" y="543"/>
                  </a:lnTo>
                  <a:lnTo>
                    <a:pt x="865" y="543"/>
                  </a:lnTo>
                  <a:lnTo>
                    <a:pt x="865" y="544"/>
                  </a:lnTo>
                  <a:lnTo>
                    <a:pt x="866" y="544"/>
                  </a:lnTo>
                  <a:lnTo>
                    <a:pt x="867" y="544"/>
                  </a:lnTo>
                  <a:lnTo>
                    <a:pt x="867" y="541"/>
                  </a:lnTo>
                  <a:lnTo>
                    <a:pt x="868" y="541"/>
                  </a:lnTo>
                  <a:lnTo>
                    <a:pt x="868" y="544"/>
                  </a:lnTo>
                  <a:lnTo>
                    <a:pt x="869" y="544"/>
                  </a:lnTo>
                  <a:lnTo>
                    <a:pt x="869" y="534"/>
                  </a:lnTo>
                  <a:lnTo>
                    <a:pt x="870" y="534"/>
                  </a:lnTo>
                  <a:lnTo>
                    <a:pt x="870" y="542"/>
                  </a:lnTo>
                  <a:lnTo>
                    <a:pt x="870" y="540"/>
                  </a:lnTo>
                  <a:lnTo>
                    <a:pt x="871" y="540"/>
                  </a:lnTo>
                  <a:lnTo>
                    <a:pt x="871" y="543"/>
                  </a:lnTo>
                  <a:lnTo>
                    <a:pt x="872" y="540"/>
                  </a:lnTo>
                  <a:lnTo>
                    <a:pt x="873" y="540"/>
                  </a:lnTo>
                  <a:lnTo>
                    <a:pt x="873" y="543"/>
                  </a:lnTo>
                  <a:lnTo>
                    <a:pt x="873" y="542"/>
                  </a:lnTo>
                  <a:lnTo>
                    <a:pt x="874" y="542"/>
                  </a:lnTo>
                  <a:lnTo>
                    <a:pt x="874" y="543"/>
                  </a:lnTo>
                  <a:lnTo>
                    <a:pt x="875" y="542"/>
                  </a:lnTo>
                  <a:lnTo>
                    <a:pt x="875" y="541"/>
                  </a:lnTo>
                  <a:lnTo>
                    <a:pt x="876" y="541"/>
                  </a:lnTo>
                  <a:lnTo>
                    <a:pt x="876" y="542"/>
                  </a:lnTo>
                  <a:lnTo>
                    <a:pt x="877" y="542"/>
                  </a:lnTo>
                  <a:lnTo>
                    <a:pt x="877" y="544"/>
                  </a:lnTo>
                  <a:lnTo>
                    <a:pt x="878" y="542"/>
                  </a:lnTo>
                  <a:lnTo>
                    <a:pt x="878" y="539"/>
                  </a:lnTo>
                  <a:lnTo>
                    <a:pt x="878" y="541"/>
                  </a:lnTo>
                  <a:lnTo>
                    <a:pt x="879" y="541"/>
                  </a:lnTo>
                  <a:lnTo>
                    <a:pt x="879" y="543"/>
                  </a:lnTo>
                  <a:lnTo>
                    <a:pt x="879" y="541"/>
                  </a:lnTo>
                  <a:lnTo>
                    <a:pt x="880" y="541"/>
                  </a:lnTo>
                  <a:lnTo>
                    <a:pt x="880" y="543"/>
                  </a:lnTo>
                  <a:lnTo>
                    <a:pt x="881" y="543"/>
                  </a:lnTo>
                  <a:lnTo>
                    <a:pt x="882" y="543"/>
                  </a:lnTo>
                  <a:lnTo>
                    <a:pt x="882" y="540"/>
                  </a:lnTo>
                  <a:lnTo>
                    <a:pt x="882" y="541"/>
                  </a:lnTo>
                  <a:lnTo>
                    <a:pt x="883" y="541"/>
                  </a:lnTo>
                  <a:lnTo>
                    <a:pt x="883" y="544"/>
                  </a:lnTo>
                  <a:lnTo>
                    <a:pt x="883" y="541"/>
                  </a:lnTo>
                  <a:lnTo>
                    <a:pt x="884" y="541"/>
                  </a:lnTo>
                  <a:lnTo>
                    <a:pt x="884" y="543"/>
                  </a:lnTo>
                  <a:lnTo>
                    <a:pt x="884" y="542"/>
                  </a:lnTo>
                  <a:lnTo>
                    <a:pt x="885" y="542"/>
                  </a:lnTo>
                  <a:lnTo>
                    <a:pt x="885" y="543"/>
                  </a:lnTo>
                  <a:lnTo>
                    <a:pt x="885" y="542"/>
                  </a:lnTo>
                  <a:lnTo>
                    <a:pt x="886" y="542"/>
                  </a:lnTo>
                  <a:lnTo>
                    <a:pt x="886" y="543"/>
                  </a:lnTo>
                  <a:lnTo>
                    <a:pt x="887" y="542"/>
                  </a:lnTo>
                  <a:lnTo>
                    <a:pt x="887" y="541"/>
                  </a:lnTo>
                  <a:lnTo>
                    <a:pt x="888" y="541"/>
                  </a:lnTo>
                  <a:lnTo>
                    <a:pt x="888" y="539"/>
                  </a:lnTo>
                  <a:lnTo>
                    <a:pt x="889" y="539"/>
                  </a:lnTo>
                  <a:lnTo>
                    <a:pt x="889" y="542"/>
                  </a:lnTo>
                  <a:lnTo>
                    <a:pt x="889" y="541"/>
                  </a:lnTo>
                  <a:lnTo>
                    <a:pt x="890" y="541"/>
                  </a:lnTo>
                  <a:lnTo>
                    <a:pt x="890" y="542"/>
                  </a:lnTo>
                  <a:lnTo>
                    <a:pt x="891" y="542"/>
                  </a:lnTo>
                  <a:lnTo>
                    <a:pt x="891" y="543"/>
                  </a:lnTo>
                  <a:lnTo>
                    <a:pt x="892" y="543"/>
                  </a:lnTo>
                  <a:lnTo>
                    <a:pt x="892" y="544"/>
                  </a:lnTo>
                  <a:lnTo>
                    <a:pt x="893" y="543"/>
                  </a:lnTo>
                  <a:lnTo>
                    <a:pt x="894" y="543"/>
                  </a:lnTo>
                  <a:lnTo>
                    <a:pt x="894" y="541"/>
                  </a:lnTo>
                  <a:lnTo>
                    <a:pt x="895" y="541"/>
                  </a:lnTo>
                  <a:lnTo>
                    <a:pt x="895" y="542"/>
                  </a:lnTo>
                  <a:lnTo>
                    <a:pt x="896" y="542"/>
                  </a:lnTo>
                  <a:lnTo>
                    <a:pt x="896" y="544"/>
                  </a:lnTo>
                  <a:lnTo>
                    <a:pt x="896" y="543"/>
                  </a:lnTo>
                  <a:lnTo>
                    <a:pt x="897" y="543"/>
                  </a:lnTo>
                  <a:lnTo>
                    <a:pt x="897" y="541"/>
                  </a:lnTo>
                  <a:lnTo>
                    <a:pt x="898" y="541"/>
                  </a:lnTo>
                  <a:lnTo>
                    <a:pt x="899" y="541"/>
                  </a:lnTo>
                  <a:lnTo>
                    <a:pt x="899" y="543"/>
                  </a:lnTo>
                  <a:lnTo>
                    <a:pt x="899" y="542"/>
                  </a:lnTo>
                  <a:lnTo>
                    <a:pt x="900" y="542"/>
                  </a:lnTo>
                  <a:lnTo>
                    <a:pt x="900" y="543"/>
                  </a:lnTo>
                  <a:lnTo>
                    <a:pt x="901" y="542"/>
                  </a:lnTo>
                  <a:lnTo>
                    <a:pt x="901" y="538"/>
                  </a:lnTo>
                  <a:lnTo>
                    <a:pt x="901" y="540"/>
                  </a:lnTo>
                  <a:lnTo>
                    <a:pt x="902" y="540"/>
                  </a:lnTo>
                  <a:lnTo>
                    <a:pt x="902" y="543"/>
                  </a:lnTo>
                  <a:lnTo>
                    <a:pt x="902" y="542"/>
                  </a:lnTo>
                  <a:lnTo>
                    <a:pt x="903" y="542"/>
                  </a:lnTo>
                  <a:lnTo>
                    <a:pt x="903" y="543"/>
                  </a:lnTo>
                  <a:lnTo>
                    <a:pt x="904" y="543"/>
                  </a:lnTo>
                  <a:lnTo>
                    <a:pt x="904" y="541"/>
                  </a:lnTo>
                  <a:lnTo>
                    <a:pt x="904" y="544"/>
                  </a:lnTo>
                  <a:lnTo>
                    <a:pt x="905" y="544"/>
                  </a:lnTo>
                  <a:lnTo>
                    <a:pt x="905" y="528"/>
                  </a:lnTo>
                  <a:lnTo>
                    <a:pt x="905" y="536"/>
                  </a:lnTo>
                  <a:lnTo>
                    <a:pt x="906" y="536"/>
                  </a:lnTo>
                  <a:lnTo>
                    <a:pt x="906" y="525"/>
                  </a:lnTo>
                  <a:lnTo>
                    <a:pt x="906" y="536"/>
                  </a:lnTo>
                  <a:lnTo>
                    <a:pt x="907" y="536"/>
                  </a:lnTo>
                  <a:lnTo>
                    <a:pt x="907" y="542"/>
                  </a:lnTo>
                  <a:lnTo>
                    <a:pt x="907" y="540"/>
                  </a:lnTo>
                  <a:lnTo>
                    <a:pt x="908" y="540"/>
                  </a:lnTo>
                  <a:lnTo>
                    <a:pt x="908" y="542"/>
                  </a:lnTo>
                  <a:lnTo>
                    <a:pt x="908" y="540"/>
                  </a:lnTo>
                  <a:lnTo>
                    <a:pt x="909" y="540"/>
                  </a:lnTo>
                  <a:lnTo>
                    <a:pt x="909" y="542"/>
                  </a:lnTo>
                  <a:lnTo>
                    <a:pt x="910" y="542"/>
                  </a:lnTo>
                  <a:lnTo>
                    <a:pt x="910" y="543"/>
                  </a:lnTo>
                  <a:lnTo>
                    <a:pt x="911" y="543"/>
                  </a:lnTo>
                  <a:lnTo>
                    <a:pt x="912" y="543"/>
                  </a:lnTo>
                  <a:lnTo>
                    <a:pt x="912" y="542"/>
                  </a:lnTo>
                  <a:lnTo>
                    <a:pt x="912" y="543"/>
                  </a:lnTo>
                  <a:lnTo>
                    <a:pt x="913" y="543"/>
                  </a:lnTo>
                  <a:lnTo>
                    <a:pt x="914" y="543"/>
                  </a:lnTo>
                  <a:lnTo>
                    <a:pt x="915" y="543"/>
                  </a:lnTo>
                  <a:lnTo>
                    <a:pt x="915" y="542"/>
                  </a:lnTo>
                  <a:lnTo>
                    <a:pt x="916" y="542"/>
                  </a:lnTo>
                  <a:lnTo>
                    <a:pt x="916" y="543"/>
                  </a:lnTo>
                  <a:lnTo>
                    <a:pt x="917" y="543"/>
                  </a:lnTo>
                  <a:lnTo>
                    <a:pt x="918" y="543"/>
                  </a:lnTo>
                  <a:lnTo>
                    <a:pt x="918" y="541"/>
                  </a:lnTo>
                  <a:lnTo>
                    <a:pt x="918" y="543"/>
                  </a:lnTo>
                  <a:lnTo>
                    <a:pt x="919" y="543"/>
                  </a:lnTo>
                  <a:lnTo>
                    <a:pt x="919" y="540"/>
                  </a:lnTo>
                  <a:lnTo>
                    <a:pt x="920" y="540"/>
                  </a:lnTo>
                  <a:lnTo>
                    <a:pt x="920" y="543"/>
                  </a:lnTo>
                  <a:lnTo>
                    <a:pt x="920" y="541"/>
                  </a:lnTo>
                  <a:lnTo>
                    <a:pt x="921" y="541"/>
                  </a:lnTo>
                  <a:lnTo>
                    <a:pt x="921" y="543"/>
                  </a:lnTo>
                  <a:lnTo>
                    <a:pt x="921" y="542"/>
                  </a:lnTo>
                  <a:lnTo>
                    <a:pt x="922" y="542"/>
                  </a:lnTo>
                  <a:lnTo>
                    <a:pt x="922" y="543"/>
                  </a:lnTo>
                  <a:lnTo>
                    <a:pt x="922" y="542"/>
                  </a:lnTo>
                  <a:lnTo>
                    <a:pt x="923" y="542"/>
                  </a:lnTo>
                  <a:lnTo>
                    <a:pt x="923" y="543"/>
                  </a:lnTo>
                  <a:lnTo>
                    <a:pt x="924" y="542"/>
                  </a:lnTo>
                  <a:lnTo>
                    <a:pt x="924" y="539"/>
                  </a:lnTo>
                  <a:lnTo>
                    <a:pt x="925" y="539"/>
                  </a:lnTo>
                  <a:lnTo>
                    <a:pt x="925" y="543"/>
                  </a:lnTo>
                  <a:lnTo>
                    <a:pt x="925" y="540"/>
                  </a:lnTo>
                  <a:lnTo>
                    <a:pt x="926" y="540"/>
                  </a:lnTo>
                  <a:lnTo>
                    <a:pt x="926" y="543"/>
                  </a:lnTo>
                  <a:lnTo>
                    <a:pt x="926" y="541"/>
                  </a:lnTo>
                  <a:lnTo>
                    <a:pt x="927" y="541"/>
                  </a:lnTo>
                  <a:lnTo>
                    <a:pt x="927" y="543"/>
                  </a:lnTo>
                  <a:lnTo>
                    <a:pt x="927" y="541"/>
                  </a:lnTo>
                  <a:lnTo>
                    <a:pt x="928" y="541"/>
                  </a:lnTo>
                  <a:lnTo>
                    <a:pt x="928" y="543"/>
                  </a:lnTo>
                  <a:lnTo>
                    <a:pt x="928" y="541"/>
                  </a:lnTo>
                  <a:lnTo>
                    <a:pt x="929" y="541"/>
                  </a:lnTo>
                  <a:lnTo>
                    <a:pt x="929" y="543"/>
                  </a:lnTo>
                  <a:lnTo>
                    <a:pt x="929" y="542"/>
                  </a:lnTo>
                  <a:lnTo>
                    <a:pt x="930" y="542"/>
                  </a:lnTo>
                  <a:lnTo>
                    <a:pt x="930" y="538"/>
                  </a:lnTo>
                  <a:lnTo>
                    <a:pt x="930" y="539"/>
                  </a:lnTo>
                  <a:lnTo>
                    <a:pt x="931" y="539"/>
                  </a:lnTo>
                  <a:lnTo>
                    <a:pt x="931" y="544"/>
                  </a:lnTo>
                  <a:lnTo>
                    <a:pt x="931" y="541"/>
                  </a:lnTo>
                  <a:lnTo>
                    <a:pt x="932" y="541"/>
                  </a:lnTo>
                  <a:lnTo>
                    <a:pt x="932" y="544"/>
                  </a:lnTo>
                  <a:lnTo>
                    <a:pt x="932" y="541"/>
                  </a:lnTo>
                  <a:lnTo>
                    <a:pt x="933" y="541"/>
                  </a:lnTo>
                  <a:lnTo>
                    <a:pt x="933" y="543"/>
                  </a:lnTo>
                  <a:lnTo>
                    <a:pt x="934" y="543"/>
                  </a:lnTo>
                  <a:lnTo>
                    <a:pt x="934" y="544"/>
                  </a:lnTo>
                  <a:lnTo>
                    <a:pt x="935" y="543"/>
                  </a:lnTo>
                  <a:lnTo>
                    <a:pt x="935" y="541"/>
                  </a:lnTo>
                  <a:lnTo>
                    <a:pt x="935" y="543"/>
                  </a:lnTo>
                  <a:lnTo>
                    <a:pt x="936" y="543"/>
                  </a:lnTo>
                  <a:lnTo>
                    <a:pt x="936" y="539"/>
                  </a:lnTo>
                  <a:lnTo>
                    <a:pt x="936" y="541"/>
                  </a:lnTo>
                  <a:lnTo>
                    <a:pt x="937" y="541"/>
                  </a:lnTo>
                  <a:lnTo>
                    <a:pt x="937" y="544"/>
                  </a:lnTo>
                  <a:lnTo>
                    <a:pt x="937" y="541"/>
                  </a:lnTo>
                  <a:lnTo>
                    <a:pt x="938" y="541"/>
                  </a:lnTo>
                  <a:lnTo>
                    <a:pt x="938" y="542"/>
                  </a:lnTo>
                  <a:lnTo>
                    <a:pt x="938" y="541"/>
                  </a:lnTo>
                  <a:lnTo>
                    <a:pt x="939" y="541"/>
                  </a:lnTo>
                  <a:lnTo>
                    <a:pt x="939" y="543"/>
                  </a:lnTo>
                  <a:lnTo>
                    <a:pt x="939" y="542"/>
                  </a:lnTo>
                  <a:lnTo>
                    <a:pt x="940" y="542"/>
                  </a:lnTo>
                  <a:lnTo>
                    <a:pt x="940" y="534"/>
                  </a:lnTo>
                  <a:lnTo>
                    <a:pt x="941" y="534"/>
                  </a:lnTo>
                  <a:lnTo>
                    <a:pt x="941" y="543"/>
                  </a:lnTo>
                  <a:lnTo>
                    <a:pt x="942" y="543"/>
                  </a:lnTo>
                  <a:lnTo>
                    <a:pt x="943" y="543"/>
                  </a:lnTo>
                  <a:lnTo>
                    <a:pt x="943" y="541"/>
                  </a:lnTo>
                  <a:lnTo>
                    <a:pt x="944" y="541"/>
                  </a:lnTo>
                  <a:lnTo>
                    <a:pt x="944" y="542"/>
                  </a:lnTo>
                  <a:lnTo>
                    <a:pt x="945" y="542"/>
                  </a:lnTo>
                  <a:lnTo>
                    <a:pt x="945" y="544"/>
                  </a:lnTo>
                  <a:lnTo>
                    <a:pt x="946" y="544"/>
                  </a:lnTo>
                  <a:lnTo>
                    <a:pt x="946" y="541"/>
                  </a:lnTo>
                  <a:lnTo>
                    <a:pt x="947" y="541"/>
                  </a:lnTo>
                  <a:lnTo>
                    <a:pt x="947" y="544"/>
                  </a:lnTo>
                  <a:lnTo>
                    <a:pt x="947" y="542"/>
                  </a:lnTo>
                  <a:lnTo>
                    <a:pt x="948" y="542"/>
                  </a:lnTo>
                  <a:lnTo>
                    <a:pt x="948" y="544"/>
                  </a:lnTo>
                  <a:lnTo>
                    <a:pt x="949" y="542"/>
                  </a:lnTo>
                  <a:lnTo>
                    <a:pt x="949" y="514"/>
                  </a:lnTo>
                  <a:lnTo>
                    <a:pt x="950" y="514"/>
                  </a:lnTo>
                  <a:lnTo>
                    <a:pt x="950" y="536"/>
                  </a:lnTo>
                  <a:lnTo>
                    <a:pt x="951" y="536"/>
                  </a:lnTo>
                  <a:lnTo>
                    <a:pt x="951" y="542"/>
                  </a:lnTo>
                  <a:lnTo>
                    <a:pt x="951" y="536"/>
                  </a:lnTo>
                  <a:lnTo>
                    <a:pt x="952" y="536"/>
                  </a:lnTo>
                  <a:lnTo>
                    <a:pt x="952" y="541"/>
                  </a:lnTo>
                  <a:lnTo>
                    <a:pt x="952" y="537"/>
                  </a:lnTo>
                  <a:lnTo>
                    <a:pt x="953" y="537"/>
                  </a:lnTo>
                  <a:lnTo>
                    <a:pt x="953" y="542"/>
                  </a:lnTo>
                  <a:lnTo>
                    <a:pt x="953" y="541"/>
                  </a:lnTo>
                  <a:lnTo>
                    <a:pt x="954" y="541"/>
                  </a:lnTo>
                  <a:lnTo>
                    <a:pt x="954" y="543"/>
                  </a:lnTo>
                  <a:lnTo>
                    <a:pt x="955" y="543"/>
                  </a:lnTo>
                  <a:lnTo>
                    <a:pt x="955" y="540"/>
                  </a:lnTo>
                  <a:lnTo>
                    <a:pt x="956" y="540"/>
                  </a:lnTo>
                  <a:lnTo>
                    <a:pt x="956" y="543"/>
                  </a:lnTo>
                  <a:lnTo>
                    <a:pt x="956" y="542"/>
                  </a:lnTo>
                  <a:lnTo>
                    <a:pt x="957" y="542"/>
                  </a:lnTo>
                  <a:lnTo>
                    <a:pt x="957" y="543"/>
                  </a:lnTo>
                  <a:lnTo>
                    <a:pt x="957" y="542"/>
                  </a:lnTo>
                  <a:lnTo>
                    <a:pt x="958" y="542"/>
                  </a:lnTo>
                  <a:lnTo>
                    <a:pt x="958" y="543"/>
                  </a:lnTo>
                  <a:lnTo>
                    <a:pt x="959" y="542"/>
                  </a:lnTo>
                  <a:lnTo>
                    <a:pt x="959" y="539"/>
                  </a:lnTo>
                  <a:lnTo>
                    <a:pt x="959" y="540"/>
                  </a:lnTo>
                  <a:lnTo>
                    <a:pt x="960" y="540"/>
                  </a:lnTo>
                  <a:lnTo>
                    <a:pt x="960" y="544"/>
                  </a:lnTo>
                  <a:lnTo>
                    <a:pt x="960" y="540"/>
                  </a:lnTo>
                  <a:lnTo>
                    <a:pt x="961" y="540"/>
                  </a:lnTo>
                  <a:lnTo>
                    <a:pt x="961" y="544"/>
                  </a:lnTo>
                  <a:lnTo>
                    <a:pt x="961" y="540"/>
                  </a:lnTo>
                  <a:lnTo>
                    <a:pt x="962" y="540"/>
                  </a:lnTo>
                  <a:lnTo>
                    <a:pt x="962" y="542"/>
                  </a:lnTo>
                  <a:lnTo>
                    <a:pt x="963" y="542"/>
                  </a:lnTo>
                  <a:lnTo>
                    <a:pt x="963" y="544"/>
                  </a:lnTo>
                  <a:lnTo>
                    <a:pt x="963" y="543"/>
                  </a:lnTo>
                  <a:lnTo>
                    <a:pt x="964" y="543"/>
                  </a:lnTo>
                  <a:lnTo>
                    <a:pt x="964" y="540"/>
                  </a:lnTo>
                  <a:lnTo>
                    <a:pt x="964" y="542"/>
                  </a:lnTo>
                  <a:lnTo>
                    <a:pt x="965" y="542"/>
                  </a:lnTo>
                  <a:lnTo>
                    <a:pt x="966" y="542"/>
                  </a:lnTo>
                  <a:lnTo>
                    <a:pt x="966" y="541"/>
                  </a:lnTo>
                  <a:lnTo>
                    <a:pt x="967" y="541"/>
                  </a:lnTo>
                  <a:lnTo>
                    <a:pt x="967" y="543"/>
                  </a:lnTo>
                  <a:lnTo>
                    <a:pt x="967" y="541"/>
                  </a:lnTo>
                  <a:lnTo>
                    <a:pt x="968" y="541"/>
                  </a:lnTo>
                  <a:lnTo>
                    <a:pt x="968" y="544"/>
                  </a:lnTo>
                  <a:lnTo>
                    <a:pt x="968" y="542"/>
                  </a:lnTo>
                  <a:lnTo>
                    <a:pt x="969" y="542"/>
                  </a:lnTo>
                  <a:lnTo>
                    <a:pt x="969" y="540"/>
                  </a:lnTo>
                  <a:lnTo>
                    <a:pt x="969" y="542"/>
                  </a:lnTo>
                  <a:lnTo>
                    <a:pt x="970" y="542"/>
                  </a:lnTo>
                  <a:lnTo>
                    <a:pt x="970" y="539"/>
                  </a:lnTo>
                  <a:lnTo>
                    <a:pt x="970" y="542"/>
                  </a:lnTo>
                  <a:lnTo>
                    <a:pt x="971" y="542"/>
                  </a:lnTo>
                  <a:lnTo>
                    <a:pt x="971" y="544"/>
                  </a:lnTo>
                  <a:lnTo>
                    <a:pt x="972" y="542"/>
                  </a:lnTo>
                  <a:lnTo>
                    <a:pt x="972" y="541"/>
                  </a:lnTo>
                  <a:lnTo>
                    <a:pt x="973" y="541"/>
                  </a:lnTo>
                  <a:lnTo>
                    <a:pt x="973" y="543"/>
                  </a:lnTo>
                  <a:lnTo>
                    <a:pt x="973" y="542"/>
                  </a:lnTo>
                  <a:lnTo>
                    <a:pt x="974" y="542"/>
                  </a:lnTo>
                  <a:lnTo>
                    <a:pt x="974" y="544"/>
                  </a:lnTo>
                  <a:lnTo>
                    <a:pt x="975" y="542"/>
                  </a:lnTo>
                  <a:lnTo>
                    <a:pt x="976" y="542"/>
                  </a:lnTo>
                  <a:lnTo>
                    <a:pt x="976" y="539"/>
                  </a:lnTo>
                  <a:lnTo>
                    <a:pt x="976" y="540"/>
                  </a:lnTo>
                  <a:lnTo>
                    <a:pt x="977" y="540"/>
                  </a:lnTo>
                  <a:lnTo>
                    <a:pt x="977" y="544"/>
                  </a:lnTo>
                  <a:lnTo>
                    <a:pt x="978" y="540"/>
                  </a:lnTo>
                  <a:lnTo>
                    <a:pt x="978" y="537"/>
                  </a:lnTo>
                  <a:lnTo>
                    <a:pt x="978" y="540"/>
                  </a:lnTo>
                  <a:lnTo>
                    <a:pt x="979" y="540"/>
                  </a:lnTo>
                  <a:lnTo>
                    <a:pt x="979" y="542"/>
                  </a:lnTo>
                  <a:lnTo>
                    <a:pt x="980" y="542"/>
                  </a:lnTo>
                  <a:lnTo>
                    <a:pt x="980" y="543"/>
                  </a:lnTo>
                  <a:lnTo>
                    <a:pt x="981" y="543"/>
                  </a:lnTo>
                  <a:lnTo>
                    <a:pt x="981" y="541"/>
                  </a:lnTo>
                  <a:lnTo>
                    <a:pt x="981" y="542"/>
                  </a:lnTo>
                  <a:lnTo>
                    <a:pt x="982" y="542"/>
                  </a:lnTo>
                  <a:lnTo>
                    <a:pt x="982" y="543"/>
                  </a:lnTo>
                  <a:lnTo>
                    <a:pt x="983" y="543"/>
                  </a:lnTo>
                  <a:lnTo>
                    <a:pt x="984" y="543"/>
                  </a:lnTo>
                  <a:lnTo>
                    <a:pt x="985" y="543"/>
                  </a:lnTo>
                  <a:lnTo>
                    <a:pt x="985" y="542"/>
                  </a:lnTo>
                  <a:lnTo>
                    <a:pt x="986" y="542"/>
                  </a:lnTo>
                  <a:lnTo>
                    <a:pt x="986" y="543"/>
                  </a:lnTo>
                  <a:lnTo>
                    <a:pt x="987" y="543"/>
                  </a:lnTo>
                  <a:lnTo>
                    <a:pt x="988" y="543"/>
                  </a:lnTo>
                  <a:lnTo>
                    <a:pt x="989" y="543"/>
                  </a:lnTo>
                  <a:lnTo>
                    <a:pt x="990" y="543"/>
                  </a:lnTo>
                  <a:lnTo>
                    <a:pt x="990" y="541"/>
                  </a:lnTo>
                  <a:lnTo>
                    <a:pt x="990" y="542"/>
                  </a:lnTo>
                  <a:lnTo>
                    <a:pt x="991" y="542"/>
                  </a:lnTo>
                  <a:lnTo>
                    <a:pt x="991" y="543"/>
                  </a:lnTo>
                  <a:lnTo>
                    <a:pt x="992" y="543"/>
                  </a:lnTo>
                  <a:lnTo>
                    <a:pt x="993" y="543"/>
                  </a:lnTo>
                  <a:lnTo>
                    <a:pt x="993" y="542"/>
                  </a:lnTo>
                  <a:lnTo>
                    <a:pt x="994" y="542"/>
                  </a:lnTo>
                  <a:lnTo>
                    <a:pt x="994" y="544"/>
                  </a:lnTo>
                  <a:lnTo>
                    <a:pt x="994" y="543"/>
                  </a:lnTo>
                  <a:lnTo>
                    <a:pt x="995" y="543"/>
                  </a:lnTo>
                  <a:lnTo>
                    <a:pt x="995" y="541"/>
                  </a:lnTo>
                  <a:lnTo>
                    <a:pt x="996" y="541"/>
                  </a:lnTo>
                  <a:lnTo>
                    <a:pt x="996" y="543"/>
                  </a:lnTo>
                  <a:lnTo>
                    <a:pt x="996" y="542"/>
                  </a:lnTo>
                  <a:lnTo>
                    <a:pt x="997" y="542"/>
                  </a:lnTo>
                  <a:lnTo>
                    <a:pt x="997" y="543"/>
                  </a:lnTo>
                  <a:lnTo>
                    <a:pt x="997" y="542"/>
                  </a:lnTo>
                  <a:lnTo>
                    <a:pt x="998" y="542"/>
                  </a:lnTo>
                  <a:lnTo>
                    <a:pt x="998" y="543"/>
                  </a:lnTo>
                  <a:lnTo>
                    <a:pt x="998" y="542"/>
                  </a:lnTo>
                  <a:lnTo>
                    <a:pt x="999" y="542"/>
                  </a:lnTo>
                  <a:lnTo>
                    <a:pt x="999" y="543"/>
                  </a:lnTo>
                  <a:lnTo>
                    <a:pt x="999" y="542"/>
                  </a:lnTo>
                  <a:lnTo>
                    <a:pt x="1000" y="542"/>
                  </a:lnTo>
                  <a:lnTo>
                    <a:pt x="1000" y="543"/>
                  </a:lnTo>
                  <a:lnTo>
                    <a:pt x="1001" y="543"/>
                  </a:lnTo>
                  <a:lnTo>
                    <a:pt x="1001" y="540"/>
                  </a:lnTo>
                  <a:lnTo>
                    <a:pt x="1001" y="541"/>
                  </a:lnTo>
                  <a:lnTo>
                    <a:pt x="1002" y="541"/>
                  </a:lnTo>
                  <a:lnTo>
                    <a:pt x="1002" y="539"/>
                  </a:lnTo>
                  <a:lnTo>
                    <a:pt x="1003" y="539"/>
                  </a:lnTo>
                  <a:lnTo>
                    <a:pt x="1003" y="544"/>
                  </a:lnTo>
                  <a:lnTo>
                    <a:pt x="1003" y="542"/>
                  </a:lnTo>
                  <a:lnTo>
                    <a:pt x="1004" y="542"/>
                  </a:lnTo>
                  <a:lnTo>
                    <a:pt x="1004" y="544"/>
                  </a:lnTo>
                  <a:lnTo>
                    <a:pt x="1005" y="542"/>
                  </a:lnTo>
                  <a:lnTo>
                    <a:pt x="1006" y="542"/>
                  </a:lnTo>
                  <a:lnTo>
                    <a:pt x="1006" y="544"/>
                  </a:lnTo>
                  <a:lnTo>
                    <a:pt x="1007" y="544"/>
                  </a:lnTo>
                  <a:lnTo>
                    <a:pt x="1007" y="497"/>
                  </a:lnTo>
                  <a:lnTo>
                    <a:pt x="1008" y="497"/>
                  </a:lnTo>
                  <a:lnTo>
                    <a:pt x="1008" y="539"/>
                  </a:lnTo>
                  <a:lnTo>
                    <a:pt x="1009" y="539"/>
                  </a:lnTo>
                  <a:lnTo>
                    <a:pt x="1009" y="541"/>
                  </a:lnTo>
                  <a:lnTo>
                    <a:pt x="1010" y="541"/>
                  </a:lnTo>
                  <a:lnTo>
                    <a:pt x="1010" y="532"/>
                  </a:lnTo>
                  <a:lnTo>
                    <a:pt x="1010" y="535"/>
                  </a:lnTo>
                  <a:lnTo>
                    <a:pt x="1011" y="535"/>
                  </a:lnTo>
                  <a:lnTo>
                    <a:pt x="1011" y="539"/>
                  </a:lnTo>
                  <a:lnTo>
                    <a:pt x="1012" y="539"/>
                  </a:lnTo>
                  <a:lnTo>
                    <a:pt x="1012" y="542"/>
                  </a:lnTo>
                  <a:lnTo>
                    <a:pt x="1012" y="539"/>
                  </a:lnTo>
                  <a:lnTo>
                    <a:pt x="1013" y="539"/>
                  </a:lnTo>
                  <a:lnTo>
                    <a:pt x="1013" y="541"/>
                  </a:lnTo>
                  <a:lnTo>
                    <a:pt x="1014" y="541"/>
                  </a:lnTo>
                  <a:lnTo>
                    <a:pt x="1014" y="543"/>
                  </a:lnTo>
                  <a:lnTo>
                    <a:pt x="1014" y="541"/>
                  </a:lnTo>
                  <a:lnTo>
                    <a:pt x="1015" y="541"/>
                  </a:lnTo>
                  <a:lnTo>
                    <a:pt x="1015" y="543"/>
                  </a:lnTo>
                  <a:lnTo>
                    <a:pt x="1015" y="541"/>
                  </a:lnTo>
                  <a:lnTo>
                    <a:pt x="1016" y="541"/>
                  </a:lnTo>
                  <a:lnTo>
                    <a:pt x="1016" y="543"/>
                  </a:lnTo>
                  <a:lnTo>
                    <a:pt x="1016" y="542"/>
                  </a:lnTo>
                  <a:lnTo>
                    <a:pt x="1017" y="542"/>
                  </a:lnTo>
                  <a:lnTo>
                    <a:pt x="1017" y="543"/>
                  </a:lnTo>
                  <a:lnTo>
                    <a:pt x="1018" y="542"/>
                  </a:lnTo>
                  <a:lnTo>
                    <a:pt x="1018" y="540"/>
                  </a:lnTo>
                  <a:lnTo>
                    <a:pt x="1018" y="542"/>
                  </a:lnTo>
                  <a:lnTo>
                    <a:pt x="1019" y="542"/>
                  </a:lnTo>
                  <a:lnTo>
                    <a:pt x="1019" y="543"/>
                  </a:lnTo>
                  <a:lnTo>
                    <a:pt x="1019" y="542"/>
                  </a:lnTo>
                  <a:lnTo>
                    <a:pt x="1020" y="542"/>
                  </a:lnTo>
                  <a:lnTo>
                    <a:pt x="1020" y="543"/>
                  </a:lnTo>
                  <a:lnTo>
                    <a:pt x="1020" y="542"/>
                  </a:lnTo>
                  <a:lnTo>
                    <a:pt x="1021" y="542"/>
                  </a:lnTo>
                  <a:lnTo>
                    <a:pt x="1021" y="543"/>
                  </a:lnTo>
                  <a:lnTo>
                    <a:pt x="1022" y="543"/>
                  </a:lnTo>
                  <a:lnTo>
                    <a:pt x="1023" y="543"/>
                  </a:lnTo>
                  <a:lnTo>
                    <a:pt x="1024" y="543"/>
                  </a:lnTo>
                  <a:lnTo>
                    <a:pt x="1024" y="541"/>
                  </a:lnTo>
                  <a:lnTo>
                    <a:pt x="1025" y="541"/>
                  </a:lnTo>
                  <a:lnTo>
                    <a:pt x="1025" y="544"/>
                  </a:lnTo>
                  <a:lnTo>
                    <a:pt x="1026" y="544"/>
                  </a:lnTo>
                  <a:lnTo>
                    <a:pt x="1026" y="538"/>
                  </a:lnTo>
                  <a:lnTo>
                    <a:pt x="1027" y="538"/>
                  </a:lnTo>
                  <a:lnTo>
                    <a:pt x="1027" y="542"/>
                  </a:lnTo>
                  <a:lnTo>
                    <a:pt x="1028" y="542"/>
                  </a:lnTo>
                  <a:lnTo>
                    <a:pt x="1028" y="543"/>
                  </a:lnTo>
                  <a:lnTo>
                    <a:pt x="1028" y="542"/>
                  </a:lnTo>
                  <a:lnTo>
                    <a:pt x="1029" y="542"/>
                  </a:lnTo>
                  <a:lnTo>
                    <a:pt x="1029" y="543"/>
                  </a:lnTo>
                  <a:lnTo>
                    <a:pt x="1030" y="543"/>
                  </a:lnTo>
                  <a:lnTo>
                    <a:pt x="1031" y="543"/>
                  </a:lnTo>
                  <a:lnTo>
                    <a:pt x="1031" y="541"/>
                  </a:lnTo>
                  <a:lnTo>
                    <a:pt x="1032" y="541"/>
                  </a:lnTo>
                  <a:lnTo>
                    <a:pt x="1032" y="542"/>
                  </a:lnTo>
                  <a:lnTo>
                    <a:pt x="1032" y="541"/>
                  </a:lnTo>
                  <a:lnTo>
                    <a:pt x="1033" y="541"/>
                  </a:lnTo>
                  <a:lnTo>
                    <a:pt x="1033" y="542"/>
                  </a:lnTo>
                  <a:lnTo>
                    <a:pt x="1033" y="541"/>
                  </a:lnTo>
                  <a:lnTo>
                    <a:pt x="1034" y="541"/>
                  </a:lnTo>
                  <a:lnTo>
                    <a:pt x="1034" y="543"/>
                  </a:lnTo>
                  <a:lnTo>
                    <a:pt x="1034" y="541"/>
                  </a:lnTo>
                  <a:lnTo>
                    <a:pt x="1035" y="541"/>
                  </a:lnTo>
                  <a:lnTo>
                    <a:pt x="1035" y="542"/>
                  </a:lnTo>
                  <a:lnTo>
                    <a:pt x="1036" y="542"/>
                  </a:lnTo>
                  <a:lnTo>
                    <a:pt x="1036" y="543"/>
                  </a:lnTo>
                  <a:lnTo>
                    <a:pt x="1037" y="543"/>
                  </a:lnTo>
                  <a:lnTo>
                    <a:pt x="1037" y="541"/>
                  </a:lnTo>
                  <a:lnTo>
                    <a:pt x="1038" y="541"/>
                  </a:lnTo>
                  <a:lnTo>
                    <a:pt x="1038" y="543"/>
                  </a:lnTo>
                  <a:lnTo>
                    <a:pt x="1039" y="543"/>
                  </a:lnTo>
                  <a:lnTo>
                    <a:pt x="1039" y="544"/>
                  </a:lnTo>
                  <a:lnTo>
                    <a:pt x="1040" y="543"/>
                  </a:lnTo>
                  <a:lnTo>
                    <a:pt x="1040" y="542"/>
                  </a:lnTo>
                  <a:lnTo>
                    <a:pt x="1041" y="542"/>
                  </a:lnTo>
                  <a:lnTo>
                    <a:pt x="1041" y="540"/>
                  </a:lnTo>
                  <a:lnTo>
                    <a:pt x="1043" y="540"/>
                  </a:lnTo>
                  <a:lnTo>
                    <a:pt x="1043" y="542"/>
                  </a:lnTo>
                  <a:lnTo>
                    <a:pt x="1043" y="541"/>
                  </a:lnTo>
                  <a:lnTo>
                    <a:pt x="1044" y="541"/>
                  </a:lnTo>
                  <a:lnTo>
                    <a:pt x="1044" y="542"/>
                  </a:lnTo>
                  <a:lnTo>
                    <a:pt x="1044" y="541"/>
                  </a:lnTo>
                  <a:lnTo>
                    <a:pt x="1045" y="541"/>
                  </a:lnTo>
                  <a:lnTo>
                    <a:pt x="1045" y="542"/>
                  </a:lnTo>
                  <a:lnTo>
                    <a:pt x="1045" y="541"/>
                  </a:lnTo>
                  <a:lnTo>
                    <a:pt x="1046" y="541"/>
                  </a:lnTo>
                  <a:lnTo>
                    <a:pt x="1046" y="543"/>
                  </a:lnTo>
                  <a:lnTo>
                    <a:pt x="1047" y="543"/>
                  </a:lnTo>
                  <a:lnTo>
                    <a:pt x="1048" y="543"/>
                  </a:lnTo>
                  <a:lnTo>
                    <a:pt x="1048" y="542"/>
                  </a:lnTo>
                  <a:lnTo>
                    <a:pt x="1048" y="544"/>
                  </a:lnTo>
                  <a:lnTo>
                    <a:pt x="1048" y="542"/>
                  </a:lnTo>
                  <a:lnTo>
                    <a:pt x="1049" y="542"/>
                  </a:lnTo>
                  <a:lnTo>
                    <a:pt x="1049" y="544"/>
                  </a:lnTo>
                  <a:lnTo>
                    <a:pt x="1049" y="542"/>
                  </a:lnTo>
                  <a:lnTo>
                    <a:pt x="1050" y="542"/>
                  </a:lnTo>
                  <a:lnTo>
                    <a:pt x="1050" y="543"/>
                  </a:lnTo>
                  <a:lnTo>
                    <a:pt x="1051" y="542"/>
                  </a:lnTo>
                  <a:lnTo>
                    <a:pt x="1051" y="540"/>
                  </a:lnTo>
                  <a:lnTo>
                    <a:pt x="1051" y="541"/>
                  </a:lnTo>
                  <a:lnTo>
                    <a:pt x="1052" y="541"/>
                  </a:lnTo>
                  <a:lnTo>
                    <a:pt x="1052" y="544"/>
                  </a:lnTo>
                  <a:lnTo>
                    <a:pt x="1052" y="542"/>
                  </a:lnTo>
                  <a:lnTo>
                    <a:pt x="1053" y="542"/>
                  </a:lnTo>
                  <a:lnTo>
                    <a:pt x="1053" y="540"/>
                  </a:lnTo>
                  <a:lnTo>
                    <a:pt x="1053" y="541"/>
                  </a:lnTo>
                  <a:lnTo>
                    <a:pt x="1054" y="541"/>
                  </a:lnTo>
                  <a:lnTo>
                    <a:pt x="1054" y="542"/>
                  </a:lnTo>
                  <a:lnTo>
                    <a:pt x="1055" y="542"/>
                  </a:lnTo>
                  <a:lnTo>
                    <a:pt x="1055" y="540"/>
                  </a:lnTo>
                  <a:lnTo>
                    <a:pt x="1055" y="543"/>
                  </a:lnTo>
                  <a:lnTo>
                    <a:pt x="1056" y="540"/>
                  </a:lnTo>
                  <a:lnTo>
                    <a:pt x="1056" y="511"/>
                  </a:lnTo>
                  <a:lnTo>
                    <a:pt x="1056" y="516"/>
                  </a:lnTo>
                  <a:lnTo>
                    <a:pt x="1057" y="516"/>
                  </a:lnTo>
                  <a:lnTo>
                    <a:pt x="1057" y="541"/>
                  </a:lnTo>
                  <a:lnTo>
                    <a:pt x="1057" y="539"/>
                  </a:lnTo>
                  <a:lnTo>
                    <a:pt x="1058" y="539"/>
                  </a:lnTo>
                  <a:lnTo>
                    <a:pt x="1058" y="543"/>
                  </a:lnTo>
                  <a:lnTo>
                    <a:pt x="1059" y="539"/>
                  </a:lnTo>
                  <a:lnTo>
                    <a:pt x="1059" y="536"/>
                  </a:lnTo>
                  <a:lnTo>
                    <a:pt x="1059" y="539"/>
                  </a:lnTo>
                  <a:lnTo>
                    <a:pt x="1060" y="539"/>
                  </a:lnTo>
                  <a:lnTo>
                    <a:pt x="1060" y="540"/>
                  </a:lnTo>
                  <a:lnTo>
                    <a:pt x="1061" y="540"/>
                  </a:lnTo>
                  <a:lnTo>
                    <a:pt x="1061" y="543"/>
                  </a:lnTo>
                  <a:lnTo>
                    <a:pt x="1062" y="543"/>
                  </a:lnTo>
                  <a:lnTo>
                    <a:pt x="1062" y="539"/>
                  </a:lnTo>
                  <a:lnTo>
                    <a:pt x="1063" y="539"/>
                  </a:lnTo>
                  <a:lnTo>
                    <a:pt x="1063" y="543"/>
                  </a:lnTo>
                  <a:lnTo>
                    <a:pt x="1063" y="542"/>
                  </a:lnTo>
                  <a:lnTo>
                    <a:pt x="1064" y="542"/>
                  </a:lnTo>
                  <a:lnTo>
                    <a:pt x="1064" y="543"/>
                  </a:lnTo>
                  <a:lnTo>
                    <a:pt x="1064" y="542"/>
                  </a:lnTo>
                  <a:lnTo>
                    <a:pt x="1065" y="542"/>
                  </a:lnTo>
                  <a:lnTo>
                    <a:pt x="1065" y="543"/>
                  </a:lnTo>
                  <a:lnTo>
                    <a:pt x="1066" y="543"/>
                  </a:lnTo>
                  <a:lnTo>
                    <a:pt x="1066" y="544"/>
                  </a:lnTo>
                  <a:lnTo>
                    <a:pt x="1067" y="544"/>
                  </a:lnTo>
                  <a:lnTo>
                    <a:pt x="1067" y="539"/>
                  </a:lnTo>
                  <a:lnTo>
                    <a:pt x="1067" y="540"/>
                  </a:lnTo>
                  <a:lnTo>
                    <a:pt x="1068" y="540"/>
                  </a:lnTo>
                  <a:lnTo>
                    <a:pt x="1068" y="542"/>
                  </a:lnTo>
                  <a:lnTo>
                    <a:pt x="1069" y="542"/>
                  </a:lnTo>
                  <a:lnTo>
                    <a:pt x="1069" y="543"/>
                  </a:lnTo>
                  <a:lnTo>
                    <a:pt x="1070" y="542"/>
                  </a:lnTo>
                  <a:lnTo>
                    <a:pt x="1071" y="542"/>
                  </a:lnTo>
                  <a:lnTo>
                    <a:pt x="1071" y="544"/>
                  </a:lnTo>
                  <a:lnTo>
                    <a:pt x="1071" y="542"/>
                  </a:lnTo>
                  <a:lnTo>
                    <a:pt x="1072" y="542"/>
                  </a:lnTo>
                  <a:lnTo>
                    <a:pt x="1072" y="544"/>
                  </a:lnTo>
                  <a:lnTo>
                    <a:pt x="1072" y="543"/>
                  </a:lnTo>
                  <a:lnTo>
                    <a:pt x="1073" y="543"/>
                  </a:lnTo>
                  <a:lnTo>
                    <a:pt x="1073" y="541"/>
                  </a:lnTo>
                  <a:lnTo>
                    <a:pt x="1073" y="543"/>
                  </a:lnTo>
                  <a:lnTo>
                    <a:pt x="1074" y="543"/>
                  </a:lnTo>
                  <a:lnTo>
                    <a:pt x="1075" y="543"/>
                  </a:lnTo>
                  <a:lnTo>
                    <a:pt x="1075" y="544"/>
                  </a:lnTo>
                  <a:lnTo>
                    <a:pt x="1076" y="543"/>
                  </a:lnTo>
                  <a:lnTo>
                    <a:pt x="1076" y="542"/>
                  </a:lnTo>
                  <a:lnTo>
                    <a:pt x="1077" y="542"/>
                  </a:lnTo>
                  <a:lnTo>
                    <a:pt x="1077" y="543"/>
                  </a:lnTo>
                  <a:lnTo>
                    <a:pt x="1078" y="543"/>
                  </a:lnTo>
                  <a:lnTo>
                    <a:pt x="1079" y="543"/>
                  </a:lnTo>
                  <a:lnTo>
                    <a:pt x="1079" y="542"/>
                  </a:lnTo>
                  <a:lnTo>
                    <a:pt x="1079" y="543"/>
                  </a:lnTo>
                  <a:lnTo>
                    <a:pt x="1080" y="543"/>
                  </a:lnTo>
                  <a:lnTo>
                    <a:pt x="1080" y="541"/>
                  </a:lnTo>
                  <a:lnTo>
                    <a:pt x="1080" y="542"/>
                  </a:lnTo>
                  <a:lnTo>
                    <a:pt x="1081" y="542"/>
                  </a:lnTo>
                  <a:lnTo>
                    <a:pt x="1081" y="543"/>
                  </a:lnTo>
                  <a:lnTo>
                    <a:pt x="1081" y="542"/>
                  </a:lnTo>
                  <a:lnTo>
                    <a:pt x="1082" y="542"/>
                  </a:lnTo>
                  <a:lnTo>
                    <a:pt x="1082" y="543"/>
                  </a:lnTo>
                  <a:lnTo>
                    <a:pt x="1083" y="543"/>
                  </a:lnTo>
                  <a:lnTo>
                    <a:pt x="1084" y="543"/>
                  </a:lnTo>
                  <a:lnTo>
                    <a:pt x="1084" y="537"/>
                  </a:lnTo>
                  <a:lnTo>
                    <a:pt x="1084" y="539"/>
                  </a:lnTo>
                  <a:lnTo>
                    <a:pt x="1085" y="539"/>
                  </a:lnTo>
                  <a:lnTo>
                    <a:pt x="1085" y="541"/>
                  </a:lnTo>
                  <a:lnTo>
                    <a:pt x="1086" y="541"/>
                  </a:lnTo>
                  <a:lnTo>
                    <a:pt x="1086" y="543"/>
                  </a:lnTo>
                  <a:lnTo>
                    <a:pt x="1086" y="542"/>
                  </a:lnTo>
                  <a:lnTo>
                    <a:pt x="1087" y="542"/>
                  </a:lnTo>
                  <a:lnTo>
                    <a:pt x="1087" y="540"/>
                  </a:lnTo>
                  <a:lnTo>
                    <a:pt x="1088" y="540"/>
                  </a:lnTo>
                  <a:lnTo>
                    <a:pt x="1088" y="542"/>
                  </a:lnTo>
                  <a:lnTo>
                    <a:pt x="1089" y="542"/>
                  </a:lnTo>
                  <a:lnTo>
                    <a:pt x="1089" y="544"/>
                  </a:lnTo>
                  <a:lnTo>
                    <a:pt x="1089" y="543"/>
                  </a:lnTo>
                  <a:lnTo>
                    <a:pt x="1090" y="543"/>
                  </a:lnTo>
                  <a:lnTo>
                    <a:pt x="1090" y="538"/>
                  </a:lnTo>
                  <a:lnTo>
                    <a:pt x="1091" y="538"/>
                  </a:lnTo>
                  <a:lnTo>
                    <a:pt x="1091" y="541"/>
                  </a:lnTo>
                  <a:lnTo>
                    <a:pt x="1092" y="541"/>
                  </a:lnTo>
                  <a:lnTo>
                    <a:pt x="1092" y="543"/>
                  </a:lnTo>
                  <a:lnTo>
                    <a:pt x="1093" y="543"/>
                  </a:lnTo>
                  <a:lnTo>
                    <a:pt x="1093" y="540"/>
                  </a:lnTo>
                  <a:lnTo>
                    <a:pt x="1094" y="540"/>
                  </a:lnTo>
                  <a:lnTo>
                    <a:pt x="1094" y="543"/>
                  </a:lnTo>
                  <a:lnTo>
                    <a:pt x="1094" y="542"/>
                  </a:lnTo>
                  <a:lnTo>
                    <a:pt x="1095" y="542"/>
                  </a:lnTo>
                  <a:lnTo>
                    <a:pt x="1095" y="543"/>
                  </a:lnTo>
                  <a:lnTo>
                    <a:pt x="1096" y="542"/>
                  </a:lnTo>
                  <a:lnTo>
                    <a:pt x="1096" y="541"/>
                  </a:lnTo>
                  <a:lnTo>
                    <a:pt x="1096" y="542"/>
                  </a:lnTo>
                  <a:lnTo>
                    <a:pt x="1097" y="542"/>
                  </a:lnTo>
                  <a:lnTo>
                    <a:pt x="1097" y="540"/>
                  </a:lnTo>
                  <a:lnTo>
                    <a:pt x="1097" y="541"/>
                  </a:lnTo>
                  <a:lnTo>
                    <a:pt x="1098" y="541"/>
                  </a:lnTo>
                  <a:lnTo>
                    <a:pt x="1098" y="542"/>
                  </a:lnTo>
                  <a:lnTo>
                    <a:pt x="1098" y="541"/>
                  </a:lnTo>
                  <a:lnTo>
                    <a:pt x="1099" y="541"/>
                  </a:lnTo>
                  <a:lnTo>
                    <a:pt x="1099" y="543"/>
                  </a:lnTo>
                  <a:lnTo>
                    <a:pt x="1099" y="541"/>
                  </a:lnTo>
                  <a:lnTo>
                    <a:pt x="1100" y="541"/>
                  </a:lnTo>
                  <a:lnTo>
                    <a:pt x="1100" y="543"/>
                  </a:lnTo>
                  <a:lnTo>
                    <a:pt x="1100" y="542"/>
                  </a:lnTo>
                  <a:lnTo>
                    <a:pt x="1101" y="542"/>
                  </a:lnTo>
                  <a:lnTo>
                    <a:pt x="1101" y="543"/>
                  </a:lnTo>
                  <a:lnTo>
                    <a:pt x="1102" y="542"/>
                  </a:lnTo>
                  <a:lnTo>
                    <a:pt x="1103" y="542"/>
                  </a:lnTo>
                  <a:lnTo>
                    <a:pt x="1103" y="543"/>
                  </a:lnTo>
                  <a:lnTo>
                    <a:pt x="1104" y="543"/>
                  </a:lnTo>
                  <a:lnTo>
                    <a:pt x="1105" y="543"/>
                  </a:lnTo>
                  <a:lnTo>
                    <a:pt x="1105" y="542"/>
                  </a:lnTo>
                  <a:lnTo>
                    <a:pt x="1105" y="543"/>
                  </a:lnTo>
                  <a:lnTo>
                    <a:pt x="1106" y="543"/>
                  </a:lnTo>
                  <a:lnTo>
                    <a:pt x="1106" y="544"/>
                  </a:lnTo>
                  <a:lnTo>
                    <a:pt x="1107" y="543"/>
                  </a:lnTo>
                  <a:lnTo>
                    <a:pt x="1107" y="541"/>
                  </a:lnTo>
                  <a:lnTo>
                    <a:pt x="1108" y="541"/>
                  </a:lnTo>
                  <a:lnTo>
                    <a:pt x="1108" y="543"/>
                  </a:lnTo>
                  <a:lnTo>
                    <a:pt x="1109" y="543"/>
                  </a:lnTo>
                  <a:lnTo>
                    <a:pt x="1110" y="543"/>
                  </a:lnTo>
                  <a:lnTo>
                    <a:pt x="1110" y="544"/>
                  </a:lnTo>
                  <a:lnTo>
                    <a:pt x="1111" y="544"/>
                  </a:lnTo>
                  <a:lnTo>
                    <a:pt x="1111" y="541"/>
                  </a:lnTo>
                  <a:lnTo>
                    <a:pt x="1111" y="542"/>
                  </a:lnTo>
                  <a:lnTo>
                    <a:pt x="1112" y="542"/>
                  </a:lnTo>
                  <a:lnTo>
                    <a:pt x="1112" y="540"/>
                  </a:lnTo>
                  <a:lnTo>
                    <a:pt x="1112" y="541"/>
                  </a:lnTo>
                  <a:lnTo>
                    <a:pt x="1113" y="541"/>
                  </a:lnTo>
                  <a:lnTo>
                    <a:pt x="1113" y="543"/>
                  </a:lnTo>
                  <a:lnTo>
                    <a:pt x="1113" y="542"/>
                  </a:lnTo>
                  <a:lnTo>
                    <a:pt x="1114" y="542"/>
                  </a:lnTo>
                  <a:lnTo>
                    <a:pt x="1114" y="544"/>
                  </a:lnTo>
                  <a:lnTo>
                    <a:pt x="1115" y="542"/>
                  </a:lnTo>
                  <a:lnTo>
                    <a:pt x="1115" y="541"/>
                  </a:lnTo>
                  <a:lnTo>
                    <a:pt x="1116" y="541"/>
                  </a:lnTo>
                  <a:lnTo>
                    <a:pt x="1116" y="542"/>
                  </a:lnTo>
                  <a:lnTo>
                    <a:pt x="1116" y="541"/>
                  </a:lnTo>
                  <a:lnTo>
                    <a:pt x="1117" y="541"/>
                  </a:lnTo>
                  <a:lnTo>
                    <a:pt x="1117" y="543"/>
                  </a:lnTo>
                  <a:lnTo>
                    <a:pt x="1118" y="543"/>
                  </a:lnTo>
                  <a:lnTo>
                    <a:pt x="1119" y="543"/>
                  </a:lnTo>
                  <a:lnTo>
                    <a:pt x="1119" y="539"/>
                  </a:lnTo>
                  <a:lnTo>
                    <a:pt x="1120" y="539"/>
                  </a:lnTo>
                  <a:lnTo>
                    <a:pt x="1120" y="544"/>
                  </a:lnTo>
                  <a:lnTo>
                    <a:pt x="1120" y="541"/>
                  </a:lnTo>
                  <a:lnTo>
                    <a:pt x="1121" y="541"/>
                  </a:lnTo>
                  <a:lnTo>
                    <a:pt x="1121" y="544"/>
                  </a:lnTo>
                  <a:lnTo>
                    <a:pt x="1121" y="541"/>
                  </a:lnTo>
                  <a:lnTo>
                    <a:pt x="1122" y="541"/>
                  </a:lnTo>
                  <a:lnTo>
                    <a:pt x="1122" y="544"/>
                  </a:lnTo>
                  <a:lnTo>
                    <a:pt x="1122" y="542"/>
                  </a:lnTo>
                  <a:lnTo>
                    <a:pt x="1123" y="542"/>
                  </a:lnTo>
                  <a:lnTo>
                    <a:pt x="1123" y="544"/>
                  </a:lnTo>
                  <a:lnTo>
                    <a:pt x="1123" y="542"/>
                  </a:lnTo>
                  <a:lnTo>
                    <a:pt x="1124" y="542"/>
                  </a:lnTo>
                  <a:lnTo>
                    <a:pt x="1124" y="543"/>
                  </a:lnTo>
                  <a:lnTo>
                    <a:pt x="1125" y="542"/>
                  </a:lnTo>
                  <a:lnTo>
                    <a:pt x="1126" y="542"/>
                  </a:lnTo>
                  <a:lnTo>
                    <a:pt x="1126" y="543"/>
                  </a:lnTo>
                  <a:lnTo>
                    <a:pt x="1127" y="543"/>
                  </a:lnTo>
                  <a:lnTo>
                    <a:pt x="1127" y="540"/>
                  </a:lnTo>
                  <a:lnTo>
                    <a:pt x="1128" y="540"/>
                  </a:lnTo>
                  <a:lnTo>
                    <a:pt x="1128" y="541"/>
                  </a:lnTo>
                  <a:lnTo>
                    <a:pt x="1129" y="541"/>
                  </a:lnTo>
                  <a:lnTo>
                    <a:pt x="1129" y="544"/>
                  </a:lnTo>
                  <a:lnTo>
                    <a:pt x="1129" y="542"/>
                  </a:lnTo>
                  <a:lnTo>
                    <a:pt x="1130" y="542"/>
                  </a:lnTo>
                  <a:lnTo>
                    <a:pt x="1130" y="535"/>
                  </a:lnTo>
                  <a:lnTo>
                    <a:pt x="1131" y="535"/>
                  </a:lnTo>
                  <a:lnTo>
                    <a:pt x="1131" y="543"/>
                  </a:lnTo>
                  <a:lnTo>
                    <a:pt x="1132" y="543"/>
                  </a:lnTo>
                  <a:lnTo>
                    <a:pt x="1132" y="544"/>
                  </a:lnTo>
                  <a:lnTo>
                    <a:pt x="1133" y="543"/>
                  </a:lnTo>
                  <a:lnTo>
                    <a:pt x="1133" y="539"/>
                  </a:lnTo>
                  <a:lnTo>
                    <a:pt x="1134" y="539"/>
                  </a:lnTo>
                  <a:lnTo>
                    <a:pt x="1134" y="542"/>
                  </a:lnTo>
                  <a:lnTo>
                    <a:pt x="1135" y="542"/>
                  </a:lnTo>
                  <a:lnTo>
                    <a:pt x="1135" y="543"/>
                  </a:lnTo>
                  <a:lnTo>
                    <a:pt x="1136" y="543"/>
                  </a:lnTo>
                  <a:lnTo>
                    <a:pt x="1136" y="541"/>
                  </a:lnTo>
                  <a:lnTo>
                    <a:pt x="1137" y="541"/>
                  </a:lnTo>
                  <a:lnTo>
                    <a:pt x="1137" y="544"/>
                  </a:lnTo>
                  <a:lnTo>
                    <a:pt x="1137" y="542"/>
                  </a:lnTo>
                  <a:lnTo>
                    <a:pt x="1138" y="542"/>
                  </a:lnTo>
                  <a:lnTo>
                    <a:pt x="1138" y="544"/>
                  </a:lnTo>
                  <a:lnTo>
                    <a:pt x="1138" y="542"/>
                  </a:lnTo>
                  <a:lnTo>
                    <a:pt x="1139" y="542"/>
                  </a:lnTo>
                  <a:lnTo>
                    <a:pt x="1139" y="544"/>
                  </a:lnTo>
                  <a:lnTo>
                    <a:pt x="1139" y="542"/>
                  </a:lnTo>
                  <a:lnTo>
                    <a:pt x="1140" y="542"/>
                  </a:lnTo>
                  <a:lnTo>
                    <a:pt x="1140" y="543"/>
                  </a:lnTo>
                  <a:lnTo>
                    <a:pt x="1141" y="542"/>
                  </a:lnTo>
                  <a:lnTo>
                    <a:pt x="1141" y="541"/>
                  </a:lnTo>
                  <a:lnTo>
                    <a:pt x="1141" y="542"/>
                  </a:lnTo>
                  <a:lnTo>
                    <a:pt x="1142" y="542"/>
                  </a:lnTo>
                  <a:lnTo>
                    <a:pt x="1142" y="540"/>
                  </a:lnTo>
                  <a:lnTo>
                    <a:pt x="1143" y="540"/>
                  </a:lnTo>
                  <a:lnTo>
                    <a:pt x="1143" y="543"/>
                  </a:lnTo>
                  <a:lnTo>
                    <a:pt x="1144" y="543"/>
                  </a:lnTo>
                  <a:lnTo>
                    <a:pt x="1144" y="544"/>
                  </a:lnTo>
                  <a:lnTo>
                    <a:pt x="1145" y="543"/>
                  </a:lnTo>
                  <a:lnTo>
                    <a:pt x="1145" y="541"/>
                  </a:lnTo>
                  <a:lnTo>
                    <a:pt x="1146" y="541"/>
                  </a:lnTo>
                  <a:lnTo>
                    <a:pt x="1146" y="543"/>
                  </a:lnTo>
                  <a:lnTo>
                    <a:pt x="1147" y="541"/>
                  </a:lnTo>
                  <a:lnTo>
                    <a:pt x="1147" y="535"/>
                  </a:lnTo>
                  <a:lnTo>
                    <a:pt x="1148" y="535"/>
                  </a:lnTo>
                  <a:lnTo>
                    <a:pt x="1148" y="541"/>
                  </a:lnTo>
                  <a:lnTo>
                    <a:pt x="1149" y="541"/>
                  </a:lnTo>
                  <a:lnTo>
                    <a:pt x="1149" y="543"/>
                  </a:lnTo>
                  <a:lnTo>
                    <a:pt x="1150" y="543"/>
                  </a:lnTo>
                  <a:lnTo>
                    <a:pt x="1150" y="540"/>
                  </a:lnTo>
                  <a:lnTo>
                    <a:pt x="1151" y="540"/>
                  </a:lnTo>
                  <a:lnTo>
                    <a:pt x="1152" y="540"/>
                  </a:lnTo>
                  <a:lnTo>
                    <a:pt x="1152" y="542"/>
                  </a:lnTo>
                  <a:lnTo>
                    <a:pt x="1152" y="540"/>
                  </a:lnTo>
                  <a:lnTo>
                    <a:pt x="1153" y="540"/>
                  </a:lnTo>
                  <a:lnTo>
                    <a:pt x="1153" y="542"/>
                  </a:lnTo>
                  <a:lnTo>
                    <a:pt x="1154" y="542"/>
                  </a:lnTo>
                  <a:lnTo>
                    <a:pt x="1154" y="544"/>
                  </a:lnTo>
                  <a:lnTo>
                    <a:pt x="1154" y="542"/>
                  </a:lnTo>
                  <a:lnTo>
                    <a:pt x="1155" y="542"/>
                  </a:lnTo>
                  <a:lnTo>
                    <a:pt x="1155" y="543"/>
                  </a:lnTo>
                  <a:lnTo>
                    <a:pt x="1156" y="542"/>
                  </a:lnTo>
                  <a:lnTo>
                    <a:pt x="1156" y="541"/>
                  </a:lnTo>
                  <a:lnTo>
                    <a:pt x="1157" y="541"/>
                  </a:lnTo>
                  <a:lnTo>
                    <a:pt x="1157" y="540"/>
                  </a:lnTo>
                  <a:lnTo>
                    <a:pt x="1158" y="540"/>
                  </a:lnTo>
                  <a:lnTo>
                    <a:pt x="1158" y="543"/>
                  </a:lnTo>
                  <a:lnTo>
                    <a:pt x="1158" y="541"/>
                  </a:lnTo>
                  <a:lnTo>
                    <a:pt x="1159" y="541"/>
                  </a:lnTo>
                  <a:lnTo>
                    <a:pt x="1159" y="543"/>
                  </a:lnTo>
                  <a:lnTo>
                    <a:pt x="1159" y="542"/>
                  </a:lnTo>
                  <a:lnTo>
                    <a:pt x="1160" y="542"/>
                  </a:lnTo>
                  <a:lnTo>
                    <a:pt x="1160" y="540"/>
                  </a:lnTo>
                  <a:lnTo>
                    <a:pt x="1160" y="542"/>
                  </a:lnTo>
                  <a:lnTo>
                    <a:pt x="1161" y="542"/>
                  </a:lnTo>
                  <a:lnTo>
                    <a:pt x="1161" y="544"/>
                  </a:lnTo>
                  <a:lnTo>
                    <a:pt x="1161" y="543"/>
                  </a:lnTo>
                  <a:lnTo>
                    <a:pt x="1162" y="543"/>
                  </a:lnTo>
                  <a:lnTo>
                    <a:pt x="1162" y="541"/>
                  </a:lnTo>
                  <a:lnTo>
                    <a:pt x="1163" y="541"/>
                  </a:lnTo>
                  <a:lnTo>
                    <a:pt x="1163" y="545"/>
                  </a:lnTo>
                  <a:lnTo>
                    <a:pt x="1163" y="542"/>
                  </a:lnTo>
                  <a:lnTo>
                    <a:pt x="1164" y="542"/>
                  </a:lnTo>
                  <a:lnTo>
                    <a:pt x="1164" y="545"/>
                  </a:lnTo>
                  <a:lnTo>
                    <a:pt x="1165" y="542"/>
                  </a:lnTo>
                  <a:lnTo>
                    <a:pt x="1166" y="542"/>
                  </a:lnTo>
                  <a:lnTo>
                    <a:pt x="1167" y="542"/>
                  </a:lnTo>
                  <a:lnTo>
                    <a:pt x="1167" y="544"/>
                  </a:lnTo>
                  <a:lnTo>
                    <a:pt x="1167" y="543"/>
                  </a:lnTo>
                  <a:lnTo>
                    <a:pt x="1168" y="543"/>
                  </a:lnTo>
                  <a:lnTo>
                    <a:pt x="1168" y="541"/>
                  </a:lnTo>
                  <a:lnTo>
                    <a:pt x="1169" y="541"/>
                  </a:lnTo>
                  <a:lnTo>
                    <a:pt x="1169" y="542"/>
                  </a:lnTo>
                  <a:lnTo>
                    <a:pt x="1169" y="541"/>
                  </a:lnTo>
                  <a:lnTo>
                    <a:pt x="1170" y="541"/>
                  </a:lnTo>
                  <a:lnTo>
                    <a:pt x="1170" y="544"/>
                  </a:lnTo>
                  <a:lnTo>
                    <a:pt x="1170" y="542"/>
                  </a:lnTo>
                  <a:lnTo>
                    <a:pt x="1171" y="542"/>
                  </a:lnTo>
                  <a:lnTo>
                    <a:pt x="1171" y="543"/>
                  </a:lnTo>
                  <a:lnTo>
                    <a:pt x="1172" y="543"/>
                  </a:lnTo>
                  <a:lnTo>
                    <a:pt x="1173" y="543"/>
                  </a:lnTo>
                  <a:lnTo>
                    <a:pt x="1173" y="541"/>
                  </a:lnTo>
                  <a:lnTo>
                    <a:pt x="1174" y="541"/>
                  </a:lnTo>
                  <a:lnTo>
                    <a:pt x="1174" y="543"/>
                  </a:lnTo>
                  <a:lnTo>
                    <a:pt x="1174" y="541"/>
                  </a:lnTo>
                  <a:lnTo>
                    <a:pt x="1175" y="541"/>
                  </a:lnTo>
                  <a:lnTo>
                    <a:pt x="1175" y="542"/>
                  </a:lnTo>
                  <a:lnTo>
                    <a:pt x="1176" y="542"/>
                  </a:lnTo>
                  <a:lnTo>
                    <a:pt x="1176" y="540"/>
                  </a:lnTo>
                  <a:lnTo>
                    <a:pt x="1176" y="542"/>
                  </a:lnTo>
                  <a:lnTo>
                    <a:pt x="1177" y="542"/>
                  </a:lnTo>
                  <a:lnTo>
                    <a:pt x="1177" y="543"/>
                  </a:lnTo>
                  <a:lnTo>
                    <a:pt x="1178" y="543"/>
                  </a:lnTo>
                  <a:lnTo>
                    <a:pt x="1178" y="541"/>
                  </a:lnTo>
                  <a:lnTo>
                    <a:pt x="1179" y="541"/>
                  </a:lnTo>
                  <a:lnTo>
                    <a:pt x="1179" y="538"/>
                  </a:lnTo>
                  <a:lnTo>
                    <a:pt x="1179" y="539"/>
                  </a:lnTo>
                  <a:lnTo>
                    <a:pt x="1180" y="539"/>
                  </a:lnTo>
                  <a:lnTo>
                    <a:pt x="1180" y="542"/>
                  </a:lnTo>
                  <a:lnTo>
                    <a:pt x="1180" y="541"/>
                  </a:lnTo>
                  <a:lnTo>
                    <a:pt x="1181" y="541"/>
                  </a:lnTo>
                  <a:lnTo>
                    <a:pt x="1181" y="542"/>
                  </a:lnTo>
                  <a:lnTo>
                    <a:pt x="1182" y="542"/>
                  </a:lnTo>
                  <a:lnTo>
                    <a:pt x="1182" y="539"/>
                  </a:lnTo>
                  <a:lnTo>
                    <a:pt x="1182" y="541"/>
                  </a:lnTo>
                  <a:lnTo>
                    <a:pt x="1183" y="541"/>
                  </a:lnTo>
                  <a:lnTo>
                    <a:pt x="1183" y="543"/>
                  </a:lnTo>
                  <a:lnTo>
                    <a:pt x="1184" y="543"/>
                  </a:lnTo>
                  <a:lnTo>
                    <a:pt x="1185" y="543"/>
                  </a:lnTo>
                  <a:lnTo>
                    <a:pt x="1186" y="543"/>
                  </a:lnTo>
                  <a:lnTo>
                    <a:pt x="1186" y="542"/>
                  </a:lnTo>
                  <a:lnTo>
                    <a:pt x="1187" y="542"/>
                  </a:lnTo>
                  <a:lnTo>
                    <a:pt x="1187" y="544"/>
                  </a:lnTo>
                  <a:lnTo>
                    <a:pt x="1187" y="543"/>
                  </a:lnTo>
                  <a:lnTo>
                    <a:pt x="1188" y="543"/>
                  </a:lnTo>
                  <a:lnTo>
                    <a:pt x="1188" y="544"/>
                  </a:lnTo>
                  <a:lnTo>
                    <a:pt x="1189" y="543"/>
                  </a:lnTo>
                  <a:lnTo>
                    <a:pt x="1189" y="542"/>
                  </a:lnTo>
                  <a:lnTo>
                    <a:pt x="1190" y="542"/>
                  </a:lnTo>
                  <a:lnTo>
                    <a:pt x="1190" y="544"/>
                  </a:lnTo>
                  <a:lnTo>
                    <a:pt x="1190" y="542"/>
                  </a:lnTo>
                  <a:lnTo>
                    <a:pt x="1191" y="542"/>
                  </a:lnTo>
                  <a:lnTo>
                    <a:pt x="1191" y="544"/>
                  </a:lnTo>
                  <a:lnTo>
                    <a:pt x="1191" y="542"/>
                  </a:lnTo>
                  <a:lnTo>
                    <a:pt x="1192" y="542"/>
                  </a:lnTo>
                  <a:lnTo>
                    <a:pt x="1192" y="544"/>
                  </a:lnTo>
                  <a:lnTo>
                    <a:pt x="1193" y="544"/>
                  </a:lnTo>
                  <a:lnTo>
                    <a:pt x="1194" y="544"/>
                  </a:lnTo>
                  <a:lnTo>
                    <a:pt x="1194" y="542"/>
                  </a:lnTo>
                  <a:lnTo>
                    <a:pt x="1195" y="542"/>
                  </a:lnTo>
                  <a:lnTo>
                    <a:pt x="1195" y="543"/>
                  </a:lnTo>
                  <a:lnTo>
                    <a:pt x="1196" y="543"/>
                  </a:lnTo>
                  <a:lnTo>
                    <a:pt x="1196" y="537"/>
                  </a:lnTo>
                  <a:lnTo>
                    <a:pt x="1196" y="539"/>
                  </a:lnTo>
                  <a:lnTo>
                    <a:pt x="1197" y="539"/>
                  </a:lnTo>
                  <a:lnTo>
                    <a:pt x="1197" y="542"/>
                  </a:lnTo>
                  <a:lnTo>
                    <a:pt x="1197" y="541"/>
                  </a:lnTo>
                  <a:lnTo>
                    <a:pt x="1198" y="541"/>
                  </a:lnTo>
                  <a:lnTo>
                    <a:pt x="1198" y="543"/>
                  </a:lnTo>
                  <a:lnTo>
                    <a:pt x="1198" y="541"/>
                  </a:lnTo>
                  <a:lnTo>
                    <a:pt x="1199" y="541"/>
                  </a:lnTo>
                  <a:lnTo>
                    <a:pt x="1199" y="542"/>
                  </a:lnTo>
                  <a:lnTo>
                    <a:pt x="1200" y="542"/>
                  </a:lnTo>
                  <a:lnTo>
                    <a:pt x="1200" y="543"/>
                  </a:lnTo>
                  <a:lnTo>
                    <a:pt x="1200" y="542"/>
                  </a:lnTo>
                  <a:lnTo>
                    <a:pt x="1201" y="542"/>
                  </a:lnTo>
                  <a:lnTo>
                    <a:pt x="1201" y="543"/>
                  </a:lnTo>
                  <a:lnTo>
                    <a:pt x="1202" y="542"/>
                  </a:lnTo>
                  <a:lnTo>
                    <a:pt x="1202" y="541"/>
                  </a:lnTo>
                  <a:lnTo>
                    <a:pt x="1202" y="542"/>
                  </a:lnTo>
                  <a:lnTo>
                    <a:pt x="1203" y="542"/>
                  </a:lnTo>
                  <a:lnTo>
                    <a:pt x="1203" y="543"/>
                  </a:lnTo>
                  <a:lnTo>
                    <a:pt x="1204" y="543"/>
                  </a:lnTo>
                  <a:lnTo>
                    <a:pt x="1204" y="544"/>
                  </a:lnTo>
                  <a:lnTo>
                    <a:pt x="1205" y="543"/>
                  </a:lnTo>
                  <a:lnTo>
                    <a:pt x="1205" y="542"/>
                  </a:lnTo>
                  <a:lnTo>
                    <a:pt x="1205" y="543"/>
                  </a:lnTo>
                  <a:lnTo>
                    <a:pt x="1206" y="543"/>
                  </a:lnTo>
                  <a:lnTo>
                    <a:pt x="1207" y="543"/>
                  </a:lnTo>
                  <a:lnTo>
                    <a:pt x="1207" y="541"/>
                  </a:lnTo>
                  <a:lnTo>
                    <a:pt x="1207" y="544"/>
                  </a:lnTo>
                  <a:lnTo>
                    <a:pt x="1208" y="541"/>
                  </a:lnTo>
                  <a:lnTo>
                    <a:pt x="1208" y="539"/>
                  </a:lnTo>
                  <a:lnTo>
                    <a:pt x="1208" y="541"/>
                  </a:lnTo>
                  <a:lnTo>
                    <a:pt x="1209" y="541"/>
                  </a:lnTo>
                  <a:lnTo>
                    <a:pt x="1209" y="538"/>
                  </a:lnTo>
                  <a:lnTo>
                    <a:pt x="1209" y="541"/>
                  </a:lnTo>
                  <a:lnTo>
                    <a:pt x="1210" y="541"/>
                  </a:lnTo>
                  <a:lnTo>
                    <a:pt x="1210" y="543"/>
                  </a:lnTo>
                  <a:lnTo>
                    <a:pt x="1211" y="543"/>
                  </a:lnTo>
                  <a:lnTo>
                    <a:pt x="1211" y="540"/>
                  </a:lnTo>
                  <a:lnTo>
                    <a:pt x="1211" y="541"/>
                  </a:lnTo>
                  <a:lnTo>
                    <a:pt x="1212" y="541"/>
                  </a:lnTo>
                  <a:lnTo>
                    <a:pt x="1212" y="543"/>
                  </a:lnTo>
                  <a:lnTo>
                    <a:pt x="1213" y="541"/>
                  </a:lnTo>
                  <a:lnTo>
                    <a:pt x="1213" y="540"/>
                  </a:lnTo>
                  <a:lnTo>
                    <a:pt x="1213" y="541"/>
                  </a:lnTo>
                  <a:lnTo>
                    <a:pt x="1214" y="541"/>
                  </a:lnTo>
                  <a:lnTo>
                    <a:pt x="1215" y="541"/>
                  </a:lnTo>
                  <a:lnTo>
                    <a:pt x="1215" y="543"/>
                  </a:lnTo>
                  <a:lnTo>
                    <a:pt x="1215" y="542"/>
                  </a:lnTo>
                  <a:lnTo>
                    <a:pt x="1216" y="542"/>
                  </a:lnTo>
                  <a:lnTo>
                    <a:pt x="1216" y="544"/>
                  </a:lnTo>
                  <a:lnTo>
                    <a:pt x="1217" y="542"/>
                  </a:lnTo>
                  <a:lnTo>
                    <a:pt x="1217" y="541"/>
                  </a:lnTo>
                  <a:lnTo>
                    <a:pt x="1217" y="542"/>
                  </a:lnTo>
                  <a:lnTo>
                    <a:pt x="1218" y="542"/>
                  </a:lnTo>
                  <a:lnTo>
                    <a:pt x="1218" y="543"/>
                  </a:lnTo>
                  <a:lnTo>
                    <a:pt x="1219" y="542"/>
                  </a:lnTo>
                  <a:lnTo>
                    <a:pt x="1219" y="540"/>
                  </a:lnTo>
                  <a:lnTo>
                    <a:pt x="1220" y="540"/>
                  </a:lnTo>
                  <a:lnTo>
                    <a:pt x="1220" y="541"/>
                  </a:lnTo>
                  <a:lnTo>
                    <a:pt x="1221" y="541"/>
                  </a:lnTo>
                  <a:lnTo>
                    <a:pt x="1221" y="543"/>
                  </a:lnTo>
                  <a:lnTo>
                    <a:pt x="1222" y="543"/>
                  </a:lnTo>
                  <a:lnTo>
                    <a:pt x="1222" y="539"/>
                  </a:lnTo>
                  <a:lnTo>
                    <a:pt x="1222" y="542"/>
                  </a:lnTo>
                  <a:lnTo>
                    <a:pt x="1223" y="542"/>
                  </a:lnTo>
                  <a:lnTo>
                    <a:pt x="1223" y="538"/>
                  </a:lnTo>
                  <a:lnTo>
                    <a:pt x="1223" y="540"/>
                  </a:lnTo>
                  <a:lnTo>
                    <a:pt x="1224" y="540"/>
                  </a:lnTo>
                  <a:lnTo>
                    <a:pt x="1224" y="543"/>
                  </a:lnTo>
                  <a:lnTo>
                    <a:pt x="1224" y="541"/>
                  </a:lnTo>
                  <a:lnTo>
                    <a:pt x="1225" y="541"/>
                  </a:lnTo>
                  <a:lnTo>
                    <a:pt x="1225" y="536"/>
                  </a:lnTo>
                  <a:lnTo>
                    <a:pt x="1225" y="541"/>
                  </a:lnTo>
                  <a:lnTo>
                    <a:pt x="1226" y="541"/>
                  </a:lnTo>
                  <a:lnTo>
                    <a:pt x="1226" y="535"/>
                  </a:lnTo>
                  <a:lnTo>
                    <a:pt x="1226" y="543"/>
                  </a:lnTo>
                  <a:lnTo>
                    <a:pt x="1226" y="538"/>
                  </a:lnTo>
                  <a:lnTo>
                    <a:pt x="1227" y="538"/>
                  </a:lnTo>
                  <a:lnTo>
                    <a:pt x="1227" y="543"/>
                  </a:lnTo>
                  <a:lnTo>
                    <a:pt x="1228" y="538"/>
                  </a:lnTo>
                  <a:lnTo>
                    <a:pt x="1228" y="529"/>
                  </a:lnTo>
                  <a:lnTo>
                    <a:pt x="1228" y="531"/>
                  </a:lnTo>
                  <a:lnTo>
                    <a:pt x="1229" y="531"/>
                  </a:lnTo>
                  <a:lnTo>
                    <a:pt x="1229" y="539"/>
                  </a:lnTo>
                  <a:lnTo>
                    <a:pt x="1230" y="539"/>
                  </a:lnTo>
                  <a:lnTo>
                    <a:pt x="1230" y="542"/>
                  </a:lnTo>
                  <a:lnTo>
                    <a:pt x="1230" y="540"/>
                  </a:lnTo>
                  <a:lnTo>
                    <a:pt x="1231" y="540"/>
                  </a:lnTo>
                  <a:lnTo>
                    <a:pt x="1231" y="535"/>
                  </a:lnTo>
                  <a:lnTo>
                    <a:pt x="1231" y="539"/>
                  </a:lnTo>
                  <a:lnTo>
                    <a:pt x="1232" y="539"/>
                  </a:lnTo>
                  <a:lnTo>
                    <a:pt x="1232" y="541"/>
                  </a:lnTo>
                  <a:lnTo>
                    <a:pt x="1232" y="540"/>
                  </a:lnTo>
                  <a:lnTo>
                    <a:pt x="1233" y="540"/>
                  </a:lnTo>
                  <a:lnTo>
                    <a:pt x="1233" y="543"/>
                  </a:lnTo>
                  <a:lnTo>
                    <a:pt x="1233" y="542"/>
                  </a:lnTo>
                  <a:lnTo>
                    <a:pt x="1234" y="542"/>
                  </a:lnTo>
                  <a:lnTo>
                    <a:pt x="1234" y="543"/>
                  </a:lnTo>
                  <a:lnTo>
                    <a:pt x="1235" y="542"/>
                  </a:lnTo>
                  <a:lnTo>
                    <a:pt x="1235" y="541"/>
                  </a:lnTo>
                  <a:lnTo>
                    <a:pt x="1235" y="542"/>
                  </a:lnTo>
                  <a:lnTo>
                    <a:pt x="1236" y="542"/>
                  </a:lnTo>
                  <a:lnTo>
                    <a:pt x="1236" y="543"/>
                  </a:lnTo>
                  <a:lnTo>
                    <a:pt x="1237" y="543"/>
                  </a:lnTo>
                  <a:lnTo>
                    <a:pt x="1237" y="541"/>
                  </a:lnTo>
                  <a:lnTo>
                    <a:pt x="1238" y="541"/>
                  </a:lnTo>
                  <a:lnTo>
                    <a:pt x="1238" y="542"/>
                  </a:lnTo>
                  <a:lnTo>
                    <a:pt x="1239" y="542"/>
                  </a:lnTo>
                  <a:lnTo>
                    <a:pt x="1239" y="540"/>
                  </a:lnTo>
                  <a:lnTo>
                    <a:pt x="1239" y="542"/>
                  </a:lnTo>
                  <a:lnTo>
                    <a:pt x="1240" y="542"/>
                  </a:lnTo>
                  <a:lnTo>
                    <a:pt x="1240" y="543"/>
                  </a:lnTo>
                  <a:lnTo>
                    <a:pt x="1240" y="542"/>
                  </a:lnTo>
                  <a:lnTo>
                    <a:pt x="1241" y="542"/>
                  </a:lnTo>
                  <a:lnTo>
                    <a:pt x="1241" y="543"/>
                  </a:lnTo>
                  <a:lnTo>
                    <a:pt x="1242" y="542"/>
                  </a:lnTo>
                  <a:lnTo>
                    <a:pt x="1243" y="542"/>
                  </a:lnTo>
                  <a:lnTo>
                    <a:pt x="1243" y="543"/>
                  </a:lnTo>
                  <a:lnTo>
                    <a:pt x="1244" y="543"/>
                  </a:lnTo>
                  <a:lnTo>
                    <a:pt x="1244" y="544"/>
                  </a:lnTo>
                  <a:lnTo>
                    <a:pt x="1245" y="543"/>
                  </a:lnTo>
                  <a:lnTo>
                    <a:pt x="1245" y="541"/>
                  </a:lnTo>
                  <a:lnTo>
                    <a:pt x="1245" y="542"/>
                  </a:lnTo>
                  <a:lnTo>
                    <a:pt x="1246" y="542"/>
                  </a:lnTo>
                  <a:lnTo>
                    <a:pt x="1247" y="542"/>
                  </a:lnTo>
                  <a:lnTo>
                    <a:pt x="1247" y="543"/>
                  </a:lnTo>
                  <a:lnTo>
                    <a:pt x="1247" y="542"/>
                  </a:lnTo>
                  <a:lnTo>
                    <a:pt x="1248" y="542"/>
                  </a:lnTo>
                  <a:lnTo>
                    <a:pt x="1248" y="543"/>
                  </a:lnTo>
                  <a:lnTo>
                    <a:pt x="1249" y="542"/>
                  </a:lnTo>
                  <a:lnTo>
                    <a:pt x="1249" y="540"/>
                  </a:lnTo>
                  <a:lnTo>
                    <a:pt x="1250" y="540"/>
                  </a:lnTo>
                  <a:lnTo>
                    <a:pt x="1250" y="543"/>
                  </a:lnTo>
                  <a:lnTo>
                    <a:pt x="1250" y="541"/>
                  </a:lnTo>
                  <a:lnTo>
                    <a:pt x="1251" y="541"/>
                  </a:lnTo>
                  <a:lnTo>
                    <a:pt x="1251" y="543"/>
                  </a:lnTo>
                  <a:lnTo>
                    <a:pt x="1251" y="541"/>
                  </a:lnTo>
                  <a:lnTo>
                    <a:pt x="1252" y="541"/>
                  </a:lnTo>
                  <a:lnTo>
                    <a:pt x="1252" y="542"/>
                  </a:lnTo>
                  <a:lnTo>
                    <a:pt x="1252" y="541"/>
                  </a:lnTo>
                  <a:lnTo>
                    <a:pt x="1253" y="541"/>
                  </a:lnTo>
                  <a:lnTo>
                    <a:pt x="1253" y="544"/>
                  </a:lnTo>
                  <a:lnTo>
                    <a:pt x="1253" y="542"/>
                  </a:lnTo>
                  <a:lnTo>
                    <a:pt x="1254" y="542"/>
                  </a:lnTo>
                  <a:lnTo>
                    <a:pt x="1254" y="543"/>
                  </a:lnTo>
                  <a:lnTo>
                    <a:pt x="1254" y="542"/>
                  </a:lnTo>
                  <a:lnTo>
                    <a:pt x="1255" y="542"/>
                  </a:lnTo>
                  <a:lnTo>
                    <a:pt x="1255" y="543"/>
                  </a:lnTo>
                  <a:lnTo>
                    <a:pt x="1256" y="543"/>
                  </a:lnTo>
                  <a:lnTo>
                    <a:pt x="1256" y="544"/>
                  </a:lnTo>
                  <a:lnTo>
                    <a:pt x="1256" y="543"/>
                  </a:lnTo>
                  <a:lnTo>
                    <a:pt x="1257" y="543"/>
                  </a:lnTo>
                  <a:lnTo>
                    <a:pt x="1257" y="544"/>
                  </a:lnTo>
                  <a:lnTo>
                    <a:pt x="1258" y="544"/>
                  </a:lnTo>
                  <a:lnTo>
                    <a:pt x="1259" y="544"/>
                  </a:lnTo>
                  <a:lnTo>
                    <a:pt x="1259" y="543"/>
                  </a:lnTo>
                  <a:lnTo>
                    <a:pt x="1259" y="544"/>
                  </a:lnTo>
                  <a:lnTo>
                    <a:pt x="1260" y="544"/>
                  </a:lnTo>
                  <a:lnTo>
                    <a:pt x="1260" y="539"/>
                  </a:lnTo>
                  <a:lnTo>
                    <a:pt x="1261" y="539"/>
                  </a:lnTo>
                  <a:lnTo>
                    <a:pt x="1261" y="540"/>
                  </a:lnTo>
                  <a:lnTo>
                    <a:pt x="1262" y="540"/>
                  </a:lnTo>
                  <a:lnTo>
                    <a:pt x="1262" y="538"/>
                  </a:lnTo>
                  <a:lnTo>
                    <a:pt x="1262" y="543"/>
                  </a:lnTo>
                  <a:lnTo>
                    <a:pt x="1262" y="540"/>
                  </a:lnTo>
                  <a:lnTo>
                    <a:pt x="1263" y="540"/>
                  </a:lnTo>
                  <a:lnTo>
                    <a:pt x="1263" y="544"/>
                  </a:lnTo>
                  <a:lnTo>
                    <a:pt x="1263" y="540"/>
                  </a:lnTo>
                  <a:lnTo>
                    <a:pt x="1264" y="540"/>
                  </a:lnTo>
                  <a:lnTo>
                    <a:pt x="1264" y="542"/>
                  </a:lnTo>
                  <a:lnTo>
                    <a:pt x="1264" y="540"/>
                  </a:lnTo>
                  <a:lnTo>
                    <a:pt x="1265" y="540"/>
                  </a:lnTo>
                  <a:lnTo>
                    <a:pt x="1265" y="543"/>
                  </a:lnTo>
                  <a:lnTo>
                    <a:pt x="1265" y="540"/>
                  </a:lnTo>
                  <a:lnTo>
                    <a:pt x="1266" y="540"/>
                  </a:lnTo>
                  <a:lnTo>
                    <a:pt x="1266" y="543"/>
                  </a:lnTo>
                  <a:lnTo>
                    <a:pt x="1266" y="542"/>
                  </a:lnTo>
                  <a:lnTo>
                    <a:pt x="1267" y="542"/>
                  </a:lnTo>
                  <a:lnTo>
                    <a:pt x="1267" y="543"/>
                  </a:lnTo>
                  <a:lnTo>
                    <a:pt x="1268" y="543"/>
                  </a:lnTo>
                  <a:lnTo>
                    <a:pt x="1269" y="543"/>
                  </a:lnTo>
                  <a:lnTo>
                    <a:pt x="1269" y="541"/>
                  </a:lnTo>
                  <a:lnTo>
                    <a:pt x="1270" y="541"/>
                  </a:lnTo>
                  <a:lnTo>
                    <a:pt x="1270" y="545"/>
                  </a:lnTo>
                  <a:lnTo>
                    <a:pt x="1271" y="545"/>
                  </a:lnTo>
                  <a:lnTo>
                    <a:pt x="1271" y="527"/>
                  </a:lnTo>
                  <a:lnTo>
                    <a:pt x="1272" y="527"/>
                  </a:lnTo>
                  <a:lnTo>
                    <a:pt x="1272" y="538"/>
                  </a:lnTo>
                  <a:lnTo>
                    <a:pt x="1273" y="538"/>
                  </a:lnTo>
                  <a:lnTo>
                    <a:pt x="1273" y="542"/>
                  </a:lnTo>
                  <a:lnTo>
                    <a:pt x="1273" y="540"/>
                  </a:lnTo>
                  <a:lnTo>
                    <a:pt x="1274" y="540"/>
                  </a:lnTo>
                  <a:lnTo>
                    <a:pt x="1274" y="526"/>
                  </a:lnTo>
                  <a:lnTo>
                    <a:pt x="1275" y="526"/>
                  </a:lnTo>
                  <a:lnTo>
                    <a:pt x="1275" y="538"/>
                  </a:lnTo>
                  <a:lnTo>
                    <a:pt x="1276" y="538"/>
                  </a:lnTo>
                  <a:lnTo>
                    <a:pt x="1276" y="456"/>
                  </a:lnTo>
                  <a:lnTo>
                    <a:pt x="1276" y="552"/>
                  </a:lnTo>
                  <a:lnTo>
                    <a:pt x="1277" y="456"/>
                  </a:lnTo>
                  <a:lnTo>
                    <a:pt x="1277" y="129"/>
                  </a:lnTo>
                  <a:lnTo>
                    <a:pt x="1277" y="191"/>
                  </a:lnTo>
                  <a:lnTo>
                    <a:pt x="1278" y="191"/>
                  </a:lnTo>
                  <a:lnTo>
                    <a:pt x="1278" y="510"/>
                  </a:lnTo>
                  <a:lnTo>
                    <a:pt x="1278" y="502"/>
                  </a:lnTo>
                  <a:lnTo>
                    <a:pt x="1279" y="502"/>
                  </a:lnTo>
                  <a:lnTo>
                    <a:pt x="1279" y="524"/>
                  </a:lnTo>
                  <a:lnTo>
                    <a:pt x="1280" y="502"/>
                  </a:lnTo>
                  <a:lnTo>
                    <a:pt x="1280" y="469"/>
                  </a:lnTo>
                  <a:lnTo>
                    <a:pt x="1280" y="489"/>
                  </a:lnTo>
                  <a:lnTo>
                    <a:pt x="1281" y="489"/>
                  </a:lnTo>
                  <a:lnTo>
                    <a:pt x="1281" y="529"/>
                  </a:lnTo>
                  <a:lnTo>
                    <a:pt x="1282" y="529"/>
                  </a:lnTo>
                  <a:lnTo>
                    <a:pt x="1282" y="535"/>
                  </a:lnTo>
                  <a:lnTo>
                    <a:pt x="1282" y="529"/>
                  </a:lnTo>
                  <a:lnTo>
                    <a:pt x="1283" y="529"/>
                  </a:lnTo>
                  <a:lnTo>
                    <a:pt x="1283" y="531"/>
                  </a:lnTo>
                  <a:lnTo>
                    <a:pt x="1284" y="531"/>
                  </a:lnTo>
                  <a:lnTo>
                    <a:pt x="1284" y="538"/>
                  </a:lnTo>
                  <a:lnTo>
                    <a:pt x="1285" y="538"/>
                  </a:lnTo>
                  <a:lnTo>
                    <a:pt x="1285" y="542"/>
                  </a:lnTo>
                  <a:lnTo>
                    <a:pt x="1285" y="540"/>
                  </a:lnTo>
                  <a:lnTo>
                    <a:pt x="1286" y="540"/>
                  </a:lnTo>
                  <a:lnTo>
                    <a:pt x="1286" y="542"/>
                  </a:lnTo>
                  <a:lnTo>
                    <a:pt x="1286" y="541"/>
                  </a:lnTo>
                  <a:lnTo>
                    <a:pt x="1287" y="541"/>
                  </a:lnTo>
                  <a:lnTo>
                    <a:pt x="1287" y="542"/>
                  </a:lnTo>
                  <a:lnTo>
                    <a:pt x="1288" y="542"/>
                  </a:lnTo>
                  <a:lnTo>
                    <a:pt x="1288" y="543"/>
                  </a:lnTo>
                  <a:lnTo>
                    <a:pt x="1289" y="543"/>
                  </a:lnTo>
                  <a:lnTo>
                    <a:pt x="1289" y="541"/>
                  </a:lnTo>
                  <a:lnTo>
                    <a:pt x="1289" y="542"/>
                  </a:lnTo>
                  <a:lnTo>
                    <a:pt x="1290" y="542"/>
                  </a:lnTo>
                  <a:lnTo>
                    <a:pt x="1290" y="543"/>
                  </a:lnTo>
                  <a:lnTo>
                    <a:pt x="1291" y="542"/>
                  </a:lnTo>
                  <a:lnTo>
                    <a:pt x="1292" y="542"/>
                  </a:lnTo>
                  <a:lnTo>
                    <a:pt x="1292" y="544"/>
                  </a:lnTo>
                  <a:lnTo>
                    <a:pt x="1293" y="544"/>
                  </a:lnTo>
                  <a:lnTo>
                    <a:pt x="1293" y="540"/>
                  </a:lnTo>
                  <a:lnTo>
                    <a:pt x="1294" y="540"/>
                  </a:lnTo>
                  <a:lnTo>
                    <a:pt x="1294" y="543"/>
                  </a:lnTo>
                  <a:lnTo>
                    <a:pt x="1295" y="543"/>
                  </a:lnTo>
                  <a:lnTo>
                    <a:pt x="1296" y="543"/>
                  </a:lnTo>
                  <a:lnTo>
                    <a:pt x="1296" y="542"/>
                  </a:lnTo>
                  <a:lnTo>
                    <a:pt x="1297" y="542"/>
                  </a:lnTo>
                  <a:lnTo>
                    <a:pt x="1297" y="541"/>
                  </a:lnTo>
                  <a:lnTo>
                    <a:pt x="1297" y="542"/>
                  </a:lnTo>
                  <a:lnTo>
                    <a:pt x="1298" y="542"/>
                  </a:lnTo>
                  <a:lnTo>
                    <a:pt x="1298" y="540"/>
                  </a:lnTo>
                  <a:lnTo>
                    <a:pt x="1298" y="542"/>
                  </a:lnTo>
                  <a:lnTo>
                    <a:pt x="1299" y="542"/>
                  </a:lnTo>
                  <a:lnTo>
                    <a:pt x="1299" y="544"/>
                  </a:lnTo>
                  <a:lnTo>
                    <a:pt x="1299" y="542"/>
                  </a:lnTo>
                  <a:lnTo>
                    <a:pt x="1300" y="542"/>
                  </a:lnTo>
                  <a:lnTo>
                    <a:pt x="1300" y="543"/>
                  </a:lnTo>
                  <a:lnTo>
                    <a:pt x="1300" y="542"/>
                  </a:lnTo>
                  <a:lnTo>
                    <a:pt x="1301" y="542"/>
                  </a:lnTo>
                  <a:lnTo>
                    <a:pt x="1301" y="543"/>
                  </a:lnTo>
                  <a:lnTo>
                    <a:pt x="1302" y="543"/>
                  </a:lnTo>
                  <a:lnTo>
                    <a:pt x="1302" y="538"/>
                  </a:lnTo>
                  <a:lnTo>
                    <a:pt x="1302" y="544"/>
                  </a:lnTo>
                  <a:lnTo>
                    <a:pt x="1302" y="540"/>
                  </a:lnTo>
                  <a:lnTo>
                    <a:pt x="1303" y="540"/>
                  </a:lnTo>
                  <a:lnTo>
                    <a:pt x="1303" y="536"/>
                  </a:lnTo>
                  <a:lnTo>
                    <a:pt x="1303" y="540"/>
                  </a:lnTo>
                  <a:lnTo>
                    <a:pt x="1304" y="540"/>
                  </a:lnTo>
                  <a:lnTo>
                    <a:pt x="1304" y="543"/>
                  </a:lnTo>
                  <a:lnTo>
                    <a:pt x="1304" y="541"/>
                  </a:lnTo>
                  <a:lnTo>
                    <a:pt x="1305" y="541"/>
                  </a:lnTo>
                  <a:lnTo>
                    <a:pt x="1305" y="543"/>
                  </a:lnTo>
                  <a:lnTo>
                    <a:pt x="1305" y="541"/>
                  </a:lnTo>
                  <a:lnTo>
                    <a:pt x="1306" y="541"/>
                  </a:lnTo>
                  <a:lnTo>
                    <a:pt x="1306" y="542"/>
                  </a:lnTo>
                  <a:lnTo>
                    <a:pt x="1307" y="542"/>
                  </a:lnTo>
                  <a:lnTo>
                    <a:pt x="1307" y="543"/>
                  </a:lnTo>
                  <a:lnTo>
                    <a:pt x="1307" y="542"/>
                  </a:lnTo>
                  <a:lnTo>
                    <a:pt x="1308" y="542"/>
                  </a:lnTo>
                  <a:lnTo>
                    <a:pt x="1308" y="543"/>
                  </a:lnTo>
                  <a:lnTo>
                    <a:pt x="1309" y="543"/>
                  </a:lnTo>
                  <a:lnTo>
                    <a:pt x="1310" y="543"/>
                  </a:lnTo>
                  <a:lnTo>
                    <a:pt x="1311" y="543"/>
                  </a:lnTo>
                  <a:lnTo>
                    <a:pt x="1311" y="541"/>
                  </a:lnTo>
                  <a:lnTo>
                    <a:pt x="1312" y="541"/>
                  </a:lnTo>
                  <a:lnTo>
                    <a:pt x="1312" y="544"/>
                  </a:lnTo>
                  <a:lnTo>
                    <a:pt x="1312" y="542"/>
                  </a:lnTo>
                  <a:lnTo>
                    <a:pt x="1313" y="542"/>
                  </a:lnTo>
                  <a:lnTo>
                    <a:pt x="1313" y="544"/>
                  </a:lnTo>
                  <a:lnTo>
                    <a:pt x="1313" y="542"/>
                  </a:lnTo>
                  <a:lnTo>
                    <a:pt x="1314" y="542"/>
                  </a:lnTo>
                  <a:lnTo>
                    <a:pt x="1314" y="543"/>
                  </a:lnTo>
                  <a:lnTo>
                    <a:pt x="1315" y="542"/>
                  </a:lnTo>
                  <a:lnTo>
                    <a:pt x="1316" y="542"/>
                  </a:lnTo>
                  <a:lnTo>
                    <a:pt x="1316" y="541"/>
                  </a:lnTo>
                  <a:lnTo>
                    <a:pt x="1317" y="541"/>
                  </a:lnTo>
                  <a:lnTo>
                    <a:pt x="1317" y="542"/>
                  </a:lnTo>
                  <a:lnTo>
                    <a:pt x="1317" y="541"/>
                  </a:lnTo>
                  <a:lnTo>
                    <a:pt x="1318" y="541"/>
                  </a:lnTo>
                  <a:lnTo>
                    <a:pt x="1318" y="544"/>
                  </a:lnTo>
                  <a:lnTo>
                    <a:pt x="1318" y="543"/>
                  </a:lnTo>
                  <a:lnTo>
                    <a:pt x="1319" y="543"/>
                  </a:lnTo>
                  <a:lnTo>
                    <a:pt x="1319" y="544"/>
                  </a:lnTo>
                  <a:lnTo>
                    <a:pt x="1320" y="543"/>
                  </a:lnTo>
                  <a:lnTo>
                    <a:pt x="1321" y="543"/>
                  </a:lnTo>
                  <a:lnTo>
                    <a:pt x="1322" y="543"/>
                  </a:lnTo>
                  <a:lnTo>
                    <a:pt x="1324" y="543"/>
                  </a:lnTo>
                  <a:lnTo>
                    <a:pt x="1325" y="543"/>
                  </a:lnTo>
                  <a:lnTo>
                    <a:pt x="1325" y="542"/>
                  </a:lnTo>
                  <a:lnTo>
                    <a:pt x="1326" y="542"/>
                  </a:lnTo>
                  <a:lnTo>
                    <a:pt x="1326" y="543"/>
                  </a:lnTo>
                  <a:lnTo>
                    <a:pt x="1326" y="542"/>
                  </a:lnTo>
                  <a:lnTo>
                    <a:pt x="1327" y="542"/>
                  </a:lnTo>
                  <a:lnTo>
                    <a:pt x="1327" y="543"/>
                  </a:lnTo>
                  <a:lnTo>
                    <a:pt x="1327" y="542"/>
                  </a:lnTo>
                  <a:lnTo>
                    <a:pt x="1328" y="542"/>
                  </a:lnTo>
                  <a:lnTo>
                    <a:pt x="1328" y="544"/>
                  </a:lnTo>
                  <a:lnTo>
                    <a:pt x="1328" y="543"/>
                  </a:lnTo>
                  <a:lnTo>
                    <a:pt x="1329" y="543"/>
                  </a:lnTo>
                  <a:lnTo>
                    <a:pt x="1330" y="543"/>
                  </a:lnTo>
                  <a:lnTo>
                    <a:pt x="1331" y="543"/>
                  </a:lnTo>
                  <a:lnTo>
                    <a:pt x="1332" y="543"/>
                  </a:lnTo>
                  <a:lnTo>
                    <a:pt x="1332" y="541"/>
                  </a:lnTo>
                  <a:lnTo>
                    <a:pt x="1332" y="542"/>
                  </a:lnTo>
                  <a:lnTo>
                    <a:pt x="1333" y="542"/>
                  </a:lnTo>
                  <a:lnTo>
                    <a:pt x="1333" y="543"/>
                  </a:lnTo>
                  <a:lnTo>
                    <a:pt x="1334" y="543"/>
                  </a:lnTo>
                  <a:lnTo>
                    <a:pt x="1334" y="544"/>
                  </a:lnTo>
                  <a:lnTo>
                    <a:pt x="1335" y="544"/>
                  </a:lnTo>
                  <a:lnTo>
                    <a:pt x="1335" y="539"/>
                  </a:lnTo>
                  <a:lnTo>
                    <a:pt x="1336" y="539"/>
                  </a:lnTo>
                  <a:lnTo>
                    <a:pt x="1336" y="543"/>
                  </a:lnTo>
                  <a:lnTo>
                    <a:pt x="1336" y="542"/>
                  </a:lnTo>
                  <a:lnTo>
                    <a:pt x="1337" y="542"/>
                  </a:lnTo>
                  <a:lnTo>
                    <a:pt x="1338" y="542"/>
                  </a:lnTo>
                  <a:lnTo>
                    <a:pt x="1338" y="544"/>
                  </a:lnTo>
                  <a:lnTo>
                    <a:pt x="1338" y="542"/>
                  </a:lnTo>
                  <a:lnTo>
                    <a:pt x="1339" y="542"/>
                  </a:lnTo>
                  <a:lnTo>
                    <a:pt x="1339" y="543"/>
                  </a:lnTo>
                  <a:lnTo>
                    <a:pt x="1340" y="542"/>
                  </a:lnTo>
                  <a:lnTo>
                    <a:pt x="1340" y="541"/>
                  </a:lnTo>
                  <a:lnTo>
                    <a:pt x="1341" y="541"/>
                  </a:lnTo>
                  <a:lnTo>
                    <a:pt x="1341" y="543"/>
                  </a:lnTo>
                  <a:lnTo>
                    <a:pt x="1341" y="541"/>
                  </a:lnTo>
                  <a:lnTo>
                    <a:pt x="1342" y="541"/>
                  </a:lnTo>
                  <a:lnTo>
                    <a:pt x="1342" y="542"/>
                  </a:lnTo>
                  <a:lnTo>
                    <a:pt x="1343" y="541"/>
                  </a:lnTo>
                  <a:lnTo>
                    <a:pt x="1343" y="538"/>
                  </a:lnTo>
                  <a:lnTo>
                    <a:pt x="1344" y="538"/>
                  </a:lnTo>
                  <a:lnTo>
                    <a:pt x="1344" y="532"/>
                  </a:lnTo>
                  <a:lnTo>
                    <a:pt x="1345" y="532"/>
                  </a:lnTo>
                  <a:lnTo>
                    <a:pt x="1345" y="541"/>
                  </a:lnTo>
                  <a:lnTo>
                    <a:pt x="1345" y="536"/>
                  </a:lnTo>
                  <a:lnTo>
                    <a:pt x="1346" y="536"/>
                  </a:lnTo>
                  <a:lnTo>
                    <a:pt x="1346" y="541"/>
                  </a:lnTo>
                  <a:lnTo>
                    <a:pt x="1346" y="536"/>
                  </a:lnTo>
                  <a:lnTo>
                    <a:pt x="1347" y="536"/>
                  </a:lnTo>
                  <a:lnTo>
                    <a:pt x="1347" y="539"/>
                  </a:lnTo>
                  <a:lnTo>
                    <a:pt x="1348" y="539"/>
                  </a:lnTo>
                  <a:lnTo>
                    <a:pt x="1348" y="542"/>
                  </a:lnTo>
                  <a:lnTo>
                    <a:pt x="1348" y="541"/>
                  </a:lnTo>
                  <a:lnTo>
                    <a:pt x="1349" y="541"/>
                  </a:lnTo>
                  <a:lnTo>
                    <a:pt x="1349" y="542"/>
                  </a:lnTo>
                  <a:lnTo>
                    <a:pt x="1350" y="542"/>
                  </a:lnTo>
                  <a:lnTo>
                    <a:pt x="1350" y="543"/>
                  </a:lnTo>
                  <a:lnTo>
                    <a:pt x="1351" y="543"/>
                  </a:lnTo>
                  <a:lnTo>
                    <a:pt x="1351" y="541"/>
                  </a:lnTo>
                  <a:lnTo>
                    <a:pt x="1352" y="541"/>
                  </a:lnTo>
                  <a:lnTo>
                    <a:pt x="1352" y="544"/>
                  </a:lnTo>
                  <a:lnTo>
                    <a:pt x="1352" y="542"/>
                  </a:lnTo>
                  <a:lnTo>
                    <a:pt x="1353" y="542"/>
                  </a:lnTo>
                  <a:lnTo>
                    <a:pt x="1353" y="544"/>
                  </a:lnTo>
                  <a:lnTo>
                    <a:pt x="1353" y="542"/>
                  </a:lnTo>
                  <a:lnTo>
                    <a:pt x="1354" y="542"/>
                  </a:lnTo>
                  <a:lnTo>
                    <a:pt x="1354" y="543"/>
                  </a:lnTo>
                  <a:lnTo>
                    <a:pt x="1354" y="542"/>
                  </a:lnTo>
                  <a:lnTo>
                    <a:pt x="1356" y="542"/>
                  </a:lnTo>
                  <a:lnTo>
                    <a:pt x="1356" y="543"/>
                  </a:lnTo>
                  <a:lnTo>
                    <a:pt x="1356" y="542"/>
                  </a:lnTo>
                  <a:lnTo>
                    <a:pt x="1357" y="542"/>
                  </a:lnTo>
                  <a:lnTo>
                    <a:pt x="1357" y="543"/>
                  </a:lnTo>
                  <a:lnTo>
                    <a:pt x="1357" y="542"/>
                  </a:lnTo>
                  <a:lnTo>
                    <a:pt x="1358" y="542"/>
                  </a:lnTo>
                  <a:lnTo>
                    <a:pt x="1358" y="543"/>
                  </a:lnTo>
                  <a:lnTo>
                    <a:pt x="1359" y="543"/>
                  </a:lnTo>
                  <a:lnTo>
                    <a:pt x="1360" y="543"/>
                  </a:lnTo>
                  <a:lnTo>
                    <a:pt x="1360" y="542"/>
                  </a:lnTo>
                  <a:lnTo>
                    <a:pt x="1360" y="543"/>
                  </a:lnTo>
                  <a:lnTo>
                    <a:pt x="1361" y="543"/>
                  </a:lnTo>
                  <a:lnTo>
                    <a:pt x="1361" y="541"/>
                  </a:lnTo>
                  <a:lnTo>
                    <a:pt x="1362" y="541"/>
                  </a:lnTo>
                  <a:lnTo>
                    <a:pt x="1362" y="543"/>
                  </a:lnTo>
                  <a:lnTo>
                    <a:pt x="1362" y="541"/>
                  </a:lnTo>
                  <a:lnTo>
                    <a:pt x="1363" y="541"/>
                  </a:lnTo>
                  <a:lnTo>
                    <a:pt x="1363" y="543"/>
                  </a:lnTo>
                  <a:lnTo>
                    <a:pt x="1363" y="542"/>
                  </a:lnTo>
                  <a:lnTo>
                    <a:pt x="1364" y="542"/>
                  </a:lnTo>
                  <a:lnTo>
                    <a:pt x="1364" y="543"/>
                  </a:lnTo>
                  <a:lnTo>
                    <a:pt x="1364" y="542"/>
                  </a:lnTo>
                  <a:lnTo>
                    <a:pt x="1365" y="542"/>
                  </a:lnTo>
                  <a:lnTo>
                    <a:pt x="1365" y="543"/>
                  </a:lnTo>
                  <a:lnTo>
                    <a:pt x="1365" y="542"/>
                  </a:lnTo>
                  <a:lnTo>
                    <a:pt x="1366" y="542"/>
                  </a:lnTo>
                  <a:lnTo>
                    <a:pt x="1366" y="543"/>
                  </a:lnTo>
                  <a:lnTo>
                    <a:pt x="1366" y="542"/>
                  </a:lnTo>
                  <a:lnTo>
                    <a:pt x="1367" y="542"/>
                  </a:lnTo>
                  <a:lnTo>
                    <a:pt x="1367" y="544"/>
                  </a:lnTo>
                  <a:lnTo>
                    <a:pt x="1367" y="543"/>
                  </a:lnTo>
                  <a:lnTo>
                    <a:pt x="1368" y="543"/>
                  </a:lnTo>
                  <a:lnTo>
                    <a:pt x="1368" y="540"/>
                  </a:lnTo>
                  <a:lnTo>
                    <a:pt x="1368" y="541"/>
                  </a:lnTo>
                  <a:lnTo>
                    <a:pt x="1369" y="541"/>
                  </a:lnTo>
                  <a:lnTo>
                    <a:pt x="1369" y="539"/>
                  </a:lnTo>
                  <a:lnTo>
                    <a:pt x="1369" y="541"/>
                  </a:lnTo>
                  <a:lnTo>
                    <a:pt x="1370" y="541"/>
                  </a:lnTo>
                  <a:lnTo>
                    <a:pt x="1370" y="543"/>
                  </a:lnTo>
                  <a:lnTo>
                    <a:pt x="1371" y="543"/>
                  </a:lnTo>
                  <a:lnTo>
                    <a:pt x="1372" y="543"/>
                  </a:lnTo>
                  <a:lnTo>
                    <a:pt x="1373" y="543"/>
                  </a:lnTo>
                  <a:lnTo>
                    <a:pt x="1374" y="543"/>
                  </a:lnTo>
                  <a:lnTo>
                    <a:pt x="1374" y="541"/>
                  </a:lnTo>
                  <a:lnTo>
                    <a:pt x="1375" y="541"/>
                  </a:lnTo>
                  <a:lnTo>
                    <a:pt x="1375" y="543"/>
                  </a:lnTo>
                  <a:lnTo>
                    <a:pt x="1376" y="543"/>
                  </a:lnTo>
                  <a:lnTo>
                    <a:pt x="1377" y="543"/>
                  </a:lnTo>
                  <a:lnTo>
                    <a:pt x="1377" y="542"/>
                  </a:lnTo>
                  <a:lnTo>
                    <a:pt x="1377" y="543"/>
                  </a:lnTo>
                  <a:lnTo>
                    <a:pt x="1378" y="543"/>
                  </a:lnTo>
                  <a:lnTo>
                    <a:pt x="1378" y="541"/>
                  </a:lnTo>
                  <a:lnTo>
                    <a:pt x="1378" y="542"/>
                  </a:lnTo>
                  <a:lnTo>
                    <a:pt x="1379" y="542"/>
                  </a:lnTo>
                  <a:lnTo>
                    <a:pt x="1379" y="543"/>
                  </a:lnTo>
                  <a:lnTo>
                    <a:pt x="1380" y="542"/>
                  </a:lnTo>
                  <a:lnTo>
                    <a:pt x="1380" y="541"/>
                  </a:lnTo>
                  <a:lnTo>
                    <a:pt x="1381" y="541"/>
                  </a:lnTo>
                  <a:lnTo>
                    <a:pt x="1381" y="542"/>
                  </a:lnTo>
                  <a:lnTo>
                    <a:pt x="1381" y="541"/>
                  </a:lnTo>
                  <a:lnTo>
                    <a:pt x="1382" y="541"/>
                  </a:lnTo>
                  <a:lnTo>
                    <a:pt x="1382" y="542"/>
                  </a:lnTo>
                  <a:lnTo>
                    <a:pt x="1382" y="541"/>
                  </a:lnTo>
                  <a:lnTo>
                    <a:pt x="1383" y="541"/>
                  </a:lnTo>
                  <a:lnTo>
                    <a:pt x="1383" y="543"/>
                  </a:lnTo>
                  <a:lnTo>
                    <a:pt x="1384" y="543"/>
                  </a:lnTo>
                  <a:lnTo>
                    <a:pt x="1385" y="543"/>
                  </a:lnTo>
                  <a:lnTo>
                    <a:pt x="1385" y="542"/>
                  </a:lnTo>
                  <a:lnTo>
                    <a:pt x="1386" y="542"/>
                  </a:lnTo>
                  <a:lnTo>
                    <a:pt x="1386" y="543"/>
                  </a:lnTo>
                  <a:lnTo>
                    <a:pt x="1386" y="542"/>
                  </a:lnTo>
                  <a:lnTo>
                    <a:pt x="1387" y="542"/>
                  </a:lnTo>
                  <a:lnTo>
                    <a:pt x="1387" y="543"/>
                  </a:lnTo>
                  <a:lnTo>
                    <a:pt x="1388" y="542"/>
                  </a:lnTo>
                  <a:lnTo>
                    <a:pt x="1388" y="541"/>
                  </a:lnTo>
                  <a:lnTo>
                    <a:pt x="1389" y="541"/>
                  </a:lnTo>
                  <a:lnTo>
                    <a:pt x="1389" y="543"/>
                  </a:lnTo>
                  <a:lnTo>
                    <a:pt x="1390" y="543"/>
                  </a:lnTo>
                  <a:lnTo>
                    <a:pt x="1391" y="543"/>
                  </a:lnTo>
                  <a:lnTo>
                    <a:pt x="1392" y="543"/>
                  </a:lnTo>
                  <a:lnTo>
                    <a:pt x="1392" y="542"/>
                  </a:lnTo>
                  <a:lnTo>
                    <a:pt x="1393" y="542"/>
                  </a:lnTo>
                  <a:lnTo>
                    <a:pt x="1393" y="543"/>
                  </a:lnTo>
                  <a:lnTo>
                    <a:pt x="1394" y="543"/>
                  </a:lnTo>
                  <a:lnTo>
                    <a:pt x="1395" y="543"/>
                  </a:lnTo>
                  <a:lnTo>
                    <a:pt x="1396" y="543"/>
                  </a:lnTo>
                  <a:lnTo>
                    <a:pt x="1396" y="544"/>
                  </a:lnTo>
                  <a:lnTo>
                    <a:pt x="1397" y="543"/>
                  </a:lnTo>
                  <a:lnTo>
                    <a:pt x="1398" y="543"/>
                  </a:lnTo>
                  <a:lnTo>
                    <a:pt x="1398" y="541"/>
                  </a:lnTo>
                  <a:lnTo>
                    <a:pt x="1399" y="541"/>
                  </a:lnTo>
                  <a:lnTo>
                    <a:pt x="1399" y="543"/>
                  </a:lnTo>
                  <a:lnTo>
                    <a:pt x="1400" y="543"/>
                  </a:lnTo>
                  <a:lnTo>
                    <a:pt x="1401" y="543"/>
                  </a:lnTo>
                  <a:lnTo>
                    <a:pt x="1401" y="542"/>
                  </a:lnTo>
                  <a:lnTo>
                    <a:pt x="1402" y="542"/>
                  </a:lnTo>
                  <a:lnTo>
                    <a:pt x="1402" y="541"/>
                  </a:lnTo>
                  <a:lnTo>
                    <a:pt x="1403" y="541"/>
                  </a:lnTo>
                  <a:lnTo>
                    <a:pt x="1403" y="543"/>
                  </a:lnTo>
                  <a:lnTo>
                    <a:pt x="1403" y="541"/>
                  </a:lnTo>
                  <a:lnTo>
                    <a:pt x="1404" y="541"/>
                  </a:lnTo>
                  <a:lnTo>
                    <a:pt x="1404" y="542"/>
                  </a:lnTo>
                  <a:lnTo>
                    <a:pt x="1404" y="541"/>
                  </a:lnTo>
                  <a:lnTo>
                    <a:pt x="1405" y="541"/>
                  </a:lnTo>
                  <a:lnTo>
                    <a:pt x="1405" y="542"/>
                  </a:lnTo>
                  <a:lnTo>
                    <a:pt x="1406" y="542"/>
                  </a:lnTo>
                  <a:lnTo>
                    <a:pt x="1407" y="542"/>
                  </a:lnTo>
                  <a:lnTo>
                    <a:pt x="1407" y="543"/>
                  </a:lnTo>
                  <a:lnTo>
                    <a:pt x="1407" y="542"/>
                  </a:lnTo>
                  <a:lnTo>
                    <a:pt x="1408" y="542"/>
                  </a:lnTo>
                  <a:lnTo>
                    <a:pt x="1408" y="543"/>
                  </a:lnTo>
                  <a:lnTo>
                    <a:pt x="1409" y="542"/>
                  </a:lnTo>
                  <a:lnTo>
                    <a:pt x="1409" y="541"/>
                  </a:lnTo>
                  <a:lnTo>
                    <a:pt x="1409" y="542"/>
                  </a:lnTo>
                  <a:lnTo>
                    <a:pt x="1410" y="542"/>
                  </a:lnTo>
                  <a:lnTo>
                    <a:pt x="1410" y="543"/>
                  </a:lnTo>
                  <a:lnTo>
                    <a:pt x="1411" y="543"/>
                  </a:lnTo>
                  <a:lnTo>
                    <a:pt x="1411" y="541"/>
                  </a:lnTo>
                  <a:lnTo>
                    <a:pt x="1412" y="541"/>
                  </a:lnTo>
                  <a:lnTo>
                    <a:pt x="1412" y="538"/>
                  </a:lnTo>
                  <a:lnTo>
                    <a:pt x="1412" y="540"/>
                  </a:lnTo>
                  <a:lnTo>
                    <a:pt x="1413" y="540"/>
                  </a:lnTo>
                  <a:lnTo>
                    <a:pt x="1413" y="543"/>
                  </a:lnTo>
                  <a:lnTo>
                    <a:pt x="1413" y="542"/>
                  </a:lnTo>
                  <a:lnTo>
                    <a:pt x="1414" y="542"/>
                  </a:lnTo>
                  <a:lnTo>
                    <a:pt x="1414" y="543"/>
                  </a:lnTo>
                  <a:lnTo>
                    <a:pt x="1414" y="542"/>
                  </a:lnTo>
                  <a:lnTo>
                    <a:pt x="1415" y="542"/>
                  </a:lnTo>
                  <a:lnTo>
                    <a:pt x="1415" y="543"/>
                  </a:lnTo>
                  <a:lnTo>
                    <a:pt x="1415" y="542"/>
                  </a:lnTo>
                  <a:lnTo>
                    <a:pt x="1416" y="542"/>
                  </a:lnTo>
                  <a:lnTo>
                    <a:pt x="1416" y="543"/>
                  </a:lnTo>
                  <a:lnTo>
                    <a:pt x="1417" y="542"/>
                  </a:lnTo>
                  <a:lnTo>
                    <a:pt x="1417" y="541"/>
                  </a:lnTo>
                  <a:lnTo>
                    <a:pt x="1418" y="541"/>
                  </a:lnTo>
                  <a:lnTo>
                    <a:pt x="1418" y="542"/>
                  </a:lnTo>
                  <a:lnTo>
                    <a:pt x="1419" y="542"/>
                  </a:lnTo>
                  <a:lnTo>
                    <a:pt x="1420" y="542"/>
                  </a:lnTo>
                  <a:lnTo>
                    <a:pt x="1420" y="543"/>
                  </a:lnTo>
                  <a:lnTo>
                    <a:pt x="1420" y="542"/>
                  </a:lnTo>
                  <a:lnTo>
                    <a:pt x="1421" y="542"/>
                  </a:lnTo>
                  <a:lnTo>
                    <a:pt x="1421" y="543"/>
                  </a:lnTo>
                  <a:lnTo>
                    <a:pt x="1422" y="542"/>
                  </a:lnTo>
                  <a:lnTo>
                    <a:pt x="1422" y="541"/>
                  </a:lnTo>
                  <a:lnTo>
                    <a:pt x="1423" y="541"/>
                  </a:lnTo>
                  <a:lnTo>
                    <a:pt x="1423" y="543"/>
                  </a:lnTo>
                  <a:lnTo>
                    <a:pt x="1423" y="542"/>
                  </a:lnTo>
                  <a:lnTo>
                    <a:pt x="1424" y="542"/>
                  </a:lnTo>
                  <a:lnTo>
                    <a:pt x="1424" y="543"/>
                  </a:lnTo>
                  <a:lnTo>
                    <a:pt x="1424" y="542"/>
                  </a:lnTo>
                  <a:lnTo>
                    <a:pt x="1425" y="542"/>
                  </a:lnTo>
                  <a:lnTo>
                    <a:pt x="1425" y="543"/>
                  </a:lnTo>
                  <a:lnTo>
                    <a:pt x="1426" y="542"/>
                  </a:lnTo>
                  <a:lnTo>
                    <a:pt x="1427" y="542"/>
                  </a:lnTo>
                  <a:lnTo>
                    <a:pt x="1427" y="539"/>
                  </a:lnTo>
                  <a:lnTo>
                    <a:pt x="1428" y="539"/>
                  </a:lnTo>
                  <a:lnTo>
                    <a:pt x="1428" y="544"/>
                  </a:lnTo>
                  <a:lnTo>
                    <a:pt x="1428" y="542"/>
                  </a:lnTo>
                  <a:lnTo>
                    <a:pt x="1429" y="542"/>
                  </a:lnTo>
                  <a:lnTo>
                    <a:pt x="1429" y="544"/>
                  </a:lnTo>
                  <a:lnTo>
                    <a:pt x="1429" y="542"/>
                  </a:lnTo>
                  <a:lnTo>
                    <a:pt x="1430" y="542"/>
                  </a:lnTo>
                  <a:lnTo>
                    <a:pt x="1430" y="543"/>
                  </a:lnTo>
                  <a:lnTo>
                    <a:pt x="1430" y="542"/>
                  </a:lnTo>
                  <a:lnTo>
                    <a:pt x="1431" y="542"/>
                  </a:lnTo>
                  <a:lnTo>
                    <a:pt x="1431" y="543"/>
                  </a:lnTo>
                  <a:lnTo>
                    <a:pt x="1432" y="542"/>
                  </a:lnTo>
                  <a:lnTo>
                    <a:pt x="1432" y="540"/>
                  </a:lnTo>
                  <a:lnTo>
                    <a:pt x="1432" y="541"/>
                  </a:lnTo>
                  <a:lnTo>
                    <a:pt x="1433" y="541"/>
                  </a:lnTo>
                  <a:lnTo>
                    <a:pt x="1433" y="542"/>
                  </a:lnTo>
                  <a:lnTo>
                    <a:pt x="1434" y="542"/>
                  </a:lnTo>
                  <a:lnTo>
                    <a:pt x="1434" y="544"/>
                  </a:lnTo>
                  <a:lnTo>
                    <a:pt x="1434" y="542"/>
                  </a:lnTo>
                  <a:lnTo>
                    <a:pt x="1435" y="542"/>
                  </a:lnTo>
                  <a:lnTo>
                    <a:pt x="1435" y="544"/>
                  </a:lnTo>
                  <a:lnTo>
                    <a:pt x="1435" y="542"/>
                  </a:lnTo>
                  <a:lnTo>
                    <a:pt x="1436" y="542"/>
                  </a:lnTo>
                  <a:lnTo>
                    <a:pt x="1436" y="543"/>
                  </a:lnTo>
                  <a:lnTo>
                    <a:pt x="1437" y="543"/>
                  </a:lnTo>
                  <a:lnTo>
                    <a:pt x="1437" y="544"/>
                  </a:lnTo>
                  <a:lnTo>
                    <a:pt x="1438" y="544"/>
                  </a:lnTo>
                  <a:lnTo>
                    <a:pt x="1438" y="541"/>
                  </a:lnTo>
                  <a:lnTo>
                    <a:pt x="1438" y="542"/>
                  </a:lnTo>
                  <a:lnTo>
                    <a:pt x="1439" y="542"/>
                  </a:lnTo>
                  <a:lnTo>
                    <a:pt x="1439" y="540"/>
                  </a:lnTo>
                  <a:lnTo>
                    <a:pt x="1439" y="542"/>
                  </a:lnTo>
                  <a:lnTo>
                    <a:pt x="1440" y="542"/>
                  </a:lnTo>
                  <a:lnTo>
                    <a:pt x="1440" y="543"/>
                  </a:lnTo>
                  <a:lnTo>
                    <a:pt x="1441" y="542"/>
                  </a:lnTo>
                  <a:lnTo>
                    <a:pt x="1441" y="541"/>
                  </a:lnTo>
                  <a:lnTo>
                    <a:pt x="1442" y="541"/>
                  </a:lnTo>
                  <a:lnTo>
                    <a:pt x="1442" y="543"/>
                  </a:lnTo>
                  <a:lnTo>
                    <a:pt x="1443" y="543"/>
                  </a:lnTo>
                  <a:lnTo>
                    <a:pt x="1444" y="543"/>
                  </a:lnTo>
                  <a:lnTo>
                    <a:pt x="1444" y="542"/>
                  </a:lnTo>
                  <a:lnTo>
                    <a:pt x="1445" y="542"/>
                  </a:lnTo>
                  <a:lnTo>
                    <a:pt x="1445" y="543"/>
                  </a:lnTo>
                  <a:lnTo>
                    <a:pt x="1445" y="542"/>
                  </a:lnTo>
                  <a:lnTo>
                    <a:pt x="1446" y="542"/>
                  </a:lnTo>
                  <a:lnTo>
                    <a:pt x="1446" y="543"/>
                  </a:lnTo>
                  <a:lnTo>
                    <a:pt x="1446" y="542"/>
                  </a:lnTo>
                  <a:lnTo>
                    <a:pt x="1447" y="542"/>
                  </a:lnTo>
                  <a:lnTo>
                    <a:pt x="1447" y="543"/>
                  </a:lnTo>
                  <a:lnTo>
                    <a:pt x="1448" y="543"/>
                  </a:lnTo>
                  <a:lnTo>
                    <a:pt x="1449" y="543"/>
                  </a:lnTo>
                  <a:lnTo>
                    <a:pt x="1449" y="540"/>
                  </a:lnTo>
                  <a:lnTo>
                    <a:pt x="1449" y="541"/>
                  </a:lnTo>
                  <a:lnTo>
                    <a:pt x="1450" y="541"/>
                  </a:lnTo>
                  <a:lnTo>
                    <a:pt x="1450" y="543"/>
                  </a:lnTo>
                  <a:lnTo>
                    <a:pt x="1450" y="542"/>
                  </a:lnTo>
                  <a:lnTo>
                    <a:pt x="1451" y="542"/>
                  </a:lnTo>
                  <a:lnTo>
                    <a:pt x="1451" y="543"/>
                  </a:lnTo>
                  <a:lnTo>
                    <a:pt x="1452" y="542"/>
                  </a:lnTo>
                  <a:lnTo>
                    <a:pt x="1453" y="542"/>
                  </a:lnTo>
                  <a:lnTo>
                    <a:pt x="1453" y="543"/>
                  </a:lnTo>
                  <a:lnTo>
                    <a:pt x="1453" y="542"/>
                  </a:lnTo>
                  <a:lnTo>
                    <a:pt x="1454" y="542"/>
                  </a:lnTo>
                  <a:lnTo>
                    <a:pt x="1454" y="543"/>
                  </a:lnTo>
                  <a:lnTo>
                    <a:pt x="1454" y="542"/>
                  </a:lnTo>
                  <a:lnTo>
                    <a:pt x="1455" y="542"/>
                  </a:lnTo>
                  <a:lnTo>
                    <a:pt x="1455" y="543"/>
                  </a:lnTo>
                  <a:lnTo>
                    <a:pt x="1455" y="542"/>
                  </a:lnTo>
                  <a:lnTo>
                    <a:pt x="1456" y="542"/>
                  </a:lnTo>
                  <a:lnTo>
                    <a:pt x="1456" y="543"/>
                  </a:lnTo>
                  <a:lnTo>
                    <a:pt x="1457" y="543"/>
                  </a:lnTo>
                  <a:lnTo>
                    <a:pt x="1457" y="541"/>
                  </a:lnTo>
                  <a:lnTo>
                    <a:pt x="1458" y="541"/>
                  </a:lnTo>
                  <a:lnTo>
                    <a:pt x="1458" y="543"/>
                  </a:lnTo>
                  <a:lnTo>
                    <a:pt x="1458" y="542"/>
                  </a:lnTo>
                  <a:lnTo>
                    <a:pt x="1459" y="542"/>
                  </a:lnTo>
                  <a:lnTo>
                    <a:pt x="1459" y="543"/>
                  </a:lnTo>
                  <a:lnTo>
                    <a:pt x="1459" y="542"/>
                  </a:lnTo>
                  <a:lnTo>
                    <a:pt x="1460" y="542"/>
                  </a:lnTo>
                  <a:lnTo>
                    <a:pt x="1460" y="543"/>
                  </a:lnTo>
                  <a:lnTo>
                    <a:pt x="1460" y="542"/>
                  </a:lnTo>
                  <a:lnTo>
                    <a:pt x="1461" y="542"/>
                  </a:lnTo>
                  <a:lnTo>
                    <a:pt x="1461" y="543"/>
                  </a:lnTo>
                  <a:lnTo>
                    <a:pt x="1462" y="543"/>
                  </a:lnTo>
                  <a:lnTo>
                    <a:pt x="1463" y="543"/>
                  </a:lnTo>
                  <a:lnTo>
                    <a:pt x="1463" y="544"/>
                  </a:lnTo>
                  <a:lnTo>
                    <a:pt x="1464" y="544"/>
                  </a:lnTo>
                  <a:lnTo>
                    <a:pt x="1464" y="541"/>
                  </a:lnTo>
                  <a:lnTo>
                    <a:pt x="1464" y="542"/>
                  </a:lnTo>
                  <a:lnTo>
                    <a:pt x="1465" y="542"/>
                  </a:lnTo>
                  <a:lnTo>
                    <a:pt x="1465" y="544"/>
                  </a:lnTo>
                  <a:lnTo>
                    <a:pt x="1465" y="542"/>
                  </a:lnTo>
                  <a:lnTo>
                    <a:pt x="1466" y="542"/>
                  </a:lnTo>
                  <a:lnTo>
                    <a:pt x="1466" y="544"/>
                  </a:lnTo>
                  <a:lnTo>
                    <a:pt x="1466" y="543"/>
                  </a:lnTo>
                  <a:lnTo>
                    <a:pt x="1467" y="543"/>
                  </a:lnTo>
                  <a:lnTo>
                    <a:pt x="1467" y="541"/>
                  </a:lnTo>
                  <a:lnTo>
                    <a:pt x="1468" y="541"/>
                  </a:lnTo>
                  <a:lnTo>
                    <a:pt x="1468" y="544"/>
                  </a:lnTo>
                  <a:lnTo>
                    <a:pt x="1468" y="541"/>
                  </a:lnTo>
                  <a:lnTo>
                    <a:pt x="1469" y="541"/>
                  </a:lnTo>
                  <a:lnTo>
                    <a:pt x="1469" y="542"/>
                  </a:lnTo>
                  <a:lnTo>
                    <a:pt x="1469" y="541"/>
                  </a:lnTo>
                  <a:lnTo>
                    <a:pt x="1470" y="541"/>
                  </a:lnTo>
                  <a:lnTo>
                    <a:pt x="1470" y="542"/>
                  </a:lnTo>
                  <a:lnTo>
                    <a:pt x="1471" y="541"/>
                  </a:lnTo>
                  <a:lnTo>
                    <a:pt x="1472" y="541"/>
                  </a:lnTo>
                  <a:lnTo>
                    <a:pt x="1472" y="540"/>
                  </a:lnTo>
                  <a:lnTo>
                    <a:pt x="1472" y="543"/>
                  </a:lnTo>
                  <a:lnTo>
                    <a:pt x="1472" y="541"/>
                  </a:lnTo>
                  <a:lnTo>
                    <a:pt x="1473" y="541"/>
                  </a:lnTo>
                  <a:lnTo>
                    <a:pt x="1473" y="542"/>
                  </a:lnTo>
                  <a:lnTo>
                    <a:pt x="1474" y="542"/>
                  </a:lnTo>
                  <a:lnTo>
                    <a:pt x="1474" y="543"/>
                  </a:lnTo>
                  <a:lnTo>
                    <a:pt x="1474" y="542"/>
                  </a:lnTo>
                  <a:lnTo>
                    <a:pt x="1475" y="542"/>
                  </a:lnTo>
                  <a:lnTo>
                    <a:pt x="1475" y="543"/>
                  </a:lnTo>
                  <a:lnTo>
                    <a:pt x="1476" y="543"/>
                  </a:lnTo>
                  <a:lnTo>
                    <a:pt x="1477" y="543"/>
                  </a:lnTo>
                  <a:lnTo>
                    <a:pt x="1477" y="542"/>
                  </a:lnTo>
                  <a:lnTo>
                    <a:pt x="1478" y="542"/>
                  </a:lnTo>
                  <a:lnTo>
                    <a:pt x="1478" y="543"/>
                  </a:lnTo>
                  <a:lnTo>
                    <a:pt x="1478" y="542"/>
                  </a:lnTo>
                  <a:lnTo>
                    <a:pt x="1479" y="542"/>
                  </a:lnTo>
                  <a:lnTo>
                    <a:pt x="1479" y="543"/>
                  </a:lnTo>
                  <a:lnTo>
                    <a:pt x="1479" y="542"/>
                  </a:lnTo>
                  <a:lnTo>
                    <a:pt x="1480" y="542"/>
                  </a:lnTo>
                  <a:lnTo>
                    <a:pt x="1480" y="543"/>
                  </a:lnTo>
                  <a:lnTo>
                    <a:pt x="1481" y="543"/>
                  </a:lnTo>
                  <a:lnTo>
                    <a:pt x="1481" y="541"/>
                  </a:lnTo>
                  <a:lnTo>
                    <a:pt x="1482" y="541"/>
                  </a:lnTo>
                  <a:lnTo>
                    <a:pt x="1482" y="543"/>
                  </a:lnTo>
                  <a:lnTo>
                    <a:pt x="1483" y="543"/>
                  </a:lnTo>
                  <a:lnTo>
                    <a:pt x="1484" y="543"/>
                  </a:lnTo>
                  <a:lnTo>
                    <a:pt x="1484" y="541"/>
                  </a:lnTo>
                  <a:lnTo>
                    <a:pt x="1485" y="541"/>
                  </a:lnTo>
                  <a:lnTo>
                    <a:pt x="1485" y="543"/>
                  </a:lnTo>
                  <a:lnTo>
                    <a:pt x="1486" y="543"/>
                  </a:lnTo>
                  <a:lnTo>
                    <a:pt x="1486" y="540"/>
                  </a:lnTo>
                  <a:lnTo>
                    <a:pt x="1487" y="540"/>
                  </a:lnTo>
                  <a:lnTo>
                    <a:pt x="1487" y="543"/>
                  </a:lnTo>
                  <a:lnTo>
                    <a:pt x="1488" y="543"/>
                  </a:lnTo>
                  <a:lnTo>
                    <a:pt x="1488" y="544"/>
                  </a:lnTo>
                  <a:lnTo>
                    <a:pt x="1489" y="544"/>
                  </a:lnTo>
                  <a:lnTo>
                    <a:pt x="1489" y="542"/>
                  </a:lnTo>
                  <a:lnTo>
                    <a:pt x="1490" y="542"/>
                  </a:lnTo>
                  <a:lnTo>
                    <a:pt x="1490" y="543"/>
                  </a:lnTo>
                  <a:lnTo>
                    <a:pt x="1491" y="543"/>
                  </a:lnTo>
                  <a:lnTo>
                    <a:pt x="1491" y="544"/>
                  </a:lnTo>
                  <a:lnTo>
                    <a:pt x="1492" y="543"/>
                  </a:lnTo>
                  <a:lnTo>
                    <a:pt x="1492" y="534"/>
                  </a:lnTo>
                  <a:lnTo>
                    <a:pt x="1493" y="534"/>
                  </a:lnTo>
                  <a:lnTo>
                    <a:pt x="1493" y="531"/>
                  </a:lnTo>
                  <a:lnTo>
                    <a:pt x="1493" y="534"/>
                  </a:lnTo>
                  <a:lnTo>
                    <a:pt x="1494" y="534"/>
                  </a:lnTo>
                  <a:lnTo>
                    <a:pt x="1494" y="542"/>
                  </a:lnTo>
                  <a:lnTo>
                    <a:pt x="1494" y="539"/>
                  </a:lnTo>
                  <a:lnTo>
                    <a:pt x="1495" y="539"/>
                  </a:lnTo>
                  <a:lnTo>
                    <a:pt x="1495" y="543"/>
                  </a:lnTo>
                  <a:lnTo>
                    <a:pt x="1495" y="540"/>
                  </a:lnTo>
                  <a:lnTo>
                    <a:pt x="1496" y="540"/>
                  </a:lnTo>
                  <a:lnTo>
                    <a:pt x="1496" y="536"/>
                  </a:lnTo>
                  <a:lnTo>
                    <a:pt x="1496" y="540"/>
                  </a:lnTo>
                  <a:lnTo>
                    <a:pt x="1497" y="540"/>
                  </a:lnTo>
                  <a:lnTo>
                    <a:pt x="1497" y="544"/>
                  </a:lnTo>
                  <a:lnTo>
                    <a:pt x="1497" y="542"/>
                  </a:lnTo>
                  <a:lnTo>
                    <a:pt x="1498" y="542"/>
                  </a:lnTo>
                  <a:lnTo>
                    <a:pt x="1498" y="543"/>
                  </a:lnTo>
                  <a:lnTo>
                    <a:pt x="1498" y="542"/>
                  </a:lnTo>
                  <a:lnTo>
                    <a:pt x="1499" y="542"/>
                  </a:lnTo>
                  <a:lnTo>
                    <a:pt x="1499" y="543"/>
                  </a:lnTo>
                  <a:lnTo>
                    <a:pt x="1500" y="543"/>
                  </a:lnTo>
                  <a:lnTo>
                    <a:pt x="1501" y="543"/>
                  </a:lnTo>
                  <a:lnTo>
                    <a:pt x="1501" y="540"/>
                  </a:lnTo>
                  <a:lnTo>
                    <a:pt x="1502" y="540"/>
                  </a:lnTo>
                  <a:lnTo>
                    <a:pt x="1502" y="543"/>
                  </a:lnTo>
                  <a:lnTo>
                    <a:pt x="1502" y="542"/>
                  </a:lnTo>
                  <a:lnTo>
                    <a:pt x="1503" y="542"/>
                  </a:lnTo>
                  <a:lnTo>
                    <a:pt x="1503" y="543"/>
                  </a:lnTo>
                  <a:lnTo>
                    <a:pt x="1504" y="542"/>
                  </a:lnTo>
                  <a:lnTo>
                    <a:pt x="1504" y="541"/>
                  </a:lnTo>
                  <a:lnTo>
                    <a:pt x="1505" y="541"/>
                  </a:lnTo>
                  <a:lnTo>
                    <a:pt x="1505" y="543"/>
                  </a:lnTo>
                  <a:lnTo>
                    <a:pt x="1505" y="541"/>
                  </a:lnTo>
                  <a:lnTo>
                    <a:pt x="1506" y="541"/>
                  </a:lnTo>
                  <a:lnTo>
                    <a:pt x="1506" y="543"/>
                  </a:lnTo>
                  <a:lnTo>
                    <a:pt x="1507" y="543"/>
                  </a:lnTo>
                  <a:lnTo>
                    <a:pt x="1507" y="540"/>
                  </a:lnTo>
                  <a:lnTo>
                    <a:pt x="1507" y="542"/>
                  </a:lnTo>
                  <a:lnTo>
                    <a:pt x="1508" y="542"/>
                  </a:lnTo>
                  <a:lnTo>
                    <a:pt x="1508" y="543"/>
                  </a:lnTo>
                  <a:lnTo>
                    <a:pt x="1508" y="542"/>
                  </a:lnTo>
                  <a:lnTo>
                    <a:pt x="1509" y="542"/>
                  </a:lnTo>
                  <a:lnTo>
                    <a:pt x="1509" y="543"/>
                  </a:lnTo>
                  <a:lnTo>
                    <a:pt x="1509" y="542"/>
                  </a:lnTo>
                  <a:lnTo>
                    <a:pt x="1510" y="542"/>
                  </a:lnTo>
                  <a:lnTo>
                    <a:pt x="1510" y="543"/>
                  </a:lnTo>
                  <a:lnTo>
                    <a:pt x="1511" y="543"/>
                  </a:lnTo>
                  <a:lnTo>
                    <a:pt x="1511" y="544"/>
                  </a:lnTo>
                  <a:lnTo>
                    <a:pt x="1512" y="543"/>
                  </a:lnTo>
                  <a:lnTo>
                    <a:pt x="1512" y="541"/>
                  </a:lnTo>
                  <a:lnTo>
                    <a:pt x="1513" y="541"/>
                  </a:lnTo>
                  <a:lnTo>
                    <a:pt x="1513" y="543"/>
                  </a:lnTo>
                  <a:lnTo>
                    <a:pt x="1514" y="543"/>
                  </a:lnTo>
                  <a:lnTo>
                    <a:pt x="1515" y="543"/>
                  </a:lnTo>
                  <a:lnTo>
                    <a:pt x="1516" y="543"/>
                  </a:lnTo>
                  <a:lnTo>
                    <a:pt x="1516" y="544"/>
                  </a:lnTo>
                  <a:lnTo>
                    <a:pt x="1516" y="543"/>
                  </a:lnTo>
                  <a:lnTo>
                    <a:pt x="1517" y="543"/>
                  </a:lnTo>
                  <a:lnTo>
                    <a:pt x="1517" y="544"/>
                  </a:lnTo>
                  <a:lnTo>
                    <a:pt x="1518" y="543"/>
                  </a:lnTo>
                  <a:lnTo>
                    <a:pt x="1519" y="543"/>
                  </a:lnTo>
                  <a:lnTo>
                    <a:pt x="1520" y="543"/>
                  </a:lnTo>
                  <a:lnTo>
                    <a:pt x="1520" y="544"/>
                  </a:lnTo>
                  <a:lnTo>
                    <a:pt x="1521" y="543"/>
                  </a:lnTo>
                  <a:lnTo>
                    <a:pt x="1521" y="540"/>
                  </a:lnTo>
                  <a:lnTo>
                    <a:pt x="1522" y="540"/>
                  </a:lnTo>
                  <a:lnTo>
                    <a:pt x="1522" y="542"/>
                  </a:lnTo>
                  <a:lnTo>
                    <a:pt x="1523" y="542"/>
                  </a:lnTo>
                  <a:lnTo>
                    <a:pt x="1523" y="543"/>
                  </a:lnTo>
                  <a:lnTo>
                    <a:pt x="1523" y="542"/>
                  </a:lnTo>
                  <a:lnTo>
                    <a:pt x="1524" y="542"/>
                  </a:lnTo>
                  <a:lnTo>
                    <a:pt x="1524" y="543"/>
                  </a:lnTo>
                  <a:lnTo>
                    <a:pt x="1525" y="542"/>
                  </a:lnTo>
                  <a:lnTo>
                    <a:pt x="1525" y="541"/>
                  </a:lnTo>
                  <a:lnTo>
                    <a:pt x="1526" y="541"/>
                  </a:lnTo>
                  <a:lnTo>
                    <a:pt x="1526" y="543"/>
                  </a:lnTo>
                  <a:lnTo>
                    <a:pt x="1526" y="542"/>
                  </a:lnTo>
                  <a:lnTo>
                    <a:pt x="1527" y="542"/>
                  </a:lnTo>
                  <a:lnTo>
                    <a:pt x="1527" y="537"/>
                  </a:lnTo>
                  <a:lnTo>
                    <a:pt x="1527" y="540"/>
                  </a:lnTo>
                  <a:lnTo>
                    <a:pt x="1528" y="540"/>
                  </a:lnTo>
                  <a:lnTo>
                    <a:pt x="1528" y="544"/>
                  </a:lnTo>
                  <a:lnTo>
                    <a:pt x="1528" y="541"/>
                  </a:lnTo>
                  <a:lnTo>
                    <a:pt x="1529" y="541"/>
                  </a:lnTo>
                  <a:lnTo>
                    <a:pt x="1529" y="543"/>
                  </a:lnTo>
                  <a:lnTo>
                    <a:pt x="1529" y="542"/>
                  </a:lnTo>
                  <a:lnTo>
                    <a:pt x="1530" y="542"/>
                  </a:lnTo>
                  <a:lnTo>
                    <a:pt x="1530" y="540"/>
                  </a:lnTo>
                  <a:lnTo>
                    <a:pt x="1530" y="541"/>
                  </a:lnTo>
                  <a:lnTo>
                    <a:pt x="1531" y="541"/>
                  </a:lnTo>
                  <a:lnTo>
                    <a:pt x="1531" y="542"/>
                  </a:lnTo>
                  <a:lnTo>
                    <a:pt x="1531" y="541"/>
                  </a:lnTo>
                  <a:lnTo>
                    <a:pt x="1532" y="541"/>
                  </a:lnTo>
                  <a:lnTo>
                    <a:pt x="1532" y="542"/>
                  </a:lnTo>
                  <a:lnTo>
                    <a:pt x="1532" y="541"/>
                  </a:lnTo>
                  <a:lnTo>
                    <a:pt x="1533" y="541"/>
                  </a:lnTo>
                  <a:lnTo>
                    <a:pt x="1533" y="542"/>
                  </a:lnTo>
                  <a:lnTo>
                    <a:pt x="1534" y="542"/>
                  </a:lnTo>
                  <a:lnTo>
                    <a:pt x="1534" y="544"/>
                  </a:lnTo>
                  <a:lnTo>
                    <a:pt x="1534" y="542"/>
                  </a:lnTo>
                  <a:lnTo>
                    <a:pt x="1535" y="542"/>
                  </a:lnTo>
                  <a:lnTo>
                    <a:pt x="1535" y="543"/>
                  </a:lnTo>
                  <a:lnTo>
                    <a:pt x="1536" y="542"/>
                  </a:lnTo>
                  <a:lnTo>
                    <a:pt x="1536" y="541"/>
                  </a:lnTo>
                  <a:lnTo>
                    <a:pt x="1536" y="542"/>
                  </a:lnTo>
                  <a:lnTo>
                    <a:pt x="1537" y="542"/>
                  </a:lnTo>
                  <a:lnTo>
                    <a:pt x="1537" y="544"/>
                  </a:lnTo>
                  <a:lnTo>
                    <a:pt x="1538" y="544"/>
                  </a:lnTo>
                  <a:lnTo>
                    <a:pt x="1538" y="541"/>
                  </a:lnTo>
                  <a:lnTo>
                    <a:pt x="1539" y="541"/>
                  </a:lnTo>
                  <a:lnTo>
                    <a:pt x="1540" y="541"/>
                  </a:lnTo>
                  <a:lnTo>
                    <a:pt x="1540" y="542"/>
                  </a:lnTo>
                  <a:lnTo>
                    <a:pt x="1541" y="542"/>
                  </a:lnTo>
                  <a:lnTo>
                    <a:pt x="1541" y="519"/>
                  </a:lnTo>
                  <a:lnTo>
                    <a:pt x="1541" y="534"/>
                  </a:lnTo>
                  <a:lnTo>
                    <a:pt x="1542" y="534"/>
                  </a:lnTo>
                  <a:lnTo>
                    <a:pt x="1542" y="516"/>
                  </a:lnTo>
                  <a:lnTo>
                    <a:pt x="1542" y="534"/>
                  </a:lnTo>
                  <a:lnTo>
                    <a:pt x="1543" y="534"/>
                  </a:lnTo>
                  <a:lnTo>
                    <a:pt x="1543" y="541"/>
                  </a:lnTo>
                  <a:lnTo>
                    <a:pt x="1543" y="537"/>
                  </a:lnTo>
                  <a:lnTo>
                    <a:pt x="1544" y="537"/>
                  </a:lnTo>
                  <a:lnTo>
                    <a:pt x="1544" y="542"/>
                  </a:lnTo>
                  <a:lnTo>
                    <a:pt x="1544" y="539"/>
                  </a:lnTo>
                  <a:lnTo>
                    <a:pt x="1545" y="539"/>
                  </a:lnTo>
                  <a:lnTo>
                    <a:pt x="1545" y="535"/>
                  </a:lnTo>
                  <a:lnTo>
                    <a:pt x="1545" y="539"/>
                  </a:lnTo>
                  <a:lnTo>
                    <a:pt x="1546" y="539"/>
                  </a:lnTo>
                  <a:lnTo>
                    <a:pt x="1546" y="541"/>
                  </a:lnTo>
                  <a:lnTo>
                    <a:pt x="1547" y="541"/>
                  </a:lnTo>
                  <a:lnTo>
                    <a:pt x="1547" y="543"/>
                  </a:lnTo>
                  <a:lnTo>
                    <a:pt x="1547" y="542"/>
                  </a:lnTo>
                  <a:lnTo>
                    <a:pt x="1548" y="542"/>
                  </a:lnTo>
                  <a:lnTo>
                    <a:pt x="1548" y="538"/>
                  </a:lnTo>
                  <a:lnTo>
                    <a:pt x="1549" y="538"/>
                  </a:lnTo>
                  <a:lnTo>
                    <a:pt x="1549" y="542"/>
                  </a:lnTo>
                  <a:lnTo>
                    <a:pt x="1549" y="539"/>
                  </a:lnTo>
                  <a:lnTo>
                    <a:pt x="1550" y="539"/>
                  </a:lnTo>
                  <a:lnTo>
                    <a:pt x="1550" y="542"/>
                  </a:lnTo>
                  <a:lnTo>
                    <a:pt x="1550" y="539"/>
                  </a:lnTo>
                  <a:lnTo>
                    <a:pt x="1551" y="539"/>
                  </a:lnTo>
                  <a:lnTo>
                    <a:pt x="1551" y="542"/>
                  </a:lnTo>
                  <a:lnTo>
                    <a:pt x="1551" y="539"/>
                  </a:lnTo>
                  <a:lnTo>
                    <a:pt x="1552" y="539"/>
                  </a:lnTo>
                  <a:lnTo>
                    <a:pt x="1552" y="542"/>
                  </a:lnTo>
                  <a:lnTo>
                    <a:pt x="1553" y="539"/>
                  </a:lnTo>
                  <a:lnTo>
                    <a:pt x="1553" y="536"/>
                  </a:lnTo>
                  <a:lnTo>
                    <a:pt x="1553" y="538"/>
                  </a:lnTo>
                  <a:lnTo>
                    <a:pt x="1554" y="538"/>
                  </a:lnTo>
                  <a:lnTo>
                    <a:pt x="1554" y="540"/>
                  </a:lnTo>
                  <a:lnTo>
                    <a:pt x="1555" y="540"/>
                  </a:lnTo>
                  <a:lnTo>
                    <a:pt x="1555" y="541"/>
                  </a:lnTo>
                  <a:lnTo>
                    <a:pt x="1555" y="540"/>
                  </a:lnTo>
                  <a:lnTo>
                    <a:pt x="1556" y="540"/>
                  </a:lnTo>
                  <a:lnTo>
                    <a:pt x="1556" y="541"/>
                  </a:lnTo>
                  <a:lnTo>
                    <a:pt x="1557" y="541"/>
                  </a:lnTo>
                  <a:lnTo>
                    <a:pt x="1557" y="542"/>
                  </a:lnTo>
                  <a:lnTo>
                    <a:pt x="1557" y="541"/>
                  </a:lnTo>
                  <a:lnTo>
                    <a:pt x="1558" y="541"/>
                  </a:lnTo>
                  <a:lnTo>
                    <a:pt x="1558" y="543"/>
                  </a:lnTo>
                  <a:lnTo>
                    <a:pt x="1559" y="541"/>
                  </a:lnTo>
                  <a:lnTo>
                    <a:pt x="1560" y="541"/>
                  </a:lnTo>
                  <a:lnTo>
                    <a:pt x="1560" y="543"/>
                  </a:lnTo>
                  <a:lnTo>
                    <a:pt x="1560" y="541"/>
                  </a:lnTo>
                  <a:lnTo>
                    <a:pt x="1561" y="541"/>
                  </a:lnTo>
                  <a:lnTo>
                    <a:pt x="1561" y="542"/>
                  </a:lnTo>
                  <a:lnTo>
                    <a:pt x="1562" y="541"/>
                  </a:lnTo>
                  <a:lnTo>
                    <a:pt x="1562" y="539"/>
                  </a:lnTo>
                  <a:lnTo>
                    <a:pt x="1562" y="540"/>
                  </a:lnTo>
                  <a:lnTo>
                    <a:pt x="1563" y="540"/>
                  </a:lnTo>
                  <a:lnTo>
                    <a:pt x="1563" y="543"/>
                  </a:lnTo>
                  <a:lnTo>
                    <a:pt x="1563" y="542"/>
                  </a:lnTo>
                  <a:lnTo>
                    <a:pt x="1564" y="542"/>
                  </a:lnTo>
                  <a:lnTo>
                    <a:pt x="1564" y="543"/>
                  </a:lnTo>
                  <a:lnTo>
                    <a:pt x="1565" y="543"/>
                  </a:lnTo>
                  <a:lnTo>
                    <a:pt x="1565" y="540"/>
                  </a:lnTo>
                  <a:lnTo>
                    <a:pt x="1566" y="540"/>
                  </a:lnTo>
                  <a:lnTo>
                    <a:pt x="1566" y="543"/>
                  </a:lnTo>
                  <a:lnTo>
                    <a:pt x="1567" y="543"/>
                  </a:lnTo>
                  <a:lnTo>
                    <a:pt x="1567" y="544"/>
                  </a:lnTo>
                  <a:lnTo>
                    <a:pt x="1568" y="543"/>
                  </a:lnTo>
                  <a:lnTo>
                    <a:pt x="1569" y="543"/>
                  </a:lnTo>
                  <a:lnTo>
                    <a:pt x="1569" y="544"/>
                  </a:lnTo>
                  <a:lnTo>
                    <a:pt x="1570" y="544"/>
                  </a:lnTo>
                  <a:lnTo>
                    <a:pt x="1570" y="542"/>
                  </a:lnTo>
                  <a:lnTo>
                    <a:pt x="1571" y="542"/>
                  </a:lnTo>
                  <a:lnTo>
                    <a:pt x="1571" y="541"/>
                  </a:lnTo>
                  <a:lnTo>
                    <a:pt x="1572" y="541"/>
                  </a:lnTo>
                  <a:lnTo>
                    <a:pt x="1572" y="543"/>
                  </a:lnTo>
                  <a:lnTo>
                    <a:pt x="1572" y="541"/>
                  </a:lnTo>
                  <a:lnTo>
                    <a:pt x="1573" y="541"/>
                  </a:lnTo>
                  <a:lnTo>
                    <a:pt x="1573" y="543"/>
                  </a:lnTo>
                  <a:lnTo>
                    <a:pt x="1573" y="541"/>
                  </a:lnTo>
                  <a:lnTo>
                    <a:pt x="1574" y="541"/>
                  </a:lnTo>
                  <a:lnTo>
                    <a:pt x="1574" y="543"/>
                  </a:lnTo>
                  <a:lnTo>
                    <a:pt x="1574" y="542"/>
                  </a:lnTo>
                  <a:lnTo>
                    <a:pt x="1575" y="542"/>
                  </a:lnTo>
                  <a:lnTo>
                    <a:pt x="1575" y="544"/>
                  </a:lnTo>
                  <a:lnTo>
                    <a:pt x="1576" y="542"/>
                  </a:lnTo>
                  <a:lnTo>
                    <a:pt x="1576" y="540"/>
                  </a:lnTo>
                  <a:lnTo>
                    <a:pt x="1577" y="540"/>
                  </a:lnTo>
                  <a:lnTo>
                    <a:pt x="1577" y="543"/>
                  </a:lnTo>
                  <a:lnTo>
                    <a:pt x="1578" y="543"/>
                  </a:lnTo>
                  <a:lnTo>
                    <a:pt x="1579" y="543"/>
                  </a:lnTo>
                  <a:lnTo>
                    <a:pt x="1579" y="541"/>
                  </a:lnTo>
                  <a:lnTo>
                    <a:pt x="1579" y="542"/>
                  </a:lnTo>
                  <a:lnTo>
                    <a:pt x="1580" y="542"/>
                  </a:lnTo>
                  <a:lnTo>
                    <a:pt x="1580" y="544"/>
                  </a:lnTo>
                  <a:lnTo>
                    <a:pt x="1580" y="543"/>
                  </a:lnTo>
                  <a:lnTo>
                    <a:pt x="1581" y="543"/>
                  </a:lnTo>
                  <a:lnTo>
                    <a:pt x="1581" y="541"/>
                  </a:lnTo>
                  <a:lnTo>
                    <a:pt x="1582" y="541"/>
                  </a:lnTo>
                  <a:lnTo>
                    <a:pt x="1582" y="542"/>
                  </a:lnTo>
                  <a:lnTo>
                    <a:pt x="1583" y="541"/>
                  </a:lnTo>
                  <a:lnTo>
                    <a:pt x="1583" y="540"/>
                  </a:lnTo>
                  <a:lnTo>
                    <a:pt x="1583" y="541"/>
                  </a:lnTo>
                  <a:lnTo>
                    <a:pt x="1584" y="541"/>
                  </a:lnTo>
                  <a:lnTo>
                    <a:pt x="1584" y="543"/>
                  </a:lnTo>
                  <a:lnTo>
                    <a:pt x="1584" y="542"/>
                  </a:lnTo>
                  <a:lnTo>
                    <a:pt x="1585" y="542"/>
                  </a:lnTo>
                  <a:lnTo>
                    <a:pt x="1585" y="536"/>
                  </a:lnTo>
                  <a:lnTo>
                    <a:pt x="1585" y="537"/>
                  </a:lnTo>
                  <a:lnTo>
                    <a:pt x="1586" y="537"/>
                  </a:lnTo>
                  <a:lnTo>
                    <a:pt x="1586" y="543"/>
                  </a:lnTo>
                  <a:lnTo>
                    <a:pt x="1586" y="542"/>
                  </a:lnTo>
                  <a:lnTo>
                    <a:pt x="1587" y="542"/>
                  </a:lnTo>
                  <a:lnTo>
                    <a:pt x="1587" y="543"/>
                  </a:lnTo>
                  <a:lnTo>
                    <a:pt x="1588" y="542"/>
                  </a:lnTo>
                  <a:lnTo>
                    <a:pt x="1588" y="539"/>
                  </a:lnTo>
                  <a:lnTo>
                    <a:pt x="1588" y="540"/>
                  </a:lnTo>
                  <a:lnTo>
                    <a:pt x="1589" y="540"/>
                  </a:lnTo>
                  <a:lnTo>
                    <a:pt x="1589" y="541"/>
                  </a:lnTo>
                  <a:lnTo>
                    <a:pt x="1590" y="541"/>
                  </a:lnTo>
                  <a:lnTo>
                    <a:pt x="1590" y="527"/>
                  </a:lnTo>
                  <a:lnTo>
                    <a:pt x="1590" y="542"/>
                  </a:lnTo>
                  <a:lnTo>
                    <a:pt x="1591" y="527"/>
                  </a:lnTo>
                  <a:lnTo>
                    <a:pt x="1591" y="517"/>
                  </a:lnTo>
                  <a:lnTo>
                    <a:pt x="1591" y="526"/>
                  </a:lnTo>
                  <a:lnTo>
                    <a:pt x="1592" y="526"/>
                  </a:lnTo>
                  <a:lnTo>
                    <a:pt x="1592" y="542"/>
                  </a:lnTo>
                  <a:lnTo>
                    <a:pt x="1592" y="539"/>
                  </a:lnTo>
                  <a:lnTo>
                    <a:pt x="1593" y="539"/>
                  </a:lnTo>
                  <a:lnTo>
                    <a:pt x="1593" y="543"/>
                  </a:lnTo>
                  <a:lnTo>
                    <a:pt x="1593" y="540"/>
                  </a:lnTo>
                  <a:lnTo>
                    <a:pt x="1594" y="540"/>
                  </a:lnTo>
                  <a:lnTo>
                    <a:pt x="1594" y="538"/>
                  </a:lnTo>
                  <a:lnTo>
                    <a:pt x="1594" y="540"/>
                  </a:lnTo>
                  <a:lnTo>
                    <a:pt x="1595" y="540"/>
                  </a:lnTo>
                  <a:lnTo>
                    <a:pt x="1595" y="542"/>
                  </a:lnTo>
                  <a:lnTo>
                    <a:pt x="1596" y="540"/>
                  </a:lnTo>
                  <a:lnTo>
                    <a:pt x="1596" y="537"/>
                  </a:lnTo>
                  <a:lnTo>
                    <a:pt x="1596" y="538"/>
                  </a:lnTo>
                  <a:lnTo>
                    <a:pt x="1597" y="538"/>
                  </a:lnTo>
                  <a:lnTo>
                    <a:pt x="1597" y="543"/>
                  </a:lnTo>
                  <a:lnTo>
                    <a:pt x="1597" y="540"/>
                  </a:lnTo>
                  <a:lnTo>
                    <a:pt x="1598" y="540"/>
                  </a:lnTo>
                  <a:lnTo>
                    <a:pt x="1598" y="543"/>
                  </a:lnTo>
                  <a:lnTo>
                    <a:pt x="1598" y="540"/>
                  </a:lnTo>
                  <a:lnTo>
                    <a:pt x="1599" y="540"/>
                  </a:lnTo>
                  <a:lnTo>
                    <a:pt x="1599" y="542"/>
                  </a:lnTo>
                  <a:lnTo>
                    <a:pt x="1600" y="542"/>
                  </a:lnTo>
                  <a:lnTo>
                    <a:pt x="1600" y="543"/>
                  </a:lnTo>
                  <a:lnTo>
                    <a:pt x="1601" y="543"/>
                  </a:lnTo>
                  <a:lnTo>
                    <a:pt x="1601" y="526"/>
                  </a:lnTo>
                  <a:lnTo>
                    <a:pt x="1601" y="544"/>
                  </a:lnTo>
                  <a:lnTo>
                    <a:pt x="1602" y="526"/>
                  </a:lnTo>
                  <a:lnTo>
                    <a:pt x="1602" y="510"/>
                  </a:lnTo>
                  <a:lnTo>
                    <a:pt x="1602" y="523"/>
                  </a:lnTo>
                  <a:lnTo>
                    <a:pt x="1603" y="523"/>
                  </a:lnTo>
                  <a:lnTo>
                    <a:pt x="1603" y="536"/>
                  </a:lnTo>
                  <a:lnTo>
                    <a:pt x="1604" y="536"/>
                  </a:lnTo>
                  <a:lnTo>
                    <a:pt x="1604" y="540"/>
                  </a:lnTo>
                  <a:lnTo>
                    <a:pt x="1604" y="537"/>
                  </a:lnTo>
                  <a:lnTo>
                    <a:pt x="1605" y="537"/>
                  </a:lnTo>
                  <a:lnTo>
                    <a:pt x="1605" y="533"/>
                  </a:lnTo>
                  <a:lnTo>
                    <a:pt x="1605" y="535"/>
                  </a:lnTo>
                  <a:lnTo>
                    <a:pt x="1606" y="535"/>
                  </a:lnTo>
                  <a:lnTo>
                    <a:pt x="1606" y="539"/>
                  </a:lnTo>
                  <a:lnTo>
                    <a:pt x="1607" y="539"/>
                  </a:lnTo>
                  <a:lnTo>
                    <a:pt x="1607" y="541"/>
                  </a:lnTo>
                  <a:lnTo>
                    <a:pt x="1607" y="540"/>
                  </a:lnTo>
                  <a:lnTo>
                    <a:pt x="1608" y="540"/>
                  </a:lnTo>
                  <a:lnTo>
                    <a:pt x="1608" y="541"/>
                  </a:lnTo>
                  <a:lnTo>
                    <a:pt x="1608" y="540"/>
                  </a:lnTo>
                  <a:lnTo>
                    <a:pt x="1609" y="540"/>
                  </a:lnTo>
                  <a:lnTo>
                    <a:pt x="1609" y="542"/>
                  </a:lnTo>
                  <a:lnTo>
                    <a:pt x="1609" y="540"/>
                  </a:lnTo>
                  <a:lnTo>
                    <a:pt x="1610" y="540"/>
                  </a:lnTo>
                  <a:lnTo>
                    <a:pt x="1610" y="542"/>
                  </a:lnTo>
                  <a:lnTo>
                    <a:pt x="1610" y="541"/>
                  </a:lnTo>
                  <a:lnTo>
                    <a:pt x="1611" y="541"/>
                  </a:lnTo>
                  <a:lnTo>
                    <a:pt x="1611" y="542"/>
                  </a:lnTo>
                  <a:lnTo>
                    <a:pt x="1611" y="541"/>
                  </a:lnTo>
                  <a:lnTo>
                    <a:pt x="1612" y="541"/>
                  </a:lnTo>
                  <a:lnTo>
                    <a:pt x="1612" y="543"/>
                  </a:lnTo>
                  <a:lnTo>
                    <a:pt x="1612" y="542"/>
                  </a:lnTo>
                  <a:lnTo>
                    <a:pt x="1613" y="542"/>
                  </a:lnTo>
                  <a:lnTo>
                    <a:pt x="1613" y="543"/>
                  </a:lnTo>
                  <a:lnTo>
                    <a:pt x="1613" y="542"/>
                  </a:lnTo>
                  <a:lnTo>
                    <a:pt x="1614" y="542"/>
                  </a:lnTo>
                  <a:lnTo>
                    <a:pt x="1614" y="543"/>
                  </a:lnTo>
                  <a:lnTo>
                    <a:pt x="1614" y="542"/>
                  </a:lnTo>
                  <a:lnTo>
                    <a:pt x="1615" y="542"/>
                  </a:lnTo>
                  <a:lnTo>
                    <a:pt x="1615" y="543"/>
                  </a:lnTo>
                  <a:lnTo>
                    <a:pt x="1615" y="542"/>
                  </a:lnTo>
                  <a:lnTo>
                    <a:pt x="1616" y="542"/>
                  </a:lnTo>
                  <a:lnTo>
                    <a:pt x="1616" y="543"/>
                  </a:lnTo>
                  <a:lnTo>
                    <a:pt x="1617" y="543"/>
                  </a:lnTo>
                  <a:lnTo>
                    <a:pt x="1618" y="543"/>
                  </a:lnTo>
                  <a:lnTo>
                    <a:pt x="1618" y="542"/>
                  </a:lnTo>
                  <a:lnTo>
                    <a:pt x="1619" y="542"/>
                  </a:lnTo>
                  <a:lnTo>
                    <a:pt x="1619" y="538"/>
                  </a:lnTo>
                  <a:lnTo>
                    <a:pt x="1620" y="538"/>
                  </a:lnTo>
                  <a:lnTo>
                    <a:pt x="1620" y="543"/>
                  </a:lnTo>
                  <a:lnTo>
                    <a:pt x="1620" y="541"/>
                  </a:lnTo>
                  <a:lnTo>
                    <a:pt x="1621" y="541"/>
                  </a:lnTo>
                  <a:lnTo>
                    <a:pt x="1621" y="543"/>
                  </a:lnTo>
                  <a:lnTo>
                    <a:pt x="1621" y="541"/>
                  </a:lnTo>
                  <a:lnTo>
                    <a:pt x="1622" y="541"/>
                  </a:lnTo>
                  <a:lnTo>
                    <a:pt x="1622" y="542"/>
                  </a:lnTo>
                  <a:lnTo>
                    <a:pt x="1623" y="542"/>
                  </a:lnTo>
                  <a:lnTo>
                    <a:pt x="1623" y="543"/>
                  </a:lnTo>
                  <a:lnTo>
                    <a:pt x="1624" y="543"/>
                  </a:lnTo>
                  <a:lnTo>
                    <a:pt x="1624" y="544"/>
                  </a:lnTo>
                  <a:lnTo>
                    <a:pt x="1625" y="543"/>
                  </a:lnTo>
                  <a:lnTo>
                    <a:pt x="1625" y="541"/>
                  </a:lnTo>
                  <a:lnTo>
                    <a:pt x="1625" y="542"/>
                  </a:lnTo>
                  <a:lnTo>
                    <a:pt x="1626" y="542"/>
                  </a:lnTo>
                  <a:lnTo>
                    <a:pt x="1626" y="543"/>
                  </a:lnTo>
                  <a:lnTo>
                    <a:pt x="1627" y="542"/>
                  </a:lnTo>
                  <a:lnTo>
                    <a:pt x="1627" y="541"/>
                  </a:lnTo>
                  <a:lnTo>
                    <a:pt x="1627" y="542"/>
                  </a:lnTo>
                  <a:lnTo>
                    <a:pt x="1628" y="542"/>
                  </a:lnTo>
                  <a:lnTo>
                    <a:pt x="1628" y="543"/>
                  </a:lnTo>
                  <a:lnTo>
                    <a:pt x="1629" y="543"/>
                  </a:lnTo>
                  <a:lnTo>
                    <a:pt x="1630" y="543"/>
                  </a:lnTo>
                  <a:lnTo>
                    <a:pt x="1630" y="542"/>
                  </a:lnTo>
                  <a:lnTo>
                    <a:pt x="1630" y="543"/>
                  </a:lnTo>
                  <a:lnTo>
                    <a:pt x="1631" y="543"/>
                  </a:lnTo>
                  <a:lnTo>
                    <a:pt x="1631" y="541"/>
                  </a:lnTo>
                  <a:lnTo>
                    <a:pt x="1631" y="543"/>
                  </a:lnTo>
                  <a:lnTo>
                    <a:pt x="1632" y="543"/>
                  </a:lnTo>
                  <a:lnTo>
                    <a:pt x="1632" y="544"/>
                  </a:lnTo>
                  <a:lnTo>
                    <a:pt x="1633" y="544"/>
                  </a:lnTo>
                  <a:lnTo>
                    <a:pt x="1634" y="544"/>
                  </a:lnTo>
                  <a:lnTo>
                    <a:pt x="1634" y="541"/>
                  </a:lnTo>
                  <a:lnTo>
                    <a:pt x="1635" y="541"/>
                  </a:lnTo>
                  <a:lnTo>
                    <a:pt x="1635" y="543"/>
                  </a:lnTo>
                  <a:lnTo>
                    <a:pt x="1635" y="542"/>
                  </a:lnTo>
                  <a:lnTo>
                    <a:pt x="1636" y="542"/>
                  </a:lnTo>
                  <a:lnTo>
                    <a:pt x="1637" y="542"/>
                  </a:lnTo>
                  <a:lnTo>
                    <a:pt x="1638" y="542"/>
                  </a:lnTo>
                  <a:lnTo>
                    <a:pt x="1638" y="544"/>
                  </a:lnTo>
                  <a:lnTo>
                    <a:pt x="1638" y="543"/>
                  </a:lnTo>
                  <a:lnTo>
                    <a:pt x="1639" y="543"/>
                  </a:lnTo>
                  <a:lnTo>
                    <a:pt x="1639" y="544"/>
                  </a:lnTo>
                  <a:lnTo>
                    <a:pt x="1640" y="543"/>
                  </a:lnTo>
                  <a:lnTo>
                    <a:pt x="1641" y="543"/>
                  </a:lnTo>
                  <a:lnTo>
                    <a:pt x="1641" y="541"/>
                  </a:lnTo>
                  <a:lnTo>
                    <a:pt x="1642" y="541"/>
                  </a:lnTo>
                  <a:lnTo>
                    <a:pt x="1643" y="541"/>
                  </a:lnTo>
                  <a:lnTo>
                    <a:pt x="1643" y="543"/>
                  </a:lnTo>
                  <a:lnTo>
                    <a:pt x="1644" y="543"/>
                  </a:lnTo>
                  <a:lnTo>
                    <a:pt x="1645" y="543"/>
                  </a:lnTo>
                  <a:lnTo>
                    <a:pt x="1646" y="543"/>
                  </a:lnTo>
                  <a:lnTo>
                    <a:pt x="1646" y="542"/>
                  </a:lnTo>
                  <a:lnTo>
                    <a:pt x="1647" y="542"/>
                  </a:lnTo>
                  <a:lnTo>
                    <a:pt x="1647" y="543"/>
                  </a:lnTo>
                  <a:lnTo>
                    <a:pt x="1647" y="542"/>
                  </a:lnTo>
                  <a:lnTo>
                    <a:pt x="1648" y="542"/>
                  </a:lnTo>
                  <a:lnTo>
                    <a:pt x="1648" y="543"/>
                  </a:lnTo>
                  <a:lnTo>
                    <a:pt x="1648" y="542"/>
                  </a:lnTo>
                  <a:lnTo>
                    <a:pt x="1649" y="542"/>
                  </a:lnTo>
                  <a:lnTo>
                    <a:pt x="1649" y="543"/>
                  </a:lnTo>
                  <a:lnTo>
                    <a:pt x="1649" y="542"/>
                  </a:lnTo>
                  <a:lnTo>
                    <a:pt x="1650" y="542"/>
                  </a:lnTo>
                  <a:lnTo>
                    <a:pt x="1650" y="543"/>
                  </a:lnTo>
                  <a:lnTo>
                    <a:pt x="1650" y="542"/>
                  </a:lnTo>
                  <a:lnTo>
                    <a:pt x="1651" y="542"/>
                  </a:lnTo>
                  <a:lnTo>
                    <a:pt x="1651" y="543"/>
                  </a:lnTo>
                  <a:lnTo>
                    <a:pt x="1652" y="543"/>
                  </a:lnTo>
                  <a:lnTo>
                    <a:pt x="1652" y="542"/>
                  </a:lnTo>
                  <a:lnTo>
                    <a:pt x="1654" y="542"/>
                  </a:lnTo>
                  <a:lnTo>
                    <a:pt x="1654" y="543"/>
                  </a:lnTo>
                  <a:lnTo>
                    <a:pt x="1654" y="542"/>
                  </a:lnTo>
                  <a:lnTo>
                    <a:pt x="1655" y="542"/>
                  </a:lnTo>
                  <a:lnTo>
                    <a:pt x="1655" y="543"/>
                  </a:lnTo>
                  <a:lnTo>
                    <a:pt x="1656" y="543"/>
                  </a:lnTo>
                  <a:lnTo>
                    <a:pt x="1656" y="540"/>
                  </a:lnTo>
                  <a:lnTo>
                    <a:pt x="1657" y="540"/>
                  </a:lnTo>
                  <a:lnTo>
                    <a:pt x="1657" y="543"/>
                  </a:lnTo>
                  <a:lnTo>
                    <a:pt x="1658" y="543"/>
                  </a:lnTo>
                  <a:lnTo>
                    <a:pt x="1659" y="543"/>
                  </a:lnTo>
                  <a:lnTo>
                    <a:pt x="1659" y="542"/>
                  </a:lnTo>
                  <a:lnTo>
                    <a:pt x="1660" y="542"/>
                  </a:lnTo>
                  <a:lnTo>
                    <a:pt x="1660" y="543"/>
                  </a:lnTo>
                  <a:lnTo>
                    <a:pt x="1660" y="542"/>
                  </a:lnTo>
                  <a:lnTo>
                    <a:pt x="1661" y="542"/>
                  </a:lnTo>
                  <a:lnTo>
                    <a:pt x="1661" y="543"/>
                  </a:lnTo>
                  <a:lnTo>
                    <a:pt x="1661" y="542"/>
                  </a:lnTo>
                  <a:lnTo>
                    <a:pt x="1662" y="542"/>
                  </a:lnTo>
                  <a:lnTo>
                    <a:pt x="1662" y="543"/>
                  </a:lnTo>
                  <a:lnTo>
                    <a:pt x="1662" y="542"/>
                  </a:lnTo>
                  <a:lnTo>
                    <a:pt x="1663" y="542"/>
                  </a:lnTo>
                  <a:lnTo>
                    <a:pt x="1663" y="543"/>
                  </a:lnTo>
                  <a:lnTo>
                    <a:pt x="1664" y="543"/>
                  </a:lnTo>
                  <a:lnTo>
                    <a:pt x="1665" y="543"/>
                  </a:lnTo>
                  <a:lnTo>
                    <a:pt x="1665" y="541"/>
                  </a:lnTo>
                  <a:lnTo>
                    <a:pt x="1665" y="542"/>
                  </a:lnTo>
                  <a:lnTo>
                    <a:pt x="1666" y="542"/>
                  </a:lnTo>
                  <a:lnTo>
                    <a:pt x="1666" y="543"/>
                  </a:lnTo>
                  <a:lnTo>
                    <a:pt x="1667" y="542"/>
                  </a:lnTo>
                  <a:lnTo>
                    <a:pt x="1667" y="541"/>
                  </a:lnTo>
                  <a:lnTo>
                    <a:pt x="1667" y="542"/>
                  </a:lnTo>
                  <a:lnTo>
                    <a:pt x="1668" y="542"/>
                  </a:lnTo>
                  <a:lnTo>
                    <a:pt x="1668" y="540"/>
                  </a:lnTo>
                  <a:lnTo>
                    <a:pt x="1668" y="541"/>
                  </a:lnTo>
                  <a:lnTo>
                    <a:pt x="1669" y="541"/>
                  </a:lnTo>
                  <a:lnTo>
                    <a:pt x="1669" y="544"/>
                  </a:lnTo>
                  <a:lnTo>
                    <a:pt x="1669" y="542"/>
                  </a:lnTo>
                  <a:lnTo>
                    <a:pt x="1670" y="542"/>
                  </a:lnTo>
                  <a:lnTo>
                    <a:pt x="1670" y="544"/>
                  </a:lnTo>
                  <a:lnTo>
                    <a:pt x="1671" y="542"/>
                  </a:lnTo>
                  <a:lnTo>
                    <a:pt x="1672" y="542"/>
                  </a:lnTo>
                  <a:lnTo>
                    <a:pt x="1672" y="543"/>
                  </a:lnTo>
                  <a:lnTo>
                    <a:pt x="1672" y="542"/>
                  </a:lnTo>
                  <a:lnTo>
                    <a:pt x="1673" y="542"/>
                  </a:lnTo>
                  <a:lnTo>
                    <a:pt x="1673" y="543"/>
                  </a:lnTo>
                  <a:lnTo>
                    <a:pt x="1674" y="543"/>
                  </a:lnTo>
                  <a:lnTo>
                    <a:pt x="1674" y="541"/>
                  </a:lnTo>
                  <a:lnTo>
                    <a:pt x="1674" y="543"/>
                  </a:lnTo>
                  <a:lnTo>
                    <a:pt x="1675" y="543"/>
                  </a:lnTo>
                  <a:lnTo>
                    <a:pt x="1676" y="543"/>
                  </a:lnTo>
                  <a:lnTo>
                    <a:pt x="1676" y="539"/>
                  </a:lnTo>
                  <a:lnTo>
                    <a:pt x="1677" y="539"/>
                  </a:lnTo>
                  <a:lnTo>
                    <a:pt x="1677" y="542"/>
                  </a:lnTo>
                  <a:lnTo>
                    <a:pt x="1678" y="542"/>
                  </a:lnTo>
                  <a:lnTo>
                    <a:pt x="1678" y="543"/>
                  </a:lnTo>
                  <a:lnTo>
                    <a:pt x="1679" y="543"/>
                  </a:lnTo>
                  <a:lnTo>
                    <a:pt x="1679" y="541"/>
                  </a:lnTo>
                  <a:lnTo>
                    <a:pt x="1679" y="543"/>
                  </a:lnTo>
                  <a:lnTo>
                    <a:pt x="1680" y="543"/>
                  </a:lnTo>
                  <a:lnTo>
                    <a:pt x="1681" y="543"/>
                  </a:lnTo>
                  <a:lnTo>
                    <a:pt x="1681" y="542"/>
                  </a:lnTo>
                  <a:lnTo>
                    <a:pt x="1682" y="542"/>
                  </a:lnTo>
                  <a:lnTo>
                    <a:pt x="1682" y="543"/>
                  </a:lnTo>
                  <a:lnTo>
                    <a:pt x="1683" y="542"/>
                  </a:lnTo>
                  <a:lnTo>
                    <a:pt x="1684" y="542"/>
                  </a:lnTo>
                  <a:lnTo>
                    <a:pt x="1684" y="541"/>
                  </a:lnTo>
                  <a:lnTo>
                    <a:pt x="1684" y="543"/>
                  </a:lnTo>
                  <a:lnTo>
                    <a:pt x="1685" y="543"/>
                  </a:lnTo>
                  <a:lnTo>
                    <a:pt x="1685" y="540"/>
                  </a:lnTo>
                  <a:lnTo>
                    <a:pt x="1685" y="543"/>
                  </a:lnTo>
                  <a:lnTo>
                    <a:pt x="1686" y="543"/>
                  </a:lnTo>
                  <a:lnTo>
                    <a:pt x="1686" y="542"/>
                  </a:lnTo>
                  <a:lnTo>
                    <a:pt x="1688" y="542"/>
                  </a:lnTo>
                  <a:lnTo>
                    <a:pt x="1688" y="543"/>
                  </a:lnTo>
                  <a:lnTo>
                    <a:pt x="1688" y="542"/>
                  </a:lnTo>
                  <a:lnTo>
                    <a:pt x="1689" y="542"/>
                  </a:lnTo>
                  <a:lnTo>
                    <a:pt x="1689" y="543"/>
                  </a:lnTo>
                  <a:lnTo>
                    <a:pt x="1690" y="543"/>
                  </a:lnTo>
                  <a:lnTo>
                    <a:pt x="1691" y="543"/>
                  </a:lnTo>
                  <a:lnTo>
                    <a:pt x="1692" y="543"/>
                  </a:lnTo>
                  <a:lnTo>
                    <a:pt x="1692" y="542"/>
                  </a:lnTo>
                  <a:lnTo>
                    <a:pt x="1693" y="542"/>
                  </a:lnTo>
                  <a:lnTo>
                    <a:pt x="1693" y="543"/>
                  </a:lnTo>
                  <a:lnTo>
                    <a:pt x="1694" y="543"/>
                  </a:lnTo>
                  <a:lnTo>
                    <a:pt x="1695" y="543"/>
                  </a:lnTo>
                  <a:lnTo>
                    <a:pt x="1695" y="541"/>
                  </a:lnTo>
                  <a:lnTo>
                    <a:pt x="1696" y="541"/>
                  </a:lnTo>
                  <a:lnTo>
                    <a:pt x="1696" y="542"/>
                  </a:lnTo>
                  <a:lnTo>
                    <a:pt x="1697" y="542"/>
                  </a:lnTo>
                  <a:lnTo>
                    <a:pt x="1697" y="543"/>
                  </a:lnTo>
                  <a:lnTo>
                    <a:pt x="1697" y="542"/>
                  </a:lnTo>
                  <a:lnTo>
                    <a:pt x="1698" y="542"/>
                  </a:lnTo>
                  <a:lnTo>
                    <a:pt x="1698" y="543"/>
                  </a:lnTo>
                  <a:lnTo>
                    <a:pt x="1699" y="543"/>
                  </a:lnTo>
                  <a:lnTo>
                    <a:pt x="1699" y="544"/>
                  </a:lnTo>
                  <a:lnTo>
                    <a:pt x="1699" y="543"/>
                  </a:lnTo>
                  <a:lnTo>
                    <a:pt x="1700" y="543"/>
                  </a:lnTo>
                  <a:lnTo>
                    <a:pt x="1700" y="544"/>
                  </a:lnTo>
                  <a:lnTo>
                    <a:pt x="1701" y="543"/>
                  </a:lnTo>
                  <a:lnTo>
                    <a:pt x="1701" y="542"/>
                  </a:lnTo>
                  <a:lnTo>
                    <a:pt x="1702" y="542"/>
                  </a:lnTo>
                  <a:lnTo>
                    <a:pt x="1702" y="543"/>
                  </a:lnTo>
                  <a:lnTo>
                    <a:pt x="1702" y="542"/>
                  </a:lnTo>
                  <a:lnTo>
                    <a:pt x="1703" y="542"/>
                  </a:lnTo>
                  <a:lnTo>
                    <a:pt x="1703" y="543"/>
                  </a:lnTo>
                  <a:lnTo>
                    <a:pt x="1704" y="543"/>
                  </a:lnTo>
                  <a:lnTo>
                    <a:pt x="1704" y="544"/>
                  </a:lnTo>
                  <a:lnTo>
                    <a:pt x="1705" y="544"/>
                  </a:lnTo>
                  <a:lnTo>
                    <a:pt x="1705" y="541"/>
                  </a:lnTo>
                  <a:lnTo>
                    <a:pt x="1706" y="541"/>
                  </a:lnTo>
                  <a:lnTo>
                    <a:pt x="1706" y="543"/>
                  </a:lnTo>
                  <a:lnTo>
                    <a:pt x="1707" y="543"/>
                  </a:lnTo>
                  <a:lnTo>
                    <a:pt x="1707" y="540"/>
                  </a:lnTo>
                  <a:lnTo>
                    <a:pt x="1707" y="541"/>
                  </a:lnTo>
                  <a:lnTo>
                    <a:pt x="1708" y="541"/>
                  </a:lnTo>
                  <a:lnTo>
                    <a:pt x="1708" y="538"/>
                  </a:lnTo>
                  <a:lnTo>
                    <a:pt x="1708" y="541"/>
                  </a:lnTo>
                  <a:lnTo>
                    <a:pt x="1709" y="541"/>
                  </a:lnTo>
                  <a:lnTo>
                    <a:pt x="1709" y="543"/>
                  </a:lnTo>
                  <a:lnTo>
                    <a:pt x="1710" y="543"/>
                  </a:lnTo>
                  <a:lnTo>
                    <a:pt x="1710" y="539"/>
                  </a:lnTo>
                  <a:lnTo>
                    <a:pt x="1711" y="539"/>
                  </a:lnTo>
                  <a:lnTo>
                    <a:pt x="1711" y="541"/>
                  </a:lnTo>
                  <a:lnTo>
                    <a:pt x="1712" y="541"/>
                  </a:lnTo>
                  <a:lnTo>
                    <a:pt x="1712" y="542"/>
                  </a:lnTo>
                  <a:lnTo>
                    <a:pt x="1712" y="541"/>
                  </a:lnTo>
                  <a:lnTo>
                    <a:pt x="1713" y="541"/>
                  </a:lnTo>
                  <a:lnTo>
                    <a:pt x="1713" y="543"/>
                  </a:lnTo>
                  <a:lnTo>
                    <a:pt x="1713" y="541"/>
                  </a:lnTo>
                  <a:lnTo>
                    <a:pt x="1715" y="541"/>
                  </a:lnTo>
                  <a:lnTo>
                    <a:pt x="1715" y="542"/>
                  </a:lnTo>
                  <a:lnTo>
                    <a:pt x="1716" y="542"/>
                  </a:lnTo>
                  <a:lnTo>
                    <a:pt x="1717" y="542"/>
                  </a:lnTo>
                  <a:lnTo>
                    <a:pt x="1718" y="542"/>
                  </a:lnTo>
                  <a:lnTo>
                    <a:pt x="1719" y="542"/>
                  </a:lnTo>
                  <a:lnTo>
                    <a:pt x="1719" y="543"/>
                  </a:lnTo>
                  <a:lnTo>
                    <a:pt x="1720" y="543"/>
                  </a:lnTo>
                  <a:lnTo>
                    <a:pt x="1720" y="540"/>
                  </a:lnTo>
                  <a:lnTo>
                    <a:pt x="1720" y="541"/>
                  </a:lnTo>
                  <a:lnTo>
                    <a:pt x="1721" y="541"/>
                  </a:lnTo>
                  <a:lnTo>
                    <a:pt x="1721" y="544"/>
                  </a:lnTo>
                  <a:lnTo>
                    <a:pt x="1721" y="543"/>
                  </a:lnTo>
                  <a:lnTo>
                    <a:pt x="1722" y="543"/>
                  </a:lnTo>
                  <a:lnTo>
                    <a:pt x="1722" y="540"/>
                  </a:lnTo>
                  <a:lnTo>
                    <a:pt x="1723" y="540"/>
                  </a:lnTo>
                  <a:lnTo>
                    <a:pt x="1723" y="543"/>
                  </a:lnTo>
                  <a:lnTo>
                    <a:pt x="1723" y="542"/>
                  </a:lnTo>
                  <a:lnTo>
                    <a:pt x="1724" y="542"/>
                  </a:lnTo>
                  <a:lnTo>
                    <a:pt x="1724" y="543"/>
                  </a:lnTo>
                  <a:lnTo>
                    <a:pt x="1725" y="542"/>
                  </a:lnTo>
                  <a:lnTo>
                    <a:pt x="1726" y="542"/>
                  </a:lnTo>
                  <a:lnTo>
                    <a:pt x="1726" y="543"/>
                  </a:lnTo>
                  <a:lnTo>
                    <a:pt x="1727" y="543"/>
                  </a:lnTo>
                  <a:lnTo>
                    <a:pt x="1728" y="543"/>
                  </a:lnTo>
                  <a:lnTo>
                    <a:pt x="1729" y="543"/>
                  </a:lnTo>
                  <a:lnTo>
                    <a:pt x="1729" y="541"/>
                  </a:lnTo>
                  <a:lnTo>
                    <a:pt x="1729" y="542"/>
                  </a:lnTo>
                  <a:lnTo>
                    <a:pt x="1730" y="542"/>
                  </a:lnTo>
                  <a:lnTo>
                    <a:pt x="1730" y="543"/>
                  </a:lnTo>
                  <a:lnTo>
                    <a:pt x="1731" y="542"/>
                  </a:lnTo>
                  <a:lnTo>
                    <a:pt x="1731" y="540"/>
                  </a:lnTo>
                  <a:lnTo>
                    <a:pt x="1732" y="540"/>
                  </a:lnTo>
                  <a:lnTo>
                    <a:pt x="1732" y="541"/>
                  </a:lnTo>
                  <a:lnTo>
                    <a:pt x="1733" y="541"/>
                  </a:lnTo>
                  <a:lnTo>
                    <a:pt x="1733" y="542"/>
                  </a:lnTo>
                  <a:lnTo>
                    <a:pt x="1734" y="542"/>
                  </a:lnTo>
                  <a:lnTo>
                    <a:pt x="1734" y="540"/>
                  </a:lnTo>
                  <a:lnTo>
                    <a:pt x="1734" y="541"/>
                  </a:lnTo>
                  <a:lnTo>
                    <a:pt x="1735" y="541"/>
                  </a:lnTo>
                  <a:lnTo>
                    <a:pt x="1735" y="542"/>
                  </a:lnTo>
                  <a:lnTo>
                    <a:pt x="1735" y="541"/>
                  </a:lnTo>
                  <a:lnTo>
                    <a:pt x="1737" y="541"/>
                  </a:lnTo>
                  <a:lnTo>
                    <a:pt x="1737" y="543"/>
                  </a:lnTo>
                  <a:lnTo>
                    <a:pt x="1737" y="541"/>
                  </a:lnTo>
                  <a:lnTo>
                    <a:pt x="1738" y="541"/>
                  </a:lnTo>
                  <a:lnTo>
                    <a:pt x="1738" y="543"/>
                  </a:lnTo>
                  <a:lnTo>
                    <a:pt x="1738" y="542"/>
                  </a:lnTo>
                  <a:lnTo>
                    <a:pt x="1739" y="542"/>
                  </a:lnTo>
                  <a:lnTo>
                    <a:pt x="1739" y="540"/>
                  </a:lnTo>
                  <a:lnTo>
                    <a:pt x="1739" y="542"/>
                  </a:lnTo>
                  <a:lnTo>
                    <a:pt x="1740" y="542"/>
                  </a:lnTo>
                  <a:lnTo>
                    <a:pt x="1740" y="543"/>
                  </a:lnTo>
                  <a:lnTo>
                    <a:pt x="1741" y="543"/>
                  </a:lnTo>
                  <a:lnTo>
                    <a:pt x="1741" y="541"/>
                  </a:lnTo>
                  <a:lnTo>
                    <a:pt x="1742" y="541"/>
                  </a:lnTo>
                  <a:lnTo>
                    <a:pt x="1743" y="541"/>
                  </a:lnTo>
                  <a:lnTo>
                    <a:pt x="1743" y="542"/>
                  </a:lnTo>
                  <a:lnTo>
                    <a:pt x="1743" y="541"/>
                  </a:lnTo>
                  <a:lnTo>
                    <a:pt x="1744" y="541"/>
                  </a:lnTo>
                  <a:lnTo>
                    <a:pt x="1744" y="542"/>
                  </a:lnTo>
                  <a:lnTo>
                    <a:pt x="1745" y="542"/>
                  </a:lnTo>
                  <a:lnTo>
                    <a:pt x="1745" y="544"/>
                  </a:lnTo>
                  <a:lnTo>
                    <a:pt x="1745" y="542"/>
                  </a:lnTo>
                  <a:lnTo>
                    <a:pt x="1746" y="542"/>
                  </a:lnTo>
                  <a:lnTo>
                    <a:pt x="1746" y="543"/>
                  </a:lnTo>
                  <a:lnTo>
                    <a:pt x="1747" y="543"/>
                  </a:lnTo>
                  <a:lnTo>
                    <a:pt x="1747" y="541"/>
                  </a:lnTo>
                  <a:lnTo>
                    <a:pt x="1748" y="541"/>
                  </a:lnTo>
                  <a:lnTo>
                    <a:pt x="1748" y="542"/>
                  </a:lnTo>
                  <a:lnTo>
                    <a:pt x="1748" y="541"/>
                  </a:lnTo>
                  <a:lnTo>
                    <a:pt x="1749" y="541"/>
                  </a:lnTo>
                  <a:lnTo>
                    <a:pt x="1749" y="543"/>
                  </a:lnTo>
                  <a:lnTo>
                    <a:pt x="1750" y="543"/>
                  </a:lnTo>
                  <a:lnTo>
                    <a:pt x="1750" y="540"/>
                  </a:lnTo>
                  <a:lnTo>
                    <a:pt x="1751" y="540"/>
                  </a:lnTo>
                  <a:lnTo>
                    <a:pt x="1751" y="543"/>
                  </a:lnTo>
                  <a:lnTo>
                    <a:pt x="1751" y="542"/>
                  </a:lnTo>
                  <a:lnTo>
                    <a:pt x="1752" y="542"/>
                  </a:lnTo>
                  <a:lnTo>
                    <a:pt x="1752" y="543"/>
                  </a:lnTo>
                  <a:lnTo>
                    <a:pt x="1752" y="542"/>
                  </a:lnTo>
                  <a:lnTo>
                    <a:pt x="1753" y="542"/>
                  </a:lnTo>
                  <a:lnTo>
                    <a:pt x="1753" y="544"/>
                  </a:lnTo>
                  <a:lnTo>
                    <a:pt x="1753" y="543"/>
                  </a:lnTo>
                  <a:lnTo>
                    <a:pt x="1754" y="543"/>
                  </a:lnTo>
                  <a:lnTo>
                    <a:pt x="1754" y="541"/>
                  </a:lnTo>
                  <a:lnTo>
                    <a:pt x="1756" y="541"/>
                  </a:lnTo>
                  <a:lnTo>
                    <a:pt x="1757" y="541"/>
                  </a:lnTo>
                  <a:lnTo>
                    <a:pt x="1757" y="542"/>
                  </a:lnTo>
                  <a:lnTo>
                    <a:pt x="1758" y="542"/>
                  </a:lnTo>
                  <a:lnTo>
                    <a:pt x="1758" y="543"/>
                  </a:lnTo>
                  <a:lnTo>
                    <a:pt x="1759" y="543"/>
                  </a:lnTo>
                  <a:lnTo>
                    <a:pt x="1759" y="539"/>
                  </a:lnTo>
                  <a:lnTo>
                    <a:pt x="1759" y="540"/>
                  </a:lnTo>
                  <a:lnTo>
                    <a:pt x="1760" y="540"/>
                  </a:lnTo>
                  <a:lnTo>
                    <a:pt x="1760" y="541"/>
                  </a:lnTo>
                  <a:lnTo>
                    <a:pt x="1761" y="541"/>
                  </a:lnTo>
                  <a:lnTo>
                    <a:pt x="1761" y="542"/>
                  </a:lnTo>
                  <a:lnTo>
                    <a:pt x="1761" y="541"/>
                  </a:lnTo>
                  <a:lnTo>
                    <a:pt x="1762" y="541"/>
                  </a:lnTo>
                  <a:lnTo>
                    <a:pt x="1762" y="542"/>
                  </a:lnTo>
                  <a:lnTo>
                    <a:pt x="1763" y="542"/>
                  </a:lnTo>
                  <a:lnTo>
                    <a:pt x="1763" y="543"/>
                  </a:lnTo>
                  <a:lnTo>
                    <a:pt x="1764" y="543"/>
                  </a:lnTo>
                  <a:lnTo>
                    <a:pt x="1765" y="543"/>
                  </a:lnTo>
                  <a:lnTo>
                    <a:pt x="1765" y="541"/>
                  </a:lnTo>
                  <a:lnTo>
                    <a:pt x="1766" y="541"/>
                  </a:lnTo>
                  <a:lnTo>
                    <a:pt x="1766" y="543"/>
                  </a:lnTo>
                  <a:lnTo>
                    <a:pt x="1766" y="542"/>
                  </a:lnTo>
                  <a:lnTo>
                    <a:pt x="1767" y="542"/>
                  </a:lnTo>
                  <a:lnTo>
                    <a:pt x="1767" y="543"/>
                  </a:lnTo>
                  <a:lnTo>
                    <a:pt x="1768" y="543"/>
                  </a:lnTo>
                  <a:lnTo>
                    <a:pt x="1769" y="543"/>
                  </a:lnTo>
                  <a:lnTo>
                    <a:pt x="1769" y="544"/>
                  </a:lnTo>
                  <a:lnTo>
                    <a:pt x="1770" y="543"/>
                  </a:lnTo>
                  <a:lnTo>
                    <a:pt x="1770" y="542"/>
                  </a:lnTo>
                  <a:lnTo>
                    <a:pt x="1771" y="542"/>
                  </a:lnTo>
                  <a:lnTo>
                    <a:pt x="1772" y="542"/>
                  </a:lnTo>
                  <a:lnTo>
                    <a:pt x="1772" y="541"/>
                  </a:lnTo>
                  <a:lnTo>
                    <a:pt x="1773" y="541"/>
                  </a:lnTo>
                  <a:lnTo>
                    <a:pt x="1773" y="540"/>
                  </a:lnTo>
                  <a:lnTo>
                    <a:pt x="1774" y="540"/>
                  </a:lnTo>
                  <a:lnTo>
                    <a:pt x="1774" y="541"/>
                  </a:lnTo>
                  <a:lnTo>
                    <a:pt x="1774" y="540"/>
                  </a:lnTo>
                  <a:lnTo>
                    <a:pt x="1775" y="540"/>
                  </a:lnTo>
                  <a:lnTo>
                    <a:pt x="1775" y="544"/>
                  </a:lnTo>
                  <a:lnTo>
                    <a:pt x="1775" y="543"/>
                  </a:lnTo>
                  <a:lnTo>
                    <a:pt x="1776" y="543"/>
                  </a:lnTo>
                  <a:lnTo>
                    <a:pt x="1776" y="544"/>
                  </a:lnTo>
                  <a:lnTo>
                    <a:pt x="1777" y="543"/>
                  </a:lnTo>
                  <a:lnTo>
                    <a:pt x="1777" y="541"/>
                  </a:lnTo>
                  <a:lnTo>
                    <a:pt x="1778" y="541"/>
                  </a:lnTo>
                  <a:lnTo>
                    <a:pt x="1778" y="543"/>
                  </a:lnTo>
                  <a:lnTo>
                    <a:pt x="1778" y="542"/>
                  </a:lnTo>
                  <a:lnTo>
                    <a:pt x="1779" y="542"/>
                  </a:lnTo>
                  <a:lnTo>
                    <a:pt x="1779" y="543"/>
                  </a:lnTo>
                  <a:lnTo>
                    <a:pt x="1780" y="543"/>
                  </a:lnTo>
                  <a:lnTo>
                    <a:pt x="1780" y="540"/>
                  </a:lnTo>
                  <a:lnTo>
                    <a:pt x="1780" y="541"/>
                  </a:lnTo>
                  <a:lnTo>
                    <a:pt x="1781" y="541"/>
                  </a:lnTo>
                  <a:lnTo>
                    <a:pt x="1781" y="542"/>
                  </a:lnTo>
                  <a:lnTo>
                    <a:pt x="1781" y="541"/>
                  </a:lnTo>
                  <a:lnTo>
                    <a:pt x="1782" y="541"/>
                  </a:lnTo>
                  <a:lnTo>
                    <a:pt x="1782" y="542"/>
                  </a:lnTo>
                  <a:lnTo>
                    <a:pt x="1783" y="542"/>
                  </a:lnTo>
                  <a:lnTo>
                    <a:pt x="1783" y="543"/>
                  </a:lnTo>
                  <a:lnTo>
                    <a:pt x="1784" y="543"/>
                  </a:lnTo>
                  <a:lnTo>
                    <a:pt x="1785" y="543"/>
                  </a:lnTo>
                  <a:lnTo>
                    <a:pt x="1785" y="542"/>
                  </a:lnTo>
                  <a:lnTo>
                    <a:pt x="1786" y="542"/>
                  </a:lnTo>
                  <a:lnTo>
                    <a:pt x="1786" y="543"/>
                  </a:lnTo>
                  <a:lnTo>
                    <a:pt x="1787" y="543"/>
                  </a:lnTo>
                  <a:lnTo>
                    <a:pt x="1787" y="544"/>
                  </a:lnTo>
                  <a:lnTo>
                    <a:pt x="1788" y="544"/>
                  </a:lnTo>
                  <a:lnTo>
                    <a:pt x="1788" y="542"/>
                  </a:lnTo>
                  <a:lnTo>
                    <a:pt x="1789" y="542"/>
                  </a:lnTo>
                  <a:lnTo>
                    <a:pt x="1789" y="544"/>
                  </a:lnTo>
                  <a:lnTo>
                    <a:pt x="1789" y="543"/>
                  </a:lnTo>
                  <a:lnTo>
                    <a:pt x="1790" y="543"/>
                  </a:lnTo>
                  <a:lnTo>
                    <a:pt x="1790" y="544"/>
                  </a:lnTo>
                  <a:lnTo>
                    <a:pt x="1791" y="543"/>
                  </a:lnTo>
                  <a:lnTo>
                    <a:pt x="1792" y="543"/>
                  </a:lnTo>
                  <a:lnTo>
                    <a:pt x="1792" y="542"/>
                  </a:lnTo>
                  <a:lnTo>
                    <a:pt x="1793" y="542"/>
                  </a:lnTo>
                  <a:lnTo>
                    <a:pt x="1793" y="541"/>
                  </a:lnTo>
                  <a:lnTo>
                    <a:pt x="1793" y="542"/>
                  </a:lnTo>
                  <a:lnTo>
                    <a:pt x="1794" y="542"/>
                  </a:lnTo>
                  <a:lnTo>
                    <a:pt x="1794" y="540"/>
                  </a:lnTo>
                  <a:lnTo>
                    <a:pt x="1794" y="543"/>
                  </a:lnTo>
                  <a:lnTo>
                    <a:pt x="1794" y="540"/>
                  </a:lnTo>
                  <a:lnTo>
                    <a:pt x="1795" y="540"/>
                  </a:lnTo>
                  <a:lnTo>
                    <a:pt x="1795" y="542"/>
                  </a:lnTo>
                  <a:lnTo>
                    <a:pt x="1795" y="541"/>
                  </a:lnTo>
                  <a:lnTo>
                    <a:pt x="1796" y="541"/>
                  </a:lnTo>
                  <a:lnTo>
                    <a:pt x="1796" y="542"/>
                  </a:lnTo>
                  <a:lnTo>
                    <a:pt x="1796" y="541"/>
                  </a:lnTo>
                  <a:lnTo>
                    <a:pt x="1797" y="541"/>
                  </a:lnTo>
                  <a:lnTo>
                    <a:pt x="1797" y="543"/>
                  </a:lnTo>
                  <a:lnTo>
                    <a:pt x="1797" y="542"/>
                  </a:lnTo>
                  <a:lnTo>
                    <a:pt x="1798" y="542"/>
                  </a:lnTo>
                  <a:lnTo>
                    <a:pt x="1798" y="543"/>
                  </a:lnTo>
                  <a:lnTo>
                    <a:pt x="1798" y="542"/>
                  </a:lnTo>
                  <a:lnTo>
                    <a:pt x="1799" y="542"/>
                  </a:lnTo>
                  <a:lnTo>
                    <a:pt x="1799" y="544"/>
                  </a:lnTo>
                  <a:lnTo>
                    <a:pt x="1800" y="542"/>
                  </a:lnTo>
                  <a:lnTo>
                    <a:pt x="1800" y="541"/>
                  </a:lnTo>
                  <a:lnTo>
                    <a:pt x="1801" y="541"/>
                  </a:lnTo>
                  <a:lnTo>
                    <a:pt x="1801" y="543"/>
                  </a:lnTo>
                  <a:lnTo>
                    <a:pt x="1801" y="541"/>
                  </a:lnTo>
                  <a:lnTo>
                    <a:pt x="1802" y="541"/>
                  </a:lnTo>
                  <a:lnTo>
                    <a:pt x="1802" y="542"/>
                  </a:lnTo>
                  <a:lnTo>
                    <a:pt x="1803" y="542"/>
                  </a:lnTo>
                  <a:lnTo>
                    <a:pt x="1804" y="542"/>
                  </a:lnTo>
                  <a:lnTo>
                    <a:pt x="1804" y="540"/>
                  </a:lnTo>
                  <a:lnTo>
                    <a:pt x="1804" y="542"/>
                  </a:lnTo>
                  <a:lnTo>
                    <a:pt x="1805" y="542"/>
                  </a:lnTo>
                  <a:lnTo>
                    <a:pt x="1805" y="539"/>
                  </a:lnTo>
                  <a:lnTo>
                    <a:pt x="1805" y="542"/>
                  </a:lnTo>
                  <a:lnTo>
                    <a:pt x="1806" y="542"/>
                  </a:lnTo>
                  <a:lnTo>
                    <a:pt x="1806" y="543"/>
                  </a:lnTo>
                  <a:lnTo>
                    <a:pt x="1806" y="542"/>
                  </a:lnTo>
                  <a:lnTo>
                    <a:pt x="1807" y="542"/>
                  </a:lnTo>
                  <a:lnTo>
                    <a:pt x="1807" y="543"/>
                  </a:lnTo>
                  <a:lnTo>
                    <a:pt x="1808" y="543"/>
                  </a:lnTo>
                  <a:lnTo>
                    <a:pt x="1808" y="541"/>
                  </a:lnTo>
                  <a:lnTo>
                    <a:pt x="1809" y="541"/>
                  </a:lnTo>
                  <a:lnTo>
                    <a:pt x="1809" y="542"/>
                  </a:lnTo>
                  <a:lnTo>
                    <a:pt x="1810" y="541"/>
                  </a:lnTo>
                  <a:lnTo>
                    <a:pt x="1811" y="541"/>
                  </a:lnTo>
                  <a:lnTo>
                    <a:pt x="1811" y="543"/>
                  </a:lnTo>
                  <a:lnTo>
                    <a:pt x="1812" y="543"/>
                  </a:lnTo>
                  <a:lnTo>
                    <a:pt x="1812" y="540"/>
                  </a:lnTo>
                  <a:lnTo>
                    <a:pt x="1813" y="540"/>
                  </a:lnTo>
                  <a:lnTo>
                    <a:pt x="1813" y="542"/>
                  </a:lnTo>
                  <a:lnTo>
                    <a:pt x="1813" y="541"/>
                  </a:lnTo>
                  <a:lnTo>
                    <a:pt x="1814" y="541"/>
                  </a:lnTo>
                  <a:lnTo>
                    <a:pt x="1814" y="543"/>
                  </a:lnTo>
                  <a:lnTo>
                    <a:pt x="1815" y="543"/>
                  </a:lnTo>
                  <a:lnTo>
                    <a:pt x="1815" y="545"/>
                  </a:lnTo>
                  <a:lnTo>
                    <a:pt x="1815" y="544"/>
                  </a:lnTo>
                  <a:lnTo>
                    <a:pt x="1816" y="544"/>
                  </a:lnTo>
                  <a:lnTo>
                    <a:pt x="1816" y="540"/>
                  </a:lnTo>
                  <a:lnTo>
                    <a:pt x="1816" y="542"/>
                  </a:lnTo>
                  <a:lnTo>
                    <a:pt x="1817" y="542"/>
                  </a:lnTo>
                  <a:lnTo>
                    <a:pt x="1817" y="539"/>
                  </a:lnTo>
                  <a:lnTo>
                    <a:pt x="1817" y="542"/>
                  </a:lnTo>
                  <a:lnTo>
                    <a:pt x="1818" y="542"/>
                  </a:lnTo>
                  <a:lnTo>
                    <a:pt x="1819" y="542"/>
                  </a:lnTo>
                  <a:lnTo>
                    <a:pt x="1820" y="542"/>
                  </a:lnTo>
                  <a:lnTo>
                    <a:pt x="1821" y="542"/>
                  </a:lnTo>
                  <a:lnTo>
                    <a:pt x="1821" y="541"/>
                  </a:lnTo>
                  <a:lnTo>
                    <a:pt x="1821" y="542"/>
                  </a:lnTo>
                  <a:lnTo>
                    <a:pt x="1822" y="542"/>
                  </a:lnTo>
                  <a:lnTo>
                    <a:pt x="1822" y="543"/>
                  </a:lnTo>
                  <a:lnTo>
                    <a:pt x="1823" y="542"/>
                  </a:lnTo>
                  <a:lnTo>
                    <a:pt x="1823" y="540"/>
                  </a:lnTo>
                  <a:lnTo>
                    <a:pt x="1824" y="540"/>
                  </a:lnTo>
                  <a:lnTo>
                    <a:pt x="1824" y="543"/>
                  </a:lnTo>
                  <a:lnTo>
                    <a:pt x="1824" y="541"/>
                  </a:lnTo>
                  <a:lnTo>
                    <a:pt x="1825" y="541"/>
                  </a:lnTo>
                  <a:lnTo>
                    <a:pt x="1825" y="542"/>
                  </a:lnTo>
                  <a:lnTo>
                    <a:pt x="1826" y="541"/>
                  </a:lnTo>
                  <a:lnTo>
                    <a:pt x="1827" y="541"/>
                  </a:lnTo>
                  <a:lnTo>
                    <a:pt x="1827" y="544"/>
                  </a:lnTo>
                  <a:lnTo>
                    <a:pt x="1827" y="542"/>
                  </a:lnTo>
                  <a:lnTo>
                    <a:pt x="1828" y="542"/>
                  </a:lnTo>
                  <a:lnTo>
                    <a:pt x="1828" y="544"/>
                  </a:lnTo>
                  <a:lnTo>
                    <a:pt x="1829" y="542"/>
                  </a:lnTo>
                  <a:lnTo>
                    <a:pt x="1829" y="541"/>
                  </a:lnTo>
                  <a:lnTo>
                    <a:pt x="1829" y="542"/>
                  </a:lnTo>
                  <a:lnTo>
                    <a:pt x="1830" y="542"/>
                  </a:lnTo>
                  <a:lnTo>
                    <a:pt x="1830" y="544"/>
                  </a:lnTo>
                  <a:lnTo>
                    <a:pt x="1830" y="542"/>
                  </a:lnTo>
                  <a:lnTo>
                    <a:pt x="1831" y="542"/>
                  </a:lnTo>
                  <a:lnTo>
                    <a:pt x="1831" y="544"/>
                  </a:lnTo>
                  <a:lnTo>
                    <a:pt x="1832" y="542"/>
                  </a:lnTo>
                  <a:lnTo>
                    <a:pt x="1832" y="541"/>
                  </a:lnTo>
                  <a:lnTo>
                    <a:pt x="1833" y="541"/>
                  </a:lnTo>
                  <a:lnTo>
                    <a:pt x="1833" y="542"/>
                  </a:lnTo>
                  <a:lnTo>
                    <a:pt x="1833" y="541"/>
                  </a:lnTo>
                  <a:lnTo>
                    <a:pt x="1834" y="541"/>
                  </a:lnTo>
                  <a:lnTo>
                    <a:pt x="1834" y="542"/>
                  </a:lnTo>
                  <a:lnTo>
                    <a:pt x="1835" y="542"/>
                  </a:lnTo>
                  <a:lnTo>
                    <a:pt x="1835" y="540"/>
                  </a:lnTo>
                  <a:lnTo>
                    <a:pt x="1835" y="542"/>
                  </a:lnTo>
                  <a:lnTo>
                    <a:pt x="1836" y="542"/>
                  </a:lnTo>
                  <a:lnTo>
                    <a:pt x="1836" y="544"/>
                  </a:lnTo>
                  <a:lnTo>
                    <a:pt x="1837" y="542"/>
                  </a:lnTo>
                  <a:lnTo>
                    <a:pt x="1837" y="541"/>
                  </a:lnTo>
                  <a:lnTo>
                    <a:pt x="1838" y="541"/>
                  </a:lnTo>
                  <a:lnTo>
                    <a:pt x="1838" y="543"/>
                  </a:lnTo>
                  <a:lnTo>
                    <a:pt x="1839" y="543"/>
                  </a:lnTo>
                  <a:lnTo>
                    <a:pt x="1840" y="543"/>
                  </a:lnTo>
                  <a:lnTo>
                    <a:pt x="1840" y="542"/>
                  </a:lnTo>
                  <a:lnTo>
                    <a:pt x="1841" y="542"/>
                  </a:lnTo>
                  <a:lnTo>
                    <a:pt x="1841" y="541"/>
                  </a:lnTo>
                  <a:lnTo>
                    <a:pt x="1842" y="541"/>
                  </a:lnTo>
                  <a:lnTo>
                    <a:pt x="1842" y="543"/>
                  </a:lnTo>
                  <a:lnTo>
                    <a:pt x="1842" y="541"/>
                  </a:lnTo>
                  <a:lnTo>
                    <a:pt x="1843" y="541"/>
                  </a:lnTo>
                  <a:lnTo>
                    <a:pt x="1843" y="543"/>
                  </a:lnTo>
                  <a:lnTo>
                    <a:pt x="1844" y="543"/>
                  </a:lnTo>
                  <a:lnTo>
                    <a:pt x="1844" y="544"/>
                  </a:lnTo>
                  <a:lnTo>
                    <a:pt x="1844" y="543"/>
                  </a:lnTo>
                  <a:lnTo>
                    <a:pt x="1845" y="543"/>
                  </a:lnTo>
                  <a:lnTo>
                    <a:pt x="1845" y="544"/>
                  </a:lnTo>
                  <a:lnTo>
                    <a:pt x="1846" y="543"/>
                  </a:lnTo>
                  <a:lnTo>
                    <a:pt x="1846" y="541"/>
                  </a:lnTo>
                  <a:lnTo>
                    <a:pt x="1847" y="541"/>
                  </a:lnTo>
                  <a:lnTo>
                    <a:pt x="1847" y="542"/>
                  </a:lnTo>
                  <a:lnTo>
                    <a:pt x="1848" y="542"/>
                  </a:lnTo>
                  <a:lnTo>
                    <a:pt x="1848" y="543"/>
                  </a:lnTo>
                  <a:lnTo>
                    <a:pt x="1849" y="543"/>
                  </a:lnTo>
                  <a:lnTo>
                    <a:pt x="1849" y="544"/>
                  </a:lnTo>
                  <a:lnTo>
                    <a:pt x="1849" y="543"/>
                  </a:lnTo>
                  <a:lnTo>
                    <a:pt x="1850" y="543"/>
                  </a:lnTo>
                  <a:lnTo>
                    <a:pt x="1850" y="544"/>
                  </a:lnTo>
                  <a:lnTo>
                    <a:pt x="1851" y="544"/>
                  </a:lnTo>
                  <a:lnTo>
                    <a:pt x="1851" y="542"/>
                  </a:lnTo>
                  <a:lnTo>
                    <a:pt x="1852" y="542"/>
                  </a:lnTo>
                  <a:lnTo>
                    <a:pt x="1852" y="543"/>
                  </a:lnTo>
                  <a:lnTo>
                    <a:pt x="1853" y="543"/>
                  </a:lnTo>
                  <a:lnTo>
                    <a:pt x="1854" y="543"/>
                  </a:lnTo>
                  <a:lnTo>
                    <a:pt x="1854" y="544"/>
                  </a:lnTo>
                  <a:lnTo>
                    <a:pt x="1855" y="544"/>
                  </a:lnTo>
                  <a:lnTo>
                    <a:pt x="1855" y="541"/>
                  </a:lnTo>
                  <a:lnTo>
                    <a:pt x="1856" y="541"/>
                  </a:lnTo>
                  <a:lnTo>
                    <a:pt x="1856" y="542"/>
                  </a:lnTo>
                  <a:lnTo>
                    <a:pt x="1857" y="542"/>
                  </a:lnTo>
                  <a:lnTo>
                    <a:pt x="1857" y="538"/>
                  </a:lnTo>
                  <a:lnTo>
                    <a:pt x="1858" y="538"/>
                  </a:lnTo>
                  <a:lnTo>
                    <a:pt x="1858" y="535"/>
                  </a:lnTo>
                  <a:lnTo>
                    <a:pt x="1858" y="537"/>
                  </a:lnTo>
                  <a:lnTo>
                    <a:pt x="1859" y="537"/>
                  </a:lnTo>
                  <a:lnTo>
                    <a:pt x="1859" y="541"/>
                  </a:lnTo>
                  <a:lnTo>
                    <a:pt x="1859" y="540"/>
                  </a:lnTo>
                  <a:lnTo>
                    <a:pt x="1860" y="540"/>
                  </a:lnTo>
                  <a:lnTo>
                    <a:pt x="1860" y="536"/>
                  </a:lnTo>
                  <a:lnTo>
                    <a:pt x="1860" y="538"/>
                  </a:lnTo>
                  <a:lnTo>
                    <a:pt x="1861" y="538"/>
                  </a:lnTo>
                  <a:lnTo>
                    <a:pt x="1861" y="540"/>
                  </a:lnTo>
                  <a:lnTo>
                    <a:pt x="1861" y="539"/>
                  </a:lnTo>
                  <a:lnTo>
                    <a:pt x="1862" y="539"/>
                  </a:lnTo>
                  <a:lnTo>
                    <a:pt x="1862" y="540"/>
                  </a:lnTo>
                  <a:lnTo>
                    <a:pt x="1863" y="540"/>
                  </a:lnTo>
                  <a:lnTo>
                    <a:pt x="1863" y="541"/>
                  </a:lnTo>
                  <a:lnTo>
                    <a:pt x="1864" y="541"/>
                  </a:lnTo>
                  <a:lnTo>
                    <a:pt x="1864" y="542"/>
                  </a:lnTo>
                  <a:lnTo>
                    <a:pt x="1865" y="542"/>
                  </a:lnTo>
                  <a:lnTo>
                    <a:pt x="1866" y="542"/>
                  </a:lnTo>
                  <a:lnTo>
                    <a:pt x="1866" y="541"/>
                  </a:lnTo>
                  <a:lnTo>
                    <a:pt x="1867" y="541"/>
                  </a:lnTo>
                  <a:lnTo>
                    <a:pt x="1867" y="540"/>
                  </a:lnTo>
                  <a:lnTo>
                    <a:pt x="1868" y="540"/>
                  </a:lnTo>
                  <a:lnTo>
                    <a:pt x="1868" y="541"/>
                  </a:lnTo>
                  <a:lnTo>
                    <a:pt x="1869" y="541"/>
                  </a:lnTo>
                  <a:lnTo>
                    <a:pt x="1869" y="542"/>
                  </a:lnTo>
                  <a:lnTo>
                    <a:pt x="1869" y="541"/>
                  </a:lnTo>
                  <a:lnTo>
                    <a:pt x="1870" y="541"/>
                  </a:lnTo>
                  <a:lnTo>
                    <a:pt x="1870" y="542"/>
                  </a:lnTo>
                  <a:lnTo>
                    <a:pt x="1870" y="541"/>
                  </a:lnTo>
                  <a:lnTo>
                    <a:pt x="1871" y="541"/>
                  </a:lnTo>
                  <a:lnTo>
                    <a:pt x="1871" y="542"/>
                  </a:lnTo>
                  <a:lnTo>
                    <a:pt x="1871" y="541"/>
                  </a:lnTo>
                  <a:lnTo>
                    <a:pt x="1872" y="541"/>
                  </a:lnTo>
                  <a:lnTo>
                    <a:pt x="1872" y="542"/>
                  </a:lnTo>
                  <a:lnTo>
                    <a:pt x="1873" y="542"/>
                  </a:lnTo>
                  <a:lnTo>
                    <a:pt x="1873" y="543"/>
                  </a:lnTo>
                  <a:lnTo>
                    <a:pt x="1873" y="542"/>
                  </a:lnTo>
                  <a:lnTo>
                    <a:pt x="1874" y="542"/>
                  </a:lnTo>
                  <a:lnTo>
                    <a:pt x="1874" y="543"/>
                  </a:lnTo>
                  <a:lnTo>
                    <a:pt x="1875" y="542"/>
                  </a:lnTo>
                  <a:lnTo>
                    <a:pt x="1875" y="541"/>
                  </a:lnTo>
                  <a:lnTo>
                    <a:pt x="1876" y="541"/>
                  </a:lnTo>
                  <a:lnTo>
                    <a:pt x="1876" y="542"/>
                  </a:lnTo>
                  <a:lnTo>
                    <a:pt x="1876" y="541"/>
                  </a:lnTo>
                  <a:lnTo>
                    <a:pt x="1877" y="541"/>
                  </a:lnTo>
                  <a:lnTo>
                    <a:pt x="1877" y="542"/>
                  </a:lnTo>
                  <a:lnTo>
                    <a:pt x="1877" y="541"/>
                  </a:lnTo>
                  <a:lnTo>
                    <a:pt x="1878" y="541"/>
                  </a:lnTo>
                  <a:lnTo>
                    <a:pt x="1878" y="543"/>
                  </a:lnTo>
                  <a:lnTo>
                    <a:pt x="1878" y="542"/>
                  </a:lnTo>
                  <a:lnTo>
                    <a:pt x="1879" y="542"/>
                  </a:lnTo>
                  <a:lnTo>
                    <a:pt x="1879" y="543"/>
                  </a:lnTo>
                  <a:lnTo>
                    <a:pt x="1880" y="542"/>
                  </a:lnTo>
                  <a:lnTo>
                    <a:pt x="1880" y="541"/>
                  </a:lnTo>
                  <a:lnTo>
                    <a:pt x="1881" y="541"/>
                  </a:lnTo>
                  <a:lnTo>
                    <a:pt x="1881" y="543"/>
                  </a:lnTo>
                  <a:lnTo>
                    <a:pt x="1881" y="542"/>
                  </a:lnTo>
                  <a:lnTo>
                    <a:pt x="1882" y="542"/>
                  </a:lnTo>
                  <a:lnTo>
                    <a:pt x="1882" y="543"/>
                  </a:lnTo>
                  <a:lnTo>
                    <a:pt x="1882" y="542"/>
                  </a:lnTo>
                  <a:lnTo>
                    <a:pt x="1883" y="542"/>
                  </a:lnTo>
                  <a:lnTo>
                    <a:pt x="1883" y="543"/>
                  </a:lnTo>
                  <a:lnTo>
                    <a:pt x="1883" y="542"/>
                  </a:lnTo>
                  <a:lnTo>
                    <a:pt x="1884" y="542"/>
                  </a:lnTo>
                  <a:lnTo>
                    <a:pt x="1884" y="543"/>
                  </a:lnTo>
                  <a:lnTo>
                    <a:pt x="1884" y="542"/>
                  </a:lnTo>
                  <a:lnTo>
                    <a:pt x="1885" y="542"/>
                  </a:lnTo>
                  <a:lnTo>
                    <a:pt x="1885" y="543"/>
                  </a:lnTo>
                  <a:lnTo>
                    <a:pt x="1886" y="543"/>
                  </a:lnTo>
                  <a:lnTo>
                    <a:pt x="1886" y="540"/>
                  </a:lnTo>
                  <a:lnTo>
                    <a:pt x="1887" y="540"/>
                  </a:lnTo>
                  <a:lnTo>
                    <a:pt x="1887" y="541"/>
                  </a:lnTo>
                  <a:lnTo>
                    <a:pt x="1888" y="541"/>
                  </a:lnTo>
                  <a:lnTo>
                    <a:pt x="1888" y="542"/>
                  </a:lnTo>
                  <a:lnTo>
                    <a:pt x="1889" y="542"/>
                  </a:lnTo>
                  <a:lnTo>
                    <a:pt x="1890" y="542"/>
                  </a:lnTo>
                  <a:lnTo>
                    <a:pt x="1890" y="543"/>
                  </a:lnTo>
                  <a:lnTo>
                    <a:pt x="1891" y="542"/>
                  </a:lnTo>
                  <a:lnTo>
                    <a:pt x="1891" y="541"/>
                  </a:lnTo>
                  <a:lnTo>
                    <a:pt x="1892" y="541"/>
                  </a:lnTo>
                  <a:lnTo>
                    <a:pt x="1892" y="542"/>
                  </a:lnTo>
                  <a:lnTo>
                    <a:pt x="1892" y="541"/>
                  </a:lnTo>
                  <a:lnTo>
                    <a:pt x="1893" y="541"/>
                  </a:lnTo>
                  <a:lnTo>
                    <a:pt x="1893" y="542"/>
                  </a:lnTo>
                  <a:lnTo>
                    <a:pt x="1893" y="541"/>
                  </a:lnTo>
                  <a:lnTo>
                    <a:pt x="1894" y="541"/>
                  </a:lnTo>
                  <a:lnTo>
                    <a:pt x="1894" y="542"/>
                  </a:lnTo>
                  <a:lnTo>
                    <a:pt x="1894" y="541"/>
                  </a:lnTo>
                  <a:lnTo>
                    <a:pt x="1895" y="541"/>
                  </a:lnTo>
                  <a:lnTo>
                    <a:pt x="1895" y="544"/>
                  </a:lnTo>
                  <a:lnTo>
                    <a:pt x="1895" y="543"/>
                  </a:lnTo>
                  <a:lnTo>
                    <a:pt x="1896" y="543"/>
                  </a:lnTo>
                  <a:lnTo>
                    <a:pt x="1896" y="544"/>
                  </a:lnTo>
                  <a:lnTo>
                    <a:pt x="1897" y="543"/>
                  </a:lnTo>
                  <a:lnTo>
                    <a:pt x="1898" y="543"/>
                  </a:lnTo>
                  <a:lnTo>
                    <a:pt x="1898" y="542"/>
                  </a:lnTo>
                  <a:lnTo>
                    <a:pt x="1899" y="542"/>
                  </a:lnTo>
                  <a:lnTo>
                    <a:pt x="1899" y="544"/>
                  </a:lnTo>
                  <a:lnTo>
                    <a:pt x="1900" y="544"/>
                  </a:lnTo>
                  <a:lnTo>
                    <a:pt x="1900" y="541"/>
                  </a:lnTo>
                  <a:lnTo>
                    <a:pt x="1901" y="541"/>
                  </a:lnTo>
                  <a:lnTo>
                    <a:pt x="1901" y="540"/>
                  </a:lnTo>
                  <a:lnTo>
                    <a:pt x="1901" y="541"/>
                  </a:lnTo>
                  <a:lnTo>
                    <a:pt x="1902" y="541"/>
                  </a:lnTo>
                  <a:lnTo>
                    <a:pt x="1902" y="543"/>
                  </a:lnTo>
                  <a:lnTo>
                    <a:pt x="1902" y="541"/>
                  </a:lnTo>
                  <a:lnTo>
                    <a:pt x="1903" y="541"/>
                  </a:lnTo>
                  <a:lnTo>
                    <a:pt x="1903" y="543"/>
                  </a:lnTo>
                  <a:lnTo>
                    <a:pt x="1904" y="541"/>
                  </a:lnTo>
                  <a:lnTo>
                    <a:pt x="1904" y="540"/>
                  </a:lnTo>
                  <a:lnTo>
                    <a:pt x="1904" y="541"/>
                  </a:lnTo>
                  <a:lnTo>
                    <a:pt x="1905" y="541"/>
                  </a:lnTo>
                  <a:lnTo>
                    <a:pt x="1905" y="542"/>
                  </a:lnTo>
                  <a:lnTo>
                    <a:pt x="1906" y="542"/>
                  </a:lnTo>
                  <a:lnTo>
                    <a:pt x="1906" y="540"/>
                  </a:lnTo>
                  <a:lnTo>
                    <a:pt x="1907" y="540"/>
                  </a:lnTo>
                  <a:lnTo>
                    <a:pt x="1907" y="542"/>
                  </a:lnTo>
                  <a:lnTo>
                    <a:pt x="1908" y="542"/>
                  </a:lnTo>
                  <a:lnTo>
                    <a:pt x="1908" y="543"/>
                  </a:lnTo>
                  <a:lnTo>
                    <a:pt x="1909" y="543"/>
                  </a:lnTo>
                  <a:lnTo>
                    <a:pt x="1909" y="541"/>
                  </a:lnTo>
                  <a:lnTo>
                    <a:pt x="1909" y="542"/>
                  </a:lnTo>
                  <a:lnTo>
                    <a:pt x="1910" y="542"/>
                  </a:lnTo>
                  <a:lnTo>
                    <a:pt x="1910" y="544"/>
                  </a:lnTo>
                  <a:lnTo>
                    <a:pt x="1911" y="544"/>
                  </a:lnTo>
                  <a:lnTo>
                    <a:pt x="1911" y="541"/>
                  </a:lnTo>
                  <a:lnTo>
                    <a:pt x="1912" y="541"/>
                  </a:lnTo>
                  <a:lnTo>
                    <a:pt x="1912" y="544"/>
                  </a:lnTo>
                  <a:lnTo>
                    <a:pt x="1912" y="542"/>
                  </a:lnTo>
                  <a:lnTo>
                    <a:pt x="1913" y="542"/>
                  </a:lnTo>
                  <a:lnTo>
                    <a:pt x="1913" y="544"/>
                  </a:lnTo>
                  <a:lnTo>
                    <a:pt x="1914" y="542"/>
                  </a:lnTo>
                  <a:lnTo>
                    <a:pt x="1914" y="539"/>
                  </a:lnTo>
                  <a:lnTo>
                    <a:pt x="1915" y="539"/>
                  </a:lnTo>
                  <a:lnTo>
                    <a:pt x="1915" y="543"/>
                  </a:lnTo>
                  <a:lnTo>
                    <a:pt x="1916" y="543"/>
                  </a:lnTo>
                  <a:lnTo>
                    <a:pt x="1917" y="543"/>
                  </a:lnTo>
                  <a:lnTo>
                    <a:pt x="1917" y="542"/>
                  </a:lnTo>
                  <a:lnTo>
                    <a:pt x="1918" y="542"/>
                  </a:lnTo>
                  <a:lnTo>
                    <a:pt x="1918" y="541"/>
                  </a:lnTo>
                  <a:lnTo>
                    <a:pt x="1918" y="542"/>
                  </a:lnTo>
                  <a:lnTo>
                    <a:pt x="1919" y="542"/>
                  </a:lnTo>
                  <a:lnTo>
                    <a:pt x="1920" y="542"/>
                  </a:lnTo>
                  <a:lnTo>
                    <a:pt x="1920" y="543"/>
                  </a:lnTo>
                  <a:lnTo>
                    <a:pt x="1920" y="542"/>
                  </a:lnTo>
                  <a:lnTo>
                    <a:pt x="1921" y="542"/>
                  </a:lnTo>
                  <a:lnTo>
                    <a:pt x="1921" y="543"/>
                  </a:lnTo>
                  <a:lnTo>
                    <a:pt x="1922" y="542"/>
                  </a:lnTo>
                  <a:lnTo>
                    <a:pt x="1922" y="541"/>
                  </a:lnTo>
                  <a:lnTo>
                    <a:pt x="1923" y="541"/>
                  </a:lnTo>
                  <a:lnTo>
                    <a:pt x="1923" y="542"/>
                  </a:lnTo>
                  <a:lnTo>
                    <a:pt x="1923" y="541"/>
                  </a:lnTo>
                  <a:lnTo>
                    <a:pt x="1924" y="541"/>
                  </a:lnTo>
                  <a:lnTo>
                    <a:pt x="1924" y="542"/>
                  </a:lnTo>
                  <a:lnTo>
                    <a:pt x="1925" y="542"/>
                  </a:lnTo>
                  <a:lnTo>
                    <a:pt x="1925" y="543"/>
                  </a:lnTo>
                  <a:lnTo>
                    <a:pt x="1925" y="542"/>
                  </a:lnTo>
                  <a:lnTo>
                    <a:pt x="1926" y="542"/>
                  </a:lnTo>
                  <a:lnTo>
                    <a:pt x="1926" y="543"/>
                  </a:lnTo>
                  <a:lnTo>
                    <a:pt x="1927" y="542"/>
                  </a:lnTo>
                  <a:lnTo>
                    <a:pt x="1927" y="541"/>
                  </a:lnTo>
                  <a:lnTo>
                    <a:pt x="1928" y="541"/>
                  </a:lnTo>
                  <a:lnTo>
                    <a:pt x="1928" y="540"/>
                  </a:lnTo>
                  <a:lnTo>
                    <a:pt x="1929" y="540"/>
                  </a:lnTo>
                  <a:lnTo>
                    <a:pt x="1929" y="542"/>
                  </a:lnTo>
                  <a:lnTo>
                    <a:pt x="1930" y="542"/>
                  </a:lnTo>
                  <a:lnTo>
                    <a:pt x="1931" y="542"/>
                  </a:lnTo>
                  <a:lnTo>
                    <a:pt x="1931" y="543"/>
                  </a:lnTo>
                  <a:lnTo>
                    <a:pt x="1932" y="542"/>
                  </a:lnTo>
                  <a:lnTo>
                    <a:pt x="1932" y="541"/>
                  </a:lnTo>
                  <a:lnTo>
                    <a:pt x="1932" y="542"/>
                  </a:lnTo>
                  <a:lnTo>
                    <a:pt x="1933" y="542"/>
                  </a:lnTo>
                  <a:lnTo>
                    <a:pt x="1933" y="543"/>
                  </a:lnTo>
                  <a:lnTo>
                    <a:pt x="1933" y="542"/>
                  </a:lnTo>
                  <a:lnTo>
                    <a:pt x="1934" y="542"/>
                  </a:lnTo>
                  <a:lnTo>
                    <a:pt x="1934" y="543"/>
                  </a:lnTo>
                  <a:lnTo>
                    <a:pt x="1935" y="543"/>
                  </a:lnTo>
                  <a:lnTo>
                    <a:pt x="1936" y="543"/>
                  </a:lnTo>
                  <a:lnTo>
                    <a:pt x="1937" y="543"/>
                  </a:lnTo>
                  <a:lnTo>
                    <a:pt x="1937" y="542"/>
                  </a:lnTo>
                  <a:lnTo>
                    <a:pt x="1938" y="542"/>
                  </a:lnTo>
                  <a:lnTo>
                    <a:pt x="1938" y="544"/>
                  </a:lnTo>
                  <a:lnTo>
                    <a:pt x="1939" y="542"/>
                  </a:lnTo>
                  <a:lnTo>
                    <a:pt x="1939" y="540"/>
                  </a:lnTo>
                  <a:lnTo>
                    <a:pt x="1939" y="541"/>
                  </a:lnTo>
                  <a:lnTo>
                    <a:pt x="1940" y="541"/>
                  </a:lnTo>
                  <a:lnTo>
                    <a:pt x="1940" y="543"/>
                  </a:lnTo>
                  <a:lnTo>
                    <a:pt x="1941" y="541"/>
                  </a:lnTo>
                  <a:lnTo>
                    <a:pt x="1942" y="541"/>
                  </a:lnTo>
                  <a:lnTo>
                    <a:pt x="1942" y="542"/>
                  </a:lnTo>
                  <a:lnTo>
                    <a:pt x="1943" y="542"/>
                  </a:lnTo>
                  <a:lnTo>
                    <a:pt x="1943" y="543"/>
                  </a:lnTo>
                  <a:lnTo>
                    <a:pt x="1944" y="543"/>
                  </a:lnTo>
                  <a:lnTo>
                    <a:pt x="1944" y="544"/>
                  </a:lnTo>
                  <a:lnTo>
                    <a:pt x="1944" y="543"/>
                  </a:lnTo>
                  <a:lnTo>
                    <a:pt x="1945" y="543"/>
                  </a:lnTo>
                  <a:lnTo>
                    <a:pt x="1945" y="544"/>
                  </a:lnTo>
                  <a:lnTo>
                    <a:pt x="1946" y="543"/>
                  </a:lnTo>
                  <a:lnTo>
                    <a:pt x="1946" y="542"/>
                  </a:lnTo>
                  <a:lnTo>
                    <a:pt x="1947" y="542"/>
                  </a:lnTo>
                  <a:lnTo>
                    <a:pt x="1947" y="543"/>
                  </a:lnTo>
                  <a:lnTo>
                    <a:pt x="1947" y="542"/>
                  </a:lnTo>
                  <a:lnTo>
                    <a:pt x="1948" y="542"/>
                  </a:lnTo>
                  <a:lnTo>
                    <a:pt x="1948" y="543"/>
                  </a:lnTo>
                  <a:lnTo>
                    <a:pt x="1948" y="542"/>
                  </a:lnTo>
                  <a:lnTo>
                    <a:pt x="1949" y="542"/>
                  </a:lnTo>
                  <a:lnTo>
                    <a:pt x="1949" y="543"/>
                  </a:lnTo>
                  <a:lnTo>
                    <a:pt x="1950" y="542"/>
                  </a:lnTo>
                  <a:lnTo>
                    <a:pt x="1950" y="541"/>
                  </a:lnTo>
                  <a:lnTo>
                    <a:pt x="1951" y="541"/>
                  </a:lnTo>
                  <a:lnTo>
                    <a:pt x="1951" y="542"/>
                  </a:lnTo>
                  <a:lnTo>
                    <a:pt x="1952" y="542"/>
                  </a:lnTo>
                  <a:lnTo>
                    <a:pt x="1952" y="543"/>
                  </a:lnTo>
                  <a:lnTo>
                    <a:pt x="1952" y="542"/>
                  </a:lnTo>
                  <a:lnTo>
                    <a:pt x="1953" y="542"/>
                  </a:lnTo>
                  <a:lnTo>
                    <a:pt x="1953" y="543"/>
                  </a:lnTo>
                  <a:lnTo>
                    <a:pt x="1953" y="542"/>
                  </a:lnTo>
                  <a:lnTo>
                    <a:pt x="1954" y="542"/>
                  </a:lnTo>
                  <a:lnTo>
                    <a:pt x="1954" y="543"/>
                  </a:lnTo>
                  <a:lnTo>
                    <a:pt x="1954" y="542"/>
                  </a:lnTo>
                  <a:lnTo>
                    <a:pt x="1955" y="542"/>
                  </a:lnTo>
                  <a:lnTo>
                    <a:pt x="1955" y="543"/>
                  </a:lnTo>
                  <a:lnTo>
                    <a:pt x="1956" y="542"/>
                  </a:lnTo>
                  <a:lnTo>
                    <a:pt x="1957" y="542"/>
                  </a:lnTo>
                  <a:lnTo>
                    <a:pt x="1958" y="542"/>
                  </a:lnTo>
                  <a:lnTo>
                    <a:pt x="1958" y="541"/>
                  </a:lnTo>
                  <a:lnTo>
                    <a:pt x="1959" y="541"/>
                  </a:lnTo>
                  <a:lnTo>
                    <a:pt x="1959" y="542"/>
                  </a:lnTo>
                  <a:lnTo>
                    <a:pt x="1959" y="541"/>
                  </a:lnTo>
                  <a:lnTo>
                    <a:pt x="1960" y="541"/>
                  </a:lnTo>
                  <a:lnTo>
                    <a:pt x="1960" y="542"/>
                  </a:lnTo>
                  <a:lnTo>
                    <a:pt x="1961" y="541"/>
                  </a:lnTo>
                  <a:lnTo>
                    <a:pt x="1961" y="540"/>
                  </a:lnTo>
                  <a:lnTo>
                    <a:pt x="1961" y="541"/>
                  </a:lnTo>
                  <a:lnTo>
                    <a:pt x="1962" y="541"/>
                  </a:lnTo>
                  <a:lnTo>
                    <a:pt x="1962" y="543"/>
                  </a:lnTo>
                  <a:lnTo>
                    <a:pt x="1962" y="541"/>
                  </a:lnTo>
                  <a:lnTo>
                    <a:pt x="1963" y="541"/>
                  </a:lnTo>
                  <a:lnTo>
                    <a:pt x="1963" y="543"/>
                  </a:lnTo>
                  <a:lnTo>
                    <a:pt x="1963" y="541"/>
                  </a:lnTo>
                  <a:lnTo>
                    <a:pt x="1964" y="541"/>
                  </a:lnTo>
                  <a:lnTo>
                    <a:pt x="1964" y="542"/>
                  </a:lnTo>
                  <a:lnTo>
                    <a:pt x="1964" y="541"/>
                  </a:lnTo>
                  <a:lnTo>
                    <a:pt x="1965" y="541"/>
                  </a:lnTo>
                  <a:lnTo>
                    <a:pt x="1965" y="543"/>
                  </a:lnTo>
                  <a:lnTo>
                    <a:pt x="1965" y="542"/>
                  </a:lnTo>
                  <a:lnTo>
                    <a:pt x="1966" y="542"/>
                  </a:lnTo>
                  <a:lnTo>
                    <a:pt x="1966" y="539"/>
                  </a:lnTo>
                  <a:lnTo>
                    <a:pt x="1966" y="540"/>
                  </a:lnTo>
                  <a:lnTo>
                    <a:pt x="1967" y="540"/>
                  </a:lnTo>
                  <a:lnTo>
                    <a:pt x="1967" y="542"/>
                  </a:lnTo>
                  <a:lnTo>
                    <a:pt x="1968" y="542"/>
                  </a:lnTo>
                  <a:lnTo>
                    <a:pt x="1969" y="542"/>
                  </a:lnTo>
                  <a:lnTo>
                    <a:pt x="1969" y="541"/>
                  </a:lnTo>
                  <a:lnTo>
                    <a:pt x="1970" y="541"/>
                  </a:lnTo>
                  <a:lnTo>
                    <a:pt x="1970" y="542"/>
                  </a:lnTo>
                  <a:lnTo>
                    <a:pt x="1971" y="542"/>
                  </a:lnTo>
                  <a:lnTo>
                    <a:pt x="1971" y="543"/>
                  </a:lnTo>
                  <a:lnTo>
                    <a:pt x="1972" y="543"/>
                  </a:lnTo>
                  <a:lnTo>
                    <a:pt x="1973" y="543"/>
                  </a:lnTo>
                  <a:lnTo>
                    <a:pt x="1974" y="543"/>
                  </a:lnTo>
                  <a:lnTo>
                    <a:pt x="1975" y="543"/>
                  </a:lnTo>
                  <a:lnTo>
                    <a:pt x="1975" y="542"/>
                  </a:lnTo>
                  <a:lnTo>
                    <a:pt x="1976" y="542"/>
                  </a:lnTo>
                  <a:lnTo>
                    <a:pt x="1976" y="544"/>
                  </a:lnTo>
                  <a:lnTo>
                    <a:pt x="1976" y="543"/>
                  </a:lnTo>
                  <a:lnTo>
                    <a:pt x="1977" y="543"/>
                  </a:lnTo>
                  <a:lnTo>
                    <a:pt x="1977" y="544"/>
                  </a:lnTo>
                  <a:lnTo>
                    <a:pt x="1977" y="543"/>
                  </a:lnTo>
                  <a:lnTo>
                    <a:pt x="1978" y="543"/>
                  </a:lnTo>
                  <a:lnTo>
                    <a:pt x="1978" y="544"/>
                  </a:lnTo>
                  <a:lnTo>
                    <a:pt x="1979" y="543"/>
                  </a:lnTo>
                  <a:lnTo>
                    <a:pt x="1980" y="543"/>
                  </a:lnTo>
                  <a:lnTo>
                    <a:pt x="1980" y="542"/>
                  </a:lnTo>
                  <a:lnTo>
                    <a:pt x="1981" y="542"/>
                  </a:lnTo>
                  <a:lnTo>
                    <a:pt x="1981" y="543"/>
                  </a:lnTo>
                  <a:lnTo>
                    <a:pt x="1982" y="543"/>
                  </a:lnTo>
                  <a:lnTo>
                    <a:pt x="1982" y="544"/>
                  </a:lnTo>
                  <a:lnTo>
                    <a:pt x="1983" y="544"/>
                  </a:lnTo>
                  <a:lnTo>
                    <a:pt x="1983" y="542"/>
                  </a:lnTo>
                  <a:lnTo>
                    <a:pt x="1984" y="542"/>
                  </a:lnTo>
                  <a:lnTo>
                    <a:pt x="1985" y="542"/>
                  </a:lnTo>
                  <a:lnTo>
                    <a:pt x="1985" y="540"/>
                  </a:lnTo>
                  <a:lnTo>
                    <a:pt x="1986" y="540"/>
                  </a:lnTo>
                  <a:lnTo>
                    <a:pt x="1987" y="540"/>
                  </a:lnTo>
                  <a:lnTo>
                    <a:pt x="1987" y="542"/>
                  </a:lnTo>
                  <a:lnTo>
                    <a:pt x="1988" y="542"/>
                  </a:lnTo>
                  <a:lnTo>
                    <a:pt x="1988" y="543"/>
                  </a:lnTo>
                  <a:lnTo>
                    <a:pt x="1989" y="543"/>
                  </a:lnTo>
                  <a:lnTo>
                    <a:pt x="1990" y="543"/>
                  </a:lnTo>
                  <a:lnTo>
                    <a:pt x="1990" y="544"/>
                  </a:lnTo>
                  <a:lnTo>
                    <a:pt x="1990" y="543"/>
                  </a:lnTo>
                  <a:lnTo>
                    <a:pt x="1991" y="543"/>
                  </a:lnTo>
                  <a:lnTo>
                    <a:pt x="1991" y="544"/>
                  </a:lnTo>
                  <a:lnTo>
                    <a:pt x="1992" y="543"/>
                  </a:lnTo>
                  <a:lnTo>
                    <a:pt x="1992" y="541"/>
                  </a:lnTo>
                  <a:lnTo>
                    <a:pt x="1993" y="541"/>
                  </a:lnTo>
                  <a:lnTo>
                    <a:pt x="1993" y="544"/>
                  </a:lnTo>
                  <a:lnTo>
                    <a:pt x="1993" y="543"/>
                  </a:lnTo>
                  <a:lnTo>
                    <a:pt x="1994" y="543"/>
                  </a:lnTo>
                  <a:lnTo>
                    <a:pt x="1994" y="544"/>
                  </a:lnTo>
                  <a:lnTo>
                    <a:pt x="1995" y="543"/>
                  </a:lnTo>
                  <a:lnTo>
                    <a:pt x="1995" y="540"/>
                  </a:lnTo>
                  <a:lnTo>
                    <a:pt x="1995" y="541"/>
                  </a:lnTo>
                  <a:lnTo>
                    <a:pt x="1996" y="541"/>
                  </a:lnTo>
                  <a:lnTo>
                    <a:pt x="1997" y="541"/>
                  </a:lnTo>
                  <a:lnTo>
                    <a:pt x="1997" y="542"/>
                  </a:lnTo>
                  <a:lnTo>
                    <a:pt x="1998" y="542"/>
                  </a:lnTo>
                  <a:lnTo>
                    <a:pt x="1998" y="543"/>
                  </a:lnTo>
                  <a:lnTo>
                    <a:pt x="1999" y="543"/>
                  </a:lnTo>
                  <a:lnTo>
                    <a:pt x="2000" y="543"/>
                  </a:lnTo>
                  <a:lnTo>
                    <a:pt x="2000" y="541"/>
                  </a:lnTo>
                  <a:lnTo>
                    <a:pt x="2001" y="541"/>
                  </a:lnTo>
                  <a:lnTo>
                    <a:pt x="2001" y="543"/>
                  </a:lnTo>
                  <a:lnTo>
                    <a:pt x="2001" y="542"/>
                  </a:lnTo>
                  <a:lnTo>
                    <a:pt x="2002" y="542"/>
                  </a:lnTo>
                  <a:lnTo>
                    <a:pt x="2002" y="543"/>
                  </a:lnTo>
                  <a:lnTo>
                    <a:pt x="2002" y="542"/>
                  </a:lnTo>
                  <a:lnTo>
                    <a:pt x="2003" y="542"/>
                  </a:lnTo>
                  <a:lnTo>
                    <a:pt x="2003" y="543"/>
                  </a:lnTo>
                  <a:lnTo>
                    <a:pt x="2004" y="542"/>
                  </a:lnTo>
                  <a:lnTo>
                    <a:pt x="2005" y="542"/>
                  </a:lnTo>
                  <a:lnTo>
                    <a:pt x="2005" y="543"/>
                  </a:lnTo>
                  <a:lnTo>
                    <a:pt x="2005" y="542"/>
                  </a:lnTo>
                  <a:lnTo>
                    <a:pt x="2006" y="542"/>
                  </a:lnTo>
                  <a:lnTo>
                    <a:pt x="2006" y="543"/>
                  </a:lnTo>
                  <a:lnTo>
                    <a:pt x="2007" y="543"/>
                  </a:lnTo>
                  <a:lnTo>
                    <a:pt x="2008" y="543"/>
                  </a:lnTo>
                  <a:lnTo>
                    <a:pt x="2008" y="542"/>
                  </a:lnTo>
                  <a:lnTo>
                    <a:pt x="2008" y="543"/>
                  </a:lnTo>
                  <a:lnTo>
                    <a:pt x="2009" y="543"/>
                  </a:lnTo>
                  <a:lnTo>
                    <a:pt x="2009" y="541"/>
                  </a:lnTo>
                  <a:lnTo>
                    <a:pt x="2010" y="541"/>
                  </a:lnTo>
                  <a:lnTo>
                    <a:pt x="2010" y="538"/>
                  </a:lnTo>
                  <a:lnTo>
                    <a:pt x="2011" y="538"/>
                  </a:lnTo>
                  <a:lnTo>
                    <a:pt x="2011" y="543"/>
                  </a:lnTo>
                  <a:lnTo>
                    <a:pt x="2011" y="540"/>
                  </a:lnTo>
                  <a:lnTo>
                    <a:pt x="2012" y="540"/>
                  </a:lnTo>
                  <a:lnTo>
                    <a:pt x="2012" y="543"/>
                  </a:lnTo>
                  <a:lnTo>
                    <a:pt x="2012" y="540"/>
                  </a:lnTo>
                  <a:lnTo>
                    <a:pt x="2013" y="540"/>
                  </a:lnTo>
                  <a:lnTo>
                    <a:pt x="2013" y="541"/>
                  </a:lnTo>
                  <a:lnTo>
                    <a:pt x="2014" y="541"/>
                  </a:lnTo>
                  <a:lnTo>
                    <a:pt x="2014" y="542"/>
                  </a:lnTo>
                  <a:lnTo>
                    <a:pt x="2015" y="542"/>
                  </a:lnTo>
                  <a:lnTo>
                    <a:pt x="2015" y="540"/>
                  </a:lnTo>
                  <a:lnTo>
                    <a:pt x="2016" y="540"/>
                  </a:lnTo>
                  <a:lnTo>
                    <a:pt x="2016" y="542"/>
                  </a:lnTo>
                  <a:lnTo>
                    <a:pt x="2017" y="542"/>
                  </a:lnTo>
                  <a:lnTo>
                    <a:pt x="2018" y="542"/>
                  </a:lnTo>
                  <a:lnTo>
                    <a:pt x="2018" y="541"/>
                  </a:lnTo>
                  <a:lnTo>
                    <a:pt x="2019" y="541"/>
                  </a:lnTo>
                  <a:lnTo>
                    <a:pt x="2019" y="543"/>
                  </a:lnTo>
                  <a:lnTo>
                    <a:pt x="2019" y="541"/>
                  </a:lnTo>
                  <a:lnTo>
                    <a:pt x="2020" y="541"/>
                  </a:lnTo>
                  <a:lnTo>
                    <a:pt x="2020" y="543"/>
                  </a:lnTo>
                  <a:lnTo>
                    <a:pt x="2020" y="541"/>
                  </a:lnTo>
                  <a:lnTo>
                    <a:pt x="2021" y="541"/>
                  </a:lnTo>
                  <a:lnTo>
                    <a:pt x="2021" y="543"/>
                  </a:lnTo>
                  <a:lnTo>
                    <a:pt x="2021" y="541"/>
                  </a:lnTo>
                  <a:lnTo>
                    <a:pt x="2022" y="541"/>
                  </a:lnTo>
                  <a:lnTo>
                    <a:pt x="2022" y="543"/>
                  </a:lnTo>
                  <a:lnTo>
                    <a:pt x="2022" y="541"/>
                  </a:lnTo>
                  <a:lnTo>
                    <a:pt x="2023" y="541"/>
                  </a:lnTo>
                  <a:lnTo>
                    <a:pt x="2023" y="542"/>
                  </a:lnTo>
                  <a:lnTo>
                    <a:pt x="2024" y="542"/>
                  </a:lnTo>
                  <a:lnTo>
                    <a:pt x="2025" y="542"/>
                  </a:lnTo>
                  <a:lnTo>
                    <a:pt x="2026" y="542"/>
                  </a:lnTo>
                  <a:lnTo>
                    <a:pt x="2026" y="544"/>
                  </a:lnTo>
                  <a:lnTo>
                    <a:pt x="2026" y="542"/>
                  </a:lnTo>
                  <a:lnTo>
                    <a:pt x="2027" y="542"/>
                  </a:lnTo>
                  <a:lnTo>
                    <a:pt x="2027" y="544"/>
                  </a:lnTo>
                  <a:lnTo>
                    <a:pt x="2027" y="542"/>
                  </a:lnTo>
                  <a:lnTo>
                    <a:pt x="2028" y="542"/>
                  </a:lnTo>
                  <a:lnTo>
                    <a:pt x="2028" y="543"/>
                  </a:lnTo>
                  <a:lnTo>
                    <a:pt x="2029" y="543"/>
                  </a:lnTo>
                  <a:lnTo>
                    <a:pt x="2029" y="541"/>
                  </a:lnTo>
                  <a:lnTo>
                    <a:pt x="2030" y="541"/>
                  </a:lnTo>
                  <a:lnTo>
                    <a:pt x="2030" y="542"/>
                  </a:lnTo>
                  <a:lnTo>
                    <a:pt x="2031" y="542"/>
                  </a:lnTo>
                  <a:lnTo>
                    <a:pt x="2031" y="543"/>
                  </a:lnTo>
                  <a:lnTo>
                    <a:pt x="2031" y="542"/>
                  </a:lnTo>
                  <a:lnTo>
                    <a:pt x="2032" y="542"/>
                  </a:lnTo>
                  <a:lnTo>
                    <a:pt x="2032" y="543"/>
                  </a:lnTo>
                  <a:lnTo>
                    <a:pt x="2033" y="542"/>
                  </a:lnTo>
                  <a:lnTo>
                    <a:pt x="2033" y="541"/>
                  </a:lnTo>
                  <a:lnTo>
                    <a:pt x="2033" y="542"/>
                  </a:lnTo>
                  <a:lnTo>
                    <a:pt x="2034" y="542"/>
                  </a:lnTo>
                  <a:lnTo>
                    <a:pt x="2034" y="543"/>
                  </a:lnTo>
                  <a:lnTo>
                    <a:pt x="2034" y="542"/>
                  </a:lnTo>
                  <a:lnTo>
                    <a:pt x="2035" y="542"/>
                  </a:lnTo>
                  <a:lnTo>
                    <a:pt x="2035" y="543"/>
                  </a:lnTo>
                  <a:lnTo>
                    <a:pt x="2036" y="542"/>
                  </a:lnTo>
                  <a:lnTo>
                    <a:pt x="2037" y="542"/>
                  </a:lnTo>
                  <a:lnTo>
                    <a:pt x="2037" y="541"/>
                  </a:lnTo>
                  <a:lnTo>
                    <a:pt x="2037" y="543"/>
                  </a:lnTo>
                  <a:lnTo>
                    <a:pt x="2037" y="541"/>
                  </a:lnTo>
                  <a:lnTo>
                    <a:pt x="2038" y="541"/>
                  </a:lnTo>
                  <a:lnTo>
                    <a:pt x="2038" y="543"/>
                  </a:lnTo>
                  <a:lnTo>
                    <a:pt x="2039" y="541"/>
                  </a:lnTo>
                  <a:lnTo>
                    <a:pt x="2039" y="539"/>
                  </a:lnTo>
                  <a:lnTo>
                    <a:pt x="2039" y="540"/>
                  </a:lnTo>
                  <a:lnTo>
                    <a:pt x="2040" y="540"/>
                  </a:lnTo>
                  <a:lnTo>
                    <a:pt x="2040" y="542"/>
                  </a:lnTo>
                  <a:lnTo>
                    <a:pt x="2040" y="541"/>
                  </a:lnTo>
                  <a:lnTo>
                    <a:pt x="2041" y="541"/>
                  </a:lnTo>
                  <a:lnTo>
                    <a:pt x="2041" y="539"/>
                  </a:lnTo>
                  <a:lnTo>
                    <a:pt x="2041" y="540"/>
                  </a:lnTo>
                  <a:lnTo>
                    <a:pt x="2042" y="540"/>
                  </a:lnTo>
                  <a:lnTo>
                    <a:pt x="2042" y="542"/>
                  </a:lnTo>
                  <a:lnTo>
                    <a:pt x="2043" y="542"/>
                  </a:lnTo>
                  <a:lnTo>
                    <a:pt x="2044" y="542"/>
                  </a:lnTo>
                  <a:lnTo>
                    <a:pt x="2044" y="541"/>
                  </a:lnTo>
                  <a:lnTo>
                    <a:pt x="2045" y="541"/>
                  </a:lnTo>
                  <a:lnTo>
                    <a:pt x="2045" y="542"/>
                  </a:lnTo>
                  <a:lnTo>
                    <a:pt x="2045" y="541"/>
                  </a:lnTo>
                  <a:lnTo>
                    <a:pt x="2046" y="541"/>
                  </a:lnTo>
                  <a:lnTo>
                    <a:pt x="2046" y="542"/>
                  </a:lnTo>
                  <a:lnTo>
                    <a:pt x="2046" y="541"/>
                  </a:lnTo>
                  <a:lnTo>
                    <a:pt x="2047" y="541"/>
                  </a:lnTo>
                  <a:lnTo>
                    <a:pt x="2047" y="542"/>
                  </a:lnTo>
                  <a:lnTo>
                    <a:pt x="2048" y="541"/>
                  </a:lnTo>
                  <a:lnTo>
                    <a:pt x="2049" y="541"/>
                  </a:lnTo>
                  <a:lnTo>
                    <a:pt x="2049" y="543"/>
                  </a:lnTo>
                  <a:lnTo>
                    <a:pt x="2049" y="542"/>
                  </a:lnTo>
                  <a:lnTo>
                    <a:pt x="2050" y="542"/>
                  </a:lnTo>
                  <a:lnTo>
                    <a:pt x="2050" y="543"/>
                  </a:lnTo>
                  <a:lnTo>
                    <a:pt x="2051" y="542"/>
                  </a:lnTo>
                  <a:lnTo>
                    <a:pt x="2051" y="541"/>
                  </a:lnTo>
                  <a:lnTo>
                    <a:pt x="2052" y="541"/>
                  </a:lnTo>
                  <a:lnTo>
                    <a:pt x="2052" y="542"/>
                  </a:lnTo>
                  <a:lnTo>
                    <a:pt x="2052" y="541"/>
                  </a:lnTo>
                  <a:lnTo>
                    <a:pt x="2053" y="541"/>
                  </a:lnTo>
                  <a:lnTo>
                    <a:pt x="2053" y="542"/>
                  </a:lnTo>
                  <a:lnTo>
                    <a:pt x="2054" y="542"/>
                  </a:lnTo>
                  <a:lnTo>
                    <a:pt x="2055" y="542"/>
                  </a:lnTo>
                  <a:lnTo>
                    <a:pt x="2055" y="543"/>
                  </a:lnTo>
                  <a:lnTo>
                    <a:pt x="2055" y="542"/>
                  </a:lnTo>
                  <a:lnTo>
                    <a:pt x="2056" y="542"/>
                  </a:lnTo>
                  <a:lnTo>
                    <a:pt x="2056" y="543"/>
                  </a:lnTo>
                  <a:lnTo>
                    <a:pt x="2056" y="542"/>
                  </a:lnTo>
                  <a:lnTo>
                    <a:pt x="2057" y="542"/>
                  </a:lnTo>
                  <a:lnTo>
                    <a:pt x="2057" y="543"/>
                  </a:lnTo>
                  <a:lnTo>
                    <a:pt x="2058" y="543"/>
                  </a:lnTo>
                  <a:lnTo>
                    <a:pt x="2058" y="541"/>
                  </a:lnTo>
                  <a:lnTo>
                    <a:pt x="2059" y="541"/>
                  </a:lnTo>
                  <a:lnTo>
                    <a:pt x="2059" y="533"/>
                  </a:lnTo>
                  <a:lnTo>
                    <a:pt x="2060" y="533"/>
                  </a:lnTo>
                  <a:lnTo>
                    <a:pt x="2060" y="539"/>
                  </a:lnTo>
                  <a:lnTo>
                    <a:pt x="2061" y="539"/>
                  </a:lnTo>
                  <a:lnTo>
                    <a:pt x="2061" y="540"/>
                  </a:lnTo>
                  <a:lnTo>
                    <a:pt x="2062" y="539"/>
                  </a:lnTo>
                  <a:lnTo>
                    <a:pt x="2062" y="538"/>
                  </a:lnTo>
                  <a:lnTo>
                    <a:pt x="2063" y="538"/>
                  </a:lnTo>
                  <a:lnTo>
                    <a:pt x="2063" y="540"/>
                  </a:lnTo>
                  <a:lnTo>
                    <a:pt x="2064" y="540"/>
                  </a:lnTo>
                  <a:lnTo>
                    <a:pt x="2064" y="541"/>
                  </a:lnTo>
                  <a:lnTo>
                    <a:pt x="2064" y="540"/>
                  </a:lnTo>
                  <a:lnTo>
                    <a:pt x="2065" y="540"/>
                  </a:lnTo>
                  <a:lnTo>
                    <a:pt x="2065" y="541"/>
                  </a:lnTo>
                  <a:lnTo>
                    <a:pt x="2066" y="541"/>
                  </a:lnTo>
                  <a:lnTo>
                    <a:pt x="2066" y="542"/>
                  </a:lnTo>
                  <a:lnTo>
                    <a:pt x="2066" y="541"/>
                  </a:lnTo>
                  <a:lnTo>
                    <a:pt x="2067" y="541"/>
                  </a:lnTo>
                  <a:lnTo>
                    <a:pt x="2067" y="542"/>
                  </a:lnTo>
                  <a:lnTo>
                    <a:pt x="2068" y="542"/>
                  </a:lnTo>
                  <a:lnTo>
                    <a:pt x="2068" y="543"/>
                  </a:lnTo>
                  <a:lnTo>
                    <a:pt x="2068" y="542"/>
                  </a:lnTo>
                  <a:lnTo>
                    <a:pt x="2069" y="542"/>
                  </a:lnTo>
                  <a:lnTo>
                    <a:pt x="2069" y="543"/>
                  </a:lnTo>
                  <a:lnTo>
                    <a:pt x="2069" y="542"/>
                  </a:lnTo>
                  <a:lnTo>
                    <a:pt x="2070" y="542"/>
                  </a:lnTo>
                  <a:lnTo>
                    <a:pt x="2070" y="543"/>
                  </a:lnTo>
                  <a:lnTo>
                    <a:pt x="2071" y="543"/>
                  </a:lnTo>
                  <a:lnTo>
                    <a:pt x="2072" y="543"/>
                  </a:lnTo>
                  <a:lnTo>
                    <a:pt x="2073" y="543"/>
                  </a:lnTo>
                  <a:lnTo>
                    <a:pt x="2073" y="542"/>
                  </a:lnTo>
                  <a:lnTo>
                    <a:pt x="2073" y="543"/>
                  </a:lnTo>
                  <a:lnTo>
                    <a:pt x="2074" y="543"/>
                  </a:lnTo>
                  <a:lnTo>
                    <a:pt x="2074" y="544"/>
                  </a:lnTo>
                  <a:lnTo>
                    <a:pt x="2075" y="544"/>
                  </a:lnTo>
                  <a:lnTo>
                    <a:pt x="2075" y="542"/>
                  </a:lnTo>
                  <a:lnTo>
                    <a:pt x="2076" y="542"/>
                  </a:lnTo>
                  <a:lnTo>
                    <a:pt x="2077" y="542"/>
                  </a:lnTo>
                  <a:lnTo>
                    <a:pt x="2078" y="542"/>
                  </a:lnTo>
                  <a:lnTo>
                    <a:pt x="2078" y="540"/>
                  </a:lnTo>
                  <a:lnTo>
                    <a:pt x="2079" y="540"/>
                  </a:lnTo>
                  <a:lnTo>
                    <a:pt x="2079" y="543"/>
                  </a:lnTo>
                  <a:lnTo>
                    <a:pt x="2079" y="542"/>
                  </a:lnTo>
                  <a:lnTo>
                    <a:pt x="2080" y="542"/>
                  </a:lnTo>
                  <a:lnTo>
                    <a:pt x="2080" y="544"/>
                  </a:lnTo>
                  <a:lnTo>
                    <a:pt x="2081" y="542"/>
                  </a:lnTo>
                  <a:lnTo>
                    <a:pt x="2081" y="539"/>
                  </a:lnTo>
                  <a:lnTo>
                    <a:pt x="2081" y="540"/>
                  </a:lnTo>
                  <a:lnTo>
                    <a:pt x="2082" y="540"/>
                  </a:lnTo>
                  <a:lnTo>
                    <a:pt x="2082" y="541"/>
                  </a:lnTo>
                  <a:lnTo>
                    <a:pt x="2083" y="541"/>
                  </a:lnTo>
                  <a:lnTo>
                    <a:pt x="2083" y="543"/>
                  </a:lnTo>
                  <a:lnTo>
                    <a:pt x="2083" y="541"/>
                  </a:lnTo>
                  <a:lnTo>
                    <a:pt x="2084" y="541"/>
                  </a:lnTo>
                  <a:lnTo>
                    <a:pt x="2084" y="543"/>
                  </a:lnTo>
                  <a:lnTo>
                    <a:pt x="2084" y="541"/>
                  </a:lnTo>
                  <a:lnTo>
                    <a:pt x="2085" y="541"/>
                  </a:lnTo>
                  <a:lnTo>
                    <a:pt x="2085" y="542"/>
                  </a:lnTo>
                  <a:lnTo>
                    <a:pt x="2085" y="541"/>
                  </a:lnTo>
                  <a:lnTo>
                    <a:pt x="2086" y="541"/>
                  </a:lnTo>
                  <a:lnTo>
                    <a:pt x="2086" y="542"/>
                  </a:lnTo>
                  <a:lnTo>
                    <a:pt x="2087" y="541"/>
                  </a:lnTo>
                  <a:lnTo>
                    <a:pt x="2087" y="539"/>
                  </a:lnTo>
                  <a:lnTo>
                    <a:pt x="2087" y="540"/>
                  </a:lnTo>
                  <a:lnTo>
                    <a:pt x="2088" y="540"/>
                  </a:lnTo>
                  <a:lnTo>
                    <a:pt x="2088" y="538"/>
                  </a:lnTo>
                  <a:lnTo>
                    <a:pt x="2088" y="540"/>
                  </a:lnTo>
                  <a:lnTo>
                    <a:pt x="2089" y="540"/>
                  </a:lnTo>
                  <a:lnTo>
                    <a:pt x="2089" y="544"/>
                  </a:lnTo>
                  <a:lnTo>
                    <a:pt x="2089" y="543"/>
                  </a:lnTo>
                  <a:lnTo>
                    <a:pt x="2090" y="543"/>
                  </a:lnTo>
                  <a:lnTo>
                    <a:pt x="2090" y="544"/>
                  </a:lnTo>
                  <a:lnTo>
                    <a:pt x="2091" y="543"/>
                  </a:lnTo>
                  <a:lnTo>
                    <a:pt x="2091" y="541"/>
                  </a:lnTo>
                  <a:lnTo>
                    <a:pt x="2092" y="541"/>
                  </a:lnTo>
                  <a:lnTo>
                    <a:pt x="2092" y="542"/>
                  </a:lnTo>
                  <a:lnTo>
                    <a:pt x="2093" y="542"/>
                  </a:lnTo>
                  <a:lnTo>
                    <a:pt x="2093" y="543"/>
                  </a:lnTo>
                  <a:lnTo>
                    <a:pt x="2094" y="543"/>
                  </a:lnTo>
                  <a:lnTo>
                    <a:pt x="2095" y="543"/>
                  </a:lnTo>
                  <a:lnTo>
                    <a:pt x="2095" y="541"/>
                  </a:lnTo>
                  <a:lnTo>
                    <a:pt x="2095" y="542"/>
                  </a:lnTo>
                  <a:lnTo>
                    <a:pt x="2096" y="542"/>
                  </a:lnTo>
                  <a:lnTo>
                    <a:pt x="2096" y="543"/>
                  </a:lnTo>
                  <a:lnTo>
                    <a:pt x="2096" y="542"/>
                  </a:lnTo>
                  <a:lnTo>
                    <a:pt x="2097" y="542"/>
                  </a:lnTo>
                  <a:lnTo>
                    <a:pt x="2097" y="543"/>
                  </a:lnTo>
                  <a:lnTo>
                    <a:pt x="2098" y="542"/>
                  </a:lnTo>
                  <a:lnTo>
                    <a:pt x="2099" y="542"/>
                  </a:lnTo>
                  <a:lnTo>
                    <a:pt x="2100" y="542"/>
                  </a:lnTo>
                  <a:lnTo>
                    <a:pt x="2100" y="541"/>
                  </a:lnTo>
                  <a:lnTo>
                    <a:pt x="2100" y="543"/>
                  </a:lnTo>
                  <a:lnTo>
                    <a:pt x="2100" y="542"/>
                  </a:lnTo>
                  <a:lnTo>
                    <a:pt x="2101" y="542"/>
                  </a:lnTo>
                  <a:lnTo>
                    <a:pt x="2101" y="544"/>
                  </a:lnTo>
                  <a:lnTo>
                    <a:pt x="2101" y="542"/>
                  </a:lnTo>
                  <a:lnTo>
                    <a:pt x="2102" y="542"/>
                  </a:lnTo>
                  <a:lnTo>
                    <a:pt x="2102" y="543"/>
                  </a:lnTo>
                  <a:lnTo>
                    <a:pt x="2102" y="542"/>
                  </a:lnTo>
                  <a:lnTo>
                    <a:pt x="2103" y="542"/>
                  </a:lnTo>
                  <a:lnTo>
                    <a:pt x="2103" y="543"/>
                  </a:lnTo>
                  <a:lnTo>
                    <a:pt x="2103" y="542"/>
                  </a:lnTo>
                  <a:lnTo>
                    <a:pt x="2104" y="542"/>
                  </a:lnTo>
                  <a:lnTo>
                    <a:pt x="2104" y="543"/>
                  </a:lnTo>
                  <a:lnTo>
                    <a:pt x="2105" y="543"/>
                  </a:lnTo>
                  <a:lnTo>
                    <a:pt x="2105" y="544"/>
                  </a:lnTo>
                  <a:lnTo>
                    <a:pt x="2105" y="543"/>
                  </a:lnTo>
                  <a:lnTo>
                    <a:pt x="2106" y="543"/>
                  </a:lnTo>
                  <a:lnTo>
                    <a:pt x="2106" y="544"/>
                  </a:lnTo>
                  <a:lnTo>
                    <a:pt x="2107" y="543"/>
                  </a:lnTo>
                  <a:lnTo>
                    <a:pt x="2107" y="542"/>
                  </a:lnTo>
                  <a:lnTo>
                    <a:pt x="2108" y="542"/>
                  </a:lnTo>
                  <a:lnTo>
                    <a:pt x="2108" y="541"/>
                  </a:lnTo>
                  <a:lnTo>
                    <a:pt x="2109" y="541"/>
                  </a:lnTo>
                  <a:lnTo>
                    <a:pt x="2109" y="543"/>
                  </a:lnTo>
                  <a:lnTo>
                    <a:pt x="2109" y="541"/>
                  </a:lnTo>
                  <a:lnTo>
                    <a:pt x="2110" y="541"/>
                  </a:lnTo>
                  <a:lnTo>
                    <a:pt x="2110" y="543"/>
                  </a:lnTo>
                  <a:lnTo>
                    <a:pt x="2111" y="541"/>
                  </a:lnTo>
                  <a:lnTo>
                    <a:pt x="2111" y="540"/>
                  </a:lnTo>
                  <a:lnTo>
                    <a:pt x="2111" y="541"/>
                  </a:lnTo>
                  <a:lnTo>
                    <a:pt x="2113" y="541"/>
                  </a:lnTo>
                  <a:lnTo>
                    <a:pt x="2113" y="542"/>
                  </a:lnTo>
                  <a:lnTo>
                    <a:pt x="2113" y="541"/>
                  </a:lnTo>
                  <a:lnTo>
                    <a:pt x="2114" y="541"/>
                  </a:lnTo>
                  <a:lnTo>
                    <a:pt x="2114" y="542"/>
                  </a:lnTo>
                  <a:lnTo>
                    <a:pt x="2114" y="541"/>
                  </a:lnTo>
                  <a:lnTo>
                    <a:pt x="2115" y="541"/>
                  </a:lnTo>
                  <a:lnTo>
                    <a:pt x="2115" y="543"/>
                  </a:lnTo>
                  <a:lnTo>
                    <a:pt x="2115" y="541"/>
                  </a:lnTo>
                  <a:lnTo>
                    <a:pt x="2116" y="541"/>
                  </a:lnTo>
                  <a:lnTo>
                    <a:pt x="2116" y="543"/>
                  </a:lnTo>
                  <a:lnTo>
                    <a:pt x="2116" y="541"/>
                  </a:lnTo>
                  <a:lnTo>
                    <a:pt x="2117" y="541"/>
                  </a:lnTo>
                  <a:lnTo>
                    <a:pt x="2117" y="542"/>
                  </a:lnTo>
                  <a:lnTo>
                    <a:pt x="2118" y="542"/>
                  </a:lnTo>
                  <a:lnTo>
                    <a:pt x="2118" y="540"/>
                  </a:lnTo>
                  <a:lnTo>
                    <a:pt x="2119" y="540"/>
                  </a:lnTo>
                  <a:lnTo>
                    <a:pt x="2119" y="543"/>
                  </a:lnTo>
                  <a:lnTo>
                    <a:pt x="2119" y="542"/>
                  </a:lnTo>
                  <a:lnTo>
                    <a:pt x="2120" y="542"/>
                  </a:lnTo>
                  <a:lnTo>
                    <a:pt x="2120" y="544"/>
                  </a:lnTo>
                  <a:lnTo>
                    <a:pt x="2121" y="542"/>
                  </a:lnTo>
                  <a:lnTo>
                    <a:pt x="2121" y="541"/>
                  </a:lnTo>
                  <a:lnTo>
                    <a:pt x="2121" y="542"/>
                  </a:lnTo>
                  <a:lnTo>
                    <a:pt x="2122" y="542"/>
                  </a:lnTo>
                  <a:lnTo>
                    <a:pt x="2122" y="544"/>
                  </a:lnTo>
                  <a:lnTo>
                    <a:pt x="2122" y="543"/>
                  </a:lnTo>
                  <a:lnTo>
                    <a:pt x="2123" y="543"/>
                  </a:lnTo>
                  <a:lnTo>
                    <a:pt x="2123" y="544"/>
                  </a:lnTo>
                  <a:lnTo>
                    <a:pt x="2124" y="543"/>
                  </a:lnTo>
                  <a:lnTo>
                    <a:pt x="2124" y="542"/>
                  </a:lnTo>
                  <a:lnTo>
                    <a:pt x="2125" y="542"/>
                  </a:lnTo>
                  <a:lnTo>
                    <a:pt x="2125" y="539"/>
                  </a:lnTo>
                  <a:lnTo>
                    <a:pt x="2126" y="539"/>
                  </a:lnTo>
                  <a:lnTo>
                    <a:pt x="2126" y="543"/>
                  </a:lnTo>
                  <a:lnTo>
                    <a:pt x="2127" y="543"/>
                  </a:lnTo>
                  <a:lnTo>
                    <a:pt x="2128" y="543"/>
                  </a:lnTo>
                  <a:lnTo>
                    <a:pt x="2128" y="542"/>
                  </a:lnTo>
                  <a:lnTo>
                    <a:pt x="2129" y="542"/>
                  </a:lnTo>
                  <a:lnTo>
                    <a:pt x="2129" y="541"/>
                  </a:lnTo>
                  <a:lnTo>
                    <a:pt x="2130" y="541"/>
                  </a:lnTo>
                  <a:lnTo>
                    <a:pt x="2130" y="542"/>
                  </a:lnTo>
                  <a:lnTo>
                    <a:pt x="2131" y="542"/>
                  </a:lnTo>
                  <a:lnTo>
                    <a:pt x="2131" y="543"/>
                  </a:lnTo>
                  <a:lnTo>
                    <a:pt x="2131" y="542"/>
                  </a:lnTo>
                  <a:lnTo>
                    <a:pt x="2132" y="542"/>
                  </a:lnTo>
                  <a:lnTo>
                    <a:pt x="2132" y="543"/>
                  </a:lnTo>
                  <a:lnTo>
                    <a:pt x="2133" y="542"/>
                  </a:lnTo>
                  <a:lnTo>
                    <a:pt x="2134" y="542"/>
                  </a:lnTo>
                  <a:lnTo>
                    <a:pt x="2134" y="541"/>
                  </a:lnTo>
                  <a:lnTo>
                    <a:pt x="2135" y="541"/>
                  </a:lnTo>
                  <a:lnTo>
                    <a:pt x="2135" y="544"/>
                  </a:lnTo>
                  <a:lnTo>
                    <a:pt x="2135" y="541"/>
                  </a:lnTo>
                  <a:lnTo>
                    <a:pt x="2136" y="541"/>
                  </a:lnTo>
                  <a:lnTo>
                    <a:pt x="2136" y="544"/>
                  </a:lnTo>
                  <a:lnTo>
                    <a:pt x="2136" y="541"/>
                  </a:lnTo>
                  <a:lnTo>
                    <a:pt x="2137" y="541"/>
                  </a:lnTo>
                  <a:lnTo>
                    <a:pt x="2137" y="542"/>
                  </a:lnTo>
                  <a:lnTo>
                    <a:pt x="2137" y="541"/>
                  </a:lnTo>
                  <a:lnTo>
                    <a:pt x="2138" y="541"/>
                  </a:lnTo>
                  <a:lnTo>
                    <a:pt x="2138" y="542"/>
                  </a:lnTo>
                  <a:lnTo>
                    <a:pt x="2139" y="542"/>
                  </a:lnTo>
                  <a:lnTo>
                    <a:pt x="2139" y="543"/>
                  </a:lnTo>
                  <a:lnTo>
                    <a:pt x="2139" y="542"/>
                  </a:lnTo>
                  <a:lnTo>
                    <a:pt x="2140" y="542"/>
                  </a:lnTo>
                  <a:lnTo>
                    <a:pt x="2140" y="544"/>
                  </a:lnTo>
                  <a:lnTo>
                    <a:pt x="2140" y="542"/>
                  </a:lnTo>
                  <a:lnTo>
                    <a:pt x="2141" y="542"/>
                  </a:lnTo>
                  <a:lnTo>
                    <a:pt x="2141" y="544"/>
                  </a:lnTo>
                  <a:lnTo>
                    <a:pt x="2141" y="542"/>
                  </a:lnTo>
                  <a:lnTo>
                    <a:pt x="2142" y="542"/>
                  </a:lnTo>
                  <a:lnTo>
                    <a:pt x="2142" y="543"/>
                  </a:lnTo>
                  <a:lnTo>
                    <a:pt x="2143" y="543"/>
                  </a:lnTo>
                  <a:lnTo>
                    <a:pt x="2144" y="543"/>
                  </a:lnTo>
                  <a:lnTo>
                    <a:pt x="2144" y="541"/>
                  </a:lnTo>
                  <a:lnTo>
                    <a:pt x="2145" y="541"/>
                  </a:lnTo>
                  <a:lnTo>
                    <a:pt x="2145" y="542"/>
                  </a:lnTo>
                  <a:lnTo>
                    <a:pt x="2146" y="542"/>
                  </a:lnTo>
                  <a:lnTo>
                    <a:pt x="2146" y="540"/>
                  </a:lnTo>
                  <a:lnTo>
                    <a:pt x="2147" y="540"/>
                  </a:lnTo>
                  <a:lnTo>
                    <a:pt x="2147" y="541"/>
                  </a:lnTo>
                  <a:lnTo>
                    <a:pt x="2148" y="541"/>
                  </a:lnTo>
                  <a:lnTo>
                    <a:pt x="2148" y="542"/>
                  </a:lnTo>
                  <a:lnTo>
                    <a:pt x="2148" y="541"/>
                  </a:lnTo>
                  <a:lnTo>
                    <a:pt x="2149" y="541"/>
                  </a:lnTo>
                  <a:lnTo>
                    <a:pt x="2149" y="542"/>
                  </a:lnTo>
                  <a:lnTo>
                    <a:pt x="2149" y="541"/>
                  </a:lnTo>
                  <a:lnTo>
                    <a:pt x="2150" y="541"/>
                  </a:lnTo>
                  <a:lnTo>
                    <a:pt x="2150" y="542"/>
                  </a:lnTo>
                  <a:lnTo>
                    <a:pt x="2151" y="542"/>
                  </a:lnTo>
                  <a:lnTo>
                    <a:pt x="2151" y="540"/>
                  </a:lnTo>
                  <a:lnTo>
                    <a:pt x="2151" y="541"/>
                  </a:lnTo>
                  <a:lnTo>
                    <a:pt x="2152" y="541"/>
                  </a:lnTo>
                  <a:lnTo>
                    <a:pt x="2153" y="541"/>
                  </a:lnTo>
                  <a:lnTo>
                    <a:pt x="2153" y="542"/>
                  </a:lnTo>
                  <a:lnTo>
                    <a:pt x="2154" y="542"/>
                  </a:lnTo>
                  <a:lnTo>
                    <a:pt x="2154" y="543"/>
                  </a:lnTo>
                  <a:lnTo>
                    <a:pt x="2154" y="542"/>
                  </a:lnTo>
                  <a:lnTo>
                    <a:pt x="2155" y="542"/>
                  </a:lnTo>
                  <a:lnTo>
                    <a:pt x="2155" y="543"/>
                  </a:lnTo>
                  <a:lnTo>
                    <a:pt x="2156" y="543"/>
                  </a:lnTo>
                  <a:lnTo>
                    <a:pt x="2157" y="543"/>
                  </a:lnTo>
                  <a:lnTo>
                    <a:pt x="2158" y="543"/>
                  </a:lnTo>
                  <a:lnTo>
                    <a:pt x="2158" y="542"/>
                  </a:lnTo>
                  <a:lnTo>
                    <a:pt x="2159" y="542"/>
                  </a:lnTo>
                  <a:lnTo>
                    <a:pt x="2159" y="543"/>
                  </a:lnTo>
                  <a:lnTo>
                    <a:pt x="2160" y="543"/>
                  </a:lnTo>
                  <a:lnTo>
                    <a:pt x="2160" y="541"/>
                  </a:lnTo>
                  <a:lnTo>
                    <a:pt x="2162" y="541"/>
                  </a:lnTo>
                  <a:lnTo>
                    <a:pt x="2162" y="543"/>
                  </a:lnTo>
                  <a:lnTo>
                    <a:pt x="2163" y="541"/>
                  </a:lnTo>
                  <a:lnTo>
                    <a:pt x="2163" y="540"/>
                  </a:lnTo>
                  <a:lnTo>
                    <a:pt x="2163" y="541"/>
                  </a:lnTo>
                  <a:lnTo>
                    <a:pt x="2164" y="541"/>
                  </a:lnTo>
                  <a:lnTo>
                    <a:pt x="2164" y="544"/>
                  </a:lnTo>
                  <a:lnTo>
                    <a:pt x="2164" y="543"/>
                  </a:lnTo>
                  <a:lnTo>
                    <a:pt x="2165" y="543"/>
                  </a:lnTo>
                  <a:lnTo>
                    <a:pt x="2165" y="544"/>
                  </a:lnTo>
                  <a:lnTo>
                    <a:pt x="2166" y="543"/>
                  </a:lnTo>
                  <a:lnTo>
                    <a:pt x="2167" y="543"/>
                  </a:lnTo>
                  <a:lnTo>
                    <a:pt x="2167" y="542"/>
                  </a:lnTo>
                  <a:lnTo>
                    <a:pt x="2168" y="542"/>
                  </a:lnTo>
                  <a:lnTo>
                    <a:pt x="2168" y="541"/>
                  </a:lnTo>
                  <a:lnTo>
                    <a:pt x="2168" y="542"/>
                  </a:lnTo>
                  <a:lnTo>
                    <a:pt x="2169" y="542"/>
                  </a:lnTo>
                  <a:lnTo>
                    <a:pt x="2169" y="543"/>
                  </a:lnTo>
                  <a:lnTo>
                    <a:pt x="2170" y="543"/>
                  </a:lnTo>
                  <a:lnTo>
                    <a:pt x="2171" y="543"/>
                  </a:lnTo>
                  <a:lnTo>
                    <a:pt x="2172" y="543"/>
                  </a:lnTo>
                  <a:lnTo>
                    <a:pt x="2172" y="542"/>
                  </a:lnTo>
                  <a:lnTo>
                    <a:pt x="2173" y="542"/>
                  </a:lnTo>
                  <a:lnTo>
                    <a:pt x="2173" y="540"/>
                  </a:lnTo>
                  <a:lnTo>
                    <a:pt x="2174" y="540"/>
                  </a:lnTo>
                  <a:lnTo>
                    <a:pt x="2174" y="542"/>
                  </a:lnTo>
                  <a:lnTo>
                    <a:pt x="2175" y="542"/>
                  </a:lnTo>
                  <a:lnTo>
                    <a:pt x="2176" y="542"/>
                  </a:lnTo>
                  <a:lnTo>
                    <a:pt x="2176" y="541"/>
                  </a:lnTo>
                  <a:lnTo>
                    <a:pt x="2176" y="542"/>
                  </a:lnTo>
                  <a:lnTo>
                    <a:pt x="2177" y="542"/>
                  </a:lnTo>
                  <a:lnTo>
                    <a:pt x="2177" y="544"/>
                  </a:lnTo>
                  <a:lnTo>
                    <a:pt x="2177" y="542"/>
                  </a:lnTo>
                  <a:lnTo>
                    <a:pt x="2178" y="542"/>
                  </a:lnTo>
                  <a:lnTo>
                    <a:pt x="2178" y="543"/>
                  </a:lnTo>
                  <a:lnTo>
                    <a:pt x="2179" y="543"/>
                  </a:lnTo>
                  <a:lnTo>
                    <a:pt x="2180" y="543"/>
                  </a:lnTo>
                  <a:lnTo>
                    <a:pt x="2180" y="540"/>
                  </a:lnTo>
                  <a:lnTo>
                    <a:pt x="2181" y="540"/>
                  </a:lnTo>
                  <a:lnTo>
                    <a:pt x="2181" y="543"/>
                  </a:lnTo>
                  <a:lnTo>
                    <a:pt x="2181" y="541"/>
                  </a:lnTo>
                  <a:lnTo>
                    <a:pt x="2182" y="541"/>
                  </a:lnTo>
                  <a:lnTo>
                    <a:pt x="2182" y="543"/>
                  </a:lnTo>
                  <a:lnTo>
                    <a:pt x="2182" y="541"/>
                  </a:lnTo>
                  <a:lnTo>
                    <a:pt x="2183" y="541"/>
                  </a:lnTo>
                  <a:lnTo>
                    <a:pt x="2183" y="542"/>
                  </a:lnTo>
                  <a:lnTo>
                    <a:pt x="2184" y="542"/>
                  </a:lnTo>
                  <a:lnTo>
                    <a:pt x="2184" y="543"/>
                  </a:lnTo>
                  <a:lnTo>
                    <a:pt x="2184" y="542"/>
                  </a:lnTo>
                  <a:lnTo>
                    <a:pt x="2185" y="542"/>
                  </a:lnTo>
                  <a:lnTo>
                    <a:pt x="2185" y="543"/>
                  </a:lnTo>
                  <a:lnTo>
                    <a:pt x="2186" y="543"/>
                  </a:lnTo>
                  <a:lnTo>
                    <a:pt x="2186" y="541"/>
                  </a:lnTo>
                  <a:lnTo>
                    <a:pt x="2187" y="541"/>
                  </a:lnTo>
                  <a:lnTo>
                    <a:pt x="2187" y="543"/>
                  </a:lnTo>
                  <a:lnTo>
                    <a:pt x="2188" y="543"/>
                  </a:lnTo>
                  <a:lnTo>
                    <a:pt x="2189" y="543"/>
                  </a:lnTo>
                  <a:lnTo>
                    <a:pt x="2189" y="541"/>
                  </a:lnTo>
                  <a:lnTo>
                    <a:pt x="2189" y="542"/>
                  </a:lnTo>
                  <a:lnTo>
                    <a:pt x="2190" y="542"/>
                  </a:lnTo>
                  <a:lnTo>
                    <a:pt x="2190" y="543"/>
                  </a:lnTo>
                  <a:lnTo>
                    <a:pt x="2191" y="543"/>
                  </a:lnTo>
                  <a:lnTo>
                    <a:pt x="2191" y="541"/>
                  </a:lnTo>
                  <a:lnTo>
                    <a:pt x="2192" y="541"/>
                  </a:lnTo>
                  <a:lnTo>
                    <a:pt x="2192" y="542"/>
                  </a:lnTo>
                  <a:lnTo>
                    <a:pt x="2193" y="542"/>
                  </a:lnTo>
                  <a:lnTo>
                    <a:pt x="2194" y="542"/>
                  </a:lnTo>
                  <a:lnTo>
                    <a:pt x="2194" y="543"/>
                  </a:lnTo>
                  <a:lnTo>
                    <a:pt x="2194" y="541"/>
                  </a:lnTo>
                  <a:lnTo>
                    <a:pt x="2196" y="541"/>
                  </a:lnTo>
                  <a:lnTo>
                    <a:pt x="2196" y="543"/>
                  </a:lnTo>
                  <a:lnTo>
                    <a:pt x="2197" y="543"/>
                  </a:lnTo>
                  <a:lnTo>
                    <a:pt x="2197" y="540"/>
                  </a:lnTo>
                  <a:lnTo>
                    <a:pt x="2197" y="543"/>
                  </a:lnTo>
                  <a:lnTo>
                    <a:pt x="2198" y="543"/>
                  </a:lnTo>
                  <a:lnTo>
                    <a:pt x="2198" y="544"/>
                  </a:lnTo>
                  <a:lnTo>
                    <a:pt x="2199" y="544"/>
                  </a:lnTo>
                  <a:lnTo>
                    <a:pt x="2199" y="542"/>
                  </a:lnTo>
                  <a:lnTo>
                    <a:pt x="2200" y="542"/>
                  </a:lnTo>
                  <a:lnTo>
                    <a:pt x="2200" y="541"/>
                  </a:lnTo>
                  <a:lnTo>
                    <a:pt x="2201" y="541"/>
                  </a:lnTo>
                  <a:lnTo>
                    <a:pt x="2201" y="542"/>
                  </a:lnTo>
                  <a:lnTo>
                    <a:pt x="2202" y="542"/>
                  </a:lnTo>
                  <a:lnTo>
                    <a:pt x="2202" y="543"/>
                  </a:lnTo>
                  <a:lnTo>
                    <a:pt x="2203" y="543"/>
                  </a:lnTo>
                  <a:lnTo>
                    <a:pt x="2203" y="544"/>
                  </a:lnTo>
                  <a:lnTo>
                    <a:pt x="2203" y="543"/>
                  </a:lnTo>
                  <a:lnTo>
                    <a:pt x="2204" y="543"/>
                  </a:lnTo>
                  <a:lnTo>
                    <a:pt x="2204" y="544"/>
                  </a:lnTo>
                  <a:lnTo>
                    <a:pt x="2205" y="543"/>
                  </a:lnTo>
                  <a:lnTo>
                    <a:pt x="2206" y="543"/>
                  </a:lnTo>
                  <a:lnTo>
                    <a:pt x="2207" y="543"/>
                  </a:lnTo>
                  <a:lnTo>
                    <a:pt x="2207" y="542"/>
                  </a:lnTo>
                  <a:lnTo>
                    <a:pt x="2207" y="543"/>
                  </a:lnTo>
                  <a:lnTo>
                    <a:pt x="2208" y="543"/>
                  </a:lnTo>
                  <a:lnTo>
                    <a:pt x="2208" y="541"/>
                  </a:lnTo>
                  <a:lnTo>
                    <a:pt x="2208" y="542"/>
                  </a:lnTo>
                  <a:lnTo>
                    <a:pt x="2209" y="542"/>
                  </a:lnTo>
                  <a:lnTo>
                    <a:pt x="2209" y="540"/>
                  </a:lnTo>
                  <a:lnTo>
                    <a:pt x="2209" y="542"/>
                  </a:lnTo>
                  <a:lnTo>
                    <a:pt x="2210" y="542"/>
                  </a:lnTo>
                  <a:lnTo>
                    <a:pt x="2211" y="542"/>
                  </a:lnTo>
                  <a:lnTo>
                    <a:pt x="2211" y="541"/>
                  </a:lnTo>
                  <a:lnTo>
                    <a:pt x="2212" y="541"/>
                  </a:lnTo>
                  <a:lnTo>
                    <a:pt x="2213" y="541"/>
                  </a:lnTo>
                  <a:lnTo>
                    <a:pt x="2213" y="542"/>
                  </a:lnTo>
                  <a:lnTo>
                    <a:pt x="2214" y="542"/>
                  </a:lnTo>
                  <a:lnTo>
                    <a:pt x="2214" y="540"/>
                  </a:lnTo>
                  <a:lnTo>
                    <a:pt x="2215" y="540"/>
                  </a:lnTo>
                  <a:lnTo>
                    <a:pt x="2215" y="542"/>
                  </a:lnTo>
                  <a:lnTo>
                    <a:pt x="2216" y="542"/>
                  </a:lnTo>
                  <a:lnTo>
                    <a:pt x="2216" y="543"/>
                  </a:lnTo>
                  <a:lnTo>
                    <a:pt x="2216" y="542"/>
                  </a:lnTo>
                  <a:lnTo>
                    <a:pt x="2217" y="542"/>
                  </a:lnTo>
                  <a:lnTo>
                    <a:pt x="2217" y="543"/>
                  </a:lnTo>
                  <a:lnTo>
                    <a:pt x="2217" y="542"/>
                  </a:lnTo>
                  <a:lnTo>
                    <a:pt x="2218" y="542"/>
                  </a:lnTo>
                  <a:lnTo>
                    <a:pt x="2218" y="544"/>
                  </a:lnTo>
                  <a:lnTo>
                    <a:pt x="2218" y="543"/>
                  </a:lnTo>
                  <a:lnTo>
                    <a:pt x="2219" y="543"/>
                  </a:lnTo>
                  <a:lnTo>
                    <a:pt x="2219" y="544"/>
                  </a:lnTo>
                  <a:lnTo>
                    <a:pt x="2220" y="543"/>
                  </a:lnTo>
                  <a:lnTo>
                    <a:pt x="2220" y="540"/>
                  </a:lnTo>
                  <a:lnTo>
                    <a:pt x="2221" y="540"/>
                  </a:lnTo>
                  <a:lnTo>
                    <a:pt x="2221" y="542"/>
                  </a:lnTo>
                  <a:lnTo>
                    <a:pt x="2223" y="542"/>
                  </a:lnTo>
                  <a:lnTo>
                    <a:pt x="2223" y="543"/>
                  </a:lnTo>
                  <a:lnTo>
                    <a:pt x="2223" y="542"/>
                  </a:lnTo>
                  <a:lnTo>
                    <a:pt x="2224" y="542"/>
                  </a:lnTo>
                  <a:lnTo>
                    <a:pt x="2224" y="543"/>
                  </a:lnTo>
                  <a:lnTo>
                    <a:pt x="2225" y="543"/>
                  </a:lnTo>
                  <a:lnTo>
                    <a:pt x="2225" y="544"/>
                  </a:lnTo>
                  <a:lnTo>
                    <a:pt x="2226" y="544"/>
                  </a:lnTo>
                  <a:lnTo>
                    <a:pt x="2226" y="542"/>
                  </a:lnTo>
                  <a:lnTo>
                    <a:pt x="2226" y="543"/>
                  </a:lnTo>
                  <a:lnTo>
                    <a:pt x="2227" y="543"/>
                  </a:lnTo>
                  <a:lnTo>
                    <a:pt x="2227" y="541"/>
                  </a:lnTo>
                  <a:lnTo>
                    <a:pt x="2227" y="542"/>
                  </a:lnTo>
                  <a:lnTo>
                    <a:pt x="2228" y="542"/>
                  </a:lnTo>
                  <a:lnTo>
                    <a:pt x="2228" y="540"/>
                  </a:lnTo>
                  <a:lnTo>
                    <a:pt x="2228" y="542"/>
                  </a:lnTo>
                  <a:lnTo>
                    <a:pt x="2229" y="542"/>
                  </a:lnTo>
                  <a:lnTo>
                    <a:pt x="2229" y="544"/>
                  </a:lnTo>
                  <a:lnTo>
                    <a:pt x="2229" y="543"/>
                  </a:lnTo>
                  <a:lnTo>
                    <a:pt x="2230" y="543"/>
                  </a:lnTo>
                  <a:lnTo>
                    <a:pt x="2230" y="544"/>
                  </a:lnTo>
                  <a:lnTo>
                    <a:pt x="2231" y="543"/>
                  </a:lnTo>
                  <a:lnTo>
                    <a:pt x="2232" y="543"/>
                  </a:lnTo>
                  <a:lnTo>
                    <a:pt x="2232" y="542"/>
                  </a:lnTo>
                  <a:lnTo>
                    <a:pt x="2233" y="542"/>
                  </a:lnTo>
                  <a:lnTo>
                    <a:pt x="2233" y="543"/>
                  </a:lnTo>
                  <a:lnTo>
                    <a:pt x="2234" y="543"/>
                  </a:lnTo>
                  <a:lnTo>
                    <a:pt x="2234" y="544"/>
                  </a:lnTo>
                  <a:lnTo>
                    <a:pt x="2235" y="543"/>
                  </a:lnTo>
                  <a:lnTo>
                    <a:pt x="2235" y="540"/>
                  </a:lnTo>
                  <a:lnTo>
                    <a:pt x="2235" y="541"/>
                  </a:lnTo>
                  <a:lnTo>
                    <a:pt x="2236" y="541"/>
                  </a:lnTo>
                  <a:lnTo>
                    <a:pt x="2236" y="539"/>
                  </a:lnTo>
                  <a:lnTo>
                    <a:pt x="2236" y="541"/>
                  </a:lnTo>
                  <a:lnTo>
                    <a:pt x="2237" y="541"/>
                  </a:lnTo>
                  <a:lnTo>
                    <a:pt x="2237" y="543"/>
                  </a:lnTo>
                  <a:lnTo>
                    <a:pt x="2237" y="541"/>
                  </a:lnTo>
                  <a:lnTo>
                    <a:pt x="2238" y="541"/>
                  </a:lnTo>
                  <a:lnTo>
                    <a:pt x="2238" y="543"/>
                  </a:lnTo>
                  <a:lnTo>
                    <a:pt x="2238" y="541"/>
                  </a:lnTo>
                  <a:lnTo>
                    <a:pt x="2239" y="541"/>
                  </a:lnTo>
                  <a:lnTo>
                    <a:pt x="2239" y="542"/>
                  </a:lnTo>
                  <a:lnTo>
                    <a:pt x="2240" y="542"/>
                  </a:lnTo>
                  <a:lnTo>
                    <a:pt x="2240" y="543"/>
                  </a:lnTo>
                  <a:lnTo>
                    <a:pt x="2241" y="542"/>
                  </a:lnTo>
                  <a:lnTo>
                    <a:pt x="2242" y="542"/>
                  </a:lnTo>
                  <a:lnTo>
                    <a:pt x="2242" y="541"/>
                  </a:lnTo>
                  <a:lnTo>
                    <a:pt x="2242" y="542"/>
                  </a:lnTo>
                  <a:lnTo>
                    <a:pt x="2243" y="542"/>
                  </a:lnTo>
                  <a:lnTo>
                    <a:pt x="2243" y="544"/>
                  </a:lnTo>
                  <a:lnTo>
                    <a:pt x="2244" y="544"/>
                  </a:lnTo>
                  <a:lnTo>
                    <a:pt x="2244" y="540"/>
                  </a:lnTo>
                  <a:lnTo>
                    <a:pt x="2245" y="540"/>
                  </a:lnTo>
                  <a:lnTo>
                    <a:pt x="2245" y="543"/>
                  </a:lnTo>
                  <a:lnTo>
                    <a:pt x="2245" y="541"/>
                  </a:lnTo>
                  <a:lnTo>
                    <a:pt x="2247" y="541"/>
                  </a:lnTo>
                  <a:lnTo>
                    <a:pt x="2247" y="543"/>
                  </a:lnTo>
                  <a:lnTo>
                    <a:pt x="2247" y="541"/>
                  </a:lnTo>
                  <a:lnTo>
                    <a:pt x="2248" y="541"/>
                  </a:lnTo>
                  <a:lnTo>
                    <a:pt x="2248" y="544"/>
                  </a:lnTo>
                  <a:lnTo>
                    <a:pt x="2249" y="544"/>
                  </a:lnTo>
                  <a:lnTo>
                    <a:pt x="2250" y="544"/>
                  </a:lnTo>
                  <a:lnTo>
                    <a:pt x="2251" y="544"/>
                  </a:lnTo>
                  <a:lnTo>
                    <a:pt x="2251" y="542"/>
                  </a:lnTo>
                  <a:lnTo>
                    <a:pt x="2252" y="542"/>
                  </a:lnTo>
                  <a:lnTo>
                    <a:pt x="2252" y="541"/>
                  </a:lnTo>
                  <a:lnTo>
                    <a:pt x="2253" y="541"/>
                  </a:lnTo>
                  <a:lnTo>
                    <a:pt x="2254" y="541"/>
                  </a:lnTo>
                  <a:lnTo>
                    <a:pt x="2255" y="541"/>
                  </a:lnTo>
                  <a:lnTo>
                    <a:pt x="2256" y="541"/>
                  </a:lnTo>
                  <a:lnTo>
                    <a:pt x="2256" y="543"/>
                  </a:lnTo>
                  <a:lnTo>
                    <a:pt x="2256" y="542"/>
                  </a:lnTo>
                  <a:lnTo>
                    <a:pt x="2257" y="542"/>
                  </a:lnTo>
                  <a:lnTo>
                    <a:pt x="2257" y="543"/>
                  </a:lnTo>
                  <a:lnTo>
                    <a:pt x="2258" y="542"/>
                  </a:lnTo>
                  <a:lnTo>
                    <a:pt x="2258" y="541"/>
                  </a:lnTo>
                  <a:lnTo>
                    <a:pt x="2259" y="541"/>
                  </a:lnTo>
                  <a:lnTo>
                    <a:pt x="2259" y="543"/>
                  </a:lnTo>
                  <a:lnTo>
                    <a:pt x="2260" y="541"/>
                  </a:lnTo>
                  <a:lnTo>
                    <a:pt x="2260" y="537"/>
                  </a:lnTo>
                  <a:lnTo>
                    <a:pt x="2260" y="538"/>
                  </a:lnTo>
                  <a:lnTo>
                    <a:pt x="2261" y="538"/>
                  </a:lnTo>
                  <a:lnTo>
                    <a:pt x="2261" y="542"/>
                  </a:lnTo>
                  <a:lnTo>
                    <a:pt x="2262" y="542"/>
                  </a:lnTo>
                  <a:lnTo>
                    <a:pt x="2262" y="543"/>
                  </a:lnTo>
                  <a:lnTo>
                    <a:pt x="2263" y="542"/>
                  </a:lnTo>
                  <a:lnTo>
                    <a:pt x="2263" y="541"/>
                  </a:lnTo>
                  <a:lnTo>
                    <a:pt x="2264" y="541"/>
                  </a:lnTo>
                  <a:lnTo>
                    <a:pt x="2264" y="539"/>
                  </a:lnTo>
                  <a:lnTo>
                    <a:pt x="2265" y="539"/>
                  </a:lnTo>
                  <a:lnTo>
                    <a:pt x="2265" y="540"/>
                  </a:lnTo>
                  <a:lnTo>
                    <a:pt x="2265" y="539"/>
                  </a:lnTo>
                  <a:lnTo>
                    <a:pt x="2266" y="539"/>
                  </a:lnTo>
                  <a:lnTo>
                    <a:pt x="2266" y="541"/>
                  </a:lnTo>
                  <a:lnTo>
                    <a:pt x="2266" y="540"/>
                  </a:lnTo>
                  <a:lnTo>
                    <a:pt x="2267" y="540"/>
                  </a:lnTo>
                  <a:lnTo>
                    <a:pt x="2267" y="541"/>
                  </a:lnTo>
                  <a:lnTo>
                    <a:pt x="2269" y="541"/>
                  </a:lnTo>
                  <a:lnTo>
                    <a:pt x="2270" y="541"/>
                  </a:lnTo>
                  <a:lnTo>
                    <a:pt x="2270" y="540"/>
                  </a:lnTo>
                  <a:lnTo>
                    <a:pt x="2270" y="541"/>
                  </a:lnTo>
                  <a:lnTo>
                    <a:pt x="2271" y="541"/>
                  </a:lnTo>
                  <a:lnTo>
                    <a:pt x="2271" y="543"/>
                  </a:lnTo>
                  <a:lnTo>
                    <a:pt x="2271" y="542"/>
                  </a:lnTo>
                  <a:lnTo>
                    <a:pt x="2272" y="542"/>
                  </a:lnTo>
                  <a:lnTo>
                    <a:pt x="2272" y="543"/>
                  </a:lnTo>
                  <a:lnTo>
                    <a:pt x="2272" y="542"/>
                  </a:lnTo>
                  <a:lnTo>
                    <a:pt x="2273" y="542"/>
                  </a:lnTo>
                  <a:lnTo>
                    <a:pt x="2273" y="544"/>
                  </a:lnTo>
                  <a:lnTo>
                    <a:pt x="2273" y="542"/>
                  </a:lnTo>
                  <a:lnTo>
                    <a:pt x="2274" y="542"/>
                  </a:lnTo>
                  <a:lnTo>
                    <a:pt x="2274" y="545"/>
                  </a:lnTo>
                  <a:lnTo>
                    <a:pt x="2274" y="542"/>
                  </a:lnTo>
                  <a:lnTo>
                    <a:pt x="2275" y="542"/>
                  </a:lnTo>
                  <a:lnTo>
                    <a:pt x="2275" y="544"/>
                  </a:lnTo>
                  <a:lnTo>
                    <a:pt x="2275" y="542"/>
                  </a:lnTo>
                  <a:lnTo>
                    <a:pt x="2276" y="542"/>
                  </a:lnTo>
                  <a:lnTo>
                    <a:pt x="2276" y="544"/>
                  </a:lnTo>
                  <a:lnTo>
                    <a:pt x="2277" y="542"/>
                  </a:lnTo>
                  <a:lnTo>
                    <a:pt x="2277" y="541"/>
                  </a:lnTo>
                  <a:lnTo>
                    <a:pt x="2278" y="541"/>
                  </a:lnTo>
                  <a:lnTo>
                    <a:pt x="2278" y="542"/>
                  </a:lnTo>
                  <a:lnTo>
                    <a:pt x="2279" y="542"/>
                  </a:lnTo>
                  <a:lnTo>
                    <a:pt x="2279" y="543"/>
                  </a:lnTo>
                  <a:lnTo>
                    <a:pt x="2280" y="542"/>
                  </a:lnTo>
                  <a:lnTo>
                    <a:pt x="2280" y="540"/>
                  </a:lnTo>
                  <a:lnTo>
                    <a:pt x="2280" y="541"/>
                  </a:lnTo>
                  <a:lnTo>
                    <a:pt x="2281" y="541"/>
                  </a:lnTo>
                  <a:lnTo>
                    <a:pt x="2281" y="544"/>
                  </a:lnTo>
                  <a:lnTo>
                    <a:pt x="2282" y="544"/>
                  </a:lnTo>
                  <a:lnTo>
                    <a:pt x="2282" y="540"/>
                  </a:lnTo>
                  <a:lnTo>
                    <a:pt x="2283" y="540"/>
                  </a:lnTo>
                  <a:lnTo>
                    <a:pt x="2284" y="540"/>
                  </a:lnTo>
                  <a:lnTo>
                    <a:pt x="2284" y="542"/>
                  </a:lnTo>
                  <a:lnTo>
                    <a:pt x="2285" y="542"/>
                  </a:lnTo>
                  <a:lnTo>
                    <a:pt x="2286" y="542"/>
                  </a:lnTo>
                  <a:lnTo>
                    <a:pt x="2287" y="542"/>
                  </a:lnTo>
                  <a:lnTo>
                    <a:pt x="2287" y="543"/>
                  </a:lnTo>
                  <a:lnTo>
                    <a:pt x="2287" y="540"/>
                  </a:lnTo>
                  <a:lnTo>
                    <a:pt x="2289" y="540"/>
                  </a:lnTo>
                  <a:lnTo>
                    <a:pt x="2289" y="543"/>
                  </a:lnTo>
                  <a:lnTo>
                    <a:pt x="2289" y="541"/>
                  </a:lnTo>
                  <a:lnTo>
                    <a:pt x="2290" y="541"/>
                  </a:lnTo>
                  <a:lnTo>
                    <a:pt x="2290" y="539"/>
                  </a:lnTo>
                  <a:lnTo>
                    <a:pt x="2290" y="541"/>
                  </a:lnTo>
                  <a:lnTo>
                    <a:pt x="2291" y="541"/>
                  </a:lnTo>
                  <a:lnTo>
                    <a:pt x="2291" y="543"/>
                  </a:lnTo>
                  <a:lnTo>
                    <a:pt x="2291" y="542"/>
                  </a:lnTo>
                  <a:lnTo>
                    <a:pt x="2292" y="542"/>
                  </a:lnTo>
                  <a:lnTo>
                    <a:pt x="2292" y="543"/>
                  </a:lnTo>
                  <a:lnTo>
                    <a:pt x="2292" y="542"/>
                  </a:lnTo>
                  <a:lnTo>
                    <a:pt x="2293" y="542"/>
                  </a:lnTo>
                  <a:lnTo>
                    <a:pt x="2293" y="543"/>
                  </a:lnTo>
                  <a:lnTo>
                    <a:pt x="2294" y="543"/>
                  </a:lnTo>
                  <a:lnTo>
                    <a:pt x="2294" y="540"/>
                  </a:lnTo>
                  <a:lnTo>
                    <a:pt x="2295" y="540"/>
                  </a:lnTo>
                  <a:lnTo>
                    <a:pt x="2295" y="541"/>
                  </a:lnTo>
                  <a:lnTo>
                    <a:pt x="2296" y="541"/>
                  </a:lnTo>
                  <a:lnTo>
                    <a:pt x="2296" y="544"/>
                  </a:lnTo>
                  <a:lnTo>
                    <a:pt x="2297" y="544"/>
                  </a:lnTo>
                  <a:lnTo>
                    <a:pt x="2298" y="544"/>
                  </a:lnTo>
                  <a:lnTo>
                    <a:pt x="2299" y="544"/>
                  </a:lnTo>
                  <a:lnTo>
                    <a:pt x="2299" y="539"/>
                  </a:lnTo>
                  <a:lnTo>
                    <a:pt x="2300" y="539"/>
                  </a:lnTo>
                  <a:lnTo>
                    <a:pt x="2300" y="543"/>
                  </a:lnTo>
                  <a:lnTo>
                    <a:pt x="2300" y="542"/>
                  </a:lnTo>
                  <a:lnTo>
                    <a:pt x="2301" y="542"/>
                  </a:lnTo>
                  <a:lnTo>
                    <a:pt x="2301" y="543"/>
                  </a:lnTo>
                  <a:lnTo>
                    <a:pt x="2302" y="542"/>
                  </a:lnTo>
                  <a:lnTo>
                    <a:pt x="2302" y="538"/>
                  </a:lnTo>
                  <a:lnTo>
                    <a:pt x="2302" y="539"/>
                  </a:lnTo>
                  <a:lnTo>
                    <a:pt x="2303" y="539"/>
                  </a:lnTo>
                  <a:lnTo>
                    <a:pt x="2303" y="543"/>
                  </a:lnTo>
                  <a:lnTo>
                    <a:pt x="2303" y="541"/>
                  </a:lnTo>
                  <a:lnTo>
                    <a:pt x="2304" y="541"/>
                  </a:lnTo>
                  <a:lnTo>
                    <a:pt x="2304" y="544"/>
                  </a:lnTo>
                  <a:lnTo>
                    <a:pt x="2304" y="542"/>
                  </a:lnTo>
                  <a:lnTo>
                    <a:pt x="2305" y="542"/>
                  </a:lnTo>
                  <a:lnTo>
                    <a:pt x="2305" y="539"/>
                  </a:lnTo>
                  <a:lnTo>
                    <a:pt x="2305" y="542"/>
                  </a:lnTo>
                  <a:lnTo>
                    <a:pt x="2307" y="542"/>
                  </a:lnTo>
                  <a:lnTo>
                    <a:pt x="2307" y="544"/>
                  </a:lnTo>
                  <a:lnTo>
                    <a:pt x="2307" y="543"/>
                  </a:lnTo>
                  <a:lnTo>
                    <a:pt x="2308" y="543"/>
                  </a:lnTo>
                  <a:lnTo>
                    <a:pt x="2309" y="543"/>
                  </a:lnTo>
                  <a:lnTo>
                    <a:pt x="2309" y="542"/>
                  </a:lnTo>
                  <a:lnTo>
                    <a:pt x="2310" y="542"/>
                  </a:lnTo>
                  <a:lnTo>
                    <a:pt x="2310" y="539"/>
                  </a:lnTo>
                  <a:lnTo>
                    <a:pt x="2311" y="539"/>
                  </a:lnTo>
                  <a:lnTo>
                    <a:pt x="2311" y="536"/>
                  </a:lnTo>
                  <a:lnTo>
                    <a:pt x="2311" y="539"/>
                  </a:lnTo>
                  <a:lnTo>
                    <a:pt x="2312" y="539"/>
                  </a:lnTo>
                  <a:lnTo>
                    <a:pt x="2312" y="544"/>
                  </a:lnTo>
                  <a:lnTo>
                    <a:pt x="2313" y="544"/>
                  </a:lnTo>
                  <a:lnTo>
                    <a:pt x="2313" y="537"/>
                  </a:lnTo>
                  <a:lnTo>
                    <a:pt x="2314" y="537"/>
                  </a:lnTo>
                  <a:lnTo>
                    <a:pt x="2314" y="543"/>
                  </a:lnTo>
                  <a:lnTo>
                    <a:pt x="2314" y="542"/>
                  </a:lnTo>
                  <a:lnTo>
                    <a:pt x="2315" y="542"/>
                  </a:lnTo>
                  <a:lnTo>
                    <a:pt x="2315" y="544"/>
                  </a:lnTo>
                  <a:lnTo>
                    <a:pt x="2316" y="542"/>
                  </a:lnTo>
                  <a:lnTo>
                    <a:pt x="2316" y="538"/>
                  </a:lnTo>
                  <a:lnTo>
                    <a:pt x="2317" y="538"/>
                  </a:lnTo>
                  <a:lnTo>
                    <a:pt x="2317" y="543"/>
                  </a:lnTo>
                  <a:lnTo>
                    <a:pt x="2317" y="542"/>
                  </a:lnTo>
                  <a:lnTo>
                    <a:pt x="2318" y="542"/>
                  </a:lnTo>
                  <a:lnTo>
                    <a:pt x="2318" y="544"/>
                  </a:lnTo>
                  <a:lnTo>
                    <a:pt x="2319" y="542"/>
                  </a:lnTo>
                  <a:lnTo>
                    <a:pt x="2319" y="540"/>
                  </a:lnTo>
                  <a:lnTo>
                    <a:pt x="2319" y="541"/>
                  </a:lnTo>
                  <a:lnTo>
                    <a:pt x="2320" y="541"/>
                  </a:lnTo>
                  <a:lnTo>
                    <a:pt x="2320" y="544"/>
                  </a:lnTo>
                  <a:lnTo>
                    <a:pt x="2321" y="544"/>
                  </a:lnTo>
                  <a:lnTo>
                    <a:pt x="2321" y="539"/>
                  </a:lnTo>
                  <a:lnTo>
                    <a:pt x="2322" y="539"/>
                  </a:lnTo>
                  <a:lnTo>
                    <a:pt x="2322" y="537"/>
                  </a:lnTo>
                  <a:lnTo>
                    <a:pt x="2322" y="538"/>
                  </a:lnTo>
                  <a:lnTo>
                    <a:pt x="2323" y="538"/>
                  </a:lnTo>
                  <a:lnTo>
                    <a:pt x="2323" y="542"/>
                  </a:lnTo>
                  <a:lnTo>
                    <a:pt x="2325" y="542"/>
                  </a:lnTo>
                  <a:lnTo>
                    <a:pt x="2325" y="543"/>
                  </a:lnTo>
                  <a:lnTo>
                    <a:pt x="2326" y="543"/>
                  </a:lnTo>
                  <a:lnTo>
                    <a:pt x="2326" y="541"/>
                  </a:lnTo>
                  <a:lnTo>
                    <a:pt x="2326" y="543"/>
                  </a:lnTo>
                  <a:lnTo>
                    <a:pt x="2327" y="543"/>
                  </a:lnTo>
                  <a:lnTo>
                    <a:pt x="2327" y="544"/>
                  </a:lnTo>
                  <a:lnTo>
                    <a:pt x="2328" y="544"/>
                  </a:lnTo>
                  <a:lnTo>
                    <a:pt x="2328" y="540"/>
                  </a:lnTo>
                  <a:lnTo>
                    <a:pt x="2328" y="541"/>
                  </a:lnTo>
                  <a:lnTo>
                    <a:pt x="2329" y="541"/>
                  </a:lnTo>
                  <a:lnTo>
                    <a:pt x="2329" y="539"/>
                  </a:lnTo>
                  <a:lnTo>
                    <a:pt x="2329" y="541"/>
                  </a:lnTo>
                  <a:lnTo>
                    <a:pt x="2330" y="541"/>
                  </a:lnTo>
                  <a:lnTo>
                    <a:pt x="2330" y="543"/>
                  </a:lnTo>
                  <a:lnTo>
                    <a:pt x="2331" y="543"/>
                  </a:lnTo>
                  <a:lnTo>
                    <a:pt x="2331" y="538"/>
                  </a:lnTo>
                  <a:lnTo>
                    <a:pt x="2331" y="539"/>
                  </a:lnTo>
                  <a:lnTo>
                    <a:pt x="2332" y="539"/>
                  </a:lnTo>
                  <a:lnTo>
                    <a:pt x="2332" y="537"/>
                  </a:lnTo>
                  <a:lnTo>
                    <a:pt x="2332" y="539"/>
                  </a:lnTo>
                  <a:lnTo>
                    <a:pt x="2333" y="539"/>
                  </a:lnTo>
                  <a:lnTo>
                    <a:pt x="2333" y="542"/>
                  </a:lnTo>
                  <a:lnTo>
                    <a:pt x="2333" y="541"/>
                  </a:lnTo>
                  <a:lnTo>
                    <a:pt x="2334" y="541"/>
                  </a:lnTo>
                  <a:lnTo>
                    <a:pt x="2334" y="532"/>
                  </a:lnTo>
                  <a:lnTo>
                    <a:pt x="2334" y="533"/>
                  </a:lnTo>
                  <a:lnTo>
                    <a:pt x="2335" y="533"/>
                  </a:lnTo>
                  <a:lnTo>
                    <a:pt x="2335" y="531"/>
                  </a:lnTo>
                  <a:lnTo>
                    <a:pt x="2335" y="533"/>
                  </a:lnTo>
                  <a:lnTo>
                    <a:pt x="2336" y="533"/>
                  </a:lnTo>
                  <a:lnTo>
                    <a:pt x="2336" y="537"/>
                  </a:lnTo>
                  <a:lnTo>
                    <a:pt x="2336" y="534"/>
                  </a:lnTo>
                  <a:lnTo>
                    <a:pt x="2337" y="534"/>
                  </a:lnTo>
                  <a:lnTo>
                    <a:pt x="2337" y="492"/>
                  </a:lnTo>
                  <a:lnTo>
                    <a:pt x="2337" y="518"/>
                  </a:lnTo>
                  <a:lnTo>
                    <a:pt x="2338" y="518"/>
                  </a:lnTo>
                  <a:lnTo>
                    <a:pt x="2338" y="490"/>
                  </a:lnTo>
                  <a:lnTo>
                    <a:pt x="2338" y="518"/>
                  </a:lnTo>
                  <a:lnTo>
                    <a:pt x="2339" y="518"/>
                  </a:lnTo>
                  <a:lnTo>
                    <a:pt x="2339" y="539"/>
                  </a:lnTo>
                  <a:lnTo>
                    <a:pt x="2339" y="521"/>
                  </a:lnTo>
                  <a:lnTo>
                    <a:pt x="2341" y="521"/>
                  </a:lnTo>
                  <a:lnTo>
                    <a:pt x="2341" y="539"/>
                  </a:lnTo>
                  <a:lnTo>
                    <a:pt x="2342" y="521"/>
                  </a:lnTo>
                  <a:lnTo>
                    <a:pt x="2342" y="516"/>
                  </a:lnTo>
                  <a:lnTo>
                    <a:pt x="2342" y="521"/>
                  </a:lnTo>
                  <a:lnTo>
                    <a:pt x="2343" y="521"/>
                  </a:lnTo>
                  <a:lnTo>
                    <a:pt x="2343" y="532"/>
                  </a:lnTo>
                  <a:lnTo>
                    <a:pt x="2344" y="532"/>
                  </a:lnTo>
                  <a:lnTo>
                    <a:pt x="2344" y="538"/>
                  </a:lnTo>
                  <a:lnTo>
                    <a:pt x="2345" y="538"/>
                  </a:lnTo>
                  <a:lnTo>
                    <a:pt x="2345" y="539"/>
                  </a:lnTo>
                  <a:lnTo>
                    <a:pt x="2346" y="539"/>
                  </a:lnTo>
                  <a:lnTo>
                    <a:pt x="2346" y="534"/>
                  </a:lnTo>
                  <a:lnTo>
                    <a:pt x="2347" y="534"/>
                  </a:lnTo>
                  <a:lnTo>
                    <a:pt x="2347" y="541"/>
                  </a:lnTo>
                  <a:lnTo>
                    <a:pt x="2347" y="540"/>
                  </a:lnTo>
                  <a:lnTo>
                    <a:pt x="2348" y="540"/>
                  </a:lnTo>
                  <a:lnTo>
                    <a:pt x="2348" y="541"/>
                  </a:lnTo>
                  <a:lnTo>
                    <a:pt x="2349" y="540"/>
                  </a:lnTo>
                  <a:lnTo>
                    <a:pt x="2349" y="534"/>
                  </a:lnTo>
                  <a:lnTo>
                    <a:pt x="2350" y="534"/>
                  </a:lnTo>
                  <a:lnTo>
                    <a:pt x="2350" y="539"/>
                  </a:lnTo>
                  <a:lnTo>
                    <a:pt x="2350" y="534"/>
                  </a:lnTo>
                  <a:lnTo>
                    <a:pt x="2351" y="534"/>
                  </a:lnTo>
                  <a:lnTo>
                    <a:pt x="2351" y="539"/>
                  </a:lnTo>
                  <a:lnTo>
                    <a:pt x="2352" y="534"/>
                  </a:lnTo>
                  <a:lnTo>
                    <a:pt x="2352" y="526"/>
                  </a:lnTo>
                  <a:lnTo>
                    <a:pt x="2353" y="526"/>
                  </a:lnTo>
                  <a:lnTo>
                    <a:pt x="2353" y="523"/>
                  </a:lnTo>
                  <a:lnTo>
                    <a:pt x="2354" y="523"/>
                  </a:lnTo>
                  <a:lnTo>
                    <a:pt x="2354" y="520"/>
                  </a:lnTo>
                  <a:lnTo>
                    <a:pt x="2354" y="522"/>
                  </a:lnTo>
                  <a:lnTo>
                    <a:pt x="2355" y="522"/>
                  </a:lnTo>
                  <a:lnTo>
                    <a:pt x="2355" y="528"/>
                  </a:lnTo>
                  <a:lnTo>
                    <a:pt x="2355" y="525"/>
                  </a:lnTo>
                  <a:lnTo>
                    <a:pt x="2357" y="525"/>
                  </a:lnTo>
                  <a:lnTo>
                    <a:pt x="2357" y="527"/>
                  </a:lnTo>
                  <a:lnTo>
                    <a:pt x="2358" y="527"/>
                  </a:lnTo>
                  <a:lnTo>
                    <a:pt x="2358" y="522"/>
                  </a:lnTo>
                  <a:lnTo>
                    <a:pt x="2359" y="522"/>
                  </a:lnTo>
                  <a:lnTo>
                    <a:pt x="2359" y="533"/>
                  </a:lnTo>
                  <a:lnTo>
                    <a:pt x="2360" y="533"/>
                  </a:lnTo>
                  <a:lnTo>
                    <a:pt x="2360" y="551"/>
                  </a:lnTo>
                  <a:lnTo>
                    <a:pt x="2361" y="551"/>
                  </a:lnTo>
                  <a:lnTo>
                    <a:pt x="2361" y="252"/>
                  </a:lnTo>
                  <a:lnTo>
                    <a:pt x="2362" y="252"/>
                  </a:lnTo>
                  <a:lnTo>
                    <a:pt x="2362" y="31"/>
                  </a:lnTo>
                  <a:lnTo>
                    <a:pt x="2362" y="154"/>
                  </a:lnTo>
                  <a:lnTo>
                    <a:pt x="2363" y="154"/>
                  </a:lnTo>
                  <a:lnTo>
                    <a:pt x="2363" y="529"/>
                  </a:lnTo>
                  <a:lnTo>
                    <a:pt x="2363" y="447"/>
                  </a:lnTo>
                  <a:lnTo>
                    <a:pt x="2364" y="447"/>
                  </a:lnTo>
                  <a:lnTo>
                    <a:pt x="2364" y="539"/>
                  </a:lnTo>
                  <a:lnTo>
                    <a:pt x="2365" y="447"/>
                  </a:lnTo>
                  <a:lnTo>
                    <a:pt x="2365" y="381"/>
                  </a:lnTo>
                  <a:lnTo>
                    <a:pt x="2365" y="417"/>
                  </a:lnTo>
                  <a:lnTo>
                    <a:pt x="2366" y="417"/>
                  </a:lnTo>
                  <a:lnTo>
                    <a:pt x="2366" y="524"/>
                  </a:lnTo>
                  <a:lnTo>
                    <a:pt x="2366" y="513"/>
                  </a:lnTo>
                  <a:lnTo>
                    <a:pt x="2367" y="513"/>
                  </a:lnTo>
                  <a:lnTo>
                    <a:pt x="2367" y="529"/>
                  </a:lnTo>
                  <a:lnTo>
                    <a:pt x="2368" y="513"/>
                  </a:lnTo>
                  <a:lnTo>
                    <a:pt x="2368" y="500"/>
                  </a:lnTo>
                  <a:lnTo>
                    <a:pt x="2368" y="507"/>
                  </a:lnTo>
                  <a:lnTo>
                    <a:pt x="2369" y="507"/>
                  </a:lnTo>
                  <a:lnTo>
                    <a:pt x="2369" y="533"/>
                  </a:lnTo>
                  <a:lnTo>
                    <a:pt x="2369" y="529"/>
                  </a:lnTo>
                  <a:lnTo>
                    <a:pt x="2370" y="529"/>
                  </a:lnTo>
                  <a:lnTo>
                    <a:pt x="2370" y="533"/>
                  </a:lnTo>
                  <a:lnTo>
                    <a:pt x="2370" y="529"/>
                  </a:lnTo>
                  <a:lnTo>
                    <a:pt x="2372" y="529"/>
                  </a:lnTo>
                  <a:lnTo>
                    <a:pt x="2372" y="531"/>
                  </a:lnTo>
                  <a:lnTo>
                    <a:pt x="2373" y="531"/>
                  </a:lnTo>
                  <a:lnTo>
                    <a:pt x="2373" y="538"/>
                  </a:lnTo>
                  <a:lnTo>
                    <a:pt x="2373" y="534"/>
                  </a:lnTo>
                  <a:lnTo>
                    <a:pt x="2374" y="534"/>
                  </a:lnTo>
                  <a:lnTo>
                    <a:pt x="2374" y="538"/>
                  </a:lnTo>
                  <a:lnTo>
                    <a:pt x="2374" y="534"/>
                  </a:lnTo>
                  <a:lnTo>
                    <a:pt x="2375" y="534"/>
                  </a:lnTo>
                  <a:lnTo>
                    <a:pt x="2375" y="537"/>
                  </a:lnTo>
                  <a:lnTo>
                    <a:pt x="2375" y="536"/>
                  </a:lnTo>
                  <a:lnTo>
                    <a:pt x="2376" y="536"/>
                  </a:lnTo>
                  <a:lnTo>
                    <a:pt x="2376" y="537"/>
                  </a:lnTo>
                  <a:lnTo>
                    <a:pt x="2377" y="536"/>
                  </a:lnTo>
                  <a:lnTo>
                    <a:pt x="2377" y="533"/>
                  </a:lnTo>
                  <a:lnTo>
                    <a:pt x="2377" y="534"/>
                  </a:lnTo>
                  <a:lnTo>
                    <a:pt x="2378" y="534"/>
                  </a:lnTo>
                  <a:lnTo>
                    <a:pt x="2378" y="541"/>
                  </a:lnTo>
                  <a:lnTo>
                    <a:pt x="2379" y="541"/>
                  </a:lnTo>
                  <a:lnTo>
                    <a:pt x="2379" y="494"/>
                  </a:lnTo>
                  <a:lnTo>
                    <a:pt x="2380" y="494"/>
                  </a:lnTo>
                  <a:lnTo>
                    <a:pt x="2380" y="474"/>
                  </a:lnTo>
                  <a:lnTo>
                    <a:pt x="2380" y="485"/>
                  </a:lnTo>
                  <a:lnTo>
                    <a:pt x="2381" y="485"/>
                  </a:lnTo>
                  <a:lnTo>
                    <a:pt x="2381" y="521"/>
                  </a:lnTo>
                  <a:lnTo>
                    <a:pt x="2382" y="521"/>
                  </a:lnTo>
                  <a:lnTo>
                    <a:pt x="2382" y="529"/>
                  </a:lnTo>
                  <a:lnTo>
                    <a:pt x="2382" y="521"/>
                  </a:lnTo>
                  <a:lnTo>
                    <a:pt x="2383" y="521"/>
                  </a:lnTo>
                  <a:lnTo>
                    <a:pt x="2383" y="527"/>
                  </a:lnTo>
                  <a:lnTo>
                    <a:pt x="2384" y="527"/>
                  </a:lnTo>
                  <a:lnTo>
                    <a:pt x="2384" y="509"/>
                  </a:lnTo>
                  <a:lnTo>
                    <a:pt x="2384" y="535"/>
                  </a:lnTo>
                  <a:lnTo>
                    <a:pt x="2384" y="294"/>
                  </a:lnTo>
                  <a:lnTo>
                    <a:pt x="2386" y="294"/>
                  </a:lnTo>
                  <a:lnTo>
                    <a:pt x="2386" y="509"/>
                  </a:lnTo>
                  <a:lnTo>
                    <a:pt x="2387" y="294"/>
                  </a:lnTo>
                  <a:lnTo>
                    <a:pt x="2387" y="31"/>
                  </a:lnTo>
                  <a:lnTo>
                    <a:pt x="2387" y="179"/>
                  </a:lnTo>
                  <a:lnTo>
                    <a:pt x="2388" y="179"/>
                  </a:lnTo>
                  <a:lnTo>
                    <a:pt x="2388" y="25"/>
                  </a:lnTo>
                  <a:lnTo>
                    <a:pt x="2388" y="179"/>
                  </a:lnTo>
                  <a:lnTo>
                    <a:pt x="2389" y="179"/>
                  </a:lnTo>
                  <a:lnTo>
                    <a:pt x="2389" y="487"/>
                  </a:lnTo>
                  <a:lnTo>
                    <a:pt x="2389" y="467"/>
                  </a:lnTo>
                  <a:lnTo>
                    <a:pt x="2390" y="467"/>
                  </a:lnTo>
                  <a:lnTo>
                    <a:pt x="2390" y="506"/>
                  </a:lnTo>
                  <a:lnTo>
                    <a:pt x="2391" y="506"/>
                  </a:lnTo>
                  <a:lnTo>
                    <a:pt x="2391" y="465"/>
                  </a:lnTo>
                  <a:lnTo>
                    <a:pt x="2391" y="517"/>
                  </a:lnTo>
                  <a:lnTo>
                    <a:pt x="2392" y="517"/>
                  </a:lnTo>
                  <a:lnTo>
                    <a:pt x="2392" y="540"/>
                  </a:lnTo>
                  <a:lnTo>
                    <a:pt x="2392" y="539"/>
                  </a:lnTo>
                  <a:lnTo>
                    <a:pt x="2393" y="539"/>
                  </a:lnTo>
                  <a:lnTo>
                    <a:pt x="2393" y="542"/>
                  </a:lnTo>
                  <a:lnTo>
                    <a:pt x="2394" y="539"/>
                  </a:lnTo>
                  <a:lnTo>
                    <a:pt x="2394" y="536"/>
                  </a:lnTo>
                  <a:lnTo>
                    <a:pt x="2394" y="537"/>
                  </a:lnTo>
                  <a:lnTo>
                    <a:pt x="2395" y="537"/>
                  </a:lnTo>
                  <a:lnTo>
                    <a:pt x="2395" y="542"/>
                  </a:lnTo>
                  <a:lnTo>
                    <a:pt x="2396" y="542"/>
                  </a:lnTo>
                  <a:lnTo>
                    <a:pt x="2396" y="543"/>
                  </a:lnTo>
                  <a:lnTo>
                    <a:pt x="2397" y="543"/>
                  </a:lnTo>
                  <a:lnTo>
                    <a:pt x="2397" y="541"/>
                  </a:lnTo>
                  <a:lnTo>
                    <a:pt x="2398" y="541"/>
                  </a:lnTo>
                  <a:lnTo>
                    <a:pt x="2398" y="540"/>
                  </a:lnTo>
                  <a:lnTo>
                    <a:pt x="2398" y="541"/>
                  </a:lnTo>
                  <a:lnTo>
                    <a:pt x="2400" y="541"/>
                  </a:lnTo>
                  <a:lnTo>
                    <a:pt x="2400" y="543"/>
                  </a:lnTo>
                  <a:lnTo>
                    <a:pt x="2400" y="542"/>
                  </a:lnTo>
                  <a:lnTo>
                    <a:pt x="2401" y="542"/>
                  </a:lnTo>
                  <a:lnTo>
                    <a:pt x="2402" y="542"/>
                  </a:lnTo>
                  <a:lnTo>
                    <a:pt x="2402" y="541"/>
                  </a:lnTo>
                  <a:lnTo>
                    <a:pt x="2403" y="541"/>
                  </a:lnTo>
                  <a:lnTo>
                    <a:pt x="2403" y="542"/>
                  </a:lnTo>
                  <a:lnTo>
                    <a:pt x="2404" y="542"/>
                  </a:lnTo>
                  <a:lnTo>
                    <a:pt x="2404" y="543"/>
                  </a:lnTo>
                  <a:lnTo>
                    <a:pt x="2405" y="542"/>
                  </a:lnTo>
                  <a:lnTo>
                    <a:pt x="2405" y="541"/>
                  </a:lnTo>
                  <a:lnTo>
                    <a:pt x="2405" y="542"/>
                  </a:lnTo>
                  <a:lnTo>
                    <a:pt x="2406" y="542"/>
                  </a:lnTo>
                  <a:lnTo>
                    <a:pt x="2407" y="542"/>
                  </a:lnTo>
                  <a:lnTo>
                    <a:pt x="2407" y="543"/>
                  </a:lnTo>
                  <a:lnTo>
                    <a:pt x="2407" y="542"/>
                  </a:lnTo>
                  <a:lnTo>
                    <a:pt x="2408" y="542"/>
                  </a:lnTo>
                  <a:lnTo>
                    <a:pt x="2408" y="543"/>
                  </a:lnTo>
                  <a:lnTo>
                    <a:pt x="2408" y="542"/>
                  </a:lnTo>
                  <a:lnTo>
                    <a:pt x="2409" y="542"/>
                  </a:lnTo>
                  <a:lnTo>
                    <a:pt x="2409" y="543"/>
                  </a:lnTo>
                  <a:lnTo>
                    <a:pt x="2409" y="542"/>
                  </a:lnTo>
                  <a:lnTo>
                    <a:pt x="2410" y="542"/>
                  </a:lnTo>
                  <a:lnTo>
                    <a:pt x="2410" y="543"/>
                  </a:lnTo>
                  <a:lnTo>
                    <a:pt x="2411" y="542"/>
                  </a:lnTo>
                  <a:lnTo>
                    <a:pt x="2412" y="542"/>
                  </a:lnTo>
                  <a:lnTo>
                    <a:pt x="2412" y="543"/>
                  </a:lnTo>
                  <a:lnTo>
                    <a:pt x="2413" y="543"/>
                  </a:lnTo>
                  <a:lnTo>
                    <a:pt x="2414" y="543"/>
                  </a:lnTo>
                  <a:lnTo>
                    <a:pt x="2415" y="543"/>
                  </a:lnTo>
                  <a:lnTo>
                    <a:pt x="2415" y="542"/>
                  </a:lnTo>
                  <a:lnTo>
                    <a:pt x="2416" y="542"/>
                  </a:lnTo>
                  <a:lnTo>
                    <a:pt x="2416" y="543"/>
                  </a:lnTo>
                  <a:lnTo>
                    <a:pt x="2417" y="543"/>
                  </a:lnTo>
                  <a:lnTo>
                    <a:pt x="2418" y="543"/>
                  </a:lnTo>
                  <a:lnTo>
                    <a:pt x="2419" y="543"/>
                  </a:lnTo>
                  <a:lnTo>
                    <a:pt x="2420" y="543"/>
                  </a:lnTo>
                  <a:lnTo>
                    <a:pt x="2421" y="543"/>
                  </a:lnTo>
                  <a:lnTo>
                    <a:pt x="2422" y="543"/>
                  </a:lnTo>
                  <a:lnTo>
                    <a:pt x="2423" y="543"/>
                  </a:lnTo>
                  <a:lnTo>
                    <a:pt x="2424" y="543"/>
                  </a:lnTo>
                  <a:lnTo>
                    <a:pt x="2425" y="543"/>
                  </a:lnTo>
                  <a:lnTo>
                    <a:pt x="2426" y="543"/>
                  </a:lnTo>
                  <a:lnTo>
                    <a:pt x="2427" y="543"/>
                  </a:lnTo>
                  <a:lnTo>
                    <a:pt x="2428" y="543"/>
                  </a:lnTo>
                  <a:lnTo>
                    <a:pt x="2429" y="543"/>
                  </a:lnTo>
                  <a:lnTo>
                    <a:pt x="2430" y="543"/>
                  </a:lnTo>
                  <a:lnTo>
                    <a:pt x="2431" y="543"/>
                  </a:lnTo>
                  <a:lnTo>
                    <a:pt x="2432" y="543"/>
                  </a:lnTo>
                  <a:lnTo>
                    <a:pt x="2433" y="543"/>
                  </a:lnTo>
                  <a:lnTo>
                    <a:pt x="2434" y="543"/>
                  </a:lnTo>
                  <a:lnTo>
                    <a:pt x="2435" y="543"/>
                  </a:lnTo>
                  <a:lnTo>
                    <a:pt x="2436" y="543"/>
                  </a:lnTo>
                  <a:lnTo>
                    <a:pt x="2437" y="543"/>
                  </a:lnTo>
                  <a:lnTo>
                    <a:pt x="2438" y="543"/>
                  </a:lnTo>
                  <a:lnTo>
                    <a:pt x="2439" y="543"/>
                  </a:lnTo>
                  <a:lnTo>
                    <a:pt x="2440" y="543"/>
                  </a:lnTo>
                  <a:lnTo>
                    <a:pt x="2441" y="543"/>
                  </a:lnTo>
                  <a:lnTo>
                    <a:pt x="2442" y="543"/>
                  </a:lnTo>
                  <a:lnTo>
                    <a:pt x="2443" y="543"/>
                  </a:lnTo>
                  <a:lnTo>
                    <a:pt x="2444" y="543"/>
                  </a:lnTo>
                  <a:lnTo>
                    <a:pt x="2445" y="543"/>
                  </a:lnTo>
                  <a:lnTo>
                    <a:pt x="2446" y="543"/>
                  </a:lnTo>
                  <a:lnTo>
                    <a:pt x="2447" y="543"/>
                  </a:lnTo>
                  <a:lnTo>
                    <a:pt x="2448" y="543"/>
                  </a:lnTo>
                  <a:lnTo>
                    <a:pt x="2449" y="543"/>
                  </a:lnTo>
                  <a:lnTo>
                    <a:pt x="2450" y="543"/>
                  </a:lnTo>
                  <a:lnTo>
                    <a:pt x="2451" y="543"/>
                  </a:lnTo>
                  <a:lnTo>
                    <a:pt x="2452" y="543"/>
                  </a:lnTo>
                  <a:lnTo>
                    <a:pt x="2453" y="543"/>
                  </a:lnTo>
                  <a:lnTo>
                    <a:pt x="2454" y="543"/>
                  </a:lnTo>
                  <a:lnTo>
                    <a:pt x="2455" y="543"/>
                  </a:lnTo>
                  <a:lnTo>
                    <a:pt x="2456" y="543"/>
                  </a:lnTo>
                  <a:lnTo>
                    <a:pt x="2457" y="543"/>
                  </a:lnTo>
                  <a:lnTo>
                    <a:pt x="2458" y="543"/>
                  </a:lnTo>
                  <a:lnTo>
                    <a:pt x="2459" y="543"/>
                  </a:lnTo>
                  <a:lnTo>
                    <a:pt x="2459" y="542"/>
                  </a:lnTo>
                  <a:lnTo>
                    <a:pt x="2460" y="542"/>
                  </a:lnTo>
                  <a:lnTo>
                    <a:pt x="2460" y="543"/>
                  </a:lnTo>
                  <a:lnTo>
                    <a:pt x="2461" y="543"/>
                  </a:lnTo>
                  <a:lnTo>
                    <a:pt x="2462" y="543"/>
                  </a:lnTo>
                  <a:lnTo>
                    <a:pt x="2463" y="543"/>
                  </a:lnTo>
                  <a:lnTo>
                    <a:pt x="2464" y="543"/>
                  </a:lnTo>
                  <a:lnTo>
                    <a:pt x="2465" y="543"/>
                  </a:lnTo>
                  <a:lnTo>
                    <a:pt x="2466" y="543"/>
                  </a:lnTo>
                  <a:lnTo>
                    <a:pt x="2467" y="543"/>
                  </a:lnTo>
                  <a:lnTo>
                    <a:pt x="2468" y="543"/>
                  </a:lnTo>
                  <a:lnTo>
                    <a:pt x="2469" y="543"/>
                  </a:lnTo>
                  <a:lnTo>
                    <a:pt x="2470" y="543"/>
                  </a:lnTo>
                  <a:lnTo>
                    <a:pt x="2471" y="543"/>
                  </a:lnTo>
                  <a:lnTo>
                    <a:pt x="2472" y="543"/>
                  </a:lnTo>
                  <a:lnTo>
                    <a:pt x="2473" y="543"/>
                  </a:lnTo>
                  <a:lnTo>
                    <a:pt x="2474" y="543"/>
                  </a:lnTo>
                  <a:lnTo>
                    <a:pt x="2475" y="543"/>
                  </a:lnTo>
                  <a:lnTo>
                    <a:pt x="2476" y="543"/>
                  </a:lnTo>
                  <a:lnTo>
                    <a:pt x="2477" y="543"/>
                  </a:lnTo>
                  <a:lnTo>
                    <a:pt x="2478" y="543"/>
                  </a:lnTo>
                  <a:lnTo>
                    <a:pt x="2479" y="543"/>
                  </a:lnTo>
                  <a:lnTo>
                    <a:pt x="2480" y="543"/>
                  </a:lnTo>
                  <a:lnTo>
                    <a:pt x="2481" y="543"/>
                  </a:lnTo>
                  <a:lnTo>
                    <a:pt x="2482" y="543"/>
                  </a:lnTo>
                  <a:lnTo>
                    <a:pt x="2483" y="543"/>
                  </a:lnTo>
                  <a:lnTo>
                    <a:pt x="2484" y="543"/>
                  </a:lnTo>
                  <a:lnTo>
                    <a:pt x="2485" y="543"/>
                  </a:lnTo>
                  <a:lnTo>
                    <a:pt x="2486" y="543"/>
                  </a:lnTo>
                  <a:lnTo>
                    <a:pt x="2487" y="543"/>
                  </a:lnTo>
                  <a:lnTo>
                    <a:pt x="2488" y="543"/>
                  </a:lnTo>
                  <a:lnTo>
                    <a:pt x="2489" y="543"/>
                  </a:lnTo>
                  <a:lnTo>
                    <a:pt x="2490" y="543"/>
                  </a:lnTo>
                  <a:lnTo>
                    <a:pt x="2491" y="543"/>
                  </a:lnTo>
                  <a:lnTo>
                    <a:pt x="2492" y="543"/>
                  </a:lnTo>
                  <a:lnTo>
                    <a:pt x="2493" y="543"/>
                  </a:lnTo>
                  <a:lnTo>
                    <a:pt x="2494" y="543"/>
                  </a:lnTo>
                  <a:lnTo>
                    <a:pt x="2495" y="543"/>
                  </a:lnTo>
                  <a:lnTo>
                    <a:pt x="2496" y="543"/>
                  </a:lnTo>
                  <a:lnTo>
                    <a:pt x="2497" y="543"/>
                  </a:lnTo>
                  <a:lnTo>
                    <a:pt x="2498" y="543"/>
                  </a:lnTo>
                  <a:lnTo>
                    <a:pt x="2499" y="543"/>
                  </a:lnTo>
                  <a:lnTo>
                    <a:pt x="2500" y="543"/>
                  </a:lnTo>
                  <a:lnTo>
                    <a:pt x="2500" y="542"/>
                  </a:lnTo>
                  <a:lnTo>
                    <a:pt x="2500" y="543"/>
                  </a:lnTo>
                  <a:lnTo>
                    <a:pt x="2501" y="543"/>
                  </a:lnTo>
                  <a:lnTo>
                    <a:pt x="2502" y="543"/>
                  </a:lnTo>
                  <a:lnTo>
                    <a:pt x="2503" y="543"/>
                  </a:lnTo>
                  <a:lnTo>
                    <a:pt x="2504" y="543"/>
                  </a:lnTo>
                  <a:lnTo>
                    <a:pt x="2505" y="543"/>
                  </a:lnTo>
                  <a:lnTo>
                    <a:pt x="2506" y="543"/>
                  </a:lnTo>
                  <a:lnTo>
                    <a:pt x="2507" y="543"/>
                  </a:lnTo>
                  <a:lnTo>
                    <a:pt x="2508" y="543"/>
                  </a:lnTo>
                  <a:lnTo>
                    <a:pt x="2509" y="543"/>
                  </a:lnTo>
                  <a:lnTo>
                    <a:pt x="2510" y="543"/>
                  </a:lnTo>
                  <a:lnTo>
                    <a:pt x="2511" y="543"/>
                  </a:lnTo>
                  <a:lnTo>
                    <a:pt x="2512" y="543"/>
                  </a:lnTo>
                  <a:lnTo>
                    <a:pt x="2513" y="543"/>
                  </a:lnTo>
                  <a:lnTo>
                    <a:pt x="2514" y="543"/>
                  </a:lnTo>
                  <a:lnTo>
                    <a:pt x="2515" y="543"/>
                  </a:lnTo>
                  <a:lnTo>
                    <a:pt x="2516" y="543"/>
                  </a:lnTo>
                  <a:lnTo>
                    <a:pt x="2517" y="543"/>
                  </a:lnTo>
                  <a:lnTo>
                    <a:pt x="2518" y="543"/>
                  </a:lnTo>
                  <a:lnTo>
                    <a:pt x="2519" y="543"/>
                  </a:lnTo>
                  <a:lnTo>
                    <a:pt x="2520" y="543"/>
                  </a:lnTo>
                  <a:lnTo>
                    <a:pt x="2521" y="543"/>
                  </a:lnTo>
                  <a:lnTo>
                    <a:pt x="2522" y="543"/>
                  </a:lnTo>
                  <a:lnTo>
                    <a:pt x="2523" y="543"/>
                  </a:lnTo>
                  <a:lnTo>
                    <a:pt x="2524" y="543"/>
                  </a:lnTo>
                  <a:lnTo>
                    <a:pt x="2525" y="543"/>
                  </a:lnTo>
                  <a:lnTo>
                    <a:pt x="2526" y="543"/>
                  </a:lnTo>
                  <a:lnTo>
                    <a:pt x="2526" y="542"/>
                  </a:lnTo>
                  <a:lnTo>
                    <a:pt x="2527" y="542"/>
                  </a:lnTo>
                  <a:lnTo>
                    <a:pt x="2527" y="543"/>
                  </a:lnTo>
                  <a:lnTo>
                    <a:pt x="2528" y="543"/>
                  </a:lnTo>
                  <a:lnTo>
                    <a:pt x="2529" y="543"/>
                  </a:lnTo>
                  <a:lnTo>
                    <a:pt x="2530" y="543"/>
                  </a:lnTo>
                  <a:lnTo>
                    <a:pt x="2531" y="543"/>
                  </a:lnTo>
                  <a:lnTo>
                    <a:pt x="2532" y="543"/>
                  </a:lnTo>
                  <a:lnTo>
                    <a:pt x="2533" y="543"/>
                  </a:lnTo>
                  <a:lnTo>
                    <a:pt x="2534" y="543"/>
                  </a:lnTo>
                  <a:lnTo>
                    <a:pt x="2535" y="543"/>
                  </a:lnTo>
                  <a:lnTo>
                    <a:pt x="2536" y="543"/>
                  </a:lnTo>
                  <a:lnTo>
                    <a:pt x="2537" y="543"/>
                  </a:lnTo>
                  <a:lnTo>
                    <a:pt x="2538" y="543"/>
                  </a:lnTo>
                  <a:lnTo>
                    <a:pt x="2539" y="543"/>
                  </a:lnTo>
                  <a:lnTo>
                    <a:pt x="2540" y="543"/>
                  </a:lnTo>
                  <a:lnTo>
                    <a:pt x="2541" y="543"/>
                  </a:lnTo>
                  <a:lnTo>
                    <a:pt x="2542" y="543"/>
                  </a:lnTo>
                  <a:lnTo>
                    <a:pt x="2543" y="543"/>
                  </a:lnTo>
                  <a:lnTo>
                    <a:pt x="2544" y="543"/>
                  </a:lnTo>
                  <a:lnTo>
                    <a:pt x="2545" y="543"/>
                  </a:lnTo>
                  <a:lnTo>
                    <a:pt x="2546" y="543"/>
                  </a:lnTo>
                  <a:lnTo>
                    <a:pt x="2547" y="543"/>
                  </a:lnTo>
                  <a:lnTo>
                    <a:pt x="2548" y="543"/>
                  </a:lnTo>
                  <a:lnTo>
                    <a:pt x="2549" y="543"/>
                  </a:lnTo>
                  <a:lnTo>
                    <a:pt x="2550" y="543"/>
                  </a:lnTo>
                  <a:lnTo>
                    <a:pt x="2550" y="542"/>
                  </a:lnTo>
                  <a:lnTo>
                    <a:pt x="2551" y="542"/>
                  </a:lnTo>
                  <a:lnTo>
                    <a:pt x="2551" y="543"/>
                  </a:lnTo>
                  <a:lnTo>
                    <a:pt x="2552" y="543"/>
                  </a:lnTo>
                  <a:lnTo>
                    <a:pt x="2553" y="543"/>
                  </a:lnTo>
                  <a:lnTo>
                    <a:pt x="2554" y="543"/>
                  </a:lnTo>
                  <a:lnTo>
                    <a:pt x="2555" y="543"/>
                  </a:lnTo>
                  <a:lnTo>
                    <a:pt x="2556" y="543"/>
                  </a:lnTo>
                  <a:lnTo>
                    <a:pt x="2557" y="543"/>
                  </a:lnTo>
                  <a:lnTo>
                    <a:pt x="2558" y="543"/>
                  </a:lnTo>
                  <a:lnTo>
                    <a:pt x="2559" y="543"/>
                  </a:lnTo>
                  <a:lnTo>
                    <a:pt x="2560" y="543"/>
                  </a:lnTo>
                  <a:lnTo>
                    <a:pt x="2561" y="543"/>
                  </a:lnTo>
                  <a:lnTo>
                    <a:pt x="2561" y="542"/>
                  </a:lnTo>
                  <a:lnTo>
                    <a:pt x="2561" y="543"/>
                  </a:lnTo>
                  <a:lnTo>
                    <a:pt x="2562" y="543"/>
                  </a:lnTo>
                  <a:lnTo>
                    <a:pt x="2563" y="543"/>
                  </a:lnTo>
                  <a:lnTo>
                    <a:pt x="2564" y="543"/>
                  </a:lnTo>
                  <a:lnTo>
                    <a:pt x="2565" y="543"/>
                  </a:lnTo>
                  <a:lnTo>
                    <a:pt x="2566" y="543"/>
                  </a:lnTo>
                  <a:lnTo>
                    <a:pt x="2567" y="543"/>
                  </a:lnTo>
                  <a:lnTo>
                    <a:pt x="2568" y="543"/>
                  </a:lnTo>
                  <a:lnTo>
                    <a:pt x="2569" y="543"/>
                  </a:lnTo>
                  <a:lnTo>
                    <a:pt x="2570" y="543"/>
                  </a:lnTo>
                  <a:lnTo>
                    <a:pt x="2571" y="543"/>
                  </a:lnTo>
                  <a:lnTo>
                    <a:pt x="2572" y="543"/>
                  </a:lnTo>
                  <a:lnTo>
                    <a:pt x="2573" y="543"/>
                  </a:lnTo>
                  <a:lnTo>
                    <a:pt x="2574" y="543"/>
                  </a:lnTo>
                  <a:lnTo>
                    <a:pt x="2575" y="543"/>
                  </a:lnTo>
                  <a:lnTo>
                    <a:pt x="2576" y="543"/>
                  </a:lnTo>
                  <a:lnTo>
                    <a:pt x="2577" y="543"/>
                  </a:lnTo>
                  <a:lnTo>
                    <a:pt x="2578" y="543"/>
                  </a:lnTo>
                  <a:lnTo>
                    <a:pt x="2579" y="543"/>
                  </a:lnTo>
                  <a:lnTo>
                    <a:pt x="2580" y="543"/>
                  </a:lnTo>
                  <a:lnTo>
                    <a:pt x="2581" y="543"/>
                  </a:lnTo>
                  <a:lnTo>
                    <a:pt x="2582" y="543"/>
                  </a:lnTo>
                  <a:lnTo>
                    <a:pt x="2583" y="543"/>
                  </a:lnTo>
                  <a:lnTo>
                    <a:pt x="2584" y="543"/>
                  </a:lnTo>
                  <a:lnTo>
                    <a:pt x="2585" y="543"/>
                  </a:lnTo>
                  <a:lnTo>
                    <a:pt x="2586" y="543"/>
                  </a:lnTo>
                  <a:lnTo>
                    <a:pt x="2587" y="543"/>
                  </a:lnTo>
                  <a:lnTo>
                    <a:pt x="2588" y="543"/>
                  </a:lnTo>
                  <a:lnTo>
                    <a:pt x="2589" y="543"/>
                  </a:lnTo>
                  <a:lnTo>
                    <a:pt x="2590" y="543"/>
                  </a:lnTo>
                  <a:lnTo>
                    <a:pt x="2591" y="543"/>
                  </a:lnTo>
                  <a:lnTo>
                    <a:pt x="2592" y="543"/>
                  </a:lnTo>
                  <a:lnTo>
                    <a:pt x="2593" y="543"/>
                  </a:lnTo>
                  <a:lnTo>
                    <a:pt x="2594" y="543"/>
                  </a:lnTo>
                  <a:lnTo>
                    <a:pt x="2595" y="543"/>
                  </a:lnTo>
                  <a:lnTo>
                    <a:pt x="2596" y="543"/>
                  </a:lnTo>
                  <a:lnTo>
                    <a:pt x="2597" y="543"/>
                  </a:lnTo>
                  <a:lnTo>
                    <a:pt x="2598" y="543"/>
                  </a:lnTo>
                  <a:lnTo>
                    <a:pt x="2599" y="543"/>
                  </a:lnTo>
                  <a:lnTo>
                    <a:pt x="2600" y="543"/>
                  </a:lnTo>
                  <a:lnTo>
                    <a:pt x="2600" y="542"/>
                  </a:lnTo>
                  <a:lnTo>
                    <a:pt x="2601" y="542"/>
                  </a:lnTo>
                  <a:lnTo>
                    <a:pt x="2601" y="543"/>
                  </a:lnTo>
                  <a:lnTo>
                    <a:pt x="2602" y="543"/>
                  </a:lnTo>
                  <a:lnTo>
                    <a:pt x="2603" y="543"/>
                  </a:lnTo>
                  <a:lnTo>
                    <a:pt x="2604" y="543"/>
                  </a:lnTo>
                  <a:lnTo>
                    <a:pt x="2605" y="543"/>
                  </a:lnTo>
                  <a:lnTo>
                    <a:pt x="2606" y="543"/>
                  </a:lnTo>
                  <a:lnTo>
                    <a:pt x="2607" y="543"/>
                  </a:lnTo>
                  <a:lnTo>
                    <a:pt x="2608" y="543"/>
                  </a:lnTo>
                  <a:lnTo>
                    <a:pt x="2609" y="543"/>
                  </a:lnTo>
                  <a:lnTo>
                    <a:pt x="2610" y="543"/>
                  </a:lnTo>
                  <a:lnTo>
                    <a:pt x="2611" y="543"/>
                  </a:lnTo>
                  <a:lnTo>
                    <a:pt x="2612" y="543"/>
                  </a:lnTo>
                  <a:lnTo>
                    <a:pt x="2613" y="543"/>
                  </a:lnTo>
                  <a:lnTo>
                    <a:pt x="2614" y="543"/>
                  </a:lnTo>
                  <a:lnTo>
                    <a:pt x="2615" y="543"/>
                  </a:lnTo>
                  <a:lnTo>
                    <a:pt x="2616" y="543"/>
                  </a:lnTo>
                  <a:lnTo>
                    <a:pt x="2617" y="543"/>
                  </a:lnTo>
                  <a:lnTo>
                    <a:pt x="2618" y="543"/>
                  </a:lnTo>
                  <a:lnTo>
                    <a:pt x="2619" y="543"/>
                  </a:lnTo>
                  <a:lnTo>
                    <a:pt x="2620" y="543"/>
                  </a:lnTo>
                  <a:lnTo>
                    <a:pt x="2621" y="543"/>
                  </a:lnTo>
                  <a:lnTo>
                    <a:pt x="2622" y="543"/>
                  </a:lnTo>
                  <a:lnTo>
                    <a:pt x="2623" y="543"/>
                  </a:lnTo>
                  <a:lnTo>
                    <a:pt x="2624" y="543"/>
                  </a:lnTo>
                  <a:lnTo>
                    <a:pt x="2625" y="543"/>
                  </a:lnTo>
                  <a:lnTo>
                    <a:pt x="2626" y="543"/>
                  </a:lnTo>
                  <a:lnTo>
                    <a:pt x="2627" y="543"/>
                  </a:lnTo>
                  <a:lnTo>
                    <a:pt x="2628" y="543"/>
                  </a:lnTo>
                  <a:lnTo>
                    <a:pt x="2629" y="543"/>
                  </a:lnTo>
                  <a:lnTo>
                    <a:pt x="2630" y="543"/>
                  </a:lnTo>
                  <a:lnTo>
                    <a:pt x="2631" y="543"/>
                  </a:lnTo>
                  <a:lnTo>
                    <a:pt x="2632" y="543"/>
                  </a:lnTo>
                  <a:lnTo>
                    <a:pt x="2633" y="543"/>
                  </a:lnTo>
                  <a:lnTo>
                    <a:pt x="2634" y="543"/>
                  </a:lnTo>
                  <a:lnTo>
                    <a:pt x="2635" y="543"/>
                  </a:lnTo>
                  <a:lnTo>
                    <a:pt x="2636" y="543"/>
                  </a:lnTo>
                  <a:lnTo>
                    <a:pt x="2637" y="543"/>
                  </a:lnTo>
                  <a:lnTo>
                    <a:pt x="2638" y="543"/>
                  </a:lnTo>
                  <a:lnTo>
                    <a:pt x="2639" y="543"/>
                  </a:lnTo>
                  <a:lnTo>
                    <a:pt x="2640" y="543"/>
                  </a:lnTo>
                  <a:lnTo>
                    <a:pt x="2641" y="543"/>
                  </a:lnTo>
                  <a:lnTo>
                    <a:pt x="2642" y="543"/>
                  </a:lnTo>
                  <a:lnTo>
                    <a:pt x="2643" y="543"/>
                  </a:lnTo>
                  <a:lnTo>
                    <a:pt x="2644" y="543"/>
                  </a:lnTo>
                  <a:lnTo>
                    <a:pt x="2645" y="543"/>
                  </a:lnTo>
                  <a:lnTo>
                    <a:pt x="2646" y="543"/>
                  </a:lnTo>
                  <a:lnTo>
                    <a:pt x="2647" y="543"/>
                  </a:lnTo>
                  <a:lnTo>
                    <a:pt x="2648" y="543"/>
                  </a:lnTo>
                  <a:lnTo>
                    <a:pt x="2649" y="543"/>
                  </a:lnTo>
                  <a:lnTo>
                    <a:pt x="2650" y="543"/>
                  </a:lnTo>
                  <a:lnTo>
                    <a:pt x="2651" y="543"/>
                  </a:lnTo>
                  <a:lnTo>
                    <a:pt x="2652" y="543"/>
                  </a:lnTo>
                  <a:lnTo>
                    <a:pt x="2653" y="543"/>
                  </a:lnTo>
                  <a:lnTo>
                    <a:pt x="2654" y="543"/>
                  </a:lnTo>
                  <a:lnTo>
                    <a:pt x="2655" y="543"/>
                  </a:lnTo>
                  <a:lnTo>
                    <a:pt x="2656" y="543"/>
                  </a:lnTo>
                  <a:lnTo>
                    <a:pt x="2657" y="543"/>
                  </a:lnTo>
                  <a:lnTo>
                    <a:pt x="2658" y="543"/>
                  </a:lnTo>
                  <a:lnTo>
                    <a:pt x="2659" y="543"/>
                  </a:lnTo>
                  <a:lnTo>
                    <a:pt x="2660" y="543"/>
                  </a:lnTo>
                  <a:lnTo>
                    <a:pt x="2661" y="543"/>
                  </a:lnTo>
                  <a:lnTo>
                    <a:pt x="2662" y="543"/>
                  </a:lnTo>
                  <a:lnTo>
                    <a:pt x="2663" y="543"/>
                  </a:lnTo>
                  <a:lnTo>
                    <a:pt x="2664" y="543"/>
                  </a:lnTo>
                  <a:lnTo>
                    <a:pt x="2665" y="543"/>
                  </a:lnTo>
                  <a:lnTo>
                    <a:pt x="2666" y="543"/>
                  </a:lnTo>
                  <a:lnTo>
                    <a:pt x="2667" y="543"/>
                  </a:lnTo>
                  <a:lnTo>
                    <a:pt x="2668" y="543"/>
                  </a:lnTo>
                  <a:lnTo>
                    <a:pt x="2669" y="543"/>
                  </a:lnTo>
                  <a:lnTo>
                    <a:pt x="2670" y="543"/>
                  </a:lnTo>
                  <a:lnTo>
                    <a:pt x="2671" y="543"/>
                  </a:lnTo>
                  <a:lnTo>
                    <a:pt x="2672" y="543"/>
                  </a:lnTo>
                  <a:lnTo>
                    <a:pt x="2673" y="543"/>
                  </a:lnTo>
                  <a:lnTo>
                    <a:pt x="2674" y="543"/>
                  </a:lnTo>
                  <a:lnTo>
                    <a:pt x="2675" y="543"/>
                  </a:lnTo>
                  <a:lnTo>
                    <a:pt x="2676" y="543"/>
                  </a:lnTo>
                  <a:lnTo>
                    <a:pt x="2677" y="543"/>
                  </a:lnTo>
                  <a:lnTo>
                    <a:pt x="2678" y="543"/>
                  </a:lnTo>
                  <a:lnTo>
                    <a:pt x="2679" y="543"/>
                  </a:lnTo>
                  <a:lnTo>
                    <a:pt x="2680" y="543"/>
                  </a:lnTo>
                  <a:lnTo>
                    <a:pt x="2681" y="543"/>
                  </a:lnTo>
                  <a:lnTo>
                    <a:pt x="2682" y="543"/>
                  </a:lnTo>
                  <a:lnTo>
                    <a:pt x="2683" y="543"/>
                  </a:lnTo>
                  <a:lnTo>
                    <a:pt x="2684" y="543"/>
                  </a:lnTo>
                  <a:lnTo>
                    <a:pt x="2685" y="543"/>
                  </a:lnTo>
                  <a:lnTo>
                    <a:pt x="2686" y="543"/>
                  </a:lnTo>
                  <a:lnTo>
                    <a:pt x="2687" y="543"/>
                  </a:lnTo>
                  <a:lnTo>
                    <a:pt x="2688" y="543"/>
                  </a:lnTo>
                  <a:lnTo>
                    <a:pt x="2689" y="543"/>
                  </a:lnTo>
                  <a:lnTo>
                    <a:pt x="2690" y="543"/>
                  </a:lnTo>
                  <a:lnTo>
                    <a:pt x="2691" y="543"/>
                  </a:lnTo>
                  <a:lnTo>
                    <a:pt x="2692" y="543"/>
                  </a:lnTo>
                  <a:lnTo>
                    <a:pt x="2693" y="543"/>
                  </a:lnTo>
                  <a:lnTo>
                    <a:pt x="2694" y="543"/>
                  </a:lnTo>
                  <a:lnTo>
                    <a:pt x="2695" y="543"/>
                  </a:lnTo>
                  <a:lnTo>
                    <a:pt x="2696" y="543"/>
                  </a:lnTo>
                  <a:lnTo>
                    <a:pt x="2697" y="543"/>
                  </a:lnTo>
                  <a:lnTo>
                    <a:pt x="2698" y="543"/>
                  </a:lnTo>
                  <a:lnTo>
                    <a:pt x="2699" y="543"/>
                  </a:lnTo>
                  <a:lnTo>
                    <a:pt x="2700" y="543"/>
                  </a:lnTo>
                  <a:lnTo>
                    <a:pt x="2701" y="543"/>
                  </a:lnTo>
                  <a:lnTo>
                    <a:pt x="2702" y="543"/>
                  </a:lnTo>
                  <a:lnTo>
                    <a:pt x="2703" y="543"/>
                  </a:lnTo>
                  <a:lnTo>
                    <a:pt x="2704" y="543"/>
                  </a:lnTo>
                  <a:lnTo>
                    <a:pt x="2705" y="543"/>
                  </a:lnTo>
                  <a:lnTo>
                    <a:pt x="2706" y="543"/>
                  </a:lnTo>
                  <a:lnTo>
                    <a:pt x="2707" y="543"/>
                  </a:lnTo>
                  <a:lnTo>
                    <a:pt x="2708" y="543"/>
                  </a:lnTo>
                  <a:lnTo>
                    <a:pt x="2709" y="543"/>
                  </a:lnTo>
                  <a:lnTo>
                    <a:pt x="2710" y="543"/>
                  </a:lnTo>
                  <a:lnTo>
                    <a:pt x="2711" y="543"/>
                  </a:lnTo>
                  <a:lnTo>
                    <a:pt x="2712" y="543"/>
                  </a:lnTo>
                  <a:lnTo>
                    <a:pt x="2713" y="543"/>
                  </a:lnTo>
                  <a:lnTo>
                    <a:pt x="2714" y="543"/>
                  </a:lnTo>
                  <a:lnTo>
                    <a:pt x="2715" y="543"/>
                  </a:lnTo>
                  <a:lnTo>
                    <a:pt x="2716" y="543"/>
                  </a:lnTo>
                  <a:lnTo>
                    <a:pt x="2717" y="543"/>
                  </a:lnTo>
                  <a:lnTo>
                    <a:pt x="2718" y="543"/>
                  </a:lnTo>
                  <a:lnTo>
                    <a:pt x="2719" y="543"/>
                  </a:lnTo>
                  <a:lnTo>
                    <a:pt x="2720" y="543"/>
                  </a:lnTo>
                  <a:lnTo>
                    <a:pt x="2721" y="543"/>
                  </a:lnTo>
                  <a:lnTo>
                    <a:pt x="2722" y="543"/>
                  </a:lnTo>
                  <a:lnTo>
                    <a:pt x="2723" y="543"/>
                  </a:lnTo>
                  <a:lnTo>
                    <a:pt x="2724" y="543"/>
                  </a:lnTo>
                  <a:lnTo>
                    <a:pt x="2725" y="543"/>
                  </a:lnTo>
                  <a:lnTo>
                    <a:pt x="2726" y="543"/>
                  </a:lnTo>
                  <a:lnTo>
                    <a:pt x="2727" y="543"/>
                  </a:lnTo>
                  <a:lnTo>
                    <a:pt x="2728" y="543"/>
                  </a:lnTo>
                  <a:lnTo>
                    <a:pt x="2729" y="543"/>
                  </a:lnTo>
                  <a:lnTo>
                    <a:pt x="2730" y="543"/>
                  </a:lnTo>
                  <a:lnTo>
                    <a:pt x="2731" y="543"/>
                  </a:lnTo>
                  <a:lnTo>
                    <a:pt x="2732" y="543"/>
                  </a:lnTo>
                  <a:lnTo>
                    <a:pt x="2733" y="543"/>
                  </a:lnTo>
                  <a:lnTo>
                    <a:pt x="2734" y="543"/>
                  </a:lnTo>
                  <a:lnTo>
                    <a:pt x="2735" y="543"/>
                  </a:lnTo>
                  <a:lnTo>
                    <a:pt x="2736" y="543"/>
                  </a:lnTo>
                  <a:lnTo>
                    <a:pt x="2736" y="542"/>
                  </a:lnTo>
                  <a:lnTo>
                    <a:pt x="2737" y="542"/>
                  </a:lnTo>
                  <a:lnTo>
                    <a:pt x="2737" y="543"/>
                  </a:lnTo>
                  <a:lnTo>
                    <a:pt x="2738" y="543"/>
                  </a:lnTo>
                  <a:lnTo>
                    <a:pt x="2739" y="543"/>
                  </a:lnTo>
                  <a:lnTo>
                    <a:pt x="2740" y="543"/>
                  </a:lnTo>
                  <a:lnTo>
                    <a:pt x="2741" y="543"/>
                  </a:lnTo>
                  <a:lnTo>
                    <a:pt x="2742" y="543"/>
                  </a:lnTo>
                  <a:lnTo>
                    <a:pt x="2743" y="543"/>
                  </a:lnTo>
                  <a:lnTo>
                    <a:pt x="2744" y="543"/>
                  </a:lnTo>
                  <a:lnTo>
                    <a:pt x="2745" y="543"/>
                  </a:lnTo>
                  <a:lnTo>
                    <a:pt x="2746" y="543"/>
                  </a:lnTo>
                  <a:lnTo>
                    <a:pt x="2747" y="543"/>
                  </a:lnTo>
                  <a:lnTo>
                    <a:pt x="2748" y="543"/>
                  </a:lnTo>
                  <a:lnTo>
                    <a:pt x="2749" y="543"/>
                  </a:lnTo>
                  <a:lnTo>
                    <a:pt x="2750" y="543"/>
                  </a:lnTo>
                  <a:lnTo>
                    <a:pt x="2751" y="543"/>
                  </a:lnTo>
                  <a:lnTo>
                    <a:pt x="2752" y="543"/>
                  </a:lnTo>
                  <a:lnTo>
                    <a:pt x="2753" y="543"/>
                  </a:lnTo>
                  <a:lnTo>
                    <a:pt x="2754" y="543"/>
                  </a:lnTo>
                  <a:lnTo>
                    <a:pt x="2755" y="543"/>
                  </a:lnTo>
                  <a:lnTo>
                    <a:pt x="2756" y="543"/>
                  </a:lnTo>
                  <a:lnTo>
                    <a:pt x="2757" y="543"/>
                  </a:lnTo>
                  <a:lnTo>
                    <a:pt x="2758" y="543"/>
                  </a:lnTo>
                  <a:lnTo>
                    <a:pt x="2759" y="543"/>
                  </a:lnTo>
                  <a:lnTo>
                    <a:pt x="2760" y="543"/>
                  </a:lnTo>
                  <a:lnTo>
                    <a:pt x="2761" y="543"/>
                  </a:lnTo>
                  <a:lnTo>
                    <a:pt x="2762" y="543"/>
                  </a:lnTo>
                  <a:lnTo>
                    <a:pt x="2763" y="543"/>
                  </a:lnTo>
                  <a:lnTo>
                    <a:pt x="2764" y="543"/>
                  </a:lnTo>
                  <a:lnTo>
                    <a:pt x="2765" y="543"/>
                  </a:lnTo>
                  <a:lnTo>
                    <a:pt x="2766" y="543"/>
                  </a:lnTo>
                  <a:lnTo>
                    <a:pt x="2767" y="543"/>
                  </a:lnTo>
                  <a:lnTo>
                    <a:pt x="2768" y="543"/>
                  </a:lnTo>
                  <a:lnTo>
                    <a:pt x="2769" y="543"/>
                  </a:lnTo>
                  <a:lnTo>
                    <a:pt x="2770" y="543"/>
                  </a:lnTo>
                  <a:lnTo>
                    <a:pt x="2771" y="543"/>
                  </a:lnTo>
                  <a:lnTo>
                    <a:pt x="2772" y="543"/>
                  </a:lnTo>
                  <a:lnTo>
                    <a:pt x="2773" y="543"/>
                  </a:lnTo>
                  <a:lnTo>
                    <a:pt x="2774" y="543"/>
                  </a:lnTo>
                  <a:lnTo>
                    <a:pt x="2775" y="543"/>
                  </a:lnTo>
                  <a:lnTo>
                    <a:pt x="2776" y="543"/>
                  </a:lnTo>
                  <a:lnTo>
                    <a:pt x="2777" y="543"/>
                  </a:lnTo>
                  <a:lnTo>
                    <a:pt x="2778" y="543"/>
                  </a:lnTo>
                  <a:lnTo>
                    <a:pt x="2779" y="543"/>
                  </a:lnTo>
                  <a:lnTo>
                    <a:pt x="2779" y="542"/>
                  </a:lnTo>
                  <a:lnTo>
                    <a:pt x="2780" y="542"/>
                  </a:lnTo>
                  <a:lnTo>
                    <a:pt x="2780" y="543"/>
                  </a:lnTo>
                  <a:lnTo>
                    <a:pt x="2781" y="543"/>
                  </a:lnTo>
                  <a:lnTo>
                    <a:pt x="2782" y="543"/>
                  </a:lnTo>
                  <a:lnTo>
                    <a:pt x="2783" y="543"/>
                  </a:lnTo>
                  <a:lnTo>
                    <a:pt x="2784" y="543"/>
                  </a:lnTo>
                  <a:lnTo>
                    <a:pt x="2785" y="543"/>
                  </a:lnTo>
                  <a:lnTo>
                    <a:pt x="2786" y="543"/>
                  </a:lnTo>
                  <a:lnTo>
                    <a:pt x="2787" y="543"/>
                  </a:lnTo>
                  <a:lnTo>
                    <a:pt x="2787" y="542"/>
                  </a:lnTo>
                  <a:lnTo>
                    <a:pt x="2788" y="542"/>
                  </a:lnTo>
                  <a:lnTo>
                    <a:pt x="2788" y="543"/>
                  </a:lnTo>
                  <a:lnTo>
                    <a:pt x="2789" y="543"/>
                  </a:lnTo>
                  <a:lnTo>
                    <a:pt x="2790" y="543"/>
                  </a:lnTo>
                  <a:lnTo>
                    <a:pt x="2791" y="543"/>
                  </a:lnTo>
                  <a:lnTo>
                    <a:pt x="2792" y="543"/>
                  </a:lnTo>
                  <a:lnTo>
                    <a:pt x="2793" y="543"/>
                  </a:lnTo>
                  <a:lnTo>
                    <a:pt x="2794" y="543"/>
                  </a:lnTo>
                  <a:lnTo>
                    <a:pt x="2795" y="543"/>
                  </a:lnTo>
                  <a:lnTo>
                    <a:pt x="2796" y="543"/>
                  </a:lnTo>
                  <a:lnTo>
                    <a:pt x="2797" y="543"/>
                  </a:lnTo>
                  <a:lnTo>
                    <a:pt x="2798" y="543"/>
                  </a:lnTo>
                  <a:lnTo>
                    <a:pt x="2799" y="543"/>
                  </a:lnTo>
                  <a:lnTo>
                    <a:pt x="2800" y="543"/>
                  </a:lnTo>
                  <a:lnTo>
                    <a:pt x="2801" y="543"/>
                  </a:lnTo>
                  <a:lnTo>
                    <a:pt x="2802" y="543"/>
                  </a:lnTo>
                  <a:lnTo>
                    <a:pt x="2803" y="543"/>
                  </a:lnTo>
                  <a:lnTo>
                    <a:pt x="2804" y="543"/>
                  </a:lnTo>
                  <a:lnTo>
                    <a:pt x="2805" y="543"/>
                  </a:lnTo>
                  <a:lnTo>
                    <a:pt x="2806" y="543"/>
                  </a:lnTo>
                  <a:lnTo>
                    <a:pt x="2807" y="543"/>
                  </a:lnTo>
                  <a:lnTo>
                    <a:pt x="2808" y="543"/>
                  </a:lnTo>
                  <a:lnTo>
                    <a:pt x="2809" y="543"/>
                  </a:lnTo>
                  <a:lnTo>
                    <a:pt x="2809" y="542"/>
                  </a:lnTo>
                  <a:lnTo>
                    <a:pt x="2810" y="542"/>
                  </a:lnTo>
                  <a:lnTo>
                    <a:pt x="2811" y="542"/>
                  </a:lnTo>
                  <a:lnTo>
                    <a:pt x="2811" y="543"/>
                  </a:lnTo>
                  <a:lnTo>
                    <a:pt x="2812" y="543"/>
                  </a:lnTo>
                  <a:lnTo>
                    <a:pt x="2813" y="543"/>
                  </a:lnTo>
                  <a:lnTo>
                    <a:pt x="2814" y="543"/>
                  </a:lnTo>
                  <a:lnTo>
                    <a:pt x="2815" y="543"/>
                  </a:lnTo>
                  <a:lnTo>
                    <a:pt x="2816" y="543"/>
                  </a:lnTo>
                  <a:lnTo>
                    <a:pt x="2817" y="543"/>
                  </a:lnTo>
                  <a:lnTo>
                    <a:pt x="2818" y="543"/>
                  </a:lnTo>
                  <a:lnTo>
                    <a:pt x="2819" y="543"/>
                  </a:lnTo>
                  <a:lnTo>
                    <a:pt x="2820" y="543"/>
                  </a:lnTo>
                  <a:lnTo>
                    <a:pt x="2821" y="543"/>
                  </a:lnTo>
                  <a:lnTo>
                    <a:pt x="2822" y="543"/>
                  </a:lnTo>
                  <a:lnTo>
                    <a:pt x="2823" y="543"/>
                  </a:lnTo>
                  <a:lnTo>
                    <a:pt x="2823" y="542"/>
                  </a:lnTo>
                  <a:lnTo>
                    <a:pt x="2824" y="542"/>
                  </a:lnTo>
                  <a:lnTo>
                    <a:pt x="2824" y="543"/>
                  </a:lnTo>
                  <a:lnTo>
                    <a:pt x="2825" y="543"/>
                  </a:lnTo>
                  <a:lnTo>
                    <a:pt x="2826" y="543"/>
                  </a:lnTo>
                  <a:lnTo>
                    <a:pt x="2827" y="543"/>
                  </a:lnTo>
                  <a:lnTo>
                    <a:pt x="2828" y="543"/>
                  </a:lnTo>
                  <a:lnTo>
                    <a:pt x="2829" y="543"/>
                  </a:lnTo>
                  <a:lnTo>
                    <a:pt x="2830" y="543"/>
                  </a:lnTo>
                  <a:lnTo>
                    <a:pt x="2831" y="543"/>
                  </a:lnTo>
                  <a:lnTo>
                    <a:pt x="2832" y="543"/>
                  </a:lnTo>
                  <a:lnTo>
                    <a:pt x="2833" y="543"/>
                  </a:lnTo>
                  <a:lnTo>
                    <a:pt x="2833" y="542"/>
                  </a:lnTo>
                  <a:lnTo>
                    <a:pt x="2834" y="542"/>
                  </a:lnTo>
                  <a:lnTo>
                    <a:pt x="2834" y="543"/>
                  </a:lnTo>
                  <a:lnTo>
                    <a:pt x="2835" y="543"/>
                  </a:lnTo>
                  <a:lnTo>
                    <a:pt x="2836" y="543"/>
                  </a:lnTo>
                  <a:lnTo>
                    <a:pt x="2837" y="543"/>
                  </a:lnTo>
                  <a:lnTo>
                    <a:pt x="2838" y="543"/>
                  </a:lnTo>
                  <a:lnTo>
                    <a:pt x="2839" y="543"/>
                  </a:lnTo>
                  <a:lnTo>
                    <a:pt x="2840" y="543"/>
                  </a:lnTo>
                  <a:lnTo>
                    <a:pt x="2841" y="543"/>
                  </a:lnTo>
                  <a:lnTo>
                    <a:pt x="2842" y="543"/>
                  </a:lnTo>
                  <a:lnTo>
                    <a:pt x="2843" y="543"/>
                  </a:lnTo>
                  <a:lnTo>
                    <a:pt x="2844" y="543"/>
                  </a:lnTo>
                  <a:lnTo>
                    <a:pt x="2845" y="543"/>
                  </a:lnTo>
                  <a:lnTo>
                    <a:pt x="2846" y="543"/>
                  </a:lnTo>
                  <a:lnTo>
                    <a:pt x="2847" y="543"/>
                  </a:lnTo>
                  <a:lnTo>
                    <a:pt x="2848" y="543"/>
                  </a:lnTo>
                  <a:lnTo>
                    <a:pt x="2849" y="543"/>
                  </a:lnTo>
                  <a:lnTo>
                    <a:pt x="2850" y="543"/>
                  </a:lnTo>
                  <a:lnTo>
                    <a:pt x="2851" y="543"/>
                  </a:lnTo>
                  <a:lnTo>
                    <a:pt x="2852" y="543"/>
                  </a:lnTo>
                  <a:lnTo>
                    <a:pt x="2853" y="543"/>
                  </a:lnTo>
                  <a:lnTo>
                    <a:pt x="2854" y="543"/>
                  </a:lnTo>
                  <a:lnTo>
                    <a:pt x="2855" y="543"/>
                  </a:lnTo>
                  <a:lnTo>
                    <a:pt x="2856" y="543"/>
                  </a:lnTo>
                  <a:lnTo>
                    <a:pt x="2857" y="543"/>
                  </a:lnTo>
                  <a:lnTo>
                    <a:pt x="2858" y="543"/>
                  </a:lnTo>
                  <a:lnTo>
                    <a:pt x="2859" y="543"/>
                  </a:lnTo>
                  <a:lnTo>
                    <a:pt x="2860" y="543"/>
                  </a:lnTo>
                  <a:lnTo>
                    <a:pt x="2861" y="543"/>
                  </a:lnTo>
                  <a:lnTo>
                    <a:pt x="2862" y="543"/>
                  </a:lnTo>
                  <a:lnTo>
                    <a:pt x="2863" y="543"/>
                  </a:lnTo>
                  <a:lnTo>
                    <a:pt x="2864" y="543"/>
                  </a:lnTo>
                  <a:lnTo>
                    <a:pt x="2865" y="543"/>
                  </a:lnTo>
                  <a:lnTo>
                    <a:pt x="2866" y="543"/>
                  </a:lnTo>
                  <a:lnTo>
                    <a:pt x="2867" y="543"/>
                  </a:lnTo>
                  <a:lnTo>
                    <a:pt x="2868" y="543"/>
                  </a:lnTo>
                  <a:lnTo>
                    <a:pt x="2869" y="543"/>
                  </a:lnTo>
                  <a:lnTo>
                    <a:pt x="2870" y="543"/>
                  </a:lnTo>
                  <a:lnTo>
                    <a:pt x="2871" y="543"/>
                  </a:lnTo>
                  <a:lnTo>
                    <a:pt x="2872" y="543"/>
                  </a:lnTo>
                  <a:lnTo>
                    <a:pt x="2873" y="543"/>
                  </a:lnTo>
                  <a:lnTo>
                    <a:pt x="2874" y="543"/>
                  </a:lnTo>
                  <a:lnTo>
                    <a:pt x="2875" y="543"/>
                  </a:lnTo>
                  <a:lnTo>
                    <a:pt x="2876" y="543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7" name="Rectangle 276"/>
            <p:cNvSpPr>
              <a:spLocks noChangeArrowheads="1"/>
            </p:cNvSpPr>
            <p:nvPr/>
          </p:nvSpPr>
          <p:spPr bwMode="auto">
            <a:xfrm rot="-5400000">
              <a:off x="952" y="2958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159.1</a:t>
              </a:r>
              <a:endParaRPr lang="de-DE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8" name="Line 277"/>
            <p:cNvSpPr>
              <a:spLocks noChangeShapeType="1"/>
            </p:cNvSpPr>
            <p:nvPr/>
          </p:nvSpPr>
          <p:spPr bwMode="auto">
            <a:xfrm flipV="1">
              <a:off x="1016" y="3092"/>
              <a:ext cx="1" cy="4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9" name="Rectangle 278"/>
            <p:cNvSpPr>
              <a:spLocks noChangeArrowheads="1"/>
            </p:cNvSpPr>
            <p:nvPr/>
          </p:nvSpPr>
          <p:spPr bwMode="auto">
            <a:xfrm rot="-5400000">
              <a:off x="3245" y="2986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850.7</a:t>
              </a:r>
              <a:endParaRPr lang="de-DE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50" name="Line 279"/>
            <p:cNvSpPr>
              <a:spLocks noChangeShapeType="1"/>
            </p:cNvSpPr>
            <p:nvPr/>
          </p:nvSpPr>
          <p:spPr bwMode="auto">
            <a:xfrm flipV="1">
              <a:off x="3309" y="3121"/>
              <a:ext cx="1" cy="4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51" name="Rectangle 280"/>
            <p:cNvSpPr>
              <a:spLocks noChangeArrowheads="1"/>
            </p:cNvSpPr>
            <p:nvPr/>
          </p:nvSpPr>
          <p:spPr bwMode="auto">
            <a:xfrm rot="-5400000">
              <a:off x="1347" y="3057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278.1</a:t>
              </a:r>
              <a:endParaRPr lang="de-DE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52" name="Line 281"/>
            <p:cNvSpPr>
              <a:spLocks noChangeShapeType="1"/>
            </p:cNvSpPr>
            <p:nvPr/>
          </p:nvSpPr>
          <p:spPr bwMode="auto">
            <a:xfrm flipV="1">
              <a:off x="1411" y="3193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53" name="Rectangle 282"/>
            <p:cNvSpPr>
              <a:spLocks noChangeArrowheads="1"/>
            </p:cNvSpPr>
            <p:nvPr/>
          </p:nvSpPr>
          <p:spPr bwMode="auto">
            <a:xfrm rot="-5400000">
              <a:off x="1963" y="3106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464.2</a:t>
              </a:r>
              <a:endParaRPr lang="de-DE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54" name="Line 283"/>
            <p:cNvSpPr>
              <a:spLocks noChangeShapeType="1"/>
            </p:cNvSpPr>
            <p:nvPr/>
          </p:nvSpPr>
          <p:spPr bwMode="auto">
            <a:xfrm flipV="1">
              <a:off x="2027" y="3241"/>
              <a:ext cx="1" cy="4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55" name="Rectangle 284"/>
            <p:cNvSpPr>
              <a:spLocks noChangeArrowheads="1"/>
            </p:cNvSpPr>
            <p:nvPr/>
          </p:nvSpPr>
          <p:spPr bwMode="auto">
            <a:xfrm rot="-5400000">
              <a:off x="1005" y="3187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175.1</a:t>
              </a:r>
              <a:endParaRPr lang="de-DE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56" name="Line 285"/>
            <p:cNvSpPr>
              <a:spLocks noChangeShapeType="1"/>
            </p:cNvSpPr>
            <p:nvPr/>
          </p:nvSpPr>
          <p:spPr bwMode="auto">
            <a:xfrm flipV="1">
              <a:off x="1070" y="3322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57" name="Rectangle 286"/>
            <p:cNvSpPr>
              <a:spLocks noChangeArrowheads="1"/>
            </p:cNvSpPr>
            <p:nvPr/>
          </p:nvSpPr>
          <p:spPr bwMode="auto">
            <a:xfrm rot="-5400000">
              <a:off x="1254" y="3460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250.1</a:t>
              </a:r>
              <a:endParaRPr lang="de-DE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58" name="Line 287"/>
            <p:cNvSpPr>
              <a:spLocks noChangeShapeType="1"/>
            </p:cNvSpPr>
            <p:nvPr/>
          </p:nvSpPr>
          <p:spPr bwMode="auto">
            <a:xfrm flipV="1">
              <a:off x="1318" y="3594"/>
              <a:ext cx="1" cy="4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59" name="Rectangle 288"/>
            <p:cNvSpPr>
              <a:spLocks noChangeArrowheads="1"/>
            </p:cNvSpPr>
            <p:nvPr/>
          </p:nvSpPr>
          <p:spPr bwMode="auto">
            <a:xfrm rot="-5400000">
              <a:off x="796" y="3523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112.1</a:t>
              </a:r>
              <a:endParaRPr lang="de-DE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0" name="Line 289"/>
            <p:cNvSpPr>
              <a:spLocks noChangeShapeType="1"/>
            </p:cNvSpPr>
            <p:nvPr/>
          </p:nvSpPr>
          <p:spPr bwMode="auto">
            <a:xfrm flipV="1">
              <a:off x="861" y="3658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1" name="Rectangle 290"/>
            <p:cNvSpPr>
              <a:spLocks noChangeArrowheads="1"/>
            </p:cNvSpPr>
            <p:nvPr/>
          </p:nvSpPr>
          <p:spPr bwMode="auto">
            <a:xfrm rot="-5400000">
              <a:off x="1420" y="3524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300.2</a:t>
              </a:r>
              <a:endParaRPr lang="de-DE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2" name="Line 291"/>
            <p:cNvSpPr>
              <a:spLocks noChangeShapeType="1"/>
            </p:cNvSpPr>
            <p:nvPr/>
          </p:nvSpPr>
          <p:spPr bwMode="auto">
            <a:xfrm flipV="1">
              <a:off x="1484" y="3659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3" name="Rectangle 292"/>
            <p:cNvSpPr>
              <a:spLocks noChangeArrowheads="1"/>
            </p:cNvSpPr>
            <p:nvPr/>
          </p:nvSpPr>
          <p:spPr bwMode="auto">
            <a:xfrm rot="-5400000">
              <a:off x="1652" y="3531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370.2</a:t>
              </a:r>
              <a:endParaRPr lang="de-DE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4" name="Line 293"/>
            <p:cNvSpPr>
              <a:spLocks noChangeShapeType="1"/>
            </p:cNvSpPr>
            <p:nvPr/>
          </p:nvSpPr>
          <p:spPr bwMode="auto">
            <a:xfrm flipV="1">
              <a:off x="1716" y="3666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5" name="Rectangle 294"/>
            <p:cNvSpPr>
              <a:spLocks noChangeArrowheads="1"/>
            </p:cNvSpPr>
            <p:nvPr/>
          </p:nvSpPr>
          <p:spPr bwMode="auto">
            <a:xfrm rot="-5400000">
              <a:off x="2338" y="3545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577.2</a:t>
              </a:r>
              <a:endParaRPr lang="de-DE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6" name="Line 295"/>
            <p:cNvSpPr>
              <a:spLocks noChangeShapeType="1"/>
            </p:cNvSpPr>
            <p:nvPr/>
          </p:nvSpPr>
          <p:spPr bwMode="auto">
            <a:xfrm flipV="1">
              <a:off x="2402" y="3681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7" name="Rectangle 296"/>
            <p:cNvSpPr>
              <a:spLocks noChangeArrowheads="1"/>
            </p:cNvSpPr>
            <p:nvPr/>
          </p:nvSpPr>
          <p:spPr bwMode="auto">
            <a:xfrm rot="-5400000">
              <a:off x="1131" y="3550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213.1</a:t>
              </a:r>
              <a:endParaRPr lang="de-DE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8" name="Line 297"/>
            <p:cNvSpPr>
              <a:spLocks noChangeShapeType="1"/>
            </p:cNvSpPr>
            <p:nvPr/>
          </p:nvSpPr>
          <p:spPr bwMode="auto">
            <a:xfrm flipV="1">
              <a:off x="1195" y="3684"/>
              <a:ext cx="1" cy="4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9" name="Rectangle 298"/>
            <p:cNvSpPr>
              <a:spLocks noChangeArrowheads="1"/>
            </p:cNvSpPr>
            <p:nvPr/>
          </p:nvSpPr>
          <p:spPr bwMode="auto">
            <a:xfrm rot="-5400000">
              <a:off x="680" y="3584"/>
              <a:ext cx="110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72.1</a:t>
              </a:r>
              <a:endParaRPr lang="de-DE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0" name="Line 299"/>
            <p:cNvSpPr>
              <a:spLocks noChangeShapeType="1"/>
            </p:cNvSpPr>
            <p:nvPr/>
          </p:nvSpPr>
          <p:spPr bwMode="auto">
            <a:xfrm flipV="1">
              <a:off x="728" y="3697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1" name="Rectangle 300"/>
            <p:cNvSpPr>
              <a:spLocks noChangeArrowheads="1"/>
            </p:cNvSpPr>
            <p:nvPr/>
          </p:nvSpPr>
          <p:spPr bwMode="auto">
            <a:xfrm rot="-5400000">
              <a:off x="1537" y="3564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335.1</a:t>
              </a:r>
              <a:endParaRPr lang="de-DE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2" name="Line 301"/>
            <p:cNvSpPr>
              <a:spLocks noChangeShapeType="1"/>
            </p:cNvSpPr>
            <p:nvPr/>
          </p:nvSpPr>
          <p:spPr bwMode="auto">
            <a:xfrm flipV="1">
              <a:off x="1600" y="3698"/>
              <a:ext cx="1" cy="4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3" name="Rectangle 302"/>
            <p:cNvSpPr>
              <a:spLocks noChangeArrowheads="1"/>
            </p:cNvSpPr>
            <p:nvPr/>
          </p:nvSpPr>
          <p:spPr bwMode="auto">
            <a:xfrm rot="-5400000">
              <a:off x="1907" y="3568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447.2</a:t>
              </a:r>
              <a:endParaRPr lang="de-DE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4" name="Line 303"/>
            <p:cNvSpPr>
              <a:spLocks noChangeShapeType="1"/>
            </p:cNvSpPr>
            <p:nvPr/>
          </p:nvSpPr>
          <p:spPr bwMode="auto">
            <a:xfrm flipV="1">
              <a:off x="1970" y="3703"/>
              <a:ext cx="1" cy="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5" name="Rectangle 304"/>
            <p:cNvSpPr>
              <a:spLocks noChangeArrowheads="1"/>
            </p:cNvSpPr>
            <p:nvPr/>
          </p:nvSpPr>
          <p:spPr bwMode="auto">
            <a:xfrm rot="-5400000">
              <a:off x="2213" y="3570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539.3</a:t>
              </a:r>
              <a:endParaRPr lang="de-DE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6" name="Line 305"/>
            <p:cNvSpPr>
              <a:spLocks noChangeShapeType="1"/>
            </p:cNvSpPr>
            <p:nvPr/>
          </p:nvSpPr>
          <p:spPr bwMode="auto">
            <a:xfrm flipV="1">
              <a:off x="2276" y="3705"/>
              <a:ext cx="1" cy="4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7" name="Rectangle 306"/>
            <p:cNvSpPr>
              <a:spLocks noChangeArrowheads="1"/>
            </p:cNvSpPr>
            <p:nvPr/>
          </p:nvSpPr>
          <p:spPr bwMode="auto">
            <a:xfrm rot="-5400000">
              <a:off x="2042" y="3571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487.7</a:t>
              </a:r>
              <a:endParaRPr lang="de-DE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8" name="Line 307"/>
            <p:cNvSpPr>
              <a:spLocks noChangeShapeType="1"/>
            </p:cNvSpPr>
            <p:nvPr/>
          </p:nvSpPr>
          <p:spPr bwMode="auto">
            <a:xfrm flipV="1">
              <a:off x="2105" y="3706"/>
              <a:ext cx="1" cy="4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9" name="Rectangle 308"/>
            <p:cNvSpPr>
              <a:spLocks noChangeArrowheads="1"/>
            </p:cNvSpPr>
            <p:nvPr/>
          </p:nvSpPr>
          <p:spPr bwMode="auto">
            <a:xfrm rot="-5400000">
              <a:off x="2867" y="3572"/>
              <a:ext cx="14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736.5</a:t>
              </a:r>
              <a:endParaRPr lang="de-DE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80" name="Line 309"/>
            <p:cNvSpPr>
              <a:spLocks noChangeShapeType="1"/>
            </p:cNvSpPr>
            <p:nvPr/>
          </p:nvSpPr>
          <p:spPr bwMode="auto">
            <a:xfrm flipV="1">
              <a:off x="2930" y="3707"/>
              <a:ext cx="1" cy="4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81" name="Line 310"/>
            <p:cNvSpPr>
              <a:spLocks noChangeShapeType="1"/>
            </p:cNvSpPr>
            <p:nvPr/>
          </p:nvSpPr>
          <p:spPr bwMode="auto">
            <a:xfrm flipV="1">
              <a:off x="1070" y="2753"/>
              <a:ext cx="1" cy="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82" name="Line 311"/>
            <p:cNvSpPr>
              <a:spLocks noChangeShapeType="1"/>
            </p:cNvSpPr>
            <p:nvPr/>
          </p:nvSpPr>
          <p:spPr bwMode="auto">
            <a:xfrm>
              <a:off x="1070" y="2773"/>
              <a:ext cx="132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83" name="Line 312"/>
            <p:cNvSpPr>
              <a:spLocks noChangeShapeType="1"/>
            </p:cNvSpPr>
            <p:nvPr/>
          </p:nvSpPr>
          <p:spPr bwMode="auto">
            <a:xfrm>
              <a:off x="1264" y="2773"/>
              <a:ext cx="133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84" name="Line 313"/>
            <p:cNvSpPr>
              <a:spLocks noChangeShapeType="1"/>
            </p:cNvSpPr>
            <p:nvPr/>
          </p:nvSpPr>
          <p:spPr bwMode="auto">
            <a:xfrm flipV="1">
              <a:off x="1397" y="2753"/>
              <a:ext cx="1" cy="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8" name="Line 314"/>
            <p:cNvSpPr>
              <a:spLocks noChangeShapeType="1"/>
            </p:cNvSpPr>
            <p:nvPr/>
          </p:nvSpPr>
          <p:spPr bwMode="auto">
            <a:xfrm>
              <a:off x="1070" y="2791"/>
              <a:ext cx="1" cy="538"/>
            </a:xfrm>
            <a:prstGeom prst="line">
              <a:avLst/>
            </a:prstGeom>
            <a:noFill/>
            <a:ln w="1588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86" name="Line 315"/>
            <p:cNvSpPr>
              <a:spLocks noChangeShapeType="1"/>
            </p:cNvSpPr>
            <p:nvPr/>
          </p:nvSpPr>
          <p:spPr bwMode="auto">
            <a:xfrm>
              <a:off x="1397" y="2791"/>
              <a:ext cx="1" cy="861"/>
            </a:xfrm>
            <a:prstGeom prst="line">
              <a:avLst/>
            </a:prstGeom>
            <a:noFill/>
            <a:ln w="1588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87" name="Rectangle 316"/>
            <p:cNvSpPr>
              <a:spLocks noChangeArrowheads="1"/>
            </p:cNvSpPr>
            <p:nvPr/>
          </p:nvSpPr>
          <p:spPr bwMode="auto">
            <a:xfrm>
              <a:off x="1214" y="2736"/>
              <a:ext cx="3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V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88" name="Line 317"/>
            <p:cNvSpPr>
              <a:spLocks noChangeShapeType="1"/>
            </p:cNvSpPr>
            <p:nvPr/>
          </p:nvSpPr>
          <p:spPr bwMode="auto">
            <a:xfrm flipV="1">
              <a:off x="1397" y="2753"/>
              <a:ext cx="1" cy="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89" name="Line 318"/>
            <p:cNvSpPr>
              <a:spLocks noChangeShapeType="1"/>
            </p:cNvSpPr>
            <p:nvPr/>
          </p:nvSpPr>
          <p:spPr bwMode="auto">
            <a:xfrm>
              <a:off x="1397" y="2773"/>
              <a:ext cx="141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90" name="Line 319"/>
            <p:cNvSpPr>
              <a:spLocks noChangeShapeType="1"/>
            </p:cNvSpPr>
            <p:nvPr/>
          </p:nvSpPr>
          <p:spPr bwMode="auto">
            <a:xfrm>
              <a:off x="1630" y="2773"/>
              <a:ext cx="142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91" name="Line 320"/>
            <p:cNvSpPr>
              <a:spLocks noChangeShapeType="1"/>
            </p:cNvSpPr>
            <p:nvPr/>
          </p:nvSpPr>
          <p:spPr bwMode="auto">
            <a:xfrm flipV="1">
              <a:off x="1772" y="2753"/>
              <a:ext cx="1" cy="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5" name="Line 321"/>
            <p:cNvSpPr>
              <a:spLocks noChangeShapeType="1"/>
            </p:cNvSpPr>
            <p:nvPr/>
          </p:nvSpPr>
          <p:spPr bwMode="auto">
            <a:xfrm>
              <a:off x="1397" y="2791"/>
              <a:ext cx="1" cy="861"/>
            </a:xfrm>
            <a:prstGeom prst="line">
              <a:avLst/>
            </a:prstGeom>
            <a:noFill/>
            <a:ln w="1588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93" name="Line 322"/>
            <p:cNvSpPr>
              <a:spLocks noChangeShapeType="1"/>
            </p:cNvSpPr>
            <p:nvPr/>
          </p:nvSpPr>
          <p:spPr bwMode="auto">
            <a:xfrm>
              <a:off x="1772" y="2791"/>
              <a:ext cx="1" cy="898"/>
            </a:xfrm>
            <a:prstGeom prst="line">
              <a:avLst/>
            </a:prstGeom>
            <a:noFill/>
            <a:ln w="1588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94" name="Rectangle 323"/>
            <p:cNvSpPr>
              <a:spLocks noChangeArrowheads="1"/>
            </p:cNvSpPr>
            <p:nvPr/>
          </p:nvSpPr>
          <p:spPr bwMode="auto">
            <a:xfrm>
              <a:off x="1549" y="2736"/>
              <a:ext cx="64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I/L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95" name="Line 324"/>
            <p:cNvSpPr>
              <a:spLocks noChangeShapeType="1"/>
            </p:cNvSpPr>
            <p:nvPr/>
          </p:nvSpPr>
          <p:spPr bwMode="auto">
            <a:xfrm flipV="1">
              <a:off x="1772" y="2753"/>
              <a:ext cx="1" cy="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96" name="Line 325"/>
            <p:cNvSpPr>
              <a:spLocks noChangeShapeType="1"/>
            </p:cNvSpPr>
            <p:nvPr/>
          </p:nvSpPr>
          <p:spPr bwMode="auto">
            <a:xfrm>
              <a:off x="1772" y="2773"/>
              <a:ext cx="271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97" name="Line 326"/>
            <p:cNvSpPr>
              <a:spLocks noChangeShapeType="1"/>
            </p:cNvSpPr>
            <p:nvPr/>
          </p:nvSpPr>
          <p:spPr bwMode="auto">
            <a:xfrm>
              <a:off x="2117" y="2773"/>
              <a:ext cx="272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98" name="Line 327"/>
            <p:cNvSpPr>
              <a:spLocks noChangeShapeType="1"/>
            </p:cNvSpPr>
            <p:nvPr/>
          </p:nvSpPr>
          <p:spPr bwMode="auto">
            <a:xfrm flipV="1">
              <a:off x="2389" y="2753"/>
              <a:ext cx="1" cy="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2" name="Line 328"/>
            <p:cNvSpPr>
              <a:spLocks noChangeShapeType="1"/>
            </p:cNvSpPr>
            <p:nvPr/>
          </p:nvSpPr>
          <p:spPr bwMode="auto">
            <a:xfrm>
              <a:off x="1772" y="2791"/>
              <a:ext cx="1" cy="898"/>
            </a:xfrm>
            <a:prstGeom prst="line">
              <a:avLst/>
            </a:prstGeom>
            <a:noFill/>
            <a:ln w="1588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00" name="Line 329"/>
            <p:cNvSpPr>
              <a:spLocks noChangeShapeType="1"/>
            </p:cNvSpPr>
            <p:nvPr/>
          </p:nvSpPr>
          <p:spPr bwMode="auto">
            <a:xfrm>
              <a:off x="2389" y="2791"/>
              <a:ext cx="1" cy="905"/>
            </a:xfrm>
            <a:prstGeom prst="line">
              <a:avLst/>
            </a:prstGeom>
            <a:noFill/>
            <a:ln w="1588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01" name="Rectangle 330"/>
            <p:cNvSpPr>
              <a:spLocks noChangeArrowheads="1"/>
            </p:cNvSpPr>
            <p:nvPr/>
          </p:nvSpPr>
          <p:spPr bwMode="auto">
            <a:xfrm>
              <a:off x="2055" y="2736"/>
              <a:ext cx="54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W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02" name="Line 331"/>
            <p:cNvSpPr>
              <a:spLocks noChangeShapeType="1"/>
            </p:cNvSpPr>
            <p:nvPr/>
          </p:nvSpPr>
          <p:spPr bwMode="auto">
            <a:xfrm flipV="1">
              <a:off x="2389" y="2753"/>
              <a:ext cx="1" cy="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03" name="Line 332"/>
            <p:cNvSpPr>
              <a:spLocks noChangeShapeType="1"/>
            </p:cNvSpPr>
            <p:nvPr/>
          </p:nvSpPr>
          <p:spPr bwMode="auto">
            <a:xfrm>
              <a:off x="2389" y="2773"/>
              <a:ext cx="239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04" name="Line 333"/>
            <p:cNvSpPr>
              <a:spLocks noChangeShapeType="1"/>
            </p:cNvSpPr>
            <p:nvPr/>
          </p:nvSpPr>
          <p:spPr bwMode="auto">
            <a:xfrm>
              <a:off x="2690" y="2773"/>
              <a:ext cx="240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05" name="Line 334"/>
            <p:cNvSpPr>
              <a:spLocks noChangeShapeType="1"/>
            </p:cNvSpPr>
            <p:nvPr/>
          </p:nvSpPr>
          <p:spPr bwMode="auto">
            <a:xfrm flipV="1">
              <a:off x="2930" y="2753"/>
              <a:ext cx="1" cy="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9" name="Line 335"/>
            <p:cNvSpPr>
              <a:spLocks noChangeShapeType="1"/>
            </p:cNvSpPr>
            <p:nvPr/>
          </p:nvSpPr>
          <p:spPr bwMode="auto">
            <a:xfrm>
              <a:off x="2389" y="2791"/>
              <a:ext cx="1" cy="905"/>
            </a:xfrm>
            <a:prstGeom prst="line">
              <a:avLst/>
            </a:prstGeom>
            <a:noFill/>
            <a:ln w="1588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07" name="Line 336"/>
            <p:cNvSpPr>
              <a:spLocks noChangeShapeType="1"/>
            </p:cNvSpPr>
            <p:nvPr/>
          </p:nvSpPr>
          <p:spPr bwMode="auto">
            <a:xfrm>
              <a:off x="2930" y="2791"/>
              <a:ext cx="1" cy="923"/>
            </a:xfrm>
            <a:prstGeom prst="line">
              <a:avLst/>
            </a:prstGeom>
            <a:noFill/>
            <a:ln w="1588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08" name="Rectangle 337"/>
            <p:cNvSpPr>
              <a:spLocks noChangeArrowheads="1"/>
            </p:cNvSpPr>
            <p:nvPr/>
          </p:nvSpPr>
          <p:spPr bwMode="auto">
            <a:xfrm>
              <a:off x="2639" y="2736"/>
              <a:ext cx="3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Y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09" name="Line 338"/>
            <p:cNvSpPr>
              <a:spLocks noChangeShapeType="1"/>
            </p:cNvSpPr>
            <p:nvPr/>
          </p:nvSpPr>
          <p:spPr bwMode="auto">
            <a:xfrm flipV="1">
              <a:off x="2930" y="2753"/>
              <a:ext cx="1" cy="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10" name="Line 339"/>
            <p:cNvSpPr>
              <a:spLocks noChangeShapeType="1"/>
            </p:cNvSpPr>
            <p:nvPr/>
          </p:nvSpPr>
          <p:spPr bwMode="auto">
            <a:xfrm>
              <a:off x="2930" y="2773"/>
              <a:ext cx="158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11" name="Line 340"/>
            <p:cNvSpPr>
              <a:spLocks noChangeShapeType="1"/>
            </p:cNvSpPr>
            <p:nvPr/>
          </p:nvSpPr>
          <p:spPr bwMode="auto">
            <a:xfrm>
              <a:off x="3151" y="2773"/>
              <a:ext cx="158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12" name="Line 341"/>
            <p:cNvSpPr>
              <a:spLocks noChangeShapeType="1"/>
            </p:cNvSpPr>
            <p:nvPr/>
          </p:nvSpPr>
          <p:spPr bwMode="auto">
            <a:xfrm flipV="1">
              <a:off x="3309" y="2753"/>
              <a:ext cx="1" cy="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6" name="Line 342"/>
            <p:cNvSpPr>
              <a:spLocks noChangeShapeType="1"/>
            </p:cNvSpPr>
            <p:nvPr/>
          </p:nvSpPr>
          <p:spPr bwMode="auto">
            <a:xfrm>
              <a:off x="2930" y="2791"/>
              <a:ext cx="1" cy="923"/>
            </a:xfrm>
            <a:prstGeom prst="line">
              <a:avLst/>
            </a:prstGeom>
            <a:noFill/>
            <a:ln w="1588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7" name="Line 343"/>
            <p:cNvSpPr>
              <a:spLocks noChangeShapeType="1"/>
            </p:cNvSpPr>
            <p:nvPr/>
          </p:nvSpPr>
          <p:spPr bwMode="auto">
            <a:xfrm>
              <a:off x="3309" y="2791"/>
              <a:ext cx="1" cy="337"/>
            </a:xfrm>
            <a:prstGeom prst="line">
              <a:avLst/>
            </a:prstGeom>
            <a:noFill/>
            <a:ln w="1588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15" name="Rectangle 344"/>
            <p:cNvSpPr>
              <a:spLocks noChangeArrowheads="1"/>
            </p:cNvSpPr>
            <p:nvPr/>
          </p:nvSpPr>
          <p:spPr bwMode="auto">
            <a:xfrm>
              <a:off x="3100" y="2736"/>
              <a:ext cx="40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70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N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16" name="Rectangle 345"/>
            <p:cNvSpPr>
              <a:spLocks noChangeArrowheads="1"/>
            </p:cNvSpPr>
            <p:nvPr/>
          </p:nvSpPr>
          <p:spPr bwMode="auto">
            <a:xfrm>
              <a:off x="4960" y="2660"/>
              <a:ext cx="42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8\ m/z 850.5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17" name="Line 346"/>
            <p:cNvSpPr>
              <a:spLocks noChangeShapeType="1"/>
            </p:cNvSpPr>
            <p:nvPr/>
          </p:nvSpPr>
          <p:spPr bwMode="auto">
            <a:xfrm>
              <a:off x="523" y="3732"/>
              <a:ext cx="3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18" name="Rectangle 347"/>
            <p:cNvSpPr>
              <a:spLocks noChangeArrowheads="1"/>
            </p:cNvSpPr>
            <p:nvPr/>
          </p:nvSpPr>
          <p:spPr bwMode="auto">
            <a:xfrm>
              <a:off x="419" y="3687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0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19" name="Line 348"/>
            <p:cNvSpPr>
              <a:spLocks noChangeShapeType="1"/>
            </p:cNvSpPr>
            <p:nvPr/>
          </p:nvSpPr>
          <p:spPr bwMode="auto">
            <a:xfrm>
              <a:off x="533" y="3677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20" name="Line 349"/>
            <p:cNvSpPr>
              <a:spLocks noChangeShapeType="1"/>
            </p:cNvSpPr>
            <p:nvPr/>
          </p:nvSpPr>
          <p:spPr bwMode="auto">
            <a:xfrm>
              <a:off x="533" y="3623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21" name="Line 350"/>
            <p:cNvSpPr>
              <a:spLocks noChangeShapeType="1"/>
            </p:cNvSpPr>
            <p:nvPr/>
          </p:nvSpPr>
          <p:spPr bwMode="auto">
            <a:xfrm>
              <a:off x="533" y="3569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22" name="Line 351"/>
            <p:cNvSpPr>
              <a:spLocks noChangeShapeType="1"/>
            </p:cNvSpPr>
            <p:nvPr/>
          </p:nvSpPr>
          <p:spPr bwMode="auto">
            <a:xfrm>
              <a:off x="533" y="3516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23" name="Line 352"/>
            <p:cNvSpPr>
              <a:spLocks noChangeShapeType="1"/>
            </p:cNvSpPr>
            <p:nvPr/>
          </p:nvSpPr>
          <p:spPr bwMode="auto">
            <a:xfrm>
              <a:off x="523" y="3462"/>
              <a:ext cx="3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24" name="Rectangle 353"/>
            <p:cNvSpPr>
              <a:spLocks noChangeArrowheads="1"/>
            </p:cNvSpPr>
            <p:nvPr/>
          </p:nvSpPr>
          <p:spPr bwMode="auto">
            <a:xfrm>
              <a:off x="272" y="3417"/>
              <a:ext cx="16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1000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25" name="Line 354"/>
            <p:cNvSpPr>
              <a:spLocks noChangeShapeType="1"/>
            </p:cNvSpPr>
            <p:nvPr/>
          </p:nvSpPr>
          <p:spPr bwMode="auto">
            <a:xfrm>
              <a:off x="533" y="3407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26" name="Line 355"/>
            <p:cNvSpPr>
              <a:spLocks noChangeShapeType="1"/>
            </p:cNvSpPr>
            <p:nvPr/>
          </p:nvSpPr>
          <p:spPr bwMode="auto">
            <a:xfrm>
              <a:off x="533" y="3353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27" name="Line 356"/>
            <p:cNvSpPr>
              <a:spLocks noChangeShapeType="1"/>
            </p:cNvSpPr>
            <p:nvPr/>
          </p:nvSpPr>
          <p:spPr bwMode="auto">
            <a:xfrm>
              <a:off x="533" y="3299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28" name="Line 357"/>
            <p:cNvSpPr>
              <a:spLocks noChangeShapeType="1"/>
            </p:cNvSpPr>
            <p:nvPr/>
          </p:nvSpPr>
          <p:spPr bwMode="auto">
            <a:xfrm>
              <a:off x="533" y="3245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29" name="Line 358"/>
            <p:cNvSpPr>
              <a:spLocks noChangeShapeType="1"/>
            </p:cNvSpPr>
            <p:nvPr/>
          </p:nvSpPr>
          <p:spPr bwMode="auto">
            <a:xfrm>
              <a:off x="523" y="3192"/>
              <a:ext cx="3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30" name="Rectangle 359"/>
            <p:cNvSpPr>
              <a:spLocks noChangeArrowheads="1"/>
            </p:cNvSpPr>
            <p:nvPr/>
          </p:nvSpPr>
          <p:spPr bwMode="auto">
            <a:xfrm>
              <a:off x="272" y="3147"/>
              <a:ext cx="16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2000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31" name="Line 360"/>
            <p:cNvSpPr>
              <a:spLocks noChangeShapeType="1"/>
            </p:cNvSpPr>
            <p:nvPr/>
          </p:nvSpPr>
          <p:spPr bwMode="auto">
            <a:xfrm>
              <a:off x="533" y="3137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32" name="Line 361"/>
            <p:cNvSpPr>
              <a:spLocks noChangeShapeType="1"/>
            </p:cNvSpPr>
            <p:nvPr/>
          </p:nvSpPr>
          <p:spPr bwMode="auto">
            <a:xfrm>
              <a:off x="533" y="3083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33" name="Line 362"/>
            <p:cNvSpPr>
              <a:spLocks noChangeShapeType="1"/>
            </p:cNvSpPr>
            <p:nvPr/>
          </p:nvSpPr>
          <p:spPr bwMode="auto">
            <a:xfrm>
              <a:off x="533" y="3029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34" name="Line 363"/>
            <p:cNvSpPr>
              <a:spLocks noChangeShapeType="1"/>
            </p:cNvSpPr>
            <p:nvPr/>
          </p:nvSpPr>
          <p:spPr bwMode="auto">
            <a:xfrm>
              <a:off x="533" y="2975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35" name="Line 364"/>
            <p:cNvSpPr>
              <a:spLocks noChangeShapeType="1"/>
            </p:cNvSpPr>
            <p:nvPr/>
          </p:nvSpPr>
          <p:spPr bwMode="auto">
            <a:xfrm>
              <a:off x="523" y="2920"/>
              <a:ext cx="3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36" name="Rectangle 365"/>
            <p:cNvSpPr>
              <a:spLocks noChangeArrowheads="1"/>
            </p:cNvSpPr>
            <p:nvPr/>
          </p:nvSpPr>
          <p:spPr bwMode="auto">
            <a:xfrm>
              <a:off x="272" y="2875"/>
              <a:ext cx="16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3000</a:t>
              </a:r>
              <a:endParaRPr lang="de-DE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37" name="Line 366"/>
            <p:cNvSpPr>
              <a:spLocks noChangeShapeType="1"/>
            </p:cNvSpPr>
            <p:nvPr/>
          </p:nvSpPr>
          <p:spPr bwMode="auto">
            <a:xfrm>
              <a:off x="533" y="2867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38" name="Line 367"/>
            <p:cNvSpPr>
              <a:spLocks noChangeShapeType="1"/>
            </p:cNvSpPr>
            <p:nvPr/>
          </p:nvSpPr>
          <p:spPr bwMode="auto">
            <a:xfrm>
              <a:off x="533" y="2813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39" name="Line 368"/>
            <p:cNvSpPr>
              <a:spLocks noChangeShapeType="1"/>
            </p:cNvSpPr>
            <p:nvPr/>
          </p:nvSpPr>
          <p:spPr bwMode="auto">
            <a:xfrm>
              <a:off x="533" y="2759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40" name="Line 369"/>
            <p:cNvSpPr>
              <a:spLocks noChangeShapeType="1"/>
            </p:cNvSpPr>
            <p:nvPr/>
          </p:nvSpPr>
          <p:spPr bwMode="auto">
            <a:xfrm>
              <a:off x="533" y="2705"/>
              <a:ext cx="2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41" name="Line 370"/>
            <p:cNvSpPr>
              <a:spLocks noChangeShapeType="1"/>
            </p:cNvSpPr>
            <p:nvPr/>
          </p:nvSpPr>
          <p:spPr bwMode="auto">
            <a:xfrm>
              <a:off x="523" y="2650"/>
              <a:ext cx="31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42" name="Rectangle 372"/>
            <p:cNvSpPr>
              <a:spLocks noChangeArrowheads="1"/>
            </p:cNvSpPr>
            <p:nvPr/>
          </p:nvSpPr>
          <p:spPr bwMode="auto">
            <a:xfrm>
              <a:off x="554" y="2637"/>
              <a:ext cx="4930" cy="1121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43" name="Line 373"/>
            <p:cNvSpPr>
              <a:spLocks noChangeShapeType="1"/>
            </p:cNvSpPr>
            <p:nvPr/>
          </p:nvSpPr>
          <p:spPr bwMode="auto">
            <a:xfrm>
              <a:off x="820" y="3764"/>
              <a:ext cx="1" cy="2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44" name="Line 374"/>
            <p:cNvSpPr>
              <a:spLocks noChangeShapeType="1"/>
            </p:cNvSpPr>
            <p:nvPr/>
          </p:nvSpPr>
          <p:spPr bwMode="auto">
            <a:xfrm>
              <a:off x="1151" y="3764"/>
              <a:ext cx="1" cy="3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45" name="Rectangle 375"/>
            <p:cNvSpPr>
              <a:spLocks noChangeArrowheads="1"/>
            </p:cNvSpPr>
            <p:nvPr/>
          </p:nvSpPr>
          <p:spPr bwMode="auto">
            <a:xfrm>
              <a:off x="1068" y="3795"/>
              <a:ext cx="12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200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46" name="Line 376"/>
            <p:cNvSpPr>
              <a:spLocks noChangeShapeType="1"/>
            </p:cNvSpPr>
            <p:nvPr/>
          </p:nvSpPr>
          <p:spPr bwMode="auto">
            <a:xfrm>
              <a:off x="1484" y="3764"/>
              <a:ext cx="1" cy="2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47" name="Line 377"/>
            <p:cNvSpPr>
              <a:spLocks noChangeShapeType="1"/>
            </p:cNvSpPr>
            <p:nvPr/>
          </p:nvSpPr>
          <p:spPr bwMode="auto">
            <a:xfrm>
              <a:off x="1815" y="3764"/>
              <a:ext cx="1" cy="3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48" name="Rectangle 378"/>
            <p:cNvSpPr>
              <a:spLocks noChangeArrowheads="1"/>
            </p:cNvSpPr>
            <p:nvPr/>
          </p:nvSpPr>
          <p:spPr bwMode="auto">
            <a:xfrm>
              <a:off x="1732" y="3795"/>
              <a:ext cx="12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400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49" name="Line 379"/>
            <p:cNvSpPr>
              <a:spLocks noChangeShapeType="1"/>
            </p:cNvSpPr>
            <p:nvPr/>
          </p:nvSpPr>
          <p:spPr bwMode="auto">
            <a:xfrm>
              <a:off x="2146" y="3764"/>
              <a:ext cx="1" cy="2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0" name="Line 380"/>
            <p:cNvSpPr>
              <a:spLocks noChangeShapeType="1"/>
            </p:cNvSpPr>
            <p:nvPr/>
          </p:nvSpPr>
          <p:spPr bwMode="auto">
            <a:xfrm>
              <a:off x="2478" y="3764"/>
              <a:ext cx="1" cy="3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1" name="Rectangle 381"/>
            <p:cNvSpPr>
              <a:spLocks noChangeArrowheads="1"/>
            </p:cNvSpPr>
            <p:nvPr/>
          </p:nvSpPr>
          <p:spPr bwMode="auto">
            <a:xfrm>
              <a:off x="2395" y="3795"/>
              <a:ext cx="12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600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2" name="Line 382"/>
            <p:cNvSpPr>
              <a:spLocks noChangeShapeType="1"/>
            </p:cNvSpPr>
            <p:nvPr/>
          </p:nvSpPr>
          <p:spPr bwMode="auto">
            <a:xfrm>
              <a:off x="2809" y="3764"/>
              <a:ext cx="1" cy="2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3" name="Line 383"/>
            <p:cNvSpPr>
              <a:spLocks noChangeShapeType="1"/>
            </p:cNvSpPr>
            <p:nvPr/>
          </p:nvSpPr>
          <p:spPr bwMode="auto">
            <a:xfrm>
              <a:off x="3140" y="3764"/>
              <a:ext cx="1" cy="3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4" name="Rectangle 384"/>
            <p:cNvSpPr>
              <a:spLocks noChangeArrowheads="1"/>
            </p:cNvSpPr>
            <p:nvPr/>
          </p:nvSpPr>
          <p:spPr bwMode="auto">
            <a:xfrm>
              <a:off x="3057" y="3795"/>
              <a:ext cx="12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800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5" name="Line 385"/>
            <p:cNvSpPr>
              <a:spLocks noChangeShapeType="1"/>
            </p:cNvSpPr>
            <p:nvPr/>
          </p:nvSpPr>
          <p:spPr bwMode="auto">
            <a:xfrm>
              <a:off x="3471" y="3764"/>
              <a:ext cx="1" cy="2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6" name="Line 386"/>
            <p:cNvSpPr>
              <a:spLocks noChangeShapeType="1"/>
            </p:cNvSpPr>
            <p:nvPr/>
          </p:nvSpPr>
          <p:spPr bwMode="auto">
            <a:xfrm>
              <a:off x="3803" y="3764"/>
              <a:ext cx="1" cy="3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7" name="Rectangle 387"/>
            <p:cNvSpPr>
              <a:spLocks noChangeArrowheads="1"/>
            </p:cNvSpPr>
            <p:nvPr/>
          </p:nvSpPr>
          <p:spPr bwMode="auto">
            <a:xfrm>
              <a:off x="3697" y="3795"/>
              <a:ext cx="16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1000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8" name="Line 388"/>
            <p:cNvSpPr>
              <a:spLocks noChangeShapeType="1"/>
            </p:cNvSpPr>
            <p:nvPr/>
          </p:nvSpPr>
          <p:spPr bwMode="auto">
            <a:xfrm>
              <a:off x="4134" y="3764"/>
              <a:ext cx="1" cy="2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9" name="Line 389"/>
            <p:cNvSpPr>
              <a:spLocks noChangeShapeType="1"/>
            </p:cNvSpPr>
            <p:nvPr/>
          </p:nvSpPr>
          <p:spPr bwMode="auto">
            <a:xfrm>
              <a:off x="4466" y="3764"/>
              <a:ext cx="1" cy="3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60" name="Rectangle 390"/>
            <p:cNvSpPr>
              <a:spLocks noChangeArrowheads="1"/>
            </p:cNvSpPr>
            <p:nvPr/>
          </p:nvSpPr>
          <p:spPr bwMode="auto">
            <a:xfrm>
              <a:off x="4360" y="3795"/>
              <a:ext cx="16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1200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61" name="Line 391"/>
            <p:cNvSpPr>
              <a:spLocks noChangeShapeType="1"/>
            </p:cNvSpPr>
            <p:nvPr/>
          </p:nvSpPr>
          <p:spPr bwMode="auto">
            <a:xfrm>
              <a:off x="4798" y="3764"/>
              <a:ext cx="1" cy="2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62" name="Line 392"/>
            <p:cNvSpPr>
              <a:spLocks noChangeShapeType="1"/>
            </p:cNvSpPr>
            <p:nvPr/>
          </p:nvSpPr>
          <p:spPr bwMode="auto">
            <a:xfrm>
              <a:off x="5129" y="3764"/>
              <a:ext cx="1" cy="3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63" name="Rectangle 393"/>
            <p:cNvSpPr>
              <a:spLocks noChangeArrowheads="1"/>
            </p:cNvSpPr>
            <p:nvPr/>
          </p:nvSpPr>
          <p:spPr bwMode="auto">
            <a:xfrm>
              <a:off x="5023" y="3795"/>
              <a:ext cx="16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1400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64" name="Line 394"/>
            <p:cNvSpPr>
              <a:spLocks noChangeShapeType="1"/>
            </p:cNvSpPr>
            <p:nvPr/>
          </p:nvSpPr>
          <p:spPr bwMode="auto">
            <a:xfrm>
              <a:off x="5460" y="3764"/>
              <a:ext cx="1" cy="2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AT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65" name="Rectangle 395"/>
            <p:cNvSpPr>
              <a:spLocks noChangeArrowheads="1"/>
            </p:cNvSpPr>
            <p:nvPr/>
          </p:nvSpPr>
          <p:spPr bwMode="auto">
            <a:xfrm>
              <a:off x="5340" y="3861"/>
              <a:ext cx="117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m/z</a:t>
              </a: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075" name="Textfeld 392"/>
          <p:cNvSpPr txBox="1">
            <a:spLocks noChangeArrowheads="1"/>
          </p:cNvSpPr>
          <p:nvPr/>
        </p:nvSpPr>
        <p:spPr bwMode="auto">
          <a:xfrm>
            <a:off x="468313" y="260350"/>
            <a:ext cx="9300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200" b="1" dirty="0" err="1" smtClean="0">
                <a:latin typeface="Arial" pitchFamily="34" charset="0"/>
                <a:cs typeface="Arial" pitchFamily="34" charset="0"/>
              </a:rPr>
              <a:t>Figure</a:t>
            </a:r>
            <a:r>
              <a:rPr lang="de-AT" sz="1200" b="1" dirty="0" smtClean="0">
                <a:latin typeface="Arial" pitchFamily="34" charset="0"/>
                <a:cs typeface="Arial" pitchFamily="34" charset="0"/>
              </a:rPr>
              <a:t> S2 </a:t>
            </a:r>
            <a:endParaRPr lang="de-AT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</Words>
  <Application>Microsoft Office PowerPoint</Application>
  <PresentationFormat>Bildschirmpräsentation (4:3)</PresentationFormat>
  <Paragraphs>113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Company>Veterinärmedizinische Universität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bilici</dc:creator>
  <cp:lastModifiedBy>bilici</cp:lastModifiedBy>
  <cp:revision>1</cp:revision>
  <dcterms:created xsi:type="dcterms:W3CDTF">2012-04-24T07:01:20Z</dcterms:created>
  <dcterms:modified xsi:type="dcterms:W3CDTF">2012-04-24T07:02:08Z</dcterms:modified>
</cp:coreProperties>
</file>