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BA9AA-5953-4CAB-ACBD-1AC3B364B31D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1D9C-A76A-4C21-A917-2CCA0AF8EEA5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BA9AA-5953-4CAB-ACBD-1AC3B364B31D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1D9C-A76A-4C21-A917-2CCA0AF8EEA5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BA9AA-5953-4CAB-ACBD-1AC3B364B31D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1D9C-A76A-4C21-A917-2CCA0AF8EEA5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BA9AA-5953-4CAB-ACBD-1AC3B364B31D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1D9C-A76A-4C21-A917-2CCA0AF8EEA5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BA9AA-5953-4CAB-ACBD-1AC3B364B31D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1D9C-A76A-4C21-A917-2CCA0AF8EEA5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BA9AA-5953-4CAB-ACBD-1AC3B364B31D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1D9C-A76A-4C21-A917-2CCA0AF8EEA5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BA9AA-5953-4CAB-ACBD-1AC3B364B31D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1D9C-A76A-4C21-A917-2CCA0AF8EEA5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BA9AA-5953-4CAB-ACBD-1AC3B364B31D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1D9C-A76A-4C21-A917-2CCA0AF8EEA5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BA9AA-5953-4CAB-ACBD-1AC3B364B31D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1D9C-A76A-4C21-A917-2CCA0AF8EEA5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BA9AA-5953-4CAB-ACBD-1AC3B364B31D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1D9C-A76A-4C21-A917-2CCA0AF8EEA5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BA9AA-5953-4CAB-ACBD-1AC3B364B31D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1D9C-A76A-4C21-A917-2CCA0AF8EEA5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BA9AA-5953-4CAB-ACBD-1AC3B364B31D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01D9C-A76A-4C21-A917-2CCA0AF8EEA5}" type="slidenum">
              <a:rPr lang="de-AT" smtClean="0"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1755776" y="184150"/>
            <a:ext cx="6056313" cy="3328988"/>
            <a:chOff x="471" y="116"/>
            <a:chExt cx="3815" cy="2097"/>
          </a:xfrm>
        </p:grpSpPr>
        <p:sp>
          <p:nvSpPr>
            <p:cNvPr id="4322" name="AutoShape 3"/>
            <p:cNvSpPr>
              <a:spLocks noChangeAspect="1" noChangeArrowheads="1" noTextEdit="1"/>
            </p:cNvSpPr>
            <p:nvPr/>
          </p:nvSpPr>
          <p:spPr bwMode="auto">
            <a:xfrm>
              <a:off x="590" y="116"/>
              <a:ext cx="3605" cy="20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23" name="Rectangle 5"/>
            <p:cNvSpPr>
              <a:spLocks noChangeArrowheads="1"/>
            </p:cNvSpPr>
            <p:nvPr/>
          </p:nvSpPr>
          <p:spPr bwMode="auto">
            <a:xfrm>
              <a:off x="590" y="116"/>
              <a:ext cx="7" cy="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de-DE"/>
            </a:p>
          </p:txBody>
        </p:sp>
        <p:sp>
          <p:nvSpPr>
            <p:cNvPr id="4324" name="Freeform 6"/>
            <p:cNvSpPr>
              <a:spLocks/>
            </p:cNvSpPr>
            <p:nvPr/>
          </p:nvSpPr>
          <p:spPr bwMode="auto">
            <a:xfrm>
              <a:off x="759" y="966"/>
              <a:ext cx="3434" cy="1143"/>
            </a:xfrm>
            <a:custGeom>
              <a:avLst/>
              <a:gdLst>
                <a:gd name="T0" fmla="*/ 44 w 5049"/>
                <a:gd name="T1" fmla="*/ 1124 h 1678"/>
                <a:gd name="T2" fmla="*/ 89 w 5049"/>
                <a:gd name="T3" fmla="*/ 1123 h 1678"/>
                <a:gd name="T4" fmla="*/ 135 w 5049"/>
                <a:gd name="T5" fmla="*/ 1124 h 1678"/>
                <a:gd name="T6" fmla="*/ 181 w 5049"/>
                <a:gd name="T7" fmla="*/ 1123 h 1678"/>
                <a:gd name="T8" fmla="*/ 226 w 5049"/>
                <a:gd name="T9" fmla="*/ 1120 h 1678"/>
                <a:gd name="T10" fmla="*/ 273 w 5049"/>
                <a:gd name="T11" fmla="*/ 1123 h 1678"/>
                <a:gd name="T12" fmla="*/ 320 w 5049"/>
                <a:gd name="T13" fmla="*/ 1123 h 1678"/>
                <a:gd name="T14" fmla="*/ 366 w 5049"/>
                <a:gd name="T15" fmla="*/ 1122 h 1678"/>
                <a:gd name="T16" fmla="*/ 416 w 5049"/>
                <a:gd name="T17" fmla="*/ 1123 h 1678"/>
                <a:gd name="T18" fmla="*/ 465 w 5049"/>
                <a:gd name="T19" fmla="*/ 1124 h 1678"/>
                <a:gd name="T20" fmla="*/ 516 w 5049"/>
                <a:gd name="T21" fmla="*/ 1125 h 1678"/>
                <a:gd name="T22" fmla="*/ 567 w 5049"/>
                <a:gd name="T23" fmla="*/ 1121 h 1678"/>
                <a:gd name="T24" fmla="*/ 618 w 5049"/>
                <a:gd name="T25" fmla="*/ 1124 h 1678"/>
                <a:gd name="T26" fmla="*/ 669 w 5049"/>
                <a:gd name="T27" fmla="*/ 1124 h 1678"/>
                <a:gd name="T28" fmla="*/ 720 w 5049"/>
                <a:gd name="T29" fmla="*/ 1123 h 1678"/>
                <a:gd name="T30" fmla="*/ 775 w 5049"/>
                <a:gd name="T31" fmla="*/ 1123 h 1678"/>
                <a:gd name="T32" fmla="*/ 826 w 5049"/>
                <a:gd name="T33" fmla="*/ 1123 h 1678"/>
                <a:gd name="T34" fmla="*/ 878 w 5049"/>
                <a:gd name="T35" fmla="*/ 1119 h 1678"/>
                <a:gd name="T36" fmla="*/ 928 w 5049"/>
                <a:gd name="T37" fmla="*/ 1125 h 1678"/>
                <a:gd name="T38" fmla="*/ 981 w 5049"/>
                <a:gd name="T39" fmla="*/ 1133 h 1678"/>
                <a:gd name="T40" fmla="*/ 1032 w 5049"/>
                <a:gd name="T41" fmla="*/ 1124 h 1678"/>
                <a:gd name="T42" fmla="*/ 1084 w 5049"/>
                <a:gd name="T43" fmla="*/ 1123 h 1678"/>
                <a:gd name="T44" fmla="*/ 1138 w 5049"/>
                <a:gd name="T45" fmla="*/ 1123 h 1678"/>
                <a:gd name="T46" fmla="*/ 1194 w 5049"/>
                <a:gd name="T47" fmla="*/ 1123 h 1678"/>
                <a:gd name="T48" fmla="*/ 1248 w 5049"/>
                <a:gd name="T49" fmla="*/ 1122 h 1678"/>
                <a:gd name="T50" fmla="*/ 1300 w 5049"/>
                <a:gd name="T51" fmla="*/ 1123 h 1678"/>
                <a:gd name="T52" fmla="*/ 1353 w 5049"/>
                <a:gd name="T53" fmla="*/ 1122 h 1678"/>
                <a:gd name="T54" fmla="*/ 1408 w 5049"/>
                <a:gd name="T55" fmla="*/ 1095 h 1678"/>
                <a:gd name="T56" fmla="*/ 1462 w 5049"/>
                <a:gd name="T57" fmla="*/ 1123 h 1678"/>
                <a:gd name="T58" fmla="*/ 1516 w 5049"/>
                <a:gd name="T59" fmla="*/ 1123 h 1678"/>
                <a:gd name="T60" fmla="*/ 1570 w 5049"/>
                <a:gd name="T61" fmla="*/ 1123 h 1678"/>
                <a:gd name="T62" fmla="*/ 1626 w 5049"/>
                <a:gd name="T63" fmla="*/ 1121 h 1678"/>
                <a:gd name="T64" fmla="*/ 1679 w 5049"/>
                <a:gd name="T65" fmla="*/ 1124 h 1678"/>
                <a:gd name="T66" fmla="*/ 1731 w 5049"/>
                <a:gd name="T67" fmla="*/ 1120 h 1678"/>
                <a:gd name="T68" fmla="*/ 1786 w 5049"/>
                <a:gd name="T69" fmla="*/ 1123 h 1678"/>
                <a:gd name="T70" fmla="*/ 1843 w 5049"/>
                <a:gd name="T71" fmla="*/ 1123 h 1678"/>
                <a:gd name="T72" fmla="*/ 1902 w 5049"/>
                <a:gd name="T73" fmla="*/ 1124 h 1678"/>
                <a:gd name="T74" fmla="*/ 1959 w 5049"/>
                <a:gd name="T75" fmla="*/ 1124 h 1678"/>
                <a:gd name="T76" fmla="*/ 2014 w 5049"/>
                <a:gd name="T77" fmla="*/ 1125 h 1678"/>
                <a:gd name="T78" fmla="*/ 2069 w 5049"/>
                <a:gd name="T79" fmla="*/ 1122 h 1678"/>
                <a:gd name="T80" fmla="*/ 2123 w 5049"/>
                <a:gd name="T81" fmla="*/ 1122 h 1678"/>
                <a:gd name="T82" fmla="*/ 2178 w 5049"/>
                <a:gd name="T83" fmla="*/ 1123 h 1678"/>
                <a:gd name="T84" fmla="*/ 2236 w 5049"/>
                <a:gd name="T85" fmla="*/ 1123 h 1678"/>
                <a:gd name="T86" fmla="*/ 2294 w 5049"/>
                <a:gd name="T87" fmla="*/ 1123 h 1678"/>
                <a:gd name="T88" fmla="*/ 2351 w 5049"/>
                <a:gd name="T89" fmla="*/ 1123 h 1678"/>
                <a:gd name="T90" fmla="*/ 2407 w 5049"/>
                <a:gd name="T91" fmla="*/ 1124 h 1678"/>
                <a:gd name="T92" fmla="*/ 2465 w 5049"/>
                <a:gd name="T93" fmla="*/ 1123 h 1678"/>
                <a:gd name="T94" fmla="*/ 2519 w 5049"/>
                <a:gd name="T95" fmla="*/ 1121 h 1678"/>
                <a:gd name="T96" fmla="*/ 2576 w 5049"/>
                <a:gd name="T97" fmla="*/ 1123 h 1678"/>
                <a:gd name="T98" fmla="*/ 2634 w 5049"/>
                <a:gd name="T99" fmla="*/ 1123 h 1678"/>
                <a:gd name="T100" fmla="*/ 2691 w 5049"/>
                <a:gd name="T101" fmla="*/ 1122 h 1678"/>
                <a:gd name="T102" fmla="*/ 2748 w 5049"/>
                <a:gd name="T103" fmla="*/ 1122 h 1678"/>
                <a:gd name="T104" fmla="*/ 2806 w 5049"/>
                <a:gd name="T105" fmla="*/ 1122 h 1678"/>
                <a:gd name="T106" fmla="*/ 2864 w 5049"/>
                <a:gd name="T107" fmla="*/ 1125 h 1678"/>
                <a:gd name="T108" fmla="*/ 2920 w 5049"/>
                <a:gd name="T109" fmla="*/ 1122 h 1678"/>
                <a:gd name="T110" fmla="*/ 2976 w 5049"/>
                <a:gd name="T111" fmla="*/ 1123 h 1678"/>
                <a:gd name="T112" fmla="*/ 3033 w 5049"/>
                <a:gd name="T113" fmla="*/ 1123 h 1678"/>
                <a:gd name="T114" fmla="*/ 3090 w 5049"/>
                <a:gd name="T115" fmla="*/ 1121 h 1678"/>
                <a:gd name="T116" fmla="*/ 3146 w 5049"/>
                <a:gd name="T117" fmla="*/ 1123 h 1678"/>
                <a:gd name="T118" fmla="*/ 3198 w 5049"/>
                <a:gd name="T119" fmla="*/ 1097 h 1678"/>
                <a:gd name="T120" fmla="*/ 3252 w 5049"/>
                <a:gd name="T121" fmla="*/ 1124 h 1678"/>
                <a:gd name="T122" fmla="*/ 3316 w 5049"/>
                <a:gd name="T123" fmla="*/ 1124 h 1678"/>
                <a:gd name="T124" fmla="*/ 3381 w 5049"/>
                <a:gd name="T125" fmla="*/ 1124 h 167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049"/>
                <a:gd name="T190" fmla="*/ 0 h 1678"/>
                <a:gd name="T191" fmla="*/ 5049 w 5049"/>
                <a:gd name="T192" fmla="*/ 1678 h 167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049" h="1678">
                  <a:moveTo>
                    <a:pt x="0" y="1649"/>
                  </a:moveTo>
                  <a:lnTo>
                    <a:pt x="0" y="1649"/>
                  </a:lnTo>
                  <a:lnTo>
                    <a:pt x="0" y="1645"/>
                  </a:lnTo>
                  <a:lnTo>
                    <a:pt x="0" y="1649"/>
                  </a:lnTo>
                  <a:lnTo>
                    <a:pt x="1" y="1649"/>
                  </a:lnTo>
                  <a:lnTo>
                    <a:pt x="1" y="1644"/>
                  </a:lnTo>
                  <a:lnTo>
                    <a:pt x="1" y="1647"/>
                  </a:lnTo>
                  <a:lnTo>
                    <a:pt x="2" y="1647"/>
                  </a:lnTo>
                  <a:lnTo>
                    <a:pt x="2" y="1649"/>
                  </a:lnTo>
                  <a:lnTo>
                    <a:pt x="2" y="1647"/>
                  </a:lnTo>
                  <a:lnTo>
                    <a:pt x="3" y="1647"/>
                  </a:lnTo>
                  <a:lnTo>
                    <a:pt x="3" y="1651"/>
                  </a:lnTo>
                  <a:lnTo>
                    <a:pt x="3" y="1648"/>
                  </a:lnTo>
                  <a:lnTo>
                    <a:pt x="4" y="1648"/>
                  </a:lnTo>
                  <a:lnTo>
                    <a:pt x="4" y="1650"/>
                  </a:lnTo>
                  <a:lnTo>
                    <a:pt x="5" y="1650"/>
                  </a:lnTo>
                  <a:lnTo>
                    <a:pt x="5" y="1647"/>
                  </a:lnTo>
                  <a:lnTo>
                    <a:pt x="5" y="1649"/>
                  </a:lnTo>
                  <a:lnTo>
                    <a:pt x="6" y="1649"/>
                  </a:lnTo>
                  <a:lnTo>
                    <a:pt x="6" y="1646"/>
                  </a:lnTo>
                  <a:lnTo>
                    <a:pt x="7" y="1646"/>
                  </a:lnTo>
                  <a:lnTo>
                    <a:pt x="7" y="1645"/>
                  </a:lnTo>
                  <a:lnTo>
                    <a:pt x="7" y="1646"/>
                  </a:lnTo>
                  <a:lnTo>
                    <a:pt x="8" y="1646"/>
                  </a:lnTo>
                  <a:lnTo>
                    <a:pt x="8" y="1651"/>
                  </a:lnTo>
                  <a:lnTo>
                    <a:pt x="8" y="1647"/>
                  </a:lnTo>
                  <a:lnTo>
                    <a:pt x="9" y="1647"/>
                  </a:lnTo>
                  <a:lnTo>
                    <a:pt x="9" y="1651"/>
                  </a:lnTo>
                  <a:lnTo>
                    <a:pt x="10" y="1651"/>
                  </a:lnTo>
                  <a:lnTo>
                    <a:pt x="10" y="1645"/>
                  </a:lnTo>
                  <a:lnTo>
                    <a:pt x="10" y="1647"/>
                  </a:lnTo>
                  <a:lnTo>
                    <a:pt x="11" y="1647"/>
                  </a:lnTo>
                  <a:lnTo>
                    <a:pt x="11" y="1650"/>
                  </a:lnTo>
                  <a:lnTo>
                    <a:pt x="11" y="1648"/>
                  </a:lnTo>
                  <a:lnTo>
                    <a:pt x="12" y="1648"/>
                  </a:lnTo>
                  <a:lnTo>
                    <a:pt x="12" y="1649"/>
                  </a:lnTo>
                  <a:lnTo>
                    <a:pt x="13" y="1649"/>
                  </a:lnTo>
                  <a:lnTo>
                    <a:pt x="13" y="1645"/>
                  </a:lnTo>
                  <a:lnTo>
                    <a:pt x="13" y="1647"/>
                  </a:lnTo>
                  <a:lnTo>
                    <a:pt x="14" y="1647"/>
                  </a:lnTo>
                  <a:lnTo>
                    <a:pt x="14" y="1649"/>
                  </a:lnTo>
                  <a:lnTo>
                    <a:pt x="15" y="1649"/>
                  </a:lnTo>
                  <a:lnTo>
                    <a:pt x="15" y="1651"/>
                  </a:lnTo>
                  <a:lnTo>
                    <a:pt x="15" y="1650"/>
                  </a:lnTo>
                  <a:lnTo>
                    <a:pt x="16" y="1650"/>
                  </a:lnTo>
                  <a:lnTo>
                    <a:pt x="16" y="1648"/>
                  </a:lnTo>
                  <a:lnTo>
                    <a:pt x="16" y="1650"/>
                  </a:lnTo>
                  <a:lnTo>
                    <a:pt x="17" y="1650"/>
                  </a:lnTo>
                  <a:lnTo>
                    <a:pt x="17" y="1645"/>
                  </a:lnTo>
                  <a:lnTo>
                    <a:pt x="17" y="1651"/>
                  </a:lnTo>
                  <a:lnTo>
                    <a:pt x="17" y="1649"/>
                  </a:lnTo>
                  <a:lnTo>
                    <a:pt x="18" y="1649"/>
                  </a:lnTo>
                  <a:lnTo>
                    <a:pt x="18" y="1644"/>
                  </a:lnTo>
                  <a:lnTo>
                    <a:pt x="18" y="1647"/>
                  </a:lnTo>
                  <a:lnTo>
                    <a:pt x="19" y="1647"/>
                  </a:lnTo>
                  <a:lnTo>
                    <a:pt x="19" y="1638"/>
                  </a:lnTo>
                  <a:lnTo>
                    <a:pt x="19" y="1645"/>
                  </a:lnTo>
                  <a:lnTo>
                    <a:pt x="20" y="1645"/>
                  </a:lnTo>
                  <a:lnTo>
                    <a:pt x="20" y="1651"/>
                  </a:lnTo>
                  <a:lnTo>
                    <a:pt x="20" y="1646"/>
                  </a:lnTo>
                  <a:lnTo>
                    <a:pt x="21" y="1646"/>
                  </a:lnTo>
                  <a:lnTo>
                    <a:pt x="21" y="1649"/>
                  </a:lnTo>
                  <a:lnTo>
                    <a:pt x="22" y="1649"/>
                  </a:lnTo>
                  <a:lnTo>
                    <a:pt x="22" y="1644"/>
                  </a:lnTo>
                  <a:lnTo>
                    <a:pt x="22" y="1650"/>
                  </a:lnTo>
                  <a:lnTo>
                    <a:pt x="22" y="1647"/>
                  </a:lnTo>
                  <a:lnTo>
                    <a:pt x="23" y="1647"/>
                  </a:lnTo>
                  <a:lnTo>
                    <a:pt x="23" y="1651"/>
                  </a:lnTo>
                  <a:lnTo>
                    <a:pt x="23" y="1650"/>
                  </a:lnTo>
                  <a:lnTo>
                    <a:pt x="24" y="1650"/>
                  </a:lnTo>
                  <a:lnTo>
                    <a:pt x="24" y="1644"/>
                  </a:lnTo>
                  <a:lnTo>
                    <a:pt x="25" y="1644"/>
                  </a:lnTo>
                  <a:lnTo>
                    <a:pt x="25" y="1650"/>
                  </a:lnTo>
                  <a:lnTo>
                    <a:pt x="25" y="1649"/>
                  </a:lnTo>
                  <a:lnTo>
                    <a:pt x="26" y="1649"/>
                  </a:lnTo>
                  <a:lnTo>
                    <a:pt x="26" y="1650"/>
                  </a:lnTo>
                  <a:lnTo>
                    <a:pt x="27" y="1650"/>
                  </a:lnTo>
                  <a:lnTo>
                    <a:pt x="27" y="1648"/>
                  </a:lnTo>
                  <a:lnTo>
                    <a:pt x="27" y="1651"/>
                  </a:lnTo>
                  <a:lnTo>
                    <a:pt x="27" y="1649"/>
                  </a:lnTo>
                  <a:lnTo>
                    <a:pt x="28" y="1649"/>
                  </a:lnTo>
                  <a:lnTo>
                    <a:pt x="28" y="1645"/>
                  </a:lnTo>
                  <a:lnTo>
                    <a:pt x="28" y="1648"/>
                  </a:lnTo>
                  <a:lnTo>
                    <a:pt x="29" y="1648"/>
                  </a:lnTo>
                  <a:lnTo>
                    <a:pt x="29" y="1651"/>
                  </a:lnTo>
                  <a:lnTo>
                    <a:pt x="29" y="1650"/>
                  </a:lnTo>
                  <a:lnTo>
                    <a:pt x="30" y="1650"/>
                  </a:lnTo>
                  <a:lnTo>
                    <a:pt x="30" y="1647"/>
                  </a:lnTo>
                  <a:lnTo>
                    <a:pt x="30" y="1650"/>
                  </a:lnTo>
                  <a:lnTo>
                    <a:pt x="31" y="1650"/>
                  </a:lnTo>
                  <a:lnTo>
                    <a:pt x="31" y="1646"/>
                  </a:lnTo>
                  <a:lnTo>
                    <a:pt x="32" y="1646"/>
                  </a:lnTo>
                  <a:lnTo>
                    <a:pt x="32" y="1651"/>
                  </a:lnTo>
                  <a:lnTo>
                    <a:pt x="32" y="1648"/>
                  </a:lnTo>
                  <a:lnTo>
                    <a:pt x="33" y="1648"/>
                  </a:lnTo>
                  <a:lnTo>
                    <a:pt x="33" y="1651"/>
                  </a:lnTo>
                  <a:lnTo>
                    <a:pt x="34" y="1651"/>
                  </a:lnTo>
                  <a:lnTo>
                    <a:pt x="34" y="1647"/>
                  </a:lnTo>
                  <a:lnTo>
                    <a:pt x="34" y="1650"/>
                  </a:lnTo>
                  <a:lnTo>
                    <a:pt x="35" y="1650"/>
                  </a:lnTo>
                  <a:lnTo>
                    <a:pt x="35" y="1644"/>
                  </a:lnTo>
                  <a:lnTo>
                    <a:pt x="36" y="1644"/>
                  </a:lnTo>
                  <a:lnTo>
                    <a:pt x="36" y="1650"/>
                  </a:lnTo>
                  <a:lnTo>
                    <a:pt x="36" y="1648"/>
                  </a:lnTo>
                  <a:lnTo>
                    <a:pt x="37" y="1648"/>
                  </a:lnTo>
                  <a:lnTo>
                    <a:pt x="37" y="1650"/>
                  </a:lnTo>
                  <a:lnTo>
                    <a:pt x="38" y="1650"/>
                  </a:lnTo>
                  <a:lnTo>
                    <a:pt x="38" y="1646"/>
                  </a:lnTo>
                  <a:lnTo>
                    <a:pt x="38" y="1647"/>
                  </a:lnTo>
                  <a:lnTo>
                    <a:pt x="39" y="1647"/>
                  </a:lnTo>
                  <a:lnTo>
                    <a:pt x="39" y="1651"/>
                  </a:lnTo>
                  <a:lnTo>
                    <a:pt x="40" y="1651"/>
                  </a:lnTo>
                  <a:lnTo>
                    <a:pt x="40" y="1646"/>
                  </a:lnTo>
                  <a:lnTo>
                    <a:pt x="40" y="1648"/>
                  </a:lnTo>
                  <a:lnTo>
                    <a:pt x="41" y="1648"/>
                  </a:lnTo>
                  <a:lnTo>
                    <a:pt x="41" y="1650"/>
                  </a:lnTo>
                  <a:lnTo>
                    <a:pt x="41" y="1649"/>
                  </a:lnTo>
                  <a:lnTo>
                    <a:pt x="42" y="1649"/>
                  </a:lnTo>
                  <a:lnTo>
                    <a:pt x="42" y="1650"/>
                  </a:lnTo>
                  <a:lnTo>
                    <a:pt x="43" y="1650"/>
                  </a:lnTo>
                  <a:lnTo>
                    <a:pt x="43" y="1648"/>
                  </a:lnTo>
                  <a:lnTo>
                    <a:pt x="44" y="1648"/>
                  </a:lnTo>
                  <a:lnTo>
                    <a:pt x="44" y="1649"/>
                  </a:lnTo>
                  <a:lnTo>
                    <a:pt x="45" y="1649"/>
                  </a:lnTo>
                  <a:lnTo>
                    <a:pt x="45" y="1647"/>
                  </a:lnTo>
                  <a:lnTo>
                    <a:pt x="45" y="1650"/>
                  </a:lnTo>
                  <a:lnTo>
                    <a:pt x="45" y="1647"/>
                  </a:lnTo>
                  <a:lnTo>
                    <a:pt x="46" y="1647"/>
                  </a:lnTo>
                  <a:lnTo>
                    <a:pt x="46" y="1649"/>
                  </a:lnTo>
                  <a:lnTo>
                    <a:pt x="47" y="1649"/>
                  </a:lnTo>
                  <a:lnTo>
                    <a:pt x="47" y="1650"/>
                  </a:lnTo>
                  <a:lnTo>
                    <a:pt x="48" y="1650"/>
                  </a:lnTo>
                  <a:lnTo>
                    <a:pt x="48" y="1644"/>
                  </a:lnTo>
                  <a:lnTo>
                    <a:pt x="48" y="1646"/>
                  </a:lnTo>
                  <a:lnTo>
                    <a:pt x="49" y="1646"/>
                  </a:lnTo>
                  <a:lnTo>
                    <a:pt x="49" y="1651"/>
                  </a:lnTo>
                  <a:lnTo>
                    <a:pt x="49" y="1649"/>
                  </a:lnTo>
                  <a:lnTo>
                    <a:pt x="50" y="1649"/>
                  </a:lnTo>
                  <a:lnTo>
                    <a:pt x="50" y="1645"/>
                  </a:lnTo>
                  <a:lnTo>
                    <a:pt x="50" y="1648"/>
                  </a:lnTo>
                  <a:lnTo>
                    <a:pt x="51" y="1648"/>
                  </a:lnTo>
                  <a:lnTo>
                    <a:pt x="51" y="1650"/>
                  </a:lnTo>
                  <a:lnTo>
                    <a:pt x="51" y="1648"/>
                  </a:lnTo>
                  <a:lnTo>
                    <a:pt x="52" y="1648"/>
                  </a:lnTo>
                  <a:lnTo>
                    <a:pt x="52" y="1651"/>
                  </a:lnTo>
                  <a:lnTo>
                    <a:pt x="52" y="1650"/>
                  </a:lnTo>
                  <a:lnTo>
                    <a:pt x="53" y="1650"/>
                  </a:lnTo>
                  <a:lnTo>
                    <a:pt x="53" y="1646"/>
                  </a:lnTo>
                  <a:lnTo>
                    <a:pt x="53" y="1648"/>
                  </a:lnTo>
                  <a:lnTo>
                    <a:pt x="54" y="1648"/>
                  </a:lnTo>
                  <a:lnTo>
                    <a:pt x="54" y="1650"/>
                  </a:lnTo>
                  <a:lnTo>
                    <a:pt x="54" y="1648"/>
                  </a:lnTo>
                  <a:lnTo>
                    <a:pt x="55" y="1648"/>
                  </a:lnTo>
                  <a:lnTo>
                    <a:pt x="55" y="1651"/>
                  </a:lnTo>
                  <a:lnTo>
                    <a:pt x="55" y="1650"/>
                  </a:lnTo>
                  <a:lnTo>
                    <a:pt x="56" y="1650"/>
                  </a:lnTo>
                  <a:lnTo>
                    <a:pt x="56" y="1647"/>
                  </a:lnTo>
                  <a:lnTo>
                    <a:pt x="56" y="1650"/>
                  </a:lnTo>
                  <a:lnTo>
                    <a:pt x="57" y="1650"/>
                  </a:lnTo>
                  <a:lnTo>
                    <a:pt x="57" y="1646"/>
                  </a:lnTo>
                  <a:lnTo>
                    <a:pt x="57" y="1648"/>
                  </a:lnTo>
                  <a:lnTo>
                    <a:pt x="58" y="1648"/>
                  </a:lnTo>
                  <a:lnTo>
                    <a:pt x="58" y="1651"/>
                  </a:lnTo>
                  <a:lnTo>
                    <a:pt x="58" y="1650"/>
                  </a:lnTo>
                  <a:lnTo>
                    <a:pt x="59" y="1650"/>
                  </a:lnTo>
                  <a:lnTo>
                    <a:pt x="59" y="1647"/>
                  </a:lnTo>
                  <a:lnTo>
                    <a:pt x="60" y="1647"/>
                  </a:lnTo>
                  <a:lnTo>
                    <a:pt x="60" y="1651"/>
                  </a:lnTo>
                  <a:lnTo>
                    <a:pt x="60" y="1647"/>
                  </a:lnTo>
                  <a:lnTo>
                    <a:pt x="61" y="1647"/>
                  </a:lnTo>
                  <a:lnTo>
                    <a:pt x="61" y="1648"/>
                  </a:lnTo>
                  <a:lnTo>
                    <a:pt x="62" y="1648"/>
                  </a:lnTo>
                  <a:lnTo>
                    <a:pt x="62" y="1644"/>
                  </a:lnTo>
                  <a:lnTo>
                    <a:pt x="62" y="1649"/>
                  </a:lnTo>
                  <a:lnTo>
                    <a:pt x="62" y="1647"/>
                  </a:lnTo>
                  <a:lnTo>
                    <a:pt x="63" y="1647"/>
                  </a:lnTo>
                  <a:lnTo>
                    <a:pt x="63" y="1650"/>
                  </a:lnTo>
                  <a:lnTo>
                    <a:pt x="63" y="1647"/>
                  </a:lnTo>
                  <a:lnTo>
                    <a:pt x="64" y="1647"/>
                  </a:lnTo>
                  <a:lnTo>
                    <a:pt x="64" y="1650"/>
                  </a:lnTo>
                  <a:lnTo>
                    <a:pt x="64" y="1649"/>
                  </a:lnTo>
                  <a:lnTo>
                    <a:pt x="65" y="1649"/>
                  </a:lnTo>
                  <a:lnTo>
                    <a:pt x="65" y="1651"/>
                  </a:lnTo>
                  <a:lnTo>
                    <a:pt x="66" y="1651"/>
                  </a:lnTo>
                  <a:lnTo>
                    <a:pt x="66" y="1648"/>
                  </a:lnTo>
                  <a:lnTo>
                    <a:pt x="66" y="1650"/>
                  </a:lnTo>
                  <a:lnTo>
                    <a:pt x="67" y="1650"/>
                  </a:lnTo>
                  <a:lnTo>
                    <a:pt x="67" y="1647"/>
                  </a:lnTo>
                  <a:lnTo>
                    <a:pt x="67" y="1649"/>
                  </a:lnTo>
                  <a:lnTo>
                    <a:pt x="68" y="1649"/>
                  </a:lnTo>
                  <a:lnTo>
                    <a:pt x="68" y="1651"/>
                  </a:lnTo>
                  <a:lnTo>
                    <a:pt x="68" y="1650"/>
                  </a:lnTo>
                  <a:lnTo>
                    <a:pt x="69" y="1650"/>
                  </a:lnTo>
                  <a:lnTo>
                    <a:pt x="69" y="1648"/>
                  </a:lnTo>
                  <a:lnTo>
                    <a:pt x="70" y="1648"/>
                  </a:lnTo>
                  <a:lnTo>
                    <a:pt x="70" y="1651"/>
                  </a:lnTo>
                  <a:lnTo>
                    <a:pt x="70" y="1648"/>
                  </a:lnTo>
                  <a:lnTo>
                    <a:pt x="71" y="1648"/>
                  </a:lnTo>
                  <a:lnTo>
                    <a:pt x="71" y="1650"/>
                  </a:lnTo>
                  <a:lnTo>
                    <a:pt x="71" y="1648"/>
                  </a:lnTo>
                  <a:lnTo>
                    <a:pt x="72" y="1648"/>
                  </a:lnTo>
                  <a:lnTo>
                    <a:pt x="72" y="1650"/>
                  </a:lnTo>
                  <a:lnTo>
                    <a:pt x="72" y="1648"/>
                  </a:lnTo>
                  <a:lnTo>
                    <a:pt x="73" y="1648"/>
                  </a:lnTo>
                  <a:lnTo>
                    <a:pt x="73" y="1651"/>
                  </a:lnTo>
                  <a:lnTo>
                    <a:pt x="73" y="1648"/>
                  </a:lnTo>
                  <a:lnTo>
                    <a:pt x="74" y="1648"/>
                  </a:lnTo>
                  <a:lnTo>
                    <a:pt x="74" y="1650"/>
                  </a:lnTo>
                  <a:lnTo>
                    <a:pt x="75" y="1650"/>
                  </a:lnTo>
                  <a:lnTo>
                    <a:pt x="75" y="1651"/>
                  </a:lnTo>
                  <a:lnTo>
                    <a:pt x="76" y="1651"/>
                  </a:lnTo>
                  <a:lnTo>
                    <a:pt x="76" y="1647"/>
                  </a:lnTo>
                  <a:lnTo>
                    <a:pt x="77" y="1647"/>
                  </a:lnTo>
                  <a:lnTo>
                    <a:pt x="77" y="1642"/>
                  </a:lnTo>
                  <a:lnTo>
                    <a:pt x="77" y="1643"/>
                  </a:lnTo>
                  <a:lnTo>
                    <a:pt x="78" y="1643"/>
                  </a:lnTo>
                  <a:lnTo>
                    <a:pt x="78" y="1646"/>
                  </a:lnTo>
                  <a:lnTo>
                    <a:pt x="79" y="1646"/>
                  </a:lnTo>
                  <a:lnTo>
                    <a:pt x="79" y="1648"/>
                  </a:lnTo>
                  <a:lnTo>
                    <a:pt x="79" y="1646"/>
                  </a:lnTo>
                  <a:lnTo>
                    <a:pt x="80" y="1646"/>
                  </a:lnTo>
                  <a:lnTo>
                    <a:pt x="80" y="1650"/>
                  </a:lnTo>
                  <a:lnTo>
                    <a:pt x="80" y="1647"/>
                  </a:lnTo>
                  <a:lnTo>
                    <a:pt x="81" y="1647"/>
                  </a:lnTo>
                  <a:lnTo>
                    <a:pt x="81" y="1650"/>
                  </a:lnTo>
                  <a:lnTo>
                    <a:pt x="81" y="1647"/>
                  </a:lnTo>
                  <a:lnTo>
                    <a:pt x="82" y="1647"/>
                  </a:lnTo>
                  <a:lnTo>
                    <a:pt x="82" y="1650"/>
                  </a:lnTo>
                  <a:lnTo>
                    <a:pt x="82" y="1647"/>
                  </a:lnTo>
                  <a:lnTo>
                    <a:pt x="83" y="1647"/>
                  </a:lnTo>
                  <a:lnTo>
                    <a:pt x="83" y="1650"/>
                  </a:lnTo>
                  <a:lnTo>
                    <a:pt x="83" y="1647"/>
                  </a:lnTo>
                  <a:lnTo>
                    <a:pt x="84" y="1647"/>
                  </a:lnTo>
                  <a:lnTo>
                    <a:pt x="84" y="1651"/>
                  </a:lnTo>
                  <a:lnTo>
                    <a:pt x="84" y="1647"/>
                  </a:lnTo>
                  <a:lnTo>
                    <a:pt x="85" y="1647"/>
                  </a:lnTo>
                  <a:lnTo>
                    <a:pt x="85" y="1651"/>
                  </a:lnTo>
                  <a:lnTo>
                    <a:pt x="85" y="1649"/>
                  </a:lnTo>
                  <a:lnTo>
                    <a:pt x="86" y="1649"/>
                  </a:lnTo>
                  <a:lnTo>
                    <a:pt x="86" y="1651"/>
                  </a:lnTo>
                  <a:lnTo>
                    <a:pt x="87" y="1651"/>
                  </a:lnTo>
                  <a:lnTo>
                    <a:pt x="87" y="1647"/>
                  </a:lnTo>
                  <a:lnTo>
                    <a:pt x="87" y="1651"/>
                  </a:lnTo>
                  <a:lnTo>
                    <a:pt x="88" y="1651"/>
                  </a:lnTo>
                  <a:lnTo>
                    <a:pt x="88" y="1644"/>
                  </a:lnTo>
                  <a:lnTo>
                    <a:pt x="88" y="1646"/>
                  </a:lnTo>
                  <a:lnTo>
                    <a:pt x="89" y="1646"/>
                  </a:lnTo>
                  <a:lnTo>
                    <a:pt x="89" y="1649"/>
                  </a:lnTo>
                  <a:lnTo>
                    <a:pt x="89" y="1646"/>
                  </a:lnTo>
                  <a:lnTo>
                    <a:pt x="90" y="1646"/>
                  </a:lnTo>
                  <a:lnTo>
                    <a:pt x="90" y="1649"/>
                  </a:lnTo>
                  <a:lnTo>
                    <a:pt x="91" y="1649"/>
                  </a:lnTo>
                  <a:lnTo>
                    <a:pt x="91" y="1645"/>
                  </a:lnTo>
                  <a:lnTo>
                    <a:pt x="91" y="1650"/>
                  </a:lnTo>
                  <a:lnTo>
                    <a:pt x="91" y="1647"/>
                  </a:lnTo>
                  <a:lnTo>
                    <a:pt x="92" y="1647"/>
                  </a:lnTo>
                  <a:lnTo>
                    <a:pt x="92" y="1650"/>
                  </a:lnTo>
                  <a:lnTo>
                    <a:pt x="92" y="1648"/>
                  </a:lnTo>
                  <a:lnTo>
                    <a:pt x="93" y="1648"/>
                  </a:lnTo>
                  <a:lnTo>
                    <a:pt x="93" y="1651"/>
                  </a:lnTo>
                  <a:lnTo>
                    <a:pt x="93" y="1648"/>
                  </a:lnTo>
                  <a:lnTo>
                    <a:pt x="94" y="1648"/>
                  </a:lnTo>
                  <a:lnTo>
                    <a:pt x="94" y="1652"/>
                  </a:lnTo>
                  <a:lnTo>
                    <a:pt x="94" y="1648"/>
                  </a:lnTo>
                  <a:lnTo>
                    <a:pt x="95" y="1648"/>
                  </a:lnTo>
                  <a:lnTo>
                    <a:pt x="95" y="1651"/>
                  </a:lnTo>
                  <a:lnTo>
                    <a:pt x="95" y="1649"/>
                  </a:lnTo>
                  <a:lnTo>
                    <a:pt x="96" y="1649"/>
                  </a:lnTo>
                  <a:lnTo>
                    <a:pt x="96" y="1647"/>
                  </a:lnTo>
                  <a:lnTo>
                    <a:pt x="96" y="1648"/>
                  </a:lnTo>
                  <a:lnTo>
                    <a:pt x="97" y="1648"/>
                  </a:lnTo>
                  <a:lnTo>
                    <a:pt x="97" y="1651"/>
                  </a:lnTo>
                  <a:lnTo>
                    <a:pt x="97" y="1648"/>
                  </a:lnTo>
                  <a:lnTo>
                    <a:pt x="98" y="1648"/>
                  </a:lnTo>
                  <a:lnTo>
                    <a:pt x="98" y="1650"/>
                  </a:lnTo>
                  <a:lnTo>
                    <a:pt x="98" y="1648"/>
                  </a:lnTo>
                  <a:lnTo>
                    <a:pt x="99" y="1648"/>
                  </a:lnTo>
                  <a:lnTo>
                    <a:pt x="99" y="1650"/>
                  </a:lnTo>
                  <a:lnTo>
                    <a:pt x="99" y="1649"/>
                  </a:lnTo>
                  <a:lnTo>
                    <a:pt x="100" y="1649"/>
                  </a:lnTo>
                  <a:lnTo>
                    <a:pt x="100" y="1644"/>
                  </a:lnTo>
                  <a:lnTo>
                    <a:pt x="100" y="1645"/>
                  </a:lnTo>
                  <a:lnTo>
                    <a:pt x="101" y="1645"/>
                  </a:lnTo>
                  <a:lnTo>
                    <a:pt x="101" y="1650"/>
                  </a:lnTo>
                  <a:lnTo>
                    <a:pt x="101" y="1646"/>
                  </a:lnTo>
                  <a:lnTo>
                    <a:pt x="102" y="1646"/>
                  </a:lnTo>
                  <a:lnTo>
                    <a:pt x="102" y="1649"/>
                  </a:lnTo>
                  <a:lnTo>
                    <a:pt x="103" y="1649"/>
                  </a:lnTo>
                  <a:lnTo>
                    <a:pt x="103" y="1642"/>
                  </a:lnTo>
                  <a:lnTo>
                    <a:pt x="103" y="1650"/>
                  </a:lnTo>
                  <a:lnTo>
                    <a:pt x="103" y="1649"/>
                  </a:lnTo>
                  <a:lnTo>
                    <a:pt x="104" y="1649"/>
                  </a:lnTo>
                  <a:lnTo>
                    <a:pt x="104" y="1650"/>
                  </a:lnTo>
                  <a:lnTo>
                    <a:pt x="105" y="1650"/>
                  </a:lnTo>
                  <a:lnTo>
                    <a:pt x="105" y="1648"/>
                  </a:lnTo>
                  <a:lnTo>
                    <a:pt x="106" y="1648"/>
                  </a:lnTo>
                  <a:lnTo>
                    <a:pt x="106" y="1645"/>
                  </a:lnTo>
                  <a:lnTo>
                    <a:pt x="106" y="1646"/>
                  </a:lnTo>
                  <a:lnTo>
                    <a:pt x="107" y="1646"/>
                  </a:lnTo>
                  <a:lnTo>
                    <a:pt x="107" y="1651"/>
                  </a:lnTo>
                  <a:lnTo>
                    <a:pt x="107" y="1650"/>
                  </a:lnTo>
                  <a:lnTo>
                    <a:pt x="108" y="1650"/>
                  </a:lnTo>
                  <a:lnTo>
                    <a:pt x="108" y="1651"/>
                  </a:lnTo>
                  <a:lnTo>
                    <a:pt x="109" y="1650"/>
                  </a:lnTo>
                  <a:lnTo>
                    <a:pt x="109" y="1649"/>
                  </a:lnTo>
                  <a:lnTo>
                    <a:pt x="110" y="1649"/>
                  </a:lnTo>
                  <a:lnTo>
                    <a:pt x="110" y="1651"/>
                  </a:lnTo>
                  <a:lnTo>
                    <a:pt x="111" y="1651"/>
                  </a:lnTo>
                  <a:lnTo>
                    <a:pt x="111" y="1645"/>
                  </a:lnTo>
                  <a:lnTo>
                    <a:pt x="111" y="1648"/>
                  </a:lnTo>
                  <a:lnTo>
                    <a:pt x="112" y="1648"/>
                  </a:lnTo>
                  <a:lnTo>
                    <a:pt x="112" y="1644"/>
                  </a:lnTo>
                  <a:lnTo>
                    <a:pt x="112" y="1646"/>
                  </a:lnTo>
                  <a:lnTo>
                    <a:pt x="113" y="1646"/>
                  </a:lnTo>
                  <a:lnTo>
                    <a:pt x="113" y="1650"/>
                  </a:lnTo>
                  <a:lnTo>
                    <a:pt x="113" y="1647"/>
                  </a:lnTo>
                  <a:lnTo>
                    <a:pt x="114" y="1647"/>
                  </a:lnTo>
                  <a:lnTo>
                    <a:pt x="114" y="1649"/>
                  </a:lnTo>
                  <a:lnTo>
                    <a:pt x="114" y="1648"/>
                  </a:lnTo>
                  <a:lnTo>
                    <a:pt x="115" y="1648"/>
                  </a:lnTo>
                  <a:lnTo>
                    <a:pt x="115" y="1650"/>
                  </a:lnTo>
                  <a:lnTo>
                    <a:pt x="116" y="1650"/>
                  </a:lnTo>
                  <a:lnTo>
                    <a:pt x="116" y="1647"/>
                  </a:lnTo>
                  <a:lnTo>
                    <a:pt x="116" y="1650"/>
                  </a:lnTo>
                  <a:lnTo>
                    <a:pt x="117" y="1650"/>
                  </a:lnTo>
                  <a:lnTo>
                    <a:pt x="117" y="1646"/>
                  </a:lnTo>
                  <a:lnTo>
                    <a:pt x="117" y="1648"/>
                  </a:lnTo>
                  <a:lnTo>
                    <a:pt x="118" y="1648"/>
                  </a:lnTo>
                  <a:lnTo>
                    <a:pt x="118" y="1651"/>
                  </a:lnTo>
                  <a:lnTo>
                    <a:pt x="118" y="1648"/>
                  </a:lnTo>
                  <a:lnTo>
                    <a:pt x="119" y="1648"/>
                  </a:lnTo>
                  <a:lnTo>
                    <a:pt x="119" y="1650"/>
                  </a:lnTo>
                  <a:lnTo>
                    <a:pt x="120" y="1648"/>
                  </a:lnTo>
                  <a:lnTo>
                    <a:pt x="120" y="1646"/>
                  </a:lnTo>
                  <a:lnTo>
                    <a:pt x="120" y="1647"/>
                  </a:lnTo>
                  <a:lnTo>
                    <a:pt x="121" y="1647"/>
                  </a:lnTo>
                  <a:lnTo>
                    <a:pt x="121" y="1649"/>
                  </a:lnTo>
                  <a:lnTo>
                    <a:pt x="122" y="1649"/>
                  </a:lnTo>
                  <a:lnTo>
                    <a:pt x="122" y="1642"/>
                  </a:lnTo>
                  <a:lnTo>
                    <a:pt x="122" y="1645"/>
                  </a:lnTo>
                  <a:lnTo>
                    <a:pt x="123" y="1645"/>
                  </a:lnTo>
                  <a:lnTo>
                    <a:pt x="123" y="1651"/>
                  </a:lnTo>
                  <a:lnTo>
                    <a:pt x="123" y="1647"/>
                  </a:lnTo>
                  <a:lnTo>
                    <a:pt x="124" y="1647"/>
                  </a:lnTo>
                  <a:lnTo>
                    <a:pt x="124" y="1650"/>
                  </a:lnTo>
                  <a:lnTo>
                    <a:pt x="124" y="1649"/>
                  </a:lnTo>
                  <a:lnTo>
                    <a:pt x="125" y="1649"/>
                  </a:lnTo>
                  <a:lnTo>
                    <a:pt x="125" y="1644"/>
                  </a:lnTo>
                  <a:lnTo>
                    <a:pt x="125" y="1645"/>
                  </a:lnTo>
                  <a:lnTo>
                    <a:pt x="126" y="1645"/>
                  </a:lnTo>
                  <a:lnTo>
                    <a:pt x="126" y="1647"/>
                  </a:lnTo>
                  <a:lnTo>
                    <a:pt x="126" y="1646"/>
                  </a:lnTo>
                  <a:lnTo>
                    <a:pt x="127" y="1646"/>
                  </a:lnTo>
                  <a:lnTo>
                    <a:pt x="127" y="1647"/>
                  </a:lnTo>
                  <a:lnTo>
                    <a:pt x="128" y="1647"/>
                  </a:lnTo>
                  <a:lnTo>
                    <a:pt x="128" y="1644"/>
                  </a:lnTo>
                  <a:lnTo>
                    <a:pt x="128" y="1649"/>
                  </a:lnTo>
                  <a:lnTo>
                    <a:pt x="128" y="1646"/>
                  </a:lnTo>
                  <a:lnTo>
                    <a:pt x="129" y="1646"/>
                  </a:lnTo>
                  <a:lnTo>
                    <a:pt x="129" y="1649"/>
                  </a:lnTo>
                  <a:lnTo>
                    <a:pt x="129" y="1646"/>
                  </a:lnTo>
                  <a:lnTo>
                    <a:pt x="130" y="1646"/>
                  </a:lnTo>
                  <a:lnTo>
                    <a:pt x="130" y="1650"/>
                  </a:lnTo>
                  <a:lnTo>
                    <a:pt x="130" y="1649"/>
                  </a:lnTo>
                  <a:lnTo>
                    <a:pt x="131" y="1649"/>
                  </a:lnTo>
                  <a:lnTo>
                    <a:pt x="131" y="1652"/>
                  </a:lnTo>
                  <a:lnTo>
                    <a:pt x="131" y="1650"/>
                  </a:lnTo>
                  <a:lnTo>
                    <a:pt x="132" y="1650"/>
                  </a:lnTo>
                  <a:lnTo>
                    <a:pt x="132" y="1648"/>
                  </a:lnTo>
                  <a:lnTo>
                    <a:pt x="132" y="1649"/>
                  </a:lnTo>
                  <a:lnTo>
                    <a:pt x="133" y="1649"/>
                  </a:lnTo>
                  <a:lnTo>
                    <a:pt x="133" y="1651"/>
                  </a:lnTo>
                  <a:lnTo>
                    <a:pt x="134" y="1649"/>
                  </a:lnTo>
                  <a:lnTo>
                    <a:pt x="134" y="1645"/>
                  </a:lnTo>
                  <a:lnTo>
                    <a:pt x="135" y="1645"/>
                  </a:lnTo>
                  <a:lnTo>
                    <a:pt x="135" y="1650"/>
                  </a:lnTo>
                  <a:lnTo>
                    <a:pt x="135" y="1649"/>
                  </a:lnTo>
                  <a:lnTo>
                    <a:pt x="136" y="1649"/>
                  </a:lnTo>
                  <a:lnTo>
                    <a:pt x="136" y="1651"/>
                  </a:lnTo>
                  <a:lnTo>
                    <a:pt x="137" y="1649"/>
                  </a:lnTo>
                  <a:lnTo>
                    <a:pt x="137" y="1647"/>
                  </a:lnTo>
                  <a:lnTo>
                    <a:pt x="137" y="1648"/>
                  </a:lnTo>
                  <a:lnTo>
                    <a:pt x="138" y="1648"/>
                  </a:lnTo>
                  <a:lnTo>
                    <a:pt x="138" y="1646"/>
                  </a:lnTo>
                  <a:lnTo>
                    <a:pt x="138" y="1648"/>
                  </a:lnTo>
                  <a:lnTo>
                    <a:pt x="139" y="1648"/>
                  </a:lnTo>
                  <a:lnTo>
                    <a:pt x="139" y="1644"/>
                  </a:lnTo>
                  <a:lnTo>
                    <a:pt x="139" y="1649"/>
                  </a:lnTo>
                  <a:lnTo>
                    <a:pt x="140" y="1649"/>
                  </a:lnTo>
                  <a:lnTo>
                    <a:pt x="140" y="1651"/>
                  </a:lnTo>
                  <a:lnTo>
                    <a:pt x="141" y="1649"/>
                  </a:lnTo>
                  <a:lnTo>
                    <a:pt x="141" y="1646"/>
                  </a:lnTo>
                  <a:lnTo>
                    <a:pt x="142" y="1646"/>
                  </a:lnTo>
                  <a:lnTo>
                    <a:pt x="142" y="1648"/>
                  </a:lnTo>
                  <a:lnTo>
                    <a:pt x="142" y="1647"/>
                  </a:lnTo>
                  <a:lnTo>
                    <a:pt x="143" y="1647"/>
                  </a:lnTo>
                  <a:lnTo>
                    <a:pt x="143" y="1650"/>
                  </a:lnTo>
                  <a:lnTo>
                    <a:pt x="143" y="1647"/>
                  </a:lnTo>
                  <a:lnTo>
                    <a:pt x="144" y="1647"/>
                  </a:lnTo>
                  <a:lnTo>
                    <a:pt x="144" y="1649"/>
                  </a:lnTo>
                  <a:lnTo>
                    <a:pt x="144" y="1647"/>
                  </a:lnTo>
                  <a:lnTo>
                    <a:pt x="145" y="1647"/>
                  </a:lnTo>
                  <a:lnTo>
                    <a:pt x="145" y="1649"/>
                  </a:lnTo>
                  <a:lnTo>
                    <a:pt x="145" y="1648"/>
                  </a:lnTo>
                  <a:lnTo>
                    <a:pt x="146" y="1648"/>
                  </a:lnTo>
                  <a:lnTo>
                    <a:pt x="146" y="1652"/>
                  </a:lnTo>
                  <a:lnTo>
                    <a:pt x="146" y="1650"/>
                  </a:lnTo>
                  <a:lnTo>
                    <a:pt x="147" y="1650"/>
                  </a:lnTo>
                  <a:lnTo>
                    <a:pt x="147" y="1644"/>
                  </a:lnTo>
                  <a:lnTo>
                    <a:pt x="147" y="1645"/>
                  </a:lnTo>
                  <a:lnTo>
                    <a:pt x="148" y="1645"/>
                  </a:lnTo>
                  <a:lnTo>
                    <a:pt x="148" y="1650"/>
                  </a:lnTo>
                  <a:lnTo>
                    <a:pt x="148" y="1648"/>
                  </a:lnTo>
                  <a:lnTo>
                    <a:pt x="149" y="1648"/>
                  </a:lnTo>
                  <a:lnTo>
                    <a:pt x="149" y="1651"/>
                  </a:lnTo>
                  <a:lnTo>
                    <a:pt x="150" y="1651"/>
                  </a:lnTo>
                  <a:lnTo>
                    <a:pt x="150" y="1647"/>
                  </a:lnTo>
                  <a:lnTo>
                    <a:pt x="151" y="1647"/>
                  </a:lnTo>
                  <a:lnTo>
                    <a:pt x="151" y="1651"/>
                  </a:lnTo>
                  <a:lnTo>
                    <a:pt x="151" y="1647"/>
                  </a:lnTo>
                  <a:lnTo>
                    <a:pt x="152" y="1647"/>
                  </a:lnTo>
                  <a:lnTo>
                    <a:pt x="152" y="1652"/>
                  </a:lnTo>
                  <a:lnTo>
                    <a:pt x="153" y="1647"/>
                  </a:lnTo>
                  <a:lnTo>
                    <a:pt x="153" y="1644"/>
                  </a:lnTo>
                  <a:lnTo>
                    <a:pt x="153" y="1647"/>
                  </a:lnTo>
                  <a:lnTo>
                    <a:pt x="154" y="1647"/>
                  </a:lnTo>
                  <a:lnTo>
                    <a:pt x="154" y="1652"/>
                  </a:lnTo>
                  <a:lnTo>
                    <a:pt x="154" y="1650"/>
                  </a:lnTo>
                  <a:lnTo>
                    <a:pt x="155" y="1650"/>
                  </a:lnTo>
                  <a:lnTo>
                    <a:pt x="155" y="1644"/>
                  </a:lnTo>
                  <a:lnTo>
                    <a:pt x="156" y="1644"/>
                  </a:lnTo>
                  <a:lnTo>
                    <a:pt x="156" y="1650"/>
                  </a:lnTo>
                  <a:lnTo>
                    <a:pt x="156" y="1649"/>
                  </a:lnTo>
                  <a:lnTo>
                    <a:pt x="157" y="1649"/>
                  </a:lnTo>
                  <a:lnTo>
                    <a:pt x="157" y="1650"/>
                  </a:lnTo>
                  <a:lnTo>
                    <a:pt x="158" y="1650"/>
                  </a:lnTo>
                  <a:lnTo>
                    <a:pt x="158" y="1648"/>
                  </a:lnTo>
                  <a:lnTo>
                    <a:pt x="158" y="1651"/>
                  </a:lnTo>
                  <a:lnTo>
                    <a:pt x="158" y="1649"/>
                  </a:lnTo>
                  <a:lnTo>
                    <a:pt x="159" y="1649"/>
                  </a:lnTo>
                  <a:lnTo>
                    <a:pt x="159" y="1643"/>
                  </a:lnTo>
                  <a:lnTo>
                    <a:pt x="159" y="1646"/>
                  </a:lnTo>
                  <a:lnTo>
                    <a:pt x="160" y="1646"/>
                  </a:lnTo>
                  <a:lnTo>
                    <a:pt x="160" y="1650"/>
                  </a:lnTo>
                  <a:lnTo>
                    <a:pt x="160" y="1649"/>
                  </a:lnTo>
                  <a:lnTo>
                    <a:pt x="161" y="1649"/>
                  </a:lnTo>
                  <a:lnTo>
                    <a:pt x="161" y="1650"/>
                  </a:lnTo>
                  <a:lnTo>
                    <a:pt x="162" y="1650"/>
                  </a:lnTo>
                  <a:lnTo>
                    <a:pt x="162" y="1648"/>
                  </a:lnTo>
                  <a:lnTo>
                    <a:pt x="162" y="1650"/>
                  </a:lnTo>
                  <a:lnTo>
                    <a:pt x="163" y="1650"/>
                  </a:lnTo>
                  <a:lnTo>
                    <a:pt x="163" y="1647"/>
                  </a:lnTo>
                  <a:lnTo>
                    <a:pt x="163" y="1648"/>
                  </a:lnTo>
                  <a:lnTo>
                    <a:pt x="164" y="1648"/>
                  </a:lnTo>
                  <a:lnTo>
                    <a:pt x="164" y="1651"/>
                  </a:lnTo>
                  <a:lnTo>
                    <a:pt x="165" y="1651"/>
                  </a:lnTo>
                  <a:lnTo>
                    <a:pt x="165" y="1647"/>
                  </a:lnTo>
                  <a:lnTo>
                    <a:pt x="165" y="1652"/>
                  </a:lnTo>
                  <a:lnTo>
                    <a:pt x="165" y="1647"/>
                  </a:lnTo>
                  <a:lnTo>
                    <a:pt x="166" y="1647"/>
                  </a:lnTo>
                  <a:lnTo>
                    <a:pt x="166" y="1650"/>
                  </a:lnTo>
                  <a:lnTo>
                    <a:pt x="166" y="1647"/>
                  </a:lnTo>
                  <a:lnTo>
                    <a:pt x="167" y="1647"/>
                  </a:lnTo>
                  <a:lnTo>
                    <a:pt x="167" y="1650"/>
                  </a:lnTo>
                  <a:lnTo>
                    <a:pt x="168" y="1650"/>
                  </a:lnTo>
                  <a:lnTo>
                    <a:pt x="168" y="1643"/>
                  </a:lnTo>
                  <a:lnTo>
                    <a:pt x="168" y="1644"/>
                  </a:lnTo>
                  <a:lnTo>
                    <a:pt x="169" y="1644"/>
                  </a:lnTo>
                  <a:lnTo>
                    <a:pt x="169" y="1648"/>
                  </a:lnTo>
                  <a:lnTo>
                    <a:pt x="170" y="1648"/>
                  </a:lnTo>
                  <a:lnTo>
                    <a:pt x="170" y="1641"/>
                  </a:lnTo>
                  <a:lnTo>
                    <a:pt x="170" y="1649"/>
                  </a:lnTo>
                  <a:lnTo>
                    <a:pt x="170" y="1642"/>
                  </a:lnTo>
                  <a:lnTo>
                    <a:pt x="171" y="1642"/>
                  </a:lnTo>
                  <a:lnTo>
                    <a:pt x="171" y="1649"/>
                  </a:lnTo>
                  <a:lnTo>
                    <a:pt x="171" y="1645"/>
                  </a:lnTo>
                  <a:lnTo>
                    <a:pt x="172" y="1645"/>
                  </a:lnTo>
                  <a:lnTo>
                    <a:pt x="172" y="1646"/>
                  </a:lnTo>
                  <a:lnTo>
                    <a:pt x="172" y="1645"/>
                  </a:lnTo>
                  <a:lnTo>
                    <a:pt x="173" y="1645"/>
                  </a:lnTo>
                  <a:lnTo>
                    <a:pt x="173" y="1648"/>
                  </a:lnTo>
                  <a:lnTo>
                    <a:pt x="174" y="1648"/>
                  </a:lnTo>
                  <a:lnTo>
                    <a:pt x="174" y="1643"/>
                  </a:lnTo>
                  <a:lnTo>
                    <a:pt x="174" y="1652"/>
                  </a:lnTo>
                  <a:lnTo>
                    <a:pt x="174" y="1643"/>
                  </a:lnTo>
                  <a:lnTo>
                    <a:pt x="175" y="1643"/>
                  </a:lnTo>
                  <a:lnTo>
                    <a:pt x="175" y="1648"/>
                  </a:lnTo>
                  <a:lnTo>
                    <a:pt x="175" y="1647"/>
                  </a:lnTo>
                  <a:lnTo>
                    <a:pt x="176" y="1647"/>
                  </a:lnTo>
                  <a:lnTo>
                    <a:pt x="176" y="1650"/>
                  </a:lnTo>
                  <a:lnTo>
                    <a:pt x="176" y="1647"/>
                  </a:lnTo>
                  <a:lnTo>
                    <a:pt x="177" y="1647"/>
                  </a:lnTo>
                  <a:lnTo>
                    <a:pt x="177" y="1651"/>
                  </a:lnTo>
                  <a:lnTo>
                    <a:pt x="177" y="1650"/>
                  </a:lnTo>
                  <a:lnTo>
                    <a:pt x="178" y="1650"/>
                  </a:lnTo>
                  <a:lnTo>
                    <a:pt x="178" y="1651"/>
                  </a:lnTo>
                  <a:lnTo>
                    <a:pt x="179" y="1650"/>
                  </a:lnTo>
                  <a:lnTo>
                    <a:pt x="179" y="1647"/>
                  </a:lnTo>
                  <a:lnTo>
                    <a:pt x="179" y="1648"/>
                  </a:lnTo>
                  <a:lnTo>
                    <a:pt x="180" y="1648"/>
                  </a:lnTo>
                  <a:lnTo>
                    <a:pt x="180" y="1650"/>
                  </a:lnTo>
                  <a:lnTo>
                    <a:pt x="180" y="1649"/>
                  </a:lnTo>
                  <a:lnTo>
                    <a:pt x="181" y="1649"/>
                  </a:lnTo>
                  <a:lnTo>
                    <a:pt x="181" y="1643"/>
                  </a:lnTo>
                  <a:lnTo>
                    <a:pt x="181" y="1649"/>
                  </a:lnTo>
                  <a:lnTo>
                    <a:pt x="182" y="1649"/>
                  </a:lnTo>
                  <a:lnTo>
                    <a:pt x="182" y="1650"/>
                  </a:lnTo>
                  <a:lnTo>
                    <a:pt x="183" y="1649"/>
                  </a:lnTo>
                  <a:lnTo>
                    <a:pt x="183" y="1645"/>
                  </a:lnTo>
                  <a:lnTo>
                    <a:pt x="183" y="1649"/>
                  </a:lnTo>
                  <a:lnTo>
                    <a:pt x="184" y="1649"/>
                  </a:lnTo>
                  <a:lnTo>
                    <a:pt x="184" y="1651"/>
                  </a:lnTo>
                  <a:lnTo>
                    <a:pt x="184" y="1650"/>
                  </a:lnTo>
                  <a:lnTo>
                    <a:pt x="185" y="1650"/>
                  </a:lnTo>
                  <a:lnTo>
                    <a:pt x="185" y="1647"/>
                  </a:lnTo>
                  <a:lnTo>
                    <a:pt x="186" y="1647"/>
                  </a:lnTo>
                  <a:lnTo>
                    <a:pt x="186" y="1650"/>
                  </a:lnTo>
                  <a:lnTo>
                    <a:pt x="187" y="1650"/>
                  </a:lnTo>
                  <a:lnTo>
                    <a:pt x="187" y="1646"/>
                  </a:lnTo>
                  <a:lnTo>
                    <a:pt x="187" y="1651"/>
                  </a:lnTo>
                  <a:lnTo>
                    <a:pt x="187" y="1646"/>
                  </a:lnTo>
                  <a:lnTo>
                    <a:pt x="188" y="1646"/>
                  </a:lnTo>
                  <a:lnTo>
                    <a:pt x="188" y="1649"/>
                  </a:lnTo>
                  <a:lnTo>
                    <a:pt x="188" y="1646"/>
                  </a:lnTo>
                  <a:lnTo>
                    <a:pt x="189" y="1646"/>
                  </a:lnTo>
                  <a:lnTo>
                    <a:pt x="189" y="1650"/>
                  </a:lnTo>
                  <a:lnTo>
                    <a:pt x="189" y="1649"/>
                  </a:lnTo>
                  <a:lnTo>
                    <a:pt x="190" y="1649"/>
                  </a:lnTo>
                  <a:lnTo>
                    <a:pt x="190" y="1642"/>
                  </a:lnTo>
                  <a:lnTo>
                    <a:pt x="190" y="1646"/>
                  </a:lnTo>
                  <a:lnTo>
                    <a:pt x="191" y="1646"/>
                  </a:lnTo>
                  <a:lnTo>
                    <a:pt x="191" y="1652"/>
                  </a:lnTo>
                  <a:lnTo>
                    <a:pt x="191" y="1650"/>
                  </a:lnTo>
                  <a:lnTo>
                    <a:pt x="192" y="1650"/>
                  </a:lnTo>
                  <a:lnTo>
                    <a:pt x="192" y="1645"/>
                  </a:lnTo>
                  <a:lnTo>
                    <a:pt x="193" y="1645"/>
                  </a:lnTo>
                  <a:lnTo>
                    <a:pt x="193" y="1648"/>
                  </a:lnTo>
                  <a:lnTo>
                    <a:pt x="193" y="1647"/>
                  </a:lnTo>
                  <a:lnTo>
                    <a:pt x="194" y="1647"/>
                  </a:lnTo>
                  <a:lnTo>
                    <a:pt x="194" y="1651"/>
                  </a:lnTo>
                  <a:lnTo>
                    <a:pt x="195" y="1647"/>
                  </a:lnTo>
                  <a:lnTo>
                    <a:pt x="195" y="1642"/>
                  </a:lnTo>
                  <a:lnTo>
                    <a:pt x="195" y="1647"/>
                  </a:lnTo>
                  <a:lnTo>
                    <a:pt x="196" y="1647"/>
                  </a:lnTo>
                  <a:lnTo>
                    <a:pt x="196" y="1650"/>
                  </a:lnTo>
                  <a:lnTo>
                    <a:pt x="197" y="1650"/>
                  </a:lnTo>
                  <a:lnTo>
                    <a:pt x="198" y="1650"/>
                  </a:lnTo>
                  <a:lnTo>
                    <a:pt x="198" y="1648"/>
                  </a:lnTo>
                  <a:lnTo>
                    <a:pt x="198" y="1650"/>
                  </a:lnTo>
                  <a:lnTo>
                    <a:pt x="199" y="1650"/>
                  </a:lnTo>
                  <a:lnTo>
                    <a:pt x="199" y="1647"/>
                  </a:lnTo>
                  <a:lnTo>
                    <a:pt x="200" y="1647"/>
                  </a:lnTo>
                  <a:lnTo>
                    <a:pt x="200" y="1649"/>
                  </a:lnTo>
                  <a:lnTo>
                    <a:pt x="200" y="1648"/>
                  </a:lnTo>
                  <a:lnTo>
                    <a:pt x="201" y="1648"/>
                  </a:lnTo>
                  <a:lnTo>
                    <a:pt x="201" y="1645"/>
                  </a:lnTo>
                  <a:lnTo>
                    <a:pt x="201" y="1647"/>
                  </a:lnTo>
                  <a:lnTo>
                    <a:pt x="202" y="1647"/>
                  </a:lnTo>
                  <a:lnTo>
                    <a:pt x="202" y="1649"/>
                  </a:lnTo>
                  <a:lnTo>
                    <a:pt x="202" y="1647"/>
                  </a:lnTo>
                  <a:lnTo>
                    <a:pt x="203" y="1647"/>
                  </a:lnTo>
                  <a:lnTo>
                    <a:pt x="203" y="1651"/>
                  </a:lnTo>
                  <a:lnTo>
                    <a:pt x="203" y="1650"/>
                  </a:lnTo>
                  <a:lnTo>
                    <a:pt x="204" y="1650"/>
                  </a:lnTo>
                  <a:lnTo>
                    <a:pt x="204" y="1651"/>
                  </a:lnTo>
                  <a:lnTo>
                    <a:pt x="205" y="1650"/>
                  </a:lnTo>
                  <a:lnTo>
                    <a:pt x="205" y="1646"/>
                  </a:lnTo>
                  <a:lnTo>
                    <a:pt x="205" y="1647"/>
                  </a:lnTo>
                  <a:lnTo>
                    <a:pt x="206" y="1647"/>
                  </a:lnTo>
                  <a:lnTo>
                    <a:pt x="206" y="1649"/>
                  </a:lnTo>
                  <a:lnTo>
                    <a:pt x="206" y="1647"/>
                  </a:lnTo>
                  <a:lnTo>
                    <a:pt x="207" y="1647"/>
                  </a:lnTo>
                  <a:lnTo>
                    <a:pt x="207" y="1650"/>
                  </a:lnTo>
                  <a:lnTo>
                    <a:pt x="208" y="1647"/>
                  </a:lnTo>
                  <a:lnTo>
                    <a:pt x="208" y="1645"/>
                  </a:lnTo>
                  <a:lnTo>
                    <a:pt x="208" y="1646"/>
                  </a:lnTo>
                  <a:lnTo>
                    <a:pt x="209" y="1646"/>
                  </a:lnTo>
                  <a:lnTo>
                    <a:pt x="209" y="1644"/>
                  </a:lnTo>
                  <a:lnTo>
                    <a:pt x="209" y="1647"/>
                  </a:lnTo>
                  <a:lnTo>
                    <a:pt x="210" y="1647"/>
                  </a:lnTo>
                  <a:lnTo>
                    <a:pt x="210" y="1651"/>
                  </a:lnTo>
                  <a:lnTo>
                    <a:pt x="210" y="1648"/>
                  </a:lnTo>
                  <a:lnTo>
                    <a:pt x="211" y="1648"/>
                  </a:lnTo>
                  <a:lnTo>
                    <a:pt x="211" y="1651"/>
                  </a:lnTo>
                  <a:lnTo>
                    <a:pt x="211" y="1649"/>
                  </a:lnTo>
                  <a:lnTo>
                    <a:pt x="212" y="1649"/>
                  </a:lnTo>
                  <a:lnTo>
                    <a:pt x="212" y="1647"/>
                  </a:lnTo>
                  <a:lnTo>
                    <a:pt x="212" y="1649"/>
                  </a:lnTo>
                  <a:lnTo>
                    <a:pt x="213" y="1649"/>
                  </a:lnTo>
                  <a:lnTo>
                    <a:pt x="213" y="1646"/>
                  </a:lnTo>
                  <a:lnTo>
                    <a:pt x="213" y="1652"/>
                  </a:lnTo>
                  <a:lnTo>
                    <a:pt x="213" y="1649"/>
                  </a:lnTo>
                  <a:lnTo>
                    <a:pt x="214" y="1649"/>
                  </a:lnTo>
                  <a:lnTo>
                    <a:pt x="214" y="1651"/>
                  </a:lnTo>
                  <a:lnTo>
                    <a:pt x="214" y="1650"/>
                  </a:lnTo>
                  <a:lnTo>
                    <a:pt x="215" y="1650"/>
                  </a:lnTo>
                  <a:lnTo>
                    <a:pt x="215" y="1648"/>
                  </a:lnTo>
                  <a:lnTo>
                    <a:pt x="216" y="1648"/>
                  </a:lnTo>
                  <a:lnTo>
                    <a:pt x="216" y="1647"/>
                  </a:lnTo>
                  <a:lnTo>
                    <a:pt x="217" y="1647"/>
                  </a:lnTo>
                  <a:lnTo>
                    <a:pt x="217" y="1649"/>
                  </a:lnTo>
                  <a:lnTo>
                    <a:pt x="218" y="1649"/>
                  </a:lnTo>
                  <a:lnTo>
                    <a:pt x="218" y="1650"/>
                  </a:lnTo>
                  <a:lnTo>
                    <a:pt x="219" y="1650"/>
                  </a:lnTo>
                  <a:lnTo>
                    <a:pt x="219" y="1648"/>
                  </a:lnTo>
                  <a:lnTo>
                    <a:pt x="220" y="1648"/>
                  </a:lnTo>
                  <a:lnTo>
                    <a:pt x="220" y="1651"/>
                  </a:lnTo>
                  <a:lnTo>
                    <a:pt x="220" y="1648"/>
                  </a:lnTo>
                  <a:lnTo>
                    <a:pt x="221" y="1648"/>
                  </a:lnTo>
                  <a:lnTo>
                    <a:pt x="221" y="1651"/>
                  </a:lnTo>
                  <a:lnTo>
                    <a:pt x="222" y="1648"/>
                  </a:lnTo>
                  <a:lnTo>
                    <a:pt x="222" y="1645"/>
                  </a:lnTo>
                  <a:lnTo>
                    <a:pt x="222" y="1648"/>
                  </a:lnTo>
                  <a:lnTo>
                    <a:pt x="223" y="1648"/>
                  </a:lnTo>
                  <a:lnTo>
                    <a:pt x="223" y="1644"/>
                  </a:lnTo>
                  <a:lnTo>
                    <a:pt x="223" y="1651"/>
                  </a:lnTo>
                  <a:lnTo>
                    <a:pt x="223" y="1650"/>
                  </a:lnTo>
                  <a:lnTo>
                    <a:pt x="224" y="1650"/>
                  </a:lnTo>
                  <a:lnTo>
                    <a:pt x="224" y="1643"/>
                  </a:lnTo>
                  <a:lnTo>
                    <a:pt x="224" y="1647"/>
                  </a:lnTo>
                  <a:lnTo>
                    <a:pt x="225" y="1647"/>
                  </a:lnTo>
                  <a:lnTo>
                    <a:pt x="225" y="1650"/>
                  </a:lnTo>
                  <a:lnTo>
                    <a:pt x="225" y="1647"/>
                  </a:lnTo>
                  <a:lnTo>
                    <a:pt x="226" y="1647"/>
                  </a:lnTo>
                  <a:lnTo>
                    <a:pt x="226" y="1651"/>
                  </a:lnTo>
                  <a:lnTo>
                    <a:pt x="226" y="1648"/>
                  </a:lnTo>
                  <a:lnTo>
                    <a:pt x="227" y="1648"/>
                  </a:lnTo>
                  <a:lnTo>
                    <a:pt x="227" y="1650"/>
                  </a:lnTo>
                  <a:lnTo>
                    <a:pt x="228" y="1648"/>
                  </a:lnTo>
                  <a:lnTo>
                    <a:pt x="228" y="1647"/>
                  </a:lnTo>
                  <a:lnTo>
                    <a:pt x="229" y="1647"/>
                  </a:lnTo>
                  <a:lnTo>
                    <a:pt x="229" y="1651"/>
                  </a:lnTo>
                  <a:lnTo>
                    <a:pt x="230" y="1647"/>
                  </a:lnTo>
                  <a:lnTo>
                    <a:pt x="230" y="1646"/>
                  </a:lnTo>
                  <a:lnTo>
                    <a:pt x="230" y="1647"/>
                  </a:lnTo>
                  <a:lnTo>
                    <a:pt x="231" y="1647"/>
                  </a:lnTo>
                  <a:lnTo>
                    <a:pt x="231" y="1645"/>
                  </a:lnTo>
                  <a:lnTo>
                    <a:pt x="231" y="1651"/>
                  </a:lnTo>
                  <a:lnTo>
                    <a:pt x="231" y="1647"/>
                  </a:lnTo>
                  <a:lnTo>
                    <a:pt x="232" y="1647"/>
                  </a:lnTo>
                  <a:lnTo>
                    <a:pt x="232" y="1650"/>
                  </a:lnTo>
                  <a:lnTo>
                    <a:pt x="232" y="1649"/>
                  </a:lnTo>
                  <a:lnTo>
                    <a:pt x="233" y="1649"/>
                  </a:lnTo>
                  <a:lnTo>
                    <a:pt x="233" y="1650"/>
                  </a:lnTo>
                  <a:lnTo>
                    <a:pt x="234" y="1650"/>
                  </a:lnTo>
                  <a:lnTo>
                    <a:pt x="234" y="1648"/>
                  </a:lnTo>
                  <a:lnTo>
                    <a:pt x="234" y="1650"/>
                  </a:lnTo>
                  <a:lnTo>
                    <a:pt x="235" y="1650"/>
                  </a:lnTo>
                  <a:lnTo>
                    <a:pt x="235" y="1644"/>
                  </a:lnTo>
                  <a:lnTo>
                    <a:pt x="235" y="1646"/>
                  </a:lnTo>
                  <a:lnTo>
                    <a:pt x="236" y="1646"/>
                  </a:lnTo>
                  <a:lnTo>
                    <a:pt x="236" y="1651"/>
                  </a:lnTo>
                  <a:lnTo>
                    <a:pt x="236" y="1650"/>
                  </a:lnTo>
                  <a:lnTo>
                    <a:pt x="237" y="1650"/>
                  </a:lnTo>
                  <a:lnTo>
                    <a:pt x="237" y="1652"/>
                  </a:lnTo>
                  <a:lnTo>
                    <a:pt x="238" y="1650"/>
                  </a:lnTo>
                  <a:lnTo>
                    <a:pt x="238" y="1645"/>
                  </a:lnTo>
                  <a:lnTo>
                    <a:pt x="238" y="1648"/>
                  </a:lnTo>
                  <a:lnTo>
                    <a:pt x="239" y="1648"/>
                  </a:lnTo>
                  <a:lnTo>
                    <a:pt x="239" y="1649"/>
                  </a:lnTo>
                  <a:lnTo>
                    <a:pt x="240" y="1649"/>
                  </a:lnTo>
                  <a:lnTo>
                    <a:pt x="240" y="1644"/>
                  </a:lnTo>
                  <a:lnTo>
                    <a:pt x="240" y="1652"/>
                  </a:lnTo>
                  <a:lnTo>
                    <a:pt x="240" y="1645"/>
                  </a:lnTo>
                  <a:lnTo>
                    <a:pt x="241" y="1645"/>
                  </a:lnTo>
                  <a:lnTo>
                    <a:pt x="241" y="1652"/>
                  </a:lnTo>
                  <a:lnTo>
                    <a:pt x="241" y="1645"/>
                  </a:lnTo>
                  <a:lnTo>
                    <a:pt x="242" y="1645"/>
                  </a:lnTo>
                  <a:lnTo>
                    <a:pt x="242" y="1649"/>
                  </a:lnTo>
                  <a:lnTo>
                    <a:pt x="242" y="1647"/>
                  </a:lnTo>
                  <a:lnTo>
                    <a:pt x="243" y="1647"/>
                  </a:lnTo>
                  <a:lnTo>
                    <a:pt x="243" y="1650"/>
                  </a:lnTo>
                  <a:lnTo>
                    <a:pt x="244" y="1647"/>
                  </a:lnTo>
                  <a:lnTo>
                    <a:pt x="244" y="1644"/>
                  </a:lnTo>
                  <a:lnTo>
                    <a:pt x="245" y="1644"/>
                  </a:lnTo>
                  <a:lnTo>
                    <a:pt x="245" y="1650"/>
                  </a:lnTo>
                  <a:lnTo>
                    <a:pt x="245" y="1649"/>
                  </a:lnTo>
                  <a:lnTo>
                    <a:pt x="246" y="1649"/>
                  </a:lnTo>
                  <a:lnTo>
                    <a:pt x="246" y="1651"/>
                  </a:lnTo>
                  <a:lnTo>
                    <a:pt x="246" y="1649"/>
                  </a:lnTo>
                  <a:lnTo>
                    <a:pt x="247" y="1649"/>
                  </a:lnTo>
                  <a:lnTo>
                    <a:pt x="247" y="1650"/>
                  </a:lnTo>
                  <a:lnTo>
                    <a:pt x="248" y="1650"/>
                  </a:lnTo>
                  <a:lnTo>
                    <a:pt x="248" y="1646"/>
                  </a:lnTo>
                  <a:lnTo>
                    <a:pt x="248" y="1651"/>
                  </a:lnTo>
                  <a:lnTo>
                    <a:pt x="248" y="1646"/>
                  </a:lnTo>
                  <a:lnTo>
                    <a:pt x="249" y="1646"/>
                  </a:lnTo>
                  <a:lnTo>
                    <a:pt x="249" y="1649"/>
                  </a:lnTo>
                  <a:lnTo>
                    <a:pt x="250" y="1649"/>
                  </a:lnTo>
                  <a:lnTo>
                    <a:pt x="250" y="1644"/>
                  </a:lnTo>
                  <a:lnTo>
                    <a:pt x="250" y="1650"/>
                  </a:lnTo>
                  <a:lnTo>
                    <a:pt x="250" y="1646"/>
                  </a:lnTo>
                  <a:lnTo>
                    <a:pt x="251" y="1646"/>
                  </a:lnTo>
                  <a:lnTo>
                    <a:pt x="251" y="1650"/>
                  </a:lnTo>
                  <a:lnTo>
                    <a:pt x="252" y="1646"/>
                  </a:lnTo>
                  <a:lnTo>
                    <a:pt x="252" y="1617"/>
                  </a:lnTo>
                  <a:lnTo>
                    <a:pt x="252" y="1640"/>
                  </a:lnTo>
                  <a:lnTo>
                    <a:pt x="253" y="1640"/>
                  </a:lnTo>
                  <a:lnTo>
                    <a:pt x="253" y="1650"/>
                  </a:lnTo>
                  <a:lnTo>
                    <a:pt x="253" y="1643"/>
                  </a:lnTo>
                  <a:lnTo>
                    <a:pt x="254" y="1643"/>
                  </a:lnTo>
                  <a:lnTo>
                    <a:pt x="254" y="1650"/>
                  </a:lnTo>
                  <a:lnTo>
                    <a:pt x="254" y="1644"/>
                  </a:lnTo>
                  <a:lnTo>
                    <a:pt x="255" y="1644"/>
                  </a:lnTo>
                  <a:lnTo>
                    <a:pt x="255" y="1650"/>
                  </a:lnTo>
                  <a:lnTo>
                    <a:pt x="255" y="1648"/>
                  </a:lnTo>
                  <a:lnTo>
                    <a:pt x="256" y="1648"/>
                  </a:lnTo>
                  <a:lnTo>
                    <a:pt x="256" y="1652"/>
                  </a:lnTo>
                  <a:lnTo>
                    <a:pt x="257" y="1652"/>
                  </a:lnTo>
                  <a:lnTo>
                    <a:pt x="257" y="1647"/>
                  </a:lnTo>
                  <a:lnTo>
                    <a:pt x="257" y="1649"/>
                  </a:lnTo>
                  <a:lnTo>
                    <a:pt x="258" y="1649"/>
                  </a:lnTo>
                  <a:lnTo>
                    <a:pt x="258" y="1650"/>
                  </a:lnTo>
                  <a:lnTo>
                    <a:pt x="259" y="1649"/>
                  </a:lnTo>
                  <a:lnTo>
                    <a:pt x="259" y="1645"/>
                  </a:lnTo>
                  <a:lnTo>
                    <a:pt x="259" y="1646"/>
                  </a:lnTo>
                  <a:lnTo>
                    <a:pt x="260" y="1646"/>
                  </a:lnTo>
                  <a:lnTo>
                    <a:pt x="260" y="1650"/>
                  </a:lnTo>
                  <a:lnTo>
                    <a:pt x="260" y="1648"/>
                  </a:lnTo>
                  <a:lnTo>
                    <a:pt x="261" y="1648"/>
                  </a:lnTo>
                  <a:lnTo>
                    <a:pt x="262" y="1648"/>
                  </a:lnTo>
                  <a:lnTo>
                    <a:pt x="262" y="1649"/>
                  </a:lnTo>
                  <a:lnTo>
                    <a:pt x="263" y="1649"/>
                  </a:lnTo>
                  <a:lnTo>
                    <a:pt x="263" y="1622"/>
                  </a:lnTo>
                  <a:lnTo>
                    <a:pt x="263" y="1650"/>
                  </a:lnTo>
                  <a:lnTo>
                    <a:pt x="263" y="1647"/>
                  </a:lnTo>
                  <a:lnTo>
                    <a:pt x="264" y="1647"/>
                  </a:lnTo>
                  <a:lnTo>
                    <a:pt x="264" y="1611"/>
                  </a:lnTo>
                  <a:lnTo>
                    <a:pt x="264" y="1645"/>
                  </a:lnTo>
                  <a:lnTo>
                    <a:pt x="265" y="1645"/>
                  </a:lnTo>
                  <a:lnTo>
                    <a:pt x="265" y="1648"/>
                  </a:lnTo>
                  <a:lnTo>
                    <a:pt x="265" y="1646"/>
                  </a:lnTo>
                  <a:lnTo>
                    <a:pt x="266" y="1646"/>
                  </a:lnTo>
                  <a:lnTo>
                    <a:pt x="266" y="1649"/>
                  </a:lnTo>
                  <a:lnTo>
                    <a:pt x="266" y="1648"/>
                  </a:lnTo>
                  <a:lnTo>
                    <a:pt x="267" y="1648"/>
                  </a:lnTo>
                  <a:lnTo>
                    <a:pt x="267" y="1642"/>
                  </a:lnTo>
                  <a:lnTo>
                    <a:pt x="267" y="1648"/>
                  </a:lnTo>
                  <a:lnTo>
                    <a:pt x="268" y="1648"/>
                  </a:lnTo>
                  <a:lnTo>
                    <a:pt x="268" y="1641"/>
                  </a:lnTo>
                  <a:lnTo>
                    <a:pt x="268" y="1651"/>
                  </a:lnTo>
                  <a:lnTo>
                    <a:pt x="268" y="1644"/>
                  </a:lnTo>
                  <a:lnTo>
                    <a:pt x="269" y="1644"/>
                  </a:lnTo>
                  <a:lnTo>
                    <a:pt x="269" y="1651"/>
                  </a:lnTo>
                  <a:lnTo>
                    <a:pt x="269" y="1644"/>
                  </a:lnTo>
                  <a:lnTo>
                    <a:pt x="270" y="1644"/>
                  </a:lnTo>
                  <a:lnTo>
                    <a:pt x="270" y="1648"/>
                  </a:lnTo>
                  <a:lnTo>
                    <a:pt x="270" y="1647"/>
                  </a:lnTo>
                  <a:lnTo>
                    <a:pt x="271" y="1647"/>
                  </a:lnTo>
                  <a:lnTo>
                    <a:pt x="271" y="1650"/>
                  </a:lnTo>
                  <a:lnTo>
                    <a:pt x="271" y="1648"/>
                  </a:lnTo>
                  <a:lnTo>
                    <a:pt x="272" y="1648"/>
                  </a:lnTo>
                  <a:lnTo>
                    <a:pt x="272" y="1650"/>
                  </a:lnTo>
                  <a:lnTo>
                    <a:pt x="272" y="1648"/>
                  </a:lnTo>
                  <a:lnTo>
                    <a:pt x="273" y="1648"/>
                  </a:lnTo>
                  <a:lnTo>
                    <a:pt x="273" y="1650"/>
                  </a:lnTo>
                  <a:lnTo>
                    <a:pt x="273" y="1648"/>
                  </a:lnTo>
                  <a:lnTo>
                    <a:pt x="274" y="1648"/>
                  </a:lnTo>
                  <a:lnTo>
                    <a:pt x="274" y="1650"/>
                  </a:lnTo>
                  <a:lnTo>
                    <a:pt x="275" y="1648"/>
                  </a:lnTo>
                  <a:lnTo>
                    <a:pt x="275" y="1641"/>
                  </a:lnTo>
                  <a:lnTo>
                    <a:pt x="275" y="1648"/>
                  </a:lnTo>
                  <a:lnTo>
                    <a:pt x="276" y="1648"/>
                  </a:lnTo>
                  <a:lnTo>
                    <a:pt x="276" y="1651"/>
                  </a:lnTo>
                  <a:lnTo>
                    <a:pt x="276" y="1650"/>
                  </a:lnTo>
                  <a:lnTo>
                    <a:pt x="277" y="1650"/>
                  </a:lnTo>
                  <a:lnTo>
                    <a:pt x="277" y="1643"/>
                  </a:lnTo>
                  <a:lnTo>
                    <a:pt x="277" y="1644"/>
                  </a:lnTo>
                  <a:lnTo>
                    <a:pt x="278" y="1644"/>
                  </a:lnTo>
                  <a:lnTo>
                    <a:pt x="278" y="1646"/>
                  </a:lnTo>
                  <a:lnTo>
                    <a:pt x="279" y="1646"/>
                  </a:lnTo>
                  <a:lnTo>
                    <a:pt x="279" y="1651"/>
                  </a:lnTo>
                  <a:lnTo>
                    <a:pt x="280" y="1651"/>
                  </a:lnTo>
                  <a:lnTo>
                    <a:pt x="280" y="1644"/>
                  </a:lnTo>
                  <a:lnTo>
                    <a:pt x="280" y="1649"/>
                  </a:lnTo>
                  <a:lnTo>
                    <a:pt x="281" y="1649"/>
                  </a:lnTo>
                  <a:lnTo>
                    <a:pt x="281" y="1643"/>
                  </a:lnTo>
                  <a:lnTo>
                    <a:pt x="281" y="1646"/>
                  </a:lnTo>
                  <a:lnTo>
                    <a:pt x="282" y="1646"/>
                  </a:lnTo>
                  <a:lnTo>
                    <a:pt x="282" y="1649"/>
                  </a:lnTo>
                  <a:lnTo>
                    <a:pt x="282" y="1648"/>
                  </a:lnTo>
                  <a:lnTo>
                    <a:pt x="283" y="1648"/>
                  </a:lnTo>
                  <a:lnTo>
                    <a:pt x="283" y="1644"/>
                  </a:lnTo>
                  <a:lnTo>
                    <a:pt x="283" y="1646"/>
                  </a:lnTo>
                  <a:lnTo>
                    <a:pt x="284" y="1646"/>
                  </a:lnTo>
                  <a:lnTo>
                    <a:pt x="284" y="1649"/>
                  </a:lnTo>
                  <a:lnTo>
                    <a:pt x="284" y="1647"/>
                  </a:lnTo>
                  <a:lnTo>
                    <a:pt x="285" y="1647"/>
                  </a:lnTo>
                  <a:lnTo>
                    <a:pt x="285" y="1649"/>
                  </a:lnTo>
                  <a:lnTo>
                    <a:pt x="285" y="1647"/>
                  </a:lnTo>
                  <a:lnTo>
                    <a:pt x="286" y="1647"/>
                  </a:lnTo>
                  <a:lnTo>
                    <a:pt x="286" y="1649"/>
                  </a:lnTo>
                  <a:lnTo>
                    <a:pt x="287" y="1649"/>
                  </a:lnTo>
                  <a:lnTo>
                    <a:pt x="287" y="1646"/>
                  </a:lnTo>
                  <a:lnTo>
                    <a:pt x="287" y="1649"/>
                  </a:lnTo>
                  <a:lnTo>
                    <a:pt x="288" y="1649"/>
                  </a:lnTo>
                  <a:lnTo>
                    <a:pt x="288" y="1651"/>
                  </a:lnTo>
                  <a:lnTo>
                    <a:pt x="289" y="1651"/>
                  </a:lnTo>
                  <a:lnTo>
                    <a:pt x="289" y="1648"/>
                  </a:lnTo>
                  <a:lnTo>
                    <a:pt x="289" y="1649"/>
                  </a:lnTo>
                  <a:lnTo>
                    <a:pt x="290" y="1649"/>
                  </a:lnTo>
                  <a:lnTo>
                    <a:pt x="290" y="1645"/>
                  </a:lnTo>
                  <a:lnTo>
                    <a:pt x="291" y="1645"/>
                  </a:lnTo>
                  <a:lnTo>
                    <a:pt x="291" y="1649"/>
                  </a:lnTo>
                  <a:lnTo>
                    <a:pt x="291" y="1647"/>
                  </a:lnTo>
                  <a:lnTo>
                    <a:pt x="292" y="1647"/>
                  </a:lnTo>
                  <a:lnTo>
                    <a:pt x="292" y="1652"/>
                  </a:lnTo>
                  <a:lnTo>
                    <a:pt x="292" y="1648"/>
                  </a:lnTo>
                  <a:lnTo>
                    <a:pt x="293" y="1648"/>
                  </a:lnTo>
                  <a:lnTo>
                    <a:pt x="293" y="1646"/>
                  </a:lnTo>
                  <a:lnTo>
                    <a:pt x="293" y="1649"/>
                  </a:lnTo>
                  <a:lnTo>
                    <a:pt x="294" y="1649"/>
                  </a:lnTo>
                  <a:lnTo>
                    <a:pt x="294" y="1650"/>
                  </a:lnTo>
                  <a:lnTo>
                    <a:pt x="295" y="1650"/>
                  </a:lnTo>
                  <a:lnTo>
                    <a:pt x="295" y="1646"/>
                  </a:lnTo>
                  <a:lnTo>
                    <a:pt x="295" y="1651"/>
                  </a:lnTo>
                  <a:lnTo>
                    <a:pt x="295" y="1648"/>
                  </a:lnTo>
                  <a:lnTo>
                    <a:pt x="296" y="1648"/>
                  </a:lnTo>
                  <a:lnTo>
                    <a:pt x="296" y="1651"/>
                  </a:lnTo>
                  <a:lnTo>
                    <a:pt x="296" y="1649"/>
                  </a:lnTo>
                  <a:lnTo>
                    <a:pt x="297" y="1649"/>
                  </a:lnTo>
                  <a:lnTo>
                    <a:pt x="297" y="1650"/>
                  </a:lnTo>
                  <a:lnTo>
                    <a:pt x="298" y="1650"/>
                  </a:lnTo>
                  <a:lnTo>
                    <a:pt x="298" y="1648"/>
                  </a:lnTo>
                  <a:lnTo>
                    <a:pt x="298" y="1650"/>
                  </a:lnTo>
                  <a:lnTo>
                    <a:pt x="299" y="1650"/>
                  </a:lnTo>
                  <a:lnTo>
                    <a:pt x="299" y="1647"/>
                  </a:lnTo>
                  <a:lnTo>
                    <a:pt x="299" y="1651"/>
                  </a:lnTo>
                  <a:lnTo>
                    <a:pt x="299" y="1649"/>
                  </a:lnTo>
                  <a:lnTo>
                    <a:pt x="300" y="1649"/>
                  </a:lnTo>
                  <a:lnTo>
                    <a:pt x="300" y="1651"/>
                  </a:lnTo>
                  <a:lnTo>
                    <a:pt x="301" y="1649"/>
                  </a:lnTo>
                  <a:lnTo>
                    <a:pt x="301" y="1648"/>
                  </a:lnTo>
                  <a:lnTo>
                    <a:pt x="302" y="1648"/>
                  </a:lnTo>
                  <a:lnTo>
                    <a:pt x="302" y="1649"/>
                  </a:lnTo>
                  <a:lnTo>
                    <a:pt x="302" y="1648"/>
                  </a:lnTo>
                  <a:lnTo>
                    <a:pt x="303" y="1648"/>
                  </a:lnTo>
                  <a:lnTo>
                    <a:pt x="303" y="1650"/>
                  </a:lnTo>
                  <a:lnTo>
                    <a:pt x="304" y="1650"/>
                  </a:lnTo>
                  <a:lnTo>
                    <a:pt x="304" y="1647"/>
                  </a:lnTo>
                  <a:lnTo>
                    <a:pt x="304" y="1648"/>
                  </a:lnTo>
                  <a:lnTo>
                    <a:pt x="305" y="1648"/>
                  </a:lnTo>
                  <a:lnTo>
                    <a:pt x="305" y="1645"/>
                  </a:lnTo>
                  <a:lnTo>
                    <a:pt x="305" y="1647"/>
                  </a:lnTo>
                  <a:lnTo>
                    <a:pt x="306" y="1647"/>
                  </a:lnTo>
                  <a:lnTo>
                    <a:pt x="306" y="1649"/>
                  </a:lnTo>
                  <a:lnTo>
                    <a:pt x="306" y="1647"/>
                  </a:lnTo>
                  <a:lnTo>
                    <a:pt x="307" y="1647"/>
                  </a:lnTo>
                  <a:lnTo>
                    <a:pt x="307" y="1649"/>
                  </a:lnTo>
                  <a:lnTo>
                    <a:pt x="307" y="1648"/>
                  </a:lnTo>
                  <a:lnTo>
                    <a:pt x="308" y="1648"/>
                  </a:lnTo>
                  <a:lnTo>
                    <a:pt x="308" y="1650"/>
                  </a:lnTo>
                  <a:lnTo>
                    <a:pt x="309" y="1650"/>
                  </a:lnTo>
                  <a:lnTo>
                    <a:pt x="309" y="1651"/>
                  </a:lnTo>
                  <a:lnTo>
                    <a:pt x="310" y="1650"/>
                  </a:lnTo>
                  <a:lnTo>
                    <a:pt x="310" y="1647"/>
                  </a:lnTo>
                  <a:lnTo>
                    <a:pt x="310" y="1648"/>
                  </a:lnTo>
                  <a:lnTo>
                    <a:pt x="311" y="1648"/>
                  </a:lnTo>
                  <a:lnTo>
                    <a:pt x="311" y="1650"/>
                  </a:lnTo>
                  <a:lnTo>
                    <a:pt x="311" y="1648"/>
                  </a:lnTo>
                  <a:lnTo>
                    <a:pt x="312" y="1648"/>
                  </a:lnTo>
                  <a:lnTo>
                    <a:pt x="312" y="1651"/>
                  </a:lnTo>
                  <a:lnTo>
                    <a:pt x="312" y="1648"/>
                  </a:lnTo>
                  <a:lnTo>
                    <a:pt x="313" y="1648"/>
                  </a:lnTo>
                  <a:lnTo>
                    <a:pt x="313" y="1649"/>
                  </a:lnTo>
                  <a:lnTo>
                    <a:pt x="314" y="1648"/>
                  </a:lnTo>
                  <a:lnTo>
                    <a:pt x="314" y="1646"/>
                  </a:lnTo>
                  <a:lnTo>
                    <a:pt x="314" y="1648"/>
                  </a:lnTo>
                  <a:lnTo>
                    <a:pt x="315" y="1648"/>
                  </a:lnTo>
                  <a:lnTo>
                    <a:pt x="315" y="1644"/>
                  </a:lnTo>
                  <a:lnTo>
                    <a:pt x="315" y="1649"/>
                  </a:lnTo>
                  <a:lnTo>
                    <a:pt x="316" y="1649"/>
                  </a:lnTo>
                  <a:lnTo>
                    <a:pt x="316" y="1643"/>
                  </a:lnTo>
                  <a:lnTo>
                    <a:pt x="316" y="1645"/>
                  </a:lnTo>
                  <a:lnTo>
                    <a:pt x="317" y="1645"/>
                  </a:lnTo>
                  <a:lnTo>
                    <a:pt x="317" y="1651"/>
                  </a:lnTo>
                  <a:lnTo>
                    <a:pt x="317" y="1647"/>
                  </a:lnTo>
                  <a:lnTo>
                    <a:pt x="318" y="1647"/>
                  </a:lnTo>
                  <a:lnTo>
                    <a:pt x="318" y="1649"/>
                  </a:lnTo>
                  <a:lnTo>
                    <a:pt x="319" y="1649"/>
                  </a:lnTo>
                  <a:lnTo>
                    <a:pt x="319" y="1645"/>
                  </a:lnTo>
                  <a:lnTo>
                    <a:pt x="319" y="1650"/>
                  </a:lnTo>
                  <a:lnTo>
                    <a:pt x="319" y="1648"/>
                  </a:lnTo>
                  <a:lnTo>
                    <a:pt x="320" y="1648"/>
                  </a:lnTo>
                  <a:lnTo>
                    <a:pt x="320" y="1651"/>
                  </a:lnTo>
                  <a:lnTo>
                    <a:pt x="321" y="1648"/>
                  </a:lnTo>
                  <a:lnTo>
                    <a:pt x="321" y="1647"/>
                  </a:lnTo>
                  <a:lnTo>
                    <a:pt x="321" y="1648"/>
                  </a:lnTo>
                  <a:lnTo>
                    <a:pt x="322" y="1648"/>
                  </a:lnTo>
                  <a:lnTo>
                    <a:pt x="322" y="1646"/>
                  </a:lnTo>
                  <a:lnTo>
                    <a:pt x="322" y="1648"/>
                  </a:lnTo>
                  <a:lnTo>
                    <a:pt x="323" y="1648"/>
                  </a:lnTo>
                  <a:lnTo>
                    <a:pt x="323" y="1649"/>
                  </a:lnTo>
                  <a:lnTo>
                    <a:pt x="323" y="1648"/>
                  </a:lnTo>
                  <a:lnTo>
                    <a:pt x="324" y="1648"/>
                  </a:lnTo>
                  <a:lnTo>
                    <a:pt x="324" y="1650"/>
                  </a:lnTo>
                  <a:lnTo>
                    <a:pt x="325" y="1648"/>
                  </a:lnTo>
                  <a:lnTo>
                    <a:pt x="325" y="1646"/>
                  </a:lnTo>
                  <a:lnTo>
                    <a:pt x="325" y="1647"/>
                  </a:lnTo>
                  <a:lnTo>
                    <a:pt x="326" y="1647"/>
                  </a:lnTo>
                  <a:lnTo>
                    <a:pt x="326" y="1648"/>
                  </a:lnTo>
                  <a:lnTo>
                    <a:pt x="326" y="1647"/>
                  </a:lnTo>
                  <a:lnTo>
                    <a:pt x="327" y="1647"/>
                  </a:lnTo>
                  <a:lnTo>
                    <a:pt x="327" y="1650"/>
                  </a:lnTo>
                  <a:lnTo>
                    <a:pt x="327" y="1647"/>
                  </a:lnTo>
                  <a:lnTo>
                    <a:pt x="328" y="1647"/>
                  </a:lnTo>
                  <a:lnTo>
                    <a:pt x="328" y="1650"/>
                  </a:lnTo>
                  <a:lnTo>
                    <a:pt x="329" y="1650"/>
                  </a:lnTo>
                  <a:lnTo>
                    <a:pt x="329" y="1646"/>
                  </a:lnTo>
                  <a:lnTo>
                    <a:pt x="329" y="1647"/>
                  </a:lnTo>
                  <a:lnTo>
                    <a:pt x="330" y="1647"/>
                  </a:lnTo>
                  <a:lnTo>
                    <a:pt x="330" y="1649"/>
                  </a:lnTo>
                  <a:lnTo>
                    <a:pt x="331" y="1649"/>
                  </a:lnTo>
                  <a:lnTo>
                    <a:pt x="331" y="1643"/>
                  </a:lnTo>
                  <a:lnTo>
                    <a:pt x="331" y="1647"/>
                  </a:lnTo>
                  <a:lnTo>
                    <a:pt x="332" y="1647"/>
                  </a:lnTo>
                  <a:lnTo>
                    <a:pt x="332" y="1641"/>
                  </a:lnTo>
                  <a:lnTo>
                    <a:pt x="332" y="1644"/>
                  </a:lnTo>
                  <a:lnTo>
                    <a:pt x="333" y="1644"/>
                  </a:lnTo>
                  <a:lnTo>
                    <a:pt x="333" y="1650"/>
                  </a:lnTo>
                  <a:lnTo>
                    <a:pt x="333" y="1649"/>
                  </a:lnTo>
                  <a:lnTo>
                    <a:pt x="334" y="1649"/>
                  </a:lnTo>
                  <a:lnTo>
                    <a:pt x="334" y="1651"/>
                  </a:lnTo>
                  <a:lnTo>
                    <a:pt x="334" y="1649"/>
                  </a:lnTo>
                  <a:lnTo>
                    <a:pt x="335" y="1649"/>
                  </a:lnTo>
                  <a:lnTo>
                    <a:pt x="335" y="1650"/>
                  </a:lnTo>
                  <a:lnTo>
                    <a:pt x="336" y="1649"/>
                  </a:lnTo>
                  <a:lnTo>
                    <a:pt x="336" y="1648"/>
                  </a:lnTo>
                  <a:lnTo>
                    <a:pt x="336" y="1649"/>
                  </a:lnTo>
                  <a:lnTo>
                    <a:pt x="337" y="1649"/>
                  </a:lnTo>
                  <a:lnTo>
                    <a:pt x="337" y="1645"/>
                  </a:lnTo>
                  <a:lnTo>
                    <a:pt x="338" y="1645"/>
                  </a:lnTo>
                  <a:lnTo>
                    <a:pt x="338" y="1650"/>
                  </a:lnTo>
                  <a:lnTo>
                    <a:pt x="338" y="1646"/>
                  </a:lnTo>
                  <a:lnTo>
                    <a:pt x="339" y="1646"/>
                  </a:lnTo>
                  <a:lnTo>
                    <a:pt x="339" y="1650"/>
                  </a:lnTo>
                  <a:lnTo>
                    <a:pt x="339" y="1647"/>
                  </a:lnTo>
                  <a:lnTo>
                    <a:pt x="340" y="1647"/>
                  </a:lnTo>
                  <a:lnTo>
                    <a:pt x="340" y="1649"/>
                  </a:lnTo>
                  <a:lnTo>
                    <a:pt x="341" y="1649"/>
                  </a:lnTo>
                  <a:lnTo>
                    <a:pt x="341" y="1646"/>
                  </a:lnTo>
                  <a:lnTo>
                    <a:pt x="341" y="1650"/>
                  </a:lnTo>
                  <a:lnTo>
                    <a:pt x="341" y="1649"/>
                  </a:lnTo>
                  <a:lnTo>
                    <a:pt x="342" y="1649"/>
                  </a:lnTo>
                  <a:lnTo>
                    <a:pt x="342" y="1645"/>
                  </a:lnTo>
                  <a:lnTo>
                    <a:pt x="342" y="1649"/>
                  </a:lnTo>
                  <a:lnTo>
                    <a:pt x="343" y="1649"/>
                  </a:lnTo>
                  <a:lnTo>
                    <a:pt x="343" y="1642"/>
                  </a:lnTo>
                  <a:lnTo>
                    <a:pt x="343" y="1650"/>
                  </a:lnTo>
                  <a:lnTo>
                    <a:pt x="344" y="1642"/>
                  </a:lnTo>
                  <a:lnTo>
                    <a:pt x="344" y="1598"/>
                  </a:lnTo>
                  <a:lnTo>
                    <a:pt x="344" y="1637"/>
                  </a:lnTo>
                  <a:lnTo>
                    <a:pt x="345" y="1637"/>
                  </a:lnTo>
                  <a:lnTo>
                    <a:pt x="345" y="1649"/>
                  </a:lnTo>
                  <a:lnTo>
                    <a:pt x="345" y="1647"/>
                  </a:lnTo>
                  <a:lnTo>
                    <a:pt x="346" y="1647"/>
                  </a:lnTo>
                  <a:lnTo>
                    <a:pt x="346" y="1649"/>
                  </a:lnTo>
                  <a:lnTo>
                    <a:pt x="346" y="1647"/>
                  </a:lnTo>
                  <a:lnTo>
                    <a:pt x="347" y="1647"/>
                  </a:lnTo>
                  <a:lnTo>
                    <a:pt x="347" y="1652"/>
                  </a:lnTo>
                  <a:lnTo>
                    <a:pt x="347" y="1648"/>
                  </a:lnTo>
                  <a:lnTo>
                    <a:pt x="348" y="1648"/>
                  </a:lnTo>
                  <a:lnTo>
                    <a:pt x="348" y="1646"/>
                  </a:lnTo>
                  <a:lnTo>
                    <a:pt x="349" y="1646"/>
                  </a:lnTo>
                  <a:lnTo>
                    <a:pt x="349" y="1637"/>
                  </a:lnTo>
                  <a:lnTo>
                    <a:pt x="349" y="1646"/>
                  </a:lnTo>
                  <a:lnTo>
                    <a:pt x="350" y="1646"/>
                  </a:lnTo>
                  <a:lnTo>
                    <a:pt x="350" y="1636"/>
                  </a:lnTo>
                  <a:lnTo>
                    <a:pt x="350" y="1648"/>
                  </a:lnTo>
                  <a:lnTo>
                    <a:pt x="350" y="1646"/>
                  </a:lnTo>
                  <a:lnTo>
                    <a:pt x="351" y="1646"/>
                  </a:lnTo>
                  <a:lnTo>
                    <a:pt x="351" y="1649"/>
                  </a:lnTo>
                  <a:lnTo>
                    <a:pt x="351" y="1646"/>
                  </a:lnTo>
                  <a:lnTo>
                    <a:pt x="352" y="1646"/>
                  </a:lnTo>
                  <a:lnTo>
                    <a:pt x="352" y="1647"/>
                  </a:lnTo>
                  <a:lnTo>
                    <a:pt x="353" y="1647"/>
                  </a:lnTo>
                  <a:lnTo>
                    <a:pt x="353" y="1650"/>
                  </a:lnTo>
                  <a:lnTo>
                    <a:pt x="353" y="1649"/>
                  </a:lnTo>
                  <a:lnTo>
                    <a:pt x="354" y="1649"/>
                  </a:lnTo>
                  <a:lnTo>
                    <a:pt x="354" y="1646"/>
                  </a:lnTo>
                  <a:lnTo>
                    <a:pt x="354" y="1649"/>
                  </a:lnTo>
                  <a:lnTo>
                    <a:pt x="355" y="1649"/>
                  </a:lnTo>
                  <a:lnTo>
                    <a:pt x="355" y="1642"/>
                  </a:lnTo>
                  <a:lnTo>
                    <a:pt x="355" y="1643"/>
                  </a:lnTo>
                  <a:lnTo>
                    <a:pt x="356" y="1643"/>
                  </a:lnTo>
                  <a:lnTo>
                    <a:pt x="356" y="1651"/>
                  </a:lnTo>
                  <a:lnTo>
                    <a:pt x="356" y="1649"/>
                  </a:lnTo>
                  <a:lnTo>
                    <a:pt x="357" y="1649"/>
                  </a:lnTo>
                  <a:lnTo>
                    <a:pt x="357" y="1650"/>
                  </a:lnTo>
                  <a:lnTo>
                    <a:pt x="358" y="1650"/>
                  </a:lnTo>
                  <a:lnTo>
                    <a:pt x="358" y="1645"/>
                  </a:lnTo>
                  <a:lnTo>
                    <a:pt x="359" y="1645"/>
                  </a:lnTo>
                  <a:lnTo>
                    <a:pt x="359" y="1647"/>
                  </a:lnTo>
                  <a:lnTo>
                    <a:pt x="360" y="1647"/>
                  </a:lnTo>
                  <a:lnTo>
                    <a:pt x="360" y="1651"/>
                  </a:lnTo>
                  <a:lnTo>
                    <a:pt x="360" y="1649"/>
                  </a:lnTo>
                  <a:lnTo>
                    <a:pt x="361" y="1649"/>
                  </a:lnTo>
                  <a:lnTo>
                    <a:pt x="361" y="1651"/>
                  </a:lnTo>
                  <a:lnTo>
                    <a:pt x="362" y="1649"/>
                  </a:lnTo>
                  <a:lnTo>
                    <a:pt x="362" y="1644"/>
                  </a:lnTo>
                  <a:lnTo>
                    <a:pt x="362" y="1648"/>
                  </a:lnTo>
                  <a:lnTo>
                    <a:pt x="363" y="1648"/>
                  </a:lnTo>
                  <a:lnTo>
                    <a:pt x="363" y="1651"/>
                  </a:lnTo>
                  <a:lnTo>
                    <a:pt x="363" y="1649"/>
                  </a:lnTo>
                  <a:lnTo>
                    <a:pt x="364" y="1649"/>
                  </a:lnTo>
                  <a:lnTo>
                    <a:pt x="364" y="1647"/>
                  </a:lnTo>
                  <a:lnTo>
                    <a:pt x="364" y="1648"/>
                  </a:lnTo>
                  <a:lnTo>
                    <a:pt x="365" y="1648"/>
                  </a:lnTo>
                  <a:lnTo>
                    <a:pt x="365" y="1650"/>
                  </a:lnTo>
                  <a:lnTo>
                    <a:pt x="366" y="1648"/>
                  </a:lnTo>
                  <a:lnTo>
                    <a:pt x="366" y="1647"/>
                  </a:lnTo>
                  <a:lnTo>
                    <a:pt x="366" y="1648"/>
                  </a:lnTo>
                  <a:lnTo>
                    <a:pt x="367" y="1648"/>
                  </a:lnTo>
                  <a:lnTo>
                    <a:pt x="367" y="1651"/>
                  </a:lnTo>
                  <a:lnTo>
                    <a:pt x="367" y="1648"/>
                  </a:lnTo>
                  <a:lnTo>
                    <a:pt x="368" y="1648"/>
                  </a:lnTo>
                  <a:lnTo>
                    <a:pt x="368" y="1652"/>
                  </a:lnTo>
                  <a:lnTo>
                    <a:pt x="368" y="1649"/>
                  </a:lnTo>
                  <a:lnTo>
                    <a:pt x="369" y="1649"/>
                  </a:lnTo>
                  <a:lnTo>
                    <a:pt x="369" y="1644"/>
                  </a:lnTo>
                  <a:lnTo>
                    <a:pt x="369" y="1646"/>
                  </a:lnTo>
                  <a:lnTo>
                    <a:pt x="370" y="1646"/>
                  </a:lnTo>
                  <a:lnTo>
                    <a:pt x="370" y="1650"/>
                  </a:lnTo>
                  <a:lnTo>
                    <a:pt x="370" y="1646"/>
                  </a:lnTo>
                  <a:lnTo>
                    <a:pt x="371" y="1646"/>
                  </a:lnTo>
                  <a:lnTo>
                    <a:pt x="371" y="1647"/>
                  </a:lnTo>
                  <a:lnTo>
                    <a:pt x="371" y="1646"/>
                  </a:lnTo>
                  <a:lnTo>
                    <a:pt x="372" y="1646"/>
                  </a:lnTo>
                  <a:lnTo>
                    <a:pt x="372" y="1648"/>
                  </a:lnTo>
                  <a:lnTo>
                    <a:pt x="372" y="1649"/>
                  </a:lnTo>
                  <a:lnTo>
                    <a:pt x="373" y="1649"/>
                  </a:lnTo>
                  <a:lnTo>
                    <a:pt x="373" y="1650"/>
                  </a:lnTo>
                  <a:lnTo>
                    <a:pt x="374" y="1649"/>
                  </a:lnTo>
                  <a:lnTo>
                    <a:pt x="374" y="1647"/>
                  </a:lnTo>
                  <a:lnTo>
                    <a:pt x="374" y="1648"/>
                  </a:lnTo>
                  <a:lnTo>
                    <a:pt x="375" y="1648"/>
                  </a:lnTo>
                  <a:lnTo>
                    <a:pt x="375" y="1649"/>
                  </a:lnTo>
                  <a:lnTo>
                    <a:pt x="376" y="1649"/>
                  </a:lnTo>
                  <a:lnTo>
                    <a:pt x="376" y="1650"/>
                  </a:lnTo>
                  <a:lnTo>
                    <a:pt x="376" y="1649"/>
                  </a:lnTo>
                  <a:lnTo>
                    <a:pt x="377" y="1649"/>
                  </a:lnTo>
                  <a:lnTo>
                    <a:pt x="377" y="1651"/>
                  </a:lnTo>
                  <a:lnTo>
                    <a:pt x="377" y="1649"/>
                  </a:lnTo>
                  <a:lnTo>
                    <a:pt x="378" y="1649"/>
                  </a:lnTo>
                  <a:lnTo>
                    <a:pt x="378" y="1651"/>
                  </a:lnTo>
                  <a:lnTo>
                    <a:pt x="378" y="1649"/>
                  </a:lnTo>
                  <a:lnTo>
                    <a:pt x="379" y="1649"/>
                  </a:lnTo>
                  <a:lnTo>
                    <a:pt x="379" y="1651"/>
                  </a:lnTo>
                  <a:lnTo>
                    <a:pt x="380" y="1649"/>
                  </a:lnTo>
                  <a:lnTo>
                    <a:pt x="380" y="1647"/>
                  </a:lnTo>
                  <a:lnTo>
                    <a:pt x="380" y="1648"/>
                  </a:lnTo>
                  <a:lnTo>
                    <a:pt x="381" y="1648"/>
                  </a:lnTo>
                  <a:lnTo>
                    <a:pt x="381" y="1650"/>
                  </a:lnTo>
                  <a:lnTo>
                    <a:pt x="382" y="1650"/>
                  </a:lnTo>
                  <a:lnTo>
                    <a:pt x="382" y="1651"/>
                  </a:lnTo>
                  <a:lnTo>
                    <a:pt x="383" y="1650"/>
                  </a:lnTo>
                  <a:lnTo>
                    <a:pt x="383" y="1649"/>
                  </a:lnTo>
                  <a:lnTo>
                    <a:pt x="383" y="1650"/>
                  </a:lnTo>
                  <a:lnTo>
                    <a:pt x="384" y="1650"/>
                  </a:lnTo>
                  <a:lnTo>
                    <a:pt x="384" y="1648"/>
                  </a:lnTo>
                  <a:lnTo>
                    <a:pt x="384" y="1649"/>
                  </a:lnTo>
                  <a:lnTo>
                    <a:pt x="385" y="1649"/>
                  </a:lnTo>
                  <a:lnTo>
                    <a:pt x="385" y="1644"/>
                  </a:lnTo>
                  <a:lnTo>
                    <a:pt x="385" y="1648"/>
                  </a:lnTo>
                  <a:lnTo>
                    <a:pt x="386" y="1648"/>
                  </a:lnTo>
                  <a:lnTo>
                    <a:pt x="386" y="1649"/>
                  </a:lnTo>
                  <a:lnTo>
                    <a:pt x="387" y="1648"/>
                  </a:lnTo>
                  <a:lnTo>
                    <a:pt x="387" y="1646"/>
                  </a:lnTo>
                  <a:lnTo>
                    <a:pt x="387" y="1648"/>
                  </a:lnTo>
                  <a:lnTo>
                    <a:pt x="388" y="1648"/>
                  </a:lnTo>
                  <a:lnTo>
                    <a:pt x="388" y="1650"/>
                  </a:lnTo>
                  <a:lnTo>
                    <a:pt x="388" y="1649"/>
                  </a:lnTo>
                  <a:lnTo>
                    <a:pt x="389" y="1649"/>
                  </a:lnTo>
                  <a:lnTo>
                    <a:pt x="389" y="1646"/>
                  </a:lnTo>
                  <a:lnTo>
                    <a:pt x="390" y="1646"/>
                  </a:lnTo>
                  <a:lnTo>
                    <a:pt x="390" y="1647"/>
                  </a:lnTo>
                  <a:lnTo>
                    <a:pt x="391" y="1647"/>
                  </a:lnTo>
                  <a:lnTo>
                    <a:pt x="391" y="1649"/>
                  </a:lnTo>
                  <a:lnTo>
                    <a:pt x="392" y="1649"/>
                  </a:lnTo>
                  <a:lnTo>
                    <a:pt x="392" y="1652"/>
                  </a:lnTo>
                  <a:lnTo>
                    <a:pt x="393" y="1652"/>
                  </a:lnTo>
                  <a:lnTo>
                    <a:pt x="393" y="1647"/>
                  </a:lnTo>
                  <a:lnTo>
                    <a:pt x="394" y="1647"/>
                  </a:lnTo>
                  <a:lnTo>
                    <a:pt x="394" y="1650"/>
                  </a:lnTo>
                  <a:lnTo>
                    <a:pt x="395" y="1650"/>
                  </a:lnTo>
                  <a:lnTo>
                    <a:pt x="395" y="1646"/>
                  </a:lnTo>
                  <a:lnTo>
                    <a:pt x="396" y="1646"/>
                  </a:lnTo>
                  <a:lnTo>
                    <a:pt x="396" y="1648"/>
                  </a:lnTo>
                  <a:lnTo>
                    <a:pt x="397" y="1648"/>
                  </a:lnTo>
                  <a:lnTo>
                    <a:pt x="397" y="1649"/>
                  </a:lnTo>
                  <a:lnTo>
                    <a:pt x="398" y="1649"/>
                  </a:lnTo>
                  <a:lnTo>
                    <a:pt x="398" y="1647"/>
                  </a:lnTo>
                  <a:lnTo>
                    <a:pt x="398" y="1650"/>
                  </a:lnTo>
                  <a:lnTo>
                    <a:pt x="398" y="1649"/>
                  </a:lnTo>
                  <a:lnTo>
                    <a:pt x="399" y="1649"/>
                  </a:lnTo>
                  <a:lnTo>
                    <a:pt x="399" y="1650"/>
                  </a:lnTo>
                  <a:lnTo>
                    <a:pt x="400" y="1649"/>
                  </a:lnTo>
                  <a:lnTo>
                    <a:pt x="401" y="1649"/>
                  </a:lnTo>
                  <a:lnTo>
                    <a:pt x="401" y="1648"/>
                  </a:lnTo>
                  <a:lnTo>
                    <a:pt x="402" y="1648"/>
                  </a:lnTo>
                  <a:lnTo>
                    <a:pt x="402" y="1647"/>
                  </a:lnTo>
                  <a:lnTo>
                    <a:pt x="402" y="1648"/>
                  </a:lnTo>
                  <a:lnTo>
                    <a:pt x="403" y="1648"/>
                  </a:lnTo>
                  <a:lnTo>
                    <a:pt x="403" y="1645"/>
                  </a:lnTo>
                  <a:lnTo>
                    <a:pt x="403" y="1649"/>
                  </a:lnTo>
                  <a:lnTo>
                    <a:pt x="403" y="1645"/>
                  </a:lnTo>
                  <a:lnTo>
                    <a:pt x="404" y="1645"/>
                  </a:lnTo>
                  <a:lnTo>
                    <a:pt x="404" y="1647"/>
                  </a:lnTo>
                  <a:lnTo>
                    <a:pt x="404" y="1645"/>
                  </a:lnTo>
                  <a:lnTo>
                    <a:pt x="405" y="1645"/>
                  </a:lnTo>
                  <a:lnTo>
                    <a:pt x="405" y="1648"/>
                  </a:lnTo>
                  <a:lnTo>
                    <a:pt x="405" y="1645"/>
                  </a:lnTo>
                  <a:lnTo>
                    <a:pt x="406" y="1645"/>
                  </a:lnTo>
                  <a:lnTo>
                    <a:pt x="406" y="1647"/>
                  </a:lnTo>
                  <a:lnTo>
                    <a:pt x="406" y="1646"/>
                  </a:lnTo>
                  <a:lnTo>
                    <a:pt x="407" y="1646"/>
                  </a:lnTo>
                  <a:lnTo>
                    <a:pt x="407" y="1650"/>
                  </a:lnTo>
                  <a:lnTo>
                    <a:pt x="407" y="1649"/>
                  </a:lnTo>
                  <a:lnTo>
                    <a:pt x="408" y="1649"/>
                  </a:lnTo>
                  <a:lnTo>
                    <a:pt x="408" y="1652"/>
                  </a:lnTo>
                  <a:lnTo>
                    <a:pt x="408" y="1650"/>
                  </a:lnTo>
                  <a:lnTo>
                    <a:pt x="409" y="1650"/>
                  </a:lnTo>
                  <a:lnTo>
                    <a:pt x="409" y="1648"/>
                  </a:lnTo>
                  <a:lnTo>
                    <a:pt x="409" y="1649"/>
                  </a:lnTo>
                  <a:lnTo>
                    <a:pt x="410" y="1649"/>
                  </a:lnTo>
                  <a:lnTo>
                    <a:pt x="410" y="1650"/>
                  </a:lnTo>
                  <a:lnTo>
                    <a:pt x="411" y="1649"/>
                  </a:lnTo>
                  <a:lnTo>
                    <a:pt x="411" y="1643"/>
                  </a:lnTo>
                  <a:lnTo>
                    <a:pt x="411" y="1645"/>
                  </a:lnTo>
                  <a:lnTo>
                    <a:pt x="412" y="1645"/>
                  </a:lnTo>
                  <a:lnTo>
                    <a:pt x="412" y="1648"/>
                  </a:lnTo>
                  <a:lnTo>
                    <a:pt x="412" y="1646"/>
                  </a:lnTo>
                  <a:lnTo>
                    <a:pt x="413" y="1646"/>
                  </a:lnTo>
                  <a:lnTo>
                    <a:pt x="413" y="1651"/>
                  </a:lnTo>
                  <a:lnTo>
                    <a:pt x="413" y="1649"/>
                  </a:lnTo>
                  <a:lnTo>
                    <a:pt x="414" y="1649"/>
                  </a:lnTo>
                  <a:lnTo>
                    <a:pt x="414" y="1652"/>
                  </a:lnTo>
                  <a:lnTo>
                    <a:pt x="414" y="1650"/>
                  </a:lnTo>
                  <a:lnTo>
                    <a:pt x="415" y="1650"/>
                  </a:lnTo>
                  <a:lnTo>
                    <a:pt x="415" y="1647"/>
                  </a:lnTo>
                  <a:lnTo>
                    <a:pt x="416" y="1647"/>
                  </a:lnTo>
                  <a:lnTo>
                    <a:pt x="416" y="1648"/>
                  </a:lnTo>
                  <a:lnTo>
                    <a:pt x="417" y="1648"/>
                  </a:lnTo>
                  <a:lnTo>
                    <a:pt x="417" y="1651"/>
                  </a:lnTo>
                  <a:lnTo>
                    <a:pt x="417" y="1648"/>
                  </a:lnTo>
                  <a:lnTo>
                    <a:pt x="418" y="1648"/>
                  </a:lnTo>
                  <a:lnTo>
                    <a:pt x="418" y="1652"/>
                  </a:lnTo>
                  <a:lnTo>
                    <a:pt x="418" y="1650"/>
                  </a:lnTo>
                  <a:lnTo>
                    <a:pt x="419" y="1650"/>
                  </a:lnTo>
                  <a:lnTo>
                    <a:pt x="419" y="1645"/>
                  </a:lnTo>
                  <a:lnTo>
                    <a:pt x="420" y="1645"/>
                  </a:lnTo>
                  <a:lnTo>
                    <a:pt x="420" y="1648"/>
                  </a:lnTo>
                  <a:lnTo>
                    <a:pt x="420" y="1646"/>
                  </a:lnTo>
                  <a:lnTo>
                    <a:pt x="421" y="1646"/>
                  </a:lnTo>
                  <a:lnTo>
                    <a:pt x="421" y="1648"/>
                  </a:lnTo>
                  <a:lnTo>
                    <a:pt x="422" y="1648"/>
                  </a:lnTo>
                  <a:lnTo>
                    <a:pt x="422" y="1645"/>
                  </a:lnTo>
                  <a:lnTo>
                    <a:pt x="422" y="1649"/>
                  </a:lnTo>
                  <a:lnTo>
                    <a:pt x="422" y="1647"/>
                  </a:lnTo>
                  <a:lnTo>
                    <a:pt x="423" y="1647"/>
                  </a:lnTo>
                  <a:lnTo>
                    <a:pt x="423" y="1651"/>
                  </a:lnTo>
                  <a:lnTo>
                    <a:pt x="424" y="1647"/>
                  </a:lnTo>
                  <a:lnTo>
                    <a:pt x="424" y="1642"/>
                  </a:lnTo>
                  <a:lnTo>
                    <a:pt x="424" y="1645"/>
                  </a:lnTo>
                  <a:lnTo>
                    <a:pt x="425" y="1645"/>
                  </a:lnTo>
                  <a:lnTo>
                    <a:pt x="425" y="1650"/>
                  </a:lnTo>
                  <a:lnTo>
                    <a:pt x="425" y="1646"/>
                  </a:lnTo>
                  <a:lnTo>
                    <a:pt x="426" y="1646"/>
                  </a:lnTo>
                  <a:lnTo>
                    <a:pt x="426" y="1649"/>
                  </a:lnTo>
                  <a:lnTo>
                    <a:pt x="426" y="1647"/>
                  </a:lnTo>
                  <a:lnTo>
                    <a:pt x="427" y="1647"/>
                  </a:lnTo>
                  <a:lnTo>
                    <a:pt x="427" y="1650"/>
                  </a:lnTo>
                  <a:lnTo>
                    <a:pt x="427" y="1648"/>
                  </a:lnTo>
                  <a:lnTo>
                    <a:pt x="428" y="1648"/>
                  </a:lnTo>
                  <a:lnTo>
                    <a:pt x="428" y="1650"/>
                  </a:lnTo>
                  <a:lnTo>
                    <a:pt x="429" y="1648"/>
                  </a:lnTo>
                  <a:lnTo>
                    <a:pt x="429" y="1645"/>
                  </a:lnTo>
                  <a:lnTo>
                    <a:pt x="429" y="1646"/>
                  </a:lnTo>
                  <a:lnTo>
                    <a:pt x="430" y="1646"/>
                  </a:lnTo>
                  <a:lnTo>
                    <a:pt x="430" y="1641"/>
                  </a:lnTo>
                  <a:lnTo>
                    <a:pt x="430" y="1648"/>
                  </a:lnTo>
                  <a:lnTo>
                    <a:pt x="431" y="1648"/>
                  </a:lnTo>
                  <a:lnTo>
                    <a:pt x="431" y="1650"/>
                  </a:lnTo>
                  <a:lnTo>
                    <a:pt x="432" y="1650"/>
                  </a:lnTo>
                  <a:lnTo>
                    <a:pt x="432" y="1645"/>
                  </a:lnTo>
                  <a:lnTo>
                    <a:pt x="432" y="1647"/>
                  </a:lnTo>
                  <a:lnTo>
                    <a:pt x="433" y="1647"/>
                  </a:lnTo>
                  <a:lnTo>
                    <a:pt x="433" y="1649"/>
                  </a:lnTo>
                  <a:lnTo>
                    <a:pt x="434" y="1649"/>
                  </a:lnTo>
                  <a:lnTo>
                    <a:pt x="434" y="1646"/>
                  </a:lnTo>
                  <a:lnTo>
                    <a:pt x="434" y="1647"/>
                  </a:lnTo>
                  <a:lnTo>
                    <a:pt x="435" y="1647"/>
                  </a:lnTo>
                  <a:lnTo>
                    <a:pt x="435" y="1650"/>
                  </a:lnTo>
                  <a:lnTo>
                    <a:pt x="436" y="1650"/>
                  </a:lnTo>
                  <a:lnTo>
                    <a:pt x="436" y="1646"/>
                  </a:lnTo>
                  <a:lnTo>
                    <a:pt x="436" y="1648"/>
                  </a:lnTo>
                  <a:lnTo>
                    <a:pt x="437" y="1648"/>
                  </a:lnTo>
                  <a:lnTo>
                    <a:pt x="437" y="1650"/>
                  </a:lnTo>
                  <a:lnTo>
                    <a:pt x="437" y="1649"/>
                  </a:lnTo>
                  <a:lnTo>
                    <a:pt x="438" y="1649"/>
                  </a:lnTo>
                  <a:lnTo>
                    <a:pt x="438" y="1650"/>
                  </a:lnTo>
                  <a:lnTo>
                    <a:pt x="439" y="1650"/>
                  </a:lnTo>
                  <a:lnTo>
                    <a:pt x="439" y="1647"/>
                  </a:lnTo>
                  <a:lnTo>
                    <a:pt x="439" y="1650"/>
                  </a:lnTo>
                  <a:lnTo>
                    <a:pt x="440" y="1650"/>
                  </a:lnTo>
                  <a:lnTo>
                    <a:pt x="440" y="1646"/>
                  </a:lnTo>
                  <a:lnTo>
                    <a:pt x="441" y="1646"/>
                  </a:lnTo>
                  <a:lnTo>
                    <a:pt x="441" y="1650"/>
                  </a:lnTo>
                  <a:lnTo>
                    <a:pt x="441" y="1647"/>
                  </a:lnTo>
                  <a:lnTo>
                    <a:pt x="442" y="1647"/>
                  </a:lnTo>
                  <a:lnTo>
                    <a:pt x="442" y="1648"/>
                  </a:lnTo>
                  <a:lnTo>
                    <a:pt x="443" y="1648"/>
                  </a:lnTo>
                  <a:lnTo>
                    <a:pt x="443" y="1651"/>
                  </a:lnTo>
                  <a:lnTo>
                    <a:pt x="443" y="1648"/>
                  </a:lnTo>
                  <a:lnTo>
                    <a:pt x="444" y="1648"/>
                  </a:lnTo>
                  <a:lnTo>
                    <a:pt x="444" y="1650"/>
                  </a:lnTo>
                  <a:lnTo>
                    <a:pt x="444" y="1649"/>
                  </a:lnTo>
                  <a:lnTo>
                    <a:pt x="445" y="1649"/>
                  </a:lnTo>
                  <a:lnTo>
                    <a:pt x="445" y="1645"/>
                  </a:lnTo>
                  <a:lnTo>
                    <a:pt x="446" y="1645"/>
                  </a:lnTo>
                  <a:lnTo>
                    <a:pt x="446" y="1650"/>
                  </a:lnTo>
                  <a:lnTo>
                    <a:pt x="446" y="1647"/>
                  </a:lnTo>
                  <a:lnTo>
                    <a:pt x="447" y="1647"/>
                  </a:lnTo>
                  <a:lnTo>
                    <a:pt x="447" y="1650"/>
                  </a:lnTo>
                  <a:lnTo>
                    <a:pt x="447" y="1647"/>
                  </a:lnTo>
                  <a:lnTo>
                    <a:pt x="448" y="1647"/>
                  </a:lnTo>
                  <a:lnTo>
                    <a:pt x="448" y="1649"/>
                  </a:lnTo>
                  <a:lnTo>
                    <a:pt x="448" y="1650"/>
                  </a:lnTo>
                  <a:lnTo>
                    <a:pt x="449" y="1650"/>
                  </a:lnTo>
                  <a:lnTo>
                    <a:pt x="449" y="1651"/>
                  </a:lnTo>
                  <a:lnTo>
                    <a:pt x="450" y="1651"/>
                  </a:lnTo>
                  <a:lnTo>
                    <a:pt x="450" y="1647"/>
                  </a:lnTo>
                  <a:lnTo>
                    <a:pt x="451" y="1647"/>
                  </a:lnTo>
                  <a:lnTo>
                    <a:pt x="451" y="1651"/>
                  </a:lnTo>
                  <a:lnTo>
                    <a:pt x="451" y="1650"/>
                  </a:lnTo>
                  <a:lnTo>
                    <a:pt x="452" y="1650"/>
                  </a:lnTo>
                  <a:lnTo>
                    <a:pt x="452" y="1646"/>
                  </a:lnTo>
                  <a:lnTo>
                    <a:pt x="452" y="1649"/>
                  </a:lnTo>
                  <a:lnTo>
                    <a:pt x="453" y="1649"/>
                  </a:lnTo>
                  <a:lnTo>
                    <a:pt x="453" y="1645"/>
                  </a:lnTo>
                  <a:lnTo>
                    <a:pt x="453" y="1648"/>
                  </a:lnTo>
                  <a:lnTo>
                    <a:pt x="454" y="1648"/>
                  </a:lnTo>
                  <a:lnTo>
                    <a:pt x="454" y="1650"/>
                  </a:lnTo>
                  <a:lnTo>
                    <a:pt x="455" y="1648"/>
                  </a:lnTo>
                  <a:lnTo>
                    <a:pt x="455" y="1647"/>
                  </a:lnTo>
                  <a:lnTo>
                    <a:pt x="455" y="1649"/>
                  </a:lnTo>
                  <a:lnTo>
                    <a:pt x="456" y="1649"/>
                  </a:lnTo>
                  <a:lnTo>
                    <a:pt x="456" y="1650"/>
                  </a:lnTo>
                  <a:lnTo>
                    <a:pt x="456" y="1649"/>
                  </a:lnTo>
                  <a:lnTo>
                    <a:pt x="457" y="1649"/>
                  </a:lnTo>
                  <a:lnTo>
                    <a:pt x="457" y="1650"/>
                  </a:lnTo>
                  <a:lnTo>
                    <a:pt x="457" y="1649"/>
                  </a:lnTo>
                  <a:lnTo>
                    <a:pt x="458" y="1649"/>
                  </a:lnTo>
                  <a:lnTo>
                    <a:pt x="458" y="1651"/>
                  </a:lnTo>
                  <a:lnTo>
                    <a:pt x="458" y="1650"/>
                  </a:lnTo>
                  <a:lnTo>
                    <a:pt x="459" y="1650"/>
                  </a:lnTo>
                  <a:lnTo>
                    <a:pt x="459" y="1647"/>
                  </a:lnTo>
                  <a:lnTo>
                    <a:pt x="459" y="1649"/>
                  </a:lnTo>
                  <a:lnTo>
                    <a:pt x="460" y="1649"/>
                  </a:lnTo>
                  <a:lnTo>
                    <a:pt x="460" y="1651"/>
                  </a:lnTo>
                  <a:lnTo>
                    <a:pt x="461" y="1651"/>
                  </a:lnTo>
                  <a:lnTo>
                    <a:pt x="461" y="1647"/>
                  </a:lnTo>
                  <a:lnTo>
                    <a:pt x="461" y="1649"/>
                  </a:lnTo>
                  <a:lnTo>
                    <a:pt x="462" y="1649"/>
                  </a:lnTo>
                  <a:lnTo>
                    <a:pt x="462" y="1651"/>
                  </a:lnTo>
                  <a:lnTo>
                    <a:pt x="463" y="1651"/>
                  </a:lnTo>
                  <a:lnTo>
                    <a:pt x="463" y="1644"/>
                  </a:lnTo>
                  <a:lnTo>
                    <a:pt x="463" y="1646"/>
                  </a:lnTo>
                  <a:lnTo>
                    <a:pt x="464" y="1646"/>
                  </a:lnTo>
                  <a:lnTo>
                    <a:pt x="464" y="1643"/>
                  </a:lnTo>
                  <a:lnTo>
                    <a:pt x="464" y="1647"/>
                  </a:lnTo>
                  <a:lnTo>
                    <a:pt x="465" y="1647"/>
                  </a:lnTo>
                  <a:lnTo>
                    <a:pt x="465" y="1650"/>
                  </a:lnTo>
                  <a:lnTo>
                    <a:pt x="466" y="1650"/>
                  </a:lnTo>
                  <a:lnTo>
                    <a:pt x="467" y="1650"/>
                  </a:lnTo>
                  <a:lnTo>
                    <a:pt x="467" y="1647"/>
                  </a:lnTo>
                  <a:lnTo>
                    <a:pt x="468" y="1647"/>
                  </a:lnTo>
                  <a:lnTo>
                    <a:pt x="468" y="1642"/>
                  </a:lnTo>
                  <a:lnTo>
                    <a:pt x="468" y="1645"/>
                  </a:lnTo>
                  <a:lnTo>
                    <a:pt x="469" y="1645"/>
                  </a:lnTo>
                  <a:lnTo>
                    <a:pt x="469" y="1651"/>
                  </a:lnTo>
                  <a:lnTo>
                    <a:pt x="469" y="1648"/>
                  </a:lnTo>
                  <a:lnTo>
                    <a:pt x="470" y="1648"/>
                  </a:lnTo>
                  <a:lnTo>
                    <a:pt x="470" y="1649"/>
                  </a:lnTo>
                  <a:lnTo>
                    <a:pt x="471" y="1649"/>
                  </a:lnTo>
                  <a:lnTo>
                    <a:pt x="472" y="1649"/>
                  </a:lnTo>
                  <a:lnTo>
                    <a:pt x="472" y="1647"/>
                  </a:lnTo>
                  <a:lnTo>
                    <a:pt x="472" y="1648"/>
                  </a:lnTo>
                  <a:lnTo>
                    <a:pt x="473" y="1648"/>
                  </a:lnTo>
                  <a:lnTo>
                    <a:pt x="473" y="1645"/>
                  </a:lnTo>
                  <a:lnTo>
                    <a:pt x="473" y="1648"/>
                  </a:lnTo>
                  <a:lnTo>
                    <a:pt x="474" y="1648"/>
                  </a:lnTo>
                  <a:lnTo>
                    <a:pt x="474" y="1644"/>
                  </a:lnTo>
                  <a:lnTo>
                    <a:pt x="474" y="1651"/>
                  </a:lnTo>
                  <a:lnTo>
                    <a:pt x="474" y="1647"/>
                  </a:lnTo>
                  <a:lnTo>
                    <a:pt x="475" y="1647"/>
                  </a:lnTo>
                  <a:lnTo>
                    <a:pt x="475" y="1651"/>
                  </a:lnTo>
                  <a:lnTo>
                    <a:pt x="475" y="1648"/>
                  </a:lnTo>
                  <a:lnTo>
                    <a:pt x="476" y="1648"/>
                  </a:lnTo>
                  <a:lnTo>
                    <a:pt x="476" y="1650"/>
                  </a:lnTo>
                  <a:lnTo>
                    <a:pt x="476" y="1648"/>
                  </a:lnTo>
                  <a:lnTo>
                    <a:pt x="477" y="1648"/>
                  </a:lnTo>
                  <a:lnTo>
                    <a:pt x="477" y="1649"/>
                  </a:lnTo>
                  <a:lnTo>
                    <a:pt x="477" y="1648"/>
                  </a:lnTo>
                  <a:lnTo>
                    <a:pt x="478" y="1648"/>
                  </a:lnTo>
                  <a:lnTo>
                    <a:pt x="478" y="1650"/>
                  </a:lnTo>
                  <a:lnTo>
                    <a:pt x="479" y="1650"/>
                  </a:lnTo>
                  <a:lnTo>
                    <a:pt x="479" y="1652"/>
                  </a:lnTo>
                  <a:lnTo>
                    <a:pt x="480" y="1650"/>
                  </a:lnTo>
                  <a:lnTo>
                    <a:pt x="480" y="1646"/>
                  </a:lnTo>
                  <a:lnTo>
                    <a:pt x="481" y="1646"/>
                  </a:lnTo>
                  <a:lnTo>
                    <a:pt x="481" y="1634"/>
                  </a:lnTo>
                  <a:lnTo>
                    <a:pt x="481" y="1642"/>
                  </a:lnTo>
                  <a:lnTo>
                    <a:pt x="482" y="1642"/>
                  </a:lnTo>
                  <a:lnTo>
                    <a:pt x="482" y="1651"/>
                  </a:lnTo>
                  <a:lnTo>
                    <a:pt x="482" y="1649"/>
                  </a:lnTo>
                  <a:lnTo>
                    <a:pt x="483" y="1649"/>
                  </a:lnTo>
                  <a:lnTo>
                    <a:pt x="483" y="1650"/>
                  </a:lnTo>
                  <a:lnTo>
                    <a:pt x="483" y="1649"/>
                  </a:lnTo>
                  <a:lnTo>
                    <a:pt x="484" y="1649"/>
                  </a:lnTo>
                  <a:lnTo>
                    <a:pt x="484" y="1650"/>
                  </a:lnTo>
                  <a:lnTo>
                    <a:pt x="485" y="1650"/>
                  </a:lnTo>
                  <a:lnTo>
                    <a:pt x="485" y="1648"/>
                  </a:lnTo>
                  <a:lnTo>
                    <a:pt x="485" y="1651"/>
                  </a:lnTo>
                  <a:lnTo>
                    <a:pt x="485" y="1648"/>
                  </a:lnTo>
                  <a:lnTo>
                    <a:pt x="486" y="1648"/>
                  </a:lnTo>
                  <a:lnTo>
                    <a:pt x="486" y="1651"/>
                  </a:lnTo>
                  <a:lnTo>
                    <a:pt x="486" y="1648"/>
                  </a:lnTo>
                  <a:lnTo>
                    <a:pt x="487" y="1648"/>
                  </a:lnTo>
                  <a:lnTo>
                    <a:pt x="487" y="1649"/>
                  </a:lnTo>
                  <a:lnTo>
                    <a:pt x="488" y="1649"/>
                  </a:lnTo>
                  <a:lnTo>
                    <a:pt x="488" y="1647"/>
                  </a:lnTo>
                  <a:lnTo>
                    <a:pt x="488" y="1650"/>
                  </a:lnTo>
                  <a:lnTo>
                    <a:pt x="488" y="1647"/>
                  </a:lnTo>
                  <a:lnTo>
                    <a:pt x="489" y="1647"/>
                  </a:lnTo>
                  <a:lnTo>
                    <a:pt x="489" y="1650"/>
                  </a:lnTo>
                  <a:lnTo>
                    <a:pt x="489" y="1648"/>
                  </a:lnTo>
                  <a:lnTo>
                    <a:pt x="490" y="1648"/>
                  </a:lnTo>
                  <a:lnTo>
                    <a:pt x="490" y="1646"/>
                  </a:lnTo>
                  <a:lnTo>
                    <a:pt x="490" y="1648"/>
                  </a:lnTo>
                  <a:lnTo>
                    <a:pt x="491" y="1648"/>
                  </a:lnTo>
                  <a:lnTo>
                    <a:pt x="491" y="1649"/>
                  </a:lnTo>
                  <a:lnTo>
                    <a:pt x="492" y="1649"/>
                  </a:lnTo>
                  <a:lnTo>
                    <a:pt x="492" y="1624"/>
                  </a:lnTo>
                  <a:lnTo>
                    <a:pt x="493" y="1624"/>
                  </a:lnTo>
                  <a:lnTo>
                    <a:pt x="493" y="1570"/>
                  </a:lnTo>
                  <a:lnTo>
                    <a:pt x="493" y="1610"/>
                  </a:lnTo>
                  <a:lnTo>
                    <a:pt x="494" y="1610"/>
                  </a:lnTo>
                  <a:lnTo>
                    <a:pt x="494" y="1648"/>
                  </a:lnTo>
                  <a:lnTo>
                    <a:pt x="494" y="1646"/>
                  </a:lnTo>
                  <a:lnTo>
                    <a:pt x="495" y="1646"/>
                  </a:lnTo>
                  <a:lnTo>
                    <a:pt x="495" y="1647"/>
                  </a:lnTo>
                  <a:lnTo>
                    <a:pt x="496" y="1647"/>
                  </a:lnTo>
                  <a:lnTo>
                    <a:pt x="496" y="1645"/>
                  </a:lnTo>
                  <a:lnTo>
                    <a:pt x="496" y="1648"/>
                  </a:lnTo>
                  <a:lnTo>
                    <a:pt x="496" y="1649"/>
                  </a:lnTo>
                  <a:lnTo>
                    <a:pt x="497" y="1649"/>
                  </a:lnTo>
                  <a:lnTo>
                    <a:pt x="497" y="1651"/>
                  </a:lnTo>
                  <a:lnTo>
                    <a:pt x="498" y="1649"/>
                  </a:lnTo>
                  <a:lnTo>
                    <a:pt x="498" y="1642"/>
                  </a:lnTo>
                  <a:lnTo>
                    <a:pt x="498" y="1649"/>
                  </a:lnTo>
                  <a:lnTo>
                    <a:pt x="499" y="1649"/>
                  </a:lnTo>
                  <a:lnTo>
                    <a:pt x="499" y="1640"/>
                  </a:lnTo>
                  <a:lnTo>
                    <a:pt x="499" y="1650"/>
                  </a:lnTo>
                  <a:lnTo>
                    <a:pt x="499" y="1646"/>
                  </a:lnTo>
                  <a:lnTo>
                    <a:pt x="500" y="1646"/>
                  </a:lnTo>
                  <a:lnTo>
                    <a:pt x="500" y="1651"/>
                  </a:lnTo>
                  <a:lnTo>
                    <a:pt x="500" y="1646"/>
                  </a:lnTo>
                  <a:lnTo>
                    <a:pt x="501" y="1646"/>
                  </a:lnTo>
                  <a:lnTo>
                    <a:pt x="501" y="1648"/>
                  </a:lnTo>
                  <a:lnTo>
                    <a:pt x="502" y="1648"/>
                  </a:lnTo>
                  <a:lnTo>
                    <a:pt x="502" y="1649"/>
                  </a:lnTo>
                  <a:lnTo>
                    <a:pt x="503" y="1649"/>
                  </a:lnTo>
                  <a:lnTo>
                    <a:pt x="503" y="1651"/>
                  </a:lnTo>
                  <a:lnTo>
                    <a:pt x="504" y="1651"/>
                  </a:lnTo>
                  <a:lnTo>
                    <a:pt x="504" y="1642"/>
                  </a:lnTo>
                  <a:lnTo>
                    <a:pt x="504" y="1650"/>
                  </a:lnTo>
                  <a:lnTo>
                    <a:pt x="505" y="1650"/>
                  </a:lnTo>
                  <a:lnTo>
                    <a:pt x="505" y="1641"/>
                  </a:lnTo>
                  <a:lnTo>
                    <a:pt x="505" y="1647"/>
                  </a:lnTo>
                  <a:lnTo>
                    <a:pt x="506" y="1647"/>
                  </a:lnTo>
                  <a:lnTo>
                    <a:pt x="506" y="1650"/>
                  </a:lnTo>
                  <a:lnTo>
                    <a:pt x="506" y="1648"/>
                  </a:lnTo>
                  <a:lnTo>
                    <a:pt x="507" y="1648"/>
                  </a:lnTo>
                  <a:lnTo>
                    <a:pt x="507" y="1649"/>
                  </a:lnTo>
                  <a:lnTo>
                    <a:pt x="508" y="1649"/>
                  </a:lnTo>
                  <a:lnTo>
                    <a:pt x="508" y="1650"/>
                  </a:lnTo>
                  <a:lnTo>
                    <a:pt x="509" y="1650"/>
                  </a:lnTo>
                  <a:lnTo>
                    <a:pt x="509" y="1648"/>
                  </a:lnTo>
                  <a:lnTo>
                    <a:pt x="510" y="1648"/>
                  </a:lnTo>
                  <a:lnTo>
                    <a:pt x="510" y="1639"/>
                  </a:lnTo>
                  <a:lnTo>
                    <a:pt x="510" y="1642"/>
                  </a:lnTo>
                  <a:lnTo>
                    <a:pt x="511" y="1642"/>
                  </a:lnTo>
                  <a:lnTo>
                    <a:pt x="511" y="1651"/>
                  </a:lnTo>
                  <a:lnTo>
                    <a:pt x="511" y="1646"/>
                  </a:lnTo>
                  <a:lnTo>
                    <a:pt x="512" y="1646"/>
                  </a:lnTo>
                  <a:lnTo>
                    <a:pt x="512" y="1651"/>
                  </a:lnTo>
                  <a:lnTo>
                    <a:pt x="512" y="1647"/>
                  </a:lnTo>
                  <a:lnTo>
                    <a:pt x="513" y="1647"/>
                  </a:lnTo>
                  <a:lnTo>
                    <a:pt x="513" y="1649"/>
                  </a:lnTo>
                  <a:lnTo>
                    <a:pt x="513" y="1648"/>
                  </a:lnTo>
                  <a:lnTo>
                    <a:pt x="514" y="1648"/>
                  </a:lnTo>
                  <a:lnTo>
                    <a:pt x="514" y="1649"/>
                  </a:lnTo>
                  <a:lnTo>
                    <a:pt x="515" y="1649"/>
                  </a:lnTo>
                  <a:lnTo>
                    <a:pt x="515" y="1641"/>
                  </a:lnTo>
                  <a:lnTo>
                    <a:pt x="515" y="1651"/>
                  </a:lnTo>
                  <a:lnTo>
                    <a:pt x="515" y="1648"/>
                  </a:lnTo>
                  <a:lnTo>
                    <a:pt x="516" y="1648"/>
                  </a:lnTo>
                  <a:lnTo>
                    <a:pt x="516" y="1637"/>
                  </a:lnTo>
                  <a:lnTo>
                    <a:pt x="516" y="1647"/>
                  </a:lnTo>
                  <a:lnTo>
                    <a:pt x="517" y="1647"/>
                  </a:lnTo>
                  <a:lnTo>
                    <a:pt x="517" y="1650"/>
                  </a:lnTo>
                  <a:lnTo>
                    <a:pt x="518" y="1650"/>
                  </a:lnTo>
                  <a:lnTo>
                    <a:pt x="518" y="1646"/>
                  </a:lnTo>
                  <a:lnTo>
                    <a:pt x="518" y="1651"/>
                  </a:lnTo>
                  <a:lnTo>
                    <a:pt x="518" y="1647"/>
                  </a:lnTo>
                  <a:lnTo>
                    <a:pt x="519" y="1647"/>
                  </a:lnTo>
                  <a:lnTo>
                    <a:pt x="519" y="1651"/>
                  </a:lnTo>
                  <a:lnTo>
                    <a:pt x="519" y="1650"/>
                  </a:lnTo>
                  <a:lnTo>
                    <a:pt x="520" y="1650"/>
                  </a:lnTo>
                  <a:lnTo>
                    <a:pt x="520" y="1646"/>
                  </a:lnTo>
                  <a:lnTo>
                    <a:pt x="520" y="1649"/>
                  </a:lnTo>
                  <a:lnTo>
                    <a:pt x="521" y="1649"/>
                  </a:lnTo>
                  <a:lnTo>
                    <a:pt x="521" y="1650"/>
                  </a:lnTo>
                  <a:lnTo>
                    <a:pt x="521" y="1649"/>
                  </a:lnTo>
                  <a:lnTo>
                    <a:pt x="522" y="1649"/>
                  </a:lnTo>
                  <a:lnTo>
                    <a:pt x="522" y="1650"/>
                  </a:lnTo>
                  <a:lnTo>
                    <a:pt x="522" y="1649"/>
                  </a:lnTo>
                  <a:lnTo>
                    <a:pt x="523" y="1649"/>
                  </a:lnTo>
                  <a:lnTo>
                    <a:pt x="523" y="1650"/>
                  </a:lnTo>
                  <a:lnTo>
                    <a:pt x="524" y="1649"/>
                  </a:lnTo>
                  <a:lnTo>
                    <a:pt x="524" y="1647"/>
                  </a:lnTo>
                  <a:lnTo>
                    <a:pt x="524" y="1648"/>
                  </a:lnTo>
                  <a:lnTo>
                    <a:pt x="525" y="1648"/>
                  </a:lnTo>
                  <a:lnTo>
                    <a:pt x="525" y="1650"/>
                  </a:lnTo>
                  <a:lnTo>
                    <a:pt x="526" y="1648"/>
                  </a:lnTo>
                  <a:lnTo>
                    <a:pt x="527" y="1648"/>
                  </a:lnTo>
                  <a:lnTo>
                    <a:pt x="527" y="1650"/>
                  </a:lnTo>
                  <a:lnTo>
                    <a:pt x="528" y="1650"/>
                  </a:lnTo>
                  <a:lnTo>
                    <a:pt x="528" y="1651"/>
                  </a:lnTo>
                  <a:lnTo>
                    <a:pt x="529" y="1650"/>
                  </a:lnTo>
                  <a:lnTo>
                    <a:pt x="529" y="1648"/>
                  </a:lnTo>
                  <a:lnTo>
                    <a:pt x="530" y="1648"/>
                  </a:lnTo>
                  <a:lnTo>
                    <a:pt x="530" y="1649"/>
                  </a:lnTo>
                  <a:lnTo>
                    <a:pt x="530" y="1650"/>
                  </a:lnTo>
                  <a:lnTo>
                    <a:pt x="531" y="1650"/>
                  </a:lnTo>
                  <a:lnTo>
                    <a:pt x="531" y="1652"/>
                  </a:lnTo>
                  <a:lnTo>
                    <a:pt x="532" y="1650"/>
                  </a:lnTo>
                  <a:lnTo>
                    <a:pt x="532" y="1648"/>
                  </a:lnTo>
                  <a:lnTo>
                    <a:pt x="533" y="1648"/>
                  </a:lnTo>
                  <a:lnTo>
                    <a:pt x="533" y="1649"/>
                  </a:lnTo>
                  <a:lnTo>
                    <a:pt x="534" y="1649"/>
                  </a:lnTo>
                  <a:lnTo>
                    <a:pt x="535" y="1649"/>
                  </a:lnTo>
                  <a:lnTo>
                    <a:pt x="535" y="1650"/>
                  </a:lnTo>
                  <a:lnTo>
                    <a:pt x="536" y="1649"/>
                  </a:lnTo>
                  <a:lnTo>
                    <a:pt x="536" y="1647"/>
                  </a:lnTo>
                  <a:lnTo>
                    <a:pt x="536" y="1648"/>
                  </a:lnTo>
                  <a:lnTo>
                    <a:pt x="537" y="1648"/>
                  </a:lnTo>
                  <a:lnTo>
                    <a:pt x="537" y="1650"/>
                  </a:lnTo>
                  <a:lnTo>
                    <a:pt x="538" y="1648"/>
                  </a:lnTo>
                  <a:lnTo>
                    <a:pt x="538" y="1647"/>
                  </a:lnTo>
                  <a:lnTo>
                    <a:pt x="539" y="1647"/>
                  </a:lnTo>
                  <a:lnTo>
                    <a:pt x="539" y="1650"/>
                  </a:lnTo>
                  <a:lnTo>
                    <a:pt x="539" y="1648"/>
                  </a:lnTo>
                  <a:lnTo>
                    <a:pt x="540" y="1648"/>
                  </a:lnTo>
                  <a:lnTo>
                    <a:pt x="540" y="1650"/>
                  </a:lnTo>
                  <a:lnTo>
                    <a:pt x="540" y="1648"/>
                  </a:lnTo>
                  <a:lnTo>
                    <a:pt x="541" y="1648"/>
                  </a:lnTo>
                  <a:lnTo>
                    <a:pt x="541" y="1651"/>
                  </a:lnTo>
                  <a:lnTo>
                    <a:pt x="541" y="1649"/>
                  </a:lnTo>
                  <a:lnTo>
                    <a:pt x="542" y="1649"/>
                  </a:lnTo>
                  <a:lnTo>
                    <a:pt x="542" y="1650"/>
                  </a:lnTo>
                  <a:lnTo>
                    <a:pt x="543" y="1649"/>
                  </a:lnTo>
                  <a:lnTo>
                    <a:pt x="543" y="1648"/>
                  </a:lnTo>
                  <a:lnTo>
                    <a:pt x="544" y="1648"/>
                  </a:lnTo>
                  <a:lnTo>
                    <a:pt x="544" y="1649"/>
                  </a:lnTo>
                  <a:lnTo>
                    <a:pt x="545" y="1649"/>
                  </a:lnTo>
                  <a:lnTo>
                    <a:pt x="546" y="1649"/>
                  </a:lnTo>
                  <a:lnTo>
                    <a:pt x="546" y="1650"/>
                  </a:lnTo>
                  <a:lnTo>
                    <a:pt x="546" y="1649"/>
                  </a:lnTo>
                  <a:lnTo>
                    <a:pt x="547" y="1649"/>
                  </a:lnTo>
                  <a:lnTo>
                    <a:pt x="547" y="1651"/>
                  </a:lnTo>
                  <a:lnTo>
                    <a:pt x="548" y="1651"/>
                  </a:lnTo>
                  <a:lnTo>
                    <a:pt x="548" y="1647"/>
                  </a:lnTo>
                  <a:lnTo>
                    <a:pt x="549" y="1647"/>
                  </a:lnTo>
                  <a:lnTo>
                    <a:pt x="549" y="1651"/>
                  </a:lnTo>
                  <a:lnTo>
                    <a:pt x="549" y="1650"/>
                  </a:lnTo>
                  <a:lnTo>
                    <a:pt x="550" y="1650"/>
                  </a:lnTo>
                  <a:lnTo>
                    <a:pt x="550" y="1646"/>
                  </a:lnTo>
                  <a:lnTo>
                    <a:pt x="550" y="1647"/>
                  </a:lnTo>
                  <a:lnTo>
                    <a:pt x="551" y="1647"/>
                  </a:lnTo>
                  <a:lnTo>
                    <a:pt x="551" y="1651"/>
                  </a:lnTo>
                  <a:lnTo>
                    <a:pt x="551" y="1650"/>
                  </a:lnTo>
                  <a:lnTo>
                    <a:pt x="552" y="1650"/>
                  </a:lnTo>
                  <a:lnTo>
                    <a:pt x="552" y="1652"/>
                  </a:lnTo>
                  <a:lnTo>
                    <a:pt x="553" y="1650"/>
                  </a:lnTo>
                  <a:lnTo>
                    <a:pt x="554" y="1650"/>
                  </a:lnTo>
                  <a:lnTo>
                    <a:pt x="554" y="1648"/>
                  </a:lnTo>
                  <a:lnTo>
                    <a:pt x="554" y="1649"/>
                  </a:lnTo>
                  <a:lnTo>
                    <a:pt x="555" y="1649"/>
                  </a:lnTo>
                  <a:lnTo>
                    <a:pt x="555" y="1650"/>
                  </a:lnTo>
                  <a:lnTo>
                    <a:pt x="556" y="1650"/>
                  </a:lnTo>
                  <a:lnTo>
                    <a:pt x="556" y="1647"/>
                  </a:lnTo>
                  <a:lnTo>
                    <a:pt x="556" y="1648"/>
                  </a:lnTo>
                  <a:lnTo>
                    <a:pt x="557" y="1648"/>
                  </a:lnTo>
                  <a:lnTo>
                    <a:pt x="558" y="1648"/>
                  </a:lnTo>
                  <a:lnTo>
                    <a:pt x="558" y="1649"/>
                  </a:lnTo>
                  <a:lnTo>
                    <a:pt x="559" y="1648"/>
                  </a:lnTo>
                  <a:lnTo>
                    <a:pt x="559" y="1647"/>
                  </a:lnTo>
                  <a:lnTo>
                    <a:pt x="560" y="1647"/>
                  </a:lnTo>
                  <a:lnTo>
                    <a:pt x="560" y="1648"/>
                  </a:lnTo>
                  <a:lnTo>
                    <a:pt x="560" y="1647"/>
                  </a:lnTo>
                  <a:lnTo>
                    <a:pt x="561" y="1647"/>
                  </a:lnTo>
                  <a:lnTo>
                    <a:pt x="561" y="1650"/>
                  </a:lnTo>
                  <a:lnTo>
                    <a:pt x="562" y="1650"/>
                  </a:lnTo>
                  <a:lnTo>
                    <a:pt x="562" y="1646"/>
                  </a:lnTo>
                  <a:lnTo>
                    <a:pt x="562" y="1651"/>
                  </a:lnTo>
                  <a:lnTo>
                    <a:pt x="562" y="1647"/>
                  </a:lnTo>
                  <a:lnTo>
                    <a:pt x="563" y="1647"/>
                  </a:lnTo>
                  <a:lnTo>
                    <a:pt x="563" y="1651"/>
                  </a:lnTo>
                  <a:lnTo>
                    <a:pt x="563" y="1647"/>
                  </a:lnTo>
                  <a:lnTo>
                    <a:pt x="564" y="1647"/>
                  </a:lnTo>
                  <a:lnTo>
                    <a:pt x="564" y="1650"/>
                  </a:lnTo>
                  <a:lnTo>
                    <a:pt x="564" y="1649"/>
                  </a:lnTo>
                  <a:lnTo>
                    <a:pt x="565" y="1649"/>
                  </a:lnTo>
                  <a:lnTo>
                    <a:pt x="565" y="1650"/>
                  </a:lnTo>
                  <a:lnTo>
                    <a:pt x="565" y="1649"/>
                  </a:lnTo>
                  <a:lnTo>
                    <a:pt x="566" y="1649"/>
                  </a:lnTo>
                  <a:lnTo>
                    <a:pt x="566" y="1650"/>
                  </a:lnTo>
                  <a:lnTo>
                    <a:pt x="566" y="1649"/>
                  </a:lnTo>
                  <a:lnTo>
                    <a:pt x="567" y="1649"/>
                  </a:lnTo>
                  <a:lnTo>
                    <a:pt x="567" y="1650"/>
                  </a:lnTo>
                  <a:lnTo>
                    <a:pt x="568" y="1649"/>
                  </a:lnTo>
                  <a:lnTo>
                    <a:pt x="568" y="1647"/>
                  </a:lnTo>
                  <a:lnTo>
                    <a:pt x="568" y="1649"/>
                  </a:lnTo>
                  <a:lnTo>
                    <a:pt x="569" y="1649"/>
                  </a:lnTo>
                  <a:lnTo>
                    <a:pt x="569" y="1651"/>
                  </a:lnTo>
                  <a:lnTo>
                    <a:pt x="569" y="1650"/>
                  </a:lnTo>
                  <a:lnTo>
                    <a:pt x="570" y="1650"/>
                  </a:lnTo>
                  <a:lnTo>
                    <a:pt x="570" y="1651"/>
                  </a:lnTo>
                  <a:lnTo>
                    <a:pt x="571" y="1650"/>
                  </a:lnTo>
                  <a:lnTo>
                    <a:pt x="571" y="1649"/>
                  </a:lnTo>
                  <a:lnTo>
                    <a:pt x="572" y="1649"/>
                  </a:lnTo>
                  <a:lnTo>
                    <a:pt x="572" y="1648"/>
                  </a:lnTo>
                  <a:lnTo>
                    <a:pt x="572" y="1649"/>
                  </a:lnTo>
                  <a:lnTo>
                    <a:pt x="573" y="1649"/>
                  </a:lnTo>
                  <a:lnTo>
                    <a:pt x="573" y="1647"/>
                  </a:lnTo>
                  <a:lnTo>
                    <a:pt x="574" y="1647"/>
                  </a:lnTo>
                  <a:lnTo>
                    <a:pt x="574" y="1650"/>
                  </a:lnTo>
                  <a:lnTo>
                    <a:pt x="574" y="1647"/>
                  </a:lnTo>
                  <a:lnTo>
                    <a:pt x="575" y="1647"/>
                  </a:lnTo>
                  <a:lnTo>
                    <a:pt x="575" y="1650"/>
                  </a:lnTo>
                  <a:lnTo>
                    <a:pt x="575" y="1649"/>
                  </a:lnTo>
                  <a:lnTo>
                    <a:pt x="576" y="1649"/>
                  </a:lnTo>
                  <a:lnTo>
                    <a:pt x="576" y="1652"/>
                  </a:lnTo>
                  <a:lnTo>
                    <a:pt x="576" y="1651"/>
                  </a:lnTo>
                  <a:lnTo>
                    <a:pt x="577" y="1651"/>
                  </a:lnTo>
                  <a:lnTo>
                    <a:pt x="577" y="1646"/>
                  </a:lnTo>
                  <a:lnTo>
                    <a:pt x="577" y="1647"/>
                  </a:lnTo>
                  <a:lnTo>
                    <a:pt x="578" y="1647"/>
                  </a:lnTo>
                  <a:lnTo>
                    <a:pt x="578" y="1649"/>
                  </a:lnTo>
                  <a:lnTo>
                    <a:pt x="579" y="1647"/>
                  </a:lnTo>
                  <a:lnTo>
                    <a:pt x="579" y="1646"/>
                  </a:lnTo>
                  <a:lnTo>
                    <a:pt x="579" y="1647"/>
                  </a:lnTo>
                  <a:lnTo>
                    <a:pt x="580" y="1647"/>
                  </a:lnTo>
                  <a:lnTo>
                    <a:pt x="580" y="1645"/>
                  </a:lnTo>
                  <a:lnTo>
                    <a:pt x="580" y="1646"/>
                  </a:lnTo>
                  <a:lnTo>
                    <a:pt x="581" y="1646"/>
                  </a:lnTo>
                  <a:lnTo>
                    <a:pt x="581" y="1650"/>
                  </a:lnTo>
                  <a:lnTo>
                    <a:pt x="582" y="1650"/>
                  </a:lnTo>
                  <a:lnTo>
                    <a:pt x="583" y="1650"/>
                  </a:lnTo>
                  <a:lnTo>
                    <a:pt x="583" y="1648"/>
                  </a:lnTo>
                  <a:lnTo>
                    <a:pt x="584" y="1648"/>
                  </a:lnTo>
                  <a:lnTo>
                    <a:pt x="584" y="1650"/>
                  </a:lnTo>
                  <a:lnTo>
                    <a:pt x="584" y="1648"/>
                  </a:lnTo>
                  <a:lnTo>
                    <a:pt x="585" y="1648"/>
                  </a:lnTo>
                  <a:lnTo>
                    <a:pt x="585" y="1650"/>
                  </a:lnTo>
                  <a:lnTo>
                    <a:pt x="586" y="1650"/>
                  </a:lnTo>
                  <a:lnTo>
                    <a:pt x="587" y="1650"/>
                  </a:lnTo>
                  <a:lnTo>
                    <a:pt x="587" y="1651"/>
                  </a:lnTo>
                  <a:lnTo>
                    <a:pt x="588" y="1650"/>
                  </a:lnTo>
                  <a:lnTo>
                    <a:pt x="588" y="1645"/>
                  </a:lnTo>
                  <a:lnTo>
                    <a:pt x="588" y="1646"/>
                  </a:lnTo>
                  <a:lnTo>
                    <a:pt x="589" y="1646"/>
                  </a:lnTo>
                  <a:lnTo>
                    <a:pt x="589" y="1649"/>
                  </a:lnTo>
                  <a:lnTo>
                    <a:pt x="590" y="1646"/>
                  </a:lnTo>
                  <a:lnTo>
                    <a:pt x="590" y="1630"/>
                  </a:lnTo>
                  <a:lnTo>
                    <a:pt x="591" y="1630"/>
                  </a:lnTo>
                  <a:lnTo>
                    <a:pt x="591" y="1646"/>
                  </a:lnTo>
                  <a:lnTo>
                    <a:pt x="591" y="1644"/>
                  </a:lnTo>
                  <a:lnTo>
                    <a:pt x="592" y="1644"/>
                  </a:lnTo>
                  <a:lnTo>
                    <a:pt x="592" y="1647"/>
                  </a:lnTo>
                  <a:lnTo>
                    <a:pt x="592" y="1646"/>
                  </a:lnTo>
                  <a:lnTo>
                    <a:pt x="593" y="1646"/>
                  </a:lnTo>
                  <a:lnTo>
                    <a:pt x="593" y="1649"/>
                  </a:lnTo>
                  <a:lnTo>
                    <a:pt x="593" y="1646"/>
                  </a:lnTo>
                  <a:lnTo>
                    <a:pt x="594" y="1646"/>
                  </a:lnTo>
                  <a:lnTo>
                    <a:pt x="594" y="1649"/>
                  </a:lnTo>
                  <a:lnTo>
                    <a:pt x="594" y="1647"/>
                  </a:lnTo>
                  <a:lnTo>
                    <a:pt x="595" y="1647"/>
                  </a:lnTo>
                  <a:lnTo>
                    <a:pt x="595" y="1637"/>
                  </a:lnTo>
                  <a:lnTo>
                    <a:pt x="596" y="1637"/>
                  </a:lnTo>
                  <a:lnTo>
                    <a:pt x="596" y="1629"/>
                  </a:lnTo>
                  <a:lnTo>
                    <a:pt x="596" y="1633"/>
                  </a:lnTo>
                  <a:lnTo>
                    <a:pt x="597" y="1633"/>
                  </a:lnTo>
                  <a:lnTo>
                    <a:pt x="597" y="1647"/>
                  </a:lnTo>
                  <a:lnTo>
                    <a:pt x="598" y="1647"/>
                  </a:lnTo>
                  <a:lnTo>
                    <a:pt x="598" y="1648"/>
                  </a:lnTo>
                  <a:lnTo>
                    <a:pt x="599" y="1648"/>
                  </a:lnTo>
                  <a:lnTo>
                    <a:pt x="600" y="1648"/>
                  </a:lnTo>
                  <a:lnTo>
                    <a:pt x="600" y="1649"/>
                  </a:lnTo>
                  <a:lnTo>
                    <a:pt x="600" y="1648"/>
                  </a:lnTo>
                  <a:lnTo>
                    <a:pt x="601" y="1648"/>
                  </a:lnTo>
                  <a:lnTo>
                    <a:pt x="601" y="1649"/>
                  </a:lnTo>
                  <a:lnTo>
                    <a:pt x="602" y="1648"/>
                  </a:lnTo>
                  <a:lnTo>
                    <a:pt x="602" y="1647"/>
                  </a:lnTo>
                  <a:lnTo>
                    <a:pt x="602" y="1648"/>
                  </a:lnTo>
                  <a:lnTo>
                    <a:pt x="603" y="1648"/>
                  </a:lnTo>
                  <a:lnTo>
                    <a:pt x="603" y="1646"/>
                  </a:lnTo>
                  <a:lnTo>
                    <a:pt x="603" y="1649"/>
                  </a:lnTo>
                  <a:lnTo>
                    <a:pt x="604" y="1649"/>
                  </a:lnTo>
                  <a:lnTo>
                    <a:pt x="604" y="1650"/>
                  </a:lnTo>
                  <a:lnTo>
                    <a:pt x="604" y="1649"/>
                  </a:lnTo>
                  <a:lnTo>
                    <a:pt x="605" y="1649"/>
                  </a:lnTo>
                  <a:lnTo>
                    <a:pt x="605" y="1650"/>
                  </a:lnTo>
                  <a:lnTo>
                    <a:pt x="605" y="1649"/>
                  </a:lnTo>
                  <a:lnTo>
                    <a:pt x="606" y="1649"/>
                  </a:lnTo>
                  <a:lnTo>
                    <a:pt x="606" y="1650"/>
                  </a:lnTo>
                  <a:lnTo>
                    <a:pt x="607" y="1649"/>
                  </a:lnTo>
                  <a:lnTo>
                    <a:pt x="607" y="1647"/>
                  </a:lnTo>
                  <a:lnTo>
                    <a:pt x="608" y="1647"/>
                  </a:lnTo>
                  <a:lnTo>
                    <a:pt x="609" y="1647"/>
                  </a:lnTo>
                  <a:lnTo>
                    <a:pt x="609" y="1648"/>
                  </a:lnTo>
                  <a:lnTo>
                    <a:pt x="609" y="1647"/>
                  </a:lnTo>
                  <a:lnTo>
                    <a:pt x="610" y="1647"/>
                  </a:lnTo>
                  <a:lnTo>
                    <a:pt x="610" y="1651"/>
                  </a:lnTo>
                  <a:lnTo>
                    <a:pt x="610" y="1649"/>
                  </a:lnTo>
                  <a:lnTo>
                    <a:pt x="611" y="1649"/>
                  </a:lnTo>
                  <a:lnTo>
                    <a:pt x="611" y="1651"/>
                  </a:lnTo>
                  <a:lnTo>
                    <a:pt x="612" y="1649"/>
                  </a:lnTo>
                  <a:lnTo>
                    <a:pt x="612" y="1648"/>
                  </a:lnTo>
                  <a:lnTo>
                    <a:pt x="613" y="1648"/>
                  </a:lnTo>
                  <a:lnTo>
                    <a:pt x="613" y="1643"/>
                  </a:lnTo>
                  <a:lnTo>
                    <a:pt x="613" y="1644"/>
                  </a:lnTo>
                  <a:lnTo>
                    <a:pt x="614" y="1644"/>
                  </a:lnTo>
                  <a:lnTo>
                    <a:pt x="614" y="1647"/>
                  </a:lnTo>
                  <a:lnTo>
                    <a:pt x="615" y="1647"/>
                  </a:lnTo>
                  <a:lnTo>
                    <a:pt x="615" y="1649"/>
                  </a:lnTo>
                  <a:lnTo>
                    <a:pt x="615" y="1648"/>
                  </a:lnTo>
                  <a:lnTo>
                    <a:pt x="616" y="1648"/>
                  </a:lnTo>
                  <a:lnTo>
                    <a:pt x="616" y="1649"/>
                  </a:lnTo>
                  <a:lnTo>
                    <a:pt x="616" y="1650"/>
                  </a:lnTo>
                  <a:lnTo>
                    <a:pt x="617" y="1650"/>
                  </a:lnTo>
                  <a:lnTo>
                    <a:pt x="617" y="1651"/>
                  </a:lnTo>
                  <a:lnTo>
                    <a:pt x="618" y="1650"/>
                  </a:lnTo>
                  <a:lnTo>
                    <a:pt x="618" y="1648"/>
                  </a:lnTo>
                  <a:lnTo>
                    <a:pt x="619" y="1648"/>
                  </a:lnTo>
                  <a:lnTo>
                    <a:pt x="619" y="1649"/>
                  </a:lnTo>
                  <a:lnTo>
                    <a:pt x="620" y="1649"/>
                  </a:lnTo>
                  <a:lnTo>
                    <a:pt x="620" y="1651"/>
                  </a:lnTo>
                  <a:lnTo>
                    <a:pt x="621" y="1649"/>
                  </a:lnTo>
                  <a:lnTo>
                    <a:pt x="621" y="1648"/>
                  </a:lnTo>
                  <a:lnTo>
                    <a:pt x="621" y="1649"/>
                  </a:lnTo>
                  <a:lnTo>
                    <a:pt x="622" y="1649"/>
                  </a:lnTo>
                  <a:lnTo>
                    <a:pt x="622" y="1646"/>
                  </a:lnTo>
                  <a:lnTo>
                    <a:pt x="622" y="1650"/>
                  </a:lnTo>
                  <a:lnTo>
                    <a:pt x="623" y="1650"/>
                  </a:lnTo>
                  <a:lnTo>
                    <a:pt x="623" y="1651"/>
                  </a:lnTo>
                  <a:lnTo>
                    <a:pt x="624" y="1651"/>
                  </a:lnTo>
                  <a:lnTo>
                    <a:pt x="624" y="1647"/>
                  </a:lnTo>
                  <a:lnTo>
                    <a:pt x="624" y="1648"/>
                  </a:lnTo>
                  <a:lnTo>
                    <a:pt x="625" y="1648"/>
                  </a:lnTo>
                  <a:lnTo>
                    <a:pt x="625" y="1650"/>
                  </a:lnTo>
                  <a:lnTo>
                    <a:pt x="625" y="1648"/>
                  </a:lnTo>
                  <a:lnTo>
                    <a:pt x="626" y="1648"/>
                  </a:lnTo>
                  <a:lnTo>
                    <a:pt x="626" y="1649"/>
                  </a:lnTo>
                  <a:lnTo>
                    <a:pt x="627" y="1649"/>
                  </a:lnTo>
                  <a:lnTo>
                    <a:pt x="627" y="1650"/>
                  </a:lnTo>
                  <a:lnTo>
                    <a:pt x="627" y="1649"/>
                  </a:lnTo>
                  <a:lnTo>
                    <a:pt x="628" y="1649"/>
                  </a:lnTo>
                  <a:lnTo>
                    <a:pt x="628" y="1651"/>
                  </a:lnTo>
                  <a:lnTo>
                    <a:pt x="628" y="1649"/>
                  </a:lnTo>
                  <a:lnTo>
                    <a:pt x="629" y="1649"/>
                  </a:lnTo>
                  <a:lnTo>
                    <a:pt x="629" y="1650"/>
                  </a:lnTo>
                  <a:lnTo>
                    <a:pt x="630" y="1649"/>
                  </a:lnTo>
                  <a:lnTo>
                    <a:pt x="630" y="1630"/>
                  </a:lnTo>
                  <a:lnTo>
                    <a:pt x="631" y="1630"/>
                  </a:lnTo>
                  <a:lnTo>
                    <a:pt x="631" y="1647"/>
                  </a:lnTo>
                  <a:lnTo>
                    <a:pt x="631" y="1648"/>
                  </a:lnTo>
                  <a:lnTo>
                    <a:pt x="632" y="1648"/>
                  </a:lnTo>
                  <a:lnTo>
                    <a:pt x="632" y="1649"/>
                  </a:lnTo>
                  <a:lnTo>
                    <a:pt x="633" y="1649"/>
                  </a:lnTo>
                  <a:lnTo>
                    <a:pt x="633" y="1647"/>
                  </a:lnTo>
                  <a:lnTo>
                    <a:pt x="633" y="1648"/>
                  </a:lnTo>
                  <a:lnTo>
                    <a:pt x="634" y="1648"/>
                  </a:lnTo>
                  <a:lnTo>
                    <a:pt x="634" y="1649"/>
                  </a:lnTo>
                  <a:lnTo>
                    <a:pt x="635" y="1649"/>
                  </a:lnTo>
                  <a:lnTo>
                    <a:pt x="635" y="1651"/>
                  </a:lnTo>
                  <a:lnTo>
                    <a:pt x="636" y="1649"/>
                  </a:lnTo>
                  <a:lnTo>
                    <a:pt x="636" y="1645"/>
                  </a:lnTo>
                  <a:lnTo>
                    <a:pt x="636" y="1647"/>
                  </a:lnTo>
                  <a:lnTo>
                    <a:pt x="637" y="1647"/>
                  </a:lnTo>
                  <a:lnTo>
                    <a:pt x="637" y="1649"/>
                  </a:lnTo>
                  <a:lnTo>
                    <a:pt x="637" y="1647"/>
                  </a:lnTo>
                  <a:lnTo>
                    <a:pt x="638" y="1647"/>
                  </a:lnTo>
                  <a:lnTo>
                    <a:pt x="638" y="1650"/>
                  </a:lnTo>
                  <a:lnTo>
                    <a:pt x="638" y="1647"/>
                  </a:lnTo>
                  <a:lnTo>
                    <a:pt x="639" y="1647"/>
                  </a:lnTo>
                  <a:lnTo>
                    <a:pt x="639" y="1650"/>
                  </a:lnTo>
                  <a:lnTo>
                    <a:pt x="639" y="1648"/>
                  </a:lnTo>
                  <a:lnTo>
                    <a:pt x="640" y="1648"/>
                  </a:lnTo>
                  <a:lnTo>
                    <a:pt x="640" y="1650"/>
                  </a:lnTo>
                  <a:lnTo>
                    <a:pt x="640" y="1648"/>
                  </a:lnTo>
                  <a:lnTo>
                    <a:pt x="641" y="1648"/>
                  </a:lnTo>
                  <a:lnTo>
                    <a:pt x="641" y="1649"/>
                  </a:lnTo>
                  <a:lnTo>
                    <a:pt x="641" y="1648"/>
                  </a:lnTo>
                  <a:lnTo>
                    <a:pt x="642" y="1648"/>
                  </a:lnTo>
                  <a:lnTo>
                    <a:pt x="642" y="1649"/>
                  </a:lnTo>
                  <a:lnTo>
                    <a:pt x="642" y="1648"/>
                  </a:lnTo>
                  <a:lnTo>
                    <a:pt x="643" y="1648"/>
                  </a:lnTo>
                  <a:lnTo>
                    <a:pt x="643" y="1651"/>
                  </a:lnTo>
                  <a:lnTo>
                    <a:pt x="644" y="1651"/>
                  </a:lnTo>
                  <a:lnTo>
                    <a:pt x="645" y="1651"/>
                  </a:lnTo>
                  <a:lnTo>
                    <a:pt x="645" y="1648"/>
                  </a:lnTo>
                  <a:lnTo>
                    <a:pt x="646" y="1648"/>
                  </a:lnTo>
                  <a:lnTo>
                    <a:pt x="646" y="1649"/>
                  </a:lnTo>
                  <a:lnTo>
                    <a:pt x="646" y="1650"/>
                  </a:lnTo>
                  <a:lnTo>
                    <a:pt x="647" y="1650"/>
                  </a:lnTo>
                  <a:lnTo>
                    <a:pt x="648" y="1650"/>
                  </a:lnTo>
                  <a:lnTo>
                    <a:pt x="648" y="1649"/>
                  </a:lnTo>
                  <a:lnTo>
                    <a:pt x="649" y="1649"/>
                  </a:lnTo>
                  <a:lnTo>
                    <a:pt x="650" y="1649"/>
                  </a:lnTo>
                  <a:lnTo>
                    <a:pt x="650" y="1647"/>
                  </a:lnTo>
                  <a:lnTo>
                    <a:pt x="651" y="1647"/>
                  </a:lnTo>
                  <a:lnTo>
                    <a:pt x="651" y="1649"/>
                  </a:lnTo>
                  <a:lnTo>
                    <a:pt x="651" y="1647"/>
                  </a:lnTo>
                  <a:lnTo>
                    <a:pt x="652" y="1647"/>
                  </a:lnTo>
                  <a:lnTo>
                    <a:pt x="652" y="1650"/>
                  </a:lnTo>
                  <a:lnTo>
                    <a:pt x="653" y="1647"/>
                  </a:lnTo>
                  <a:lnTo>
                    <a:pt x="653" y="1644"/>
                  </a:lnTo>
                  <a:lnTo>
                    <a:pt x="654" y="1644"/>
                  </a:lnTo>
                  <a:lnTo>
                    <a:pt x="654" y="1647"/>
                  </a:lnTo>
                  <a:lnTo>
                    <a:pt x="654" y="1648"/>
                  </a:lnTo>
                  <a:lnTo>
                    <a:pt x="655" y="1648"/>
                  </a:lnTo>
                  <a:lnTo>
                    <a:pt x="655" y="1649"/>
                  </a:lnTo>
                  <a:lnTo>
                    <a:pt x="655" y="1648"/>
                  </a:lnTo>
                  <a:lnTo>
                    <a:pt x="656" y="1648"/>
                  </a:lnTo>
                  <a:lnTo>
                    <a:pt x="656" y="1651"/>
                  </a:lnTo>
                  <a:lnTo>
                    <a:pt x="656" y="1648"/>
                  </a:lnTo>
                  <a:lnTo>
                    <a:pt x="657" y="1648"/>
                  </a:lnTo>
                  <a:lnTo>
                    <a:pt x="657" y="1650"/>
                  </a:lnTo>
                  <a:lnTo>
                    <a:pt x="658" y="1648"/>
                  </a:lnTo>
                  <a:lnTo>
                    <a:pt x="659" y="1648"/>
                  </a:lnTo>
                  <a:lnTo>
                    <a:pt x="659" y="1647"/>
                  </a:lnTo>
                  <a:lnTo>
                    <a:pt x="659" y="1648"/>
                  </a:lnTo>
                  <a:lnTo>
                    <a:pt x="660" y="1648"/>
                  </a:lnTo>
                  <a:lnTo>
                    <a:pt x="660" y="1650"/>
                  </a:lnTo>
                  <a:lnTo>
                    <a:pt x="661" y="1650"/>
                  </a:lnTo>
                  <a:lnTo>
                    <a:pt x="661" y="1647"/>
                  </a:lnTo>
                  <a:lnTo>
                    <a:pt x="662" y="1647"/>
                  </a:lnTo>
                  <a:lnTo>
                    <a:pt x="662" y="1649"/>
                  </a:lnTo>
                  <a:lnTo>
                    <a:pt x="663" y="1649"/>
                  </a:lnTo>
                  <a:lnTo>
                    <a:pt x="663" y="1651"/>
                  </a:lnTo>
                  <a:lnTo>
                    <a:pt x="664" y="1651"/>
                  </a:lnTo>
                  <a:lnTo>
                    <a:pt x="664" y="1646"/>
                  </a:lnTo>
                  <a:lnTo>
                    <a:pt x="664" y="1649"/>
                  </a:lnTo>
                  <a:lnTo>
                    <a:pt x="665" y="1649"/>
                  </a:lnTo>
                  <a:lnTo>
                    <a:pt x="665" y="1645"/>
                  </a:lnTo>
                  <a:lnTo>
                    <a:pt x="665" y="1649"/>
                  </a:lnTo>
                  <a:lnTo>
                    <a:pt x="666" y="1649"/>
                  </a:lnTo>
                  <a:lnTo>
                    <a:pt x="666" y="1650"/>
                  </a:lnTo>
                  <a:lnTo>
                    <a:pt x="667" y="1649"/>
                  </a:lnTo>
                  <a:lnTo>
                    <a:pt x="667" y="1647"/>
                  </a:lnTo>
                  <a:lnTo>
                    <a:pt x="667" y="1648"/>
                  </a:lnTo>
                  <a:lnTo>
                    <a:pt x="668" y="1648"/>
                  </a:lnTo>
                  <a:lnTo>
                    <a:pt x="668" y="1651"/>
                  </a:lnTo>
                  <a:lnTo>
                    <a:pt x="668" y="1649"/>
                  </a:lnTo>
                  <a:lnTo>
                    <a:pt x="669" y="1649"/>
                  </a:lnTo>
                  <a:lnTo>
                    <a:pt x="669" y="1650"/>
                  </a:lnTo>
                  <a:lnTo>
                    <a:pt x="670" y="1649"/>
                  </a:lnTo>
                  <a:lnTo>
                    <a:pt x="670" y="1646"/>
                  </a:lnTo>
                  <a:lnTo>
                    <a:pt x="671" y="1646"/>
                  </a:lnTo>
                  <a:lnTo>
                    <a:pt x="671" y="1644"/>
                  </a:lnTo>
                  <a:lnTo>
                    <a:pt x="671" y="1645"/>
                  </a:lnTo>
                  <a:lnTo>
                    <a:pt x="672" y="1645"/>
                  </a:lnTo>
                  <a:lnTo>
                    <a:pt x="672" y="1649"/>
                  </a:lnTo>
                  <a:lnTo>
                    <a:pt x="673" y="1649"/>
                  </a:lnTo>
                  <a:lnTo>
                    <a:pt x="673" y="1650"/>
                  </a:lnTo>
                  <a:lnTo>
                    <a:pt x="674" y="1649"/>
                  </a:lnTo>
                  <a:lnTo>
                    <a:pt x="674" y="1648"/>
                  </a:lnTo>
                  <a:lnTo>
                    <a:pt x="674" y="1649"/>
                  </a:lnTo>
                  <a:lnTo>
                    <a:pt x="675" y="1649"/>
                  </a:lnTo>
                  <a:lnTo>
                    <a:pt x="675" y="1651"/>
                  </a:lnTo>
                  <a:lnTo>
                    <a:pt x="676" y="1649"/>
                  </a:lnTo>
                  <a:lnTo>
                    <a:pt x="677" y="1649"/>
                  </a:lnTo>
                  <a:lnTo>
                    <a:pt x="677" y="1648"/>
                  </a:lnTo>
                  <a:lnTo>
                    <a:pt x="677" y="1650"/>
                  </a:lnTo>
                  <a:lnTo>
                    <a:pt x="677" y="1648"/>
                  </a:lnTo>
                  <a:lnTo>
                    <a:pt x="678" y="1648"/>
                  </a:lnTo>
                  <a:lnTo>
                    <a:pt x="678" y="1650"/>
                  </a:lnTo>
                  <a:lnTo>
                    <a:pt x="678" y="1649"/>
                  </a:lnTo>
                  <a:lnTo>
                    <a:pt x="679" y="1649"/>
                  </a:lnTo>
                  <a:lnTo>
                    <a:pt x="679" y="1646"/>
                  </a:lnTo>
                  <a:lnTo>
                    <a:pt x="679" y="1649"/>
                  </a:lnTo>
                  <a:lnTo>
                    <a:pt x="680" y="1649"/>
                  </a:lnTo>
                  <a:lnTo>
                    <a:pt x="680" y="1651"/>
                  </a:lnTo>
                  <a:lnTo>
                    <a:pt x="681" y="1651"/>
                  </a:lnTo>
                  <a:lnTo>
                    <a:pt x="681" y="1646"/>
                  </a:lnTo>
                  <a:lnTo>
                    <a:pt x="682" y="1646"/>
                  </a:lnTo>
                  <a:lnTo>
                    <a:pt x="682" y="1645"/>
                  </a:lnTo>
                  <a:lnTo>
                    <a:pt x="682" y="1646"/>
                  </a:lnTo>
                  <a:lnTo>
                    <a:pt x="683" y="1646"/>
                  </a:lnTo>
                  <a:lnTo>
                    <a:pt x="683" y="1650"/>
                  </a:lnTo>
                  <a:lnTo>
                    <a:pt x="684" y="1650"/>
                  </a:lnTo>
                  <a:lnTo>
                    <a:pt x="685" y="1650"/>
                  </a:lnTo>
                  <a:lnTo>
                    <a:pt x="685" y="1647"/>
                  </a:lnTo>
                  <a:lnTo>
                    <a:pt x="685" y="1648"/>
                  </a:lnTo>
                  <a:lnTo>
                    <a:pt x="686" y="1648"/>
                  </a:lnTo>
                  <a:lnTo>
                    <a:pt x="686" y="1649"/>
                  </a:lnTo>
                  <a:lnTo>
                    <a:pt x="687" y="1649"/>
                  </a:lnTo>
                  <a:lnTo>
                    <a:pt x="687" y="1647"/>
                  </a:lnTo>
                  <a:lnTo>
                    <a:pt x="688" y="1647"/>
                  </a:lnTo>
                  <a:lnTo>
                    <a:pt x="688" y="1648"/>
                  </a:lnTo>
                  <a:lnTo>
                    <a:pt x="689" y="1647"/>
                  </a:lnTo>
                  <a:lnTo>
                    <a:pt x="689" y="1646"/>
                  </a:lnTo>
                  <a:lnTo>
                    <a:pt x="690" y="1646"/>
                  </a:lnTo>
                  <a:lnTo>
                    <a:pt x="690" y="1650"/>
                  </a:lnTo>
                  <a:lnTo>
                    <a:pt x="690" y="1649"/>
                  </a:lnTo>
                  <a:lnTo>
                    <a:pt x="691" y="1649"/>
                  </a:lnTo>
                  <a:lnTo>
                    <a:pt x="691" y="1650"/>
                  </a:lnTo>
                  <a:lnTo>
                    <a:pt x="691" y="1649"/>
                  </a:lnTo>
                  <a:lnTo>
                    <a:pt x="692" y="1649"/>
                  </a:lnTo>
                  <a:lnTo>
                    <a:pt x="692" y="1650"/>
                  </a:lnTo>
                  <a:lnTo>
                    <a:pt x="693" y="1649"/>
                  </a:lnTo>
                  <a:lnTo>
                    <a:pt x="693" y="1647"/>
                  </a:lnTo>
                  <a:lnTo>
                    <a:pt x="694" y="1647"/>
                  </a:lnTo>
                  <a:lnTo>
                    <a:pt x="694" y="1648"/>
                  </a:lnTo>
                  <a:lnTo>
                    <a:pt x="695" y="1648"/>
                  </a:lnTo>
                  <a:lnTo>
                    <a:pt x="695" y="1651"/>
                  </a:lnTo>
                  <a:lnTo>
                    <a:pt x="695" y="1650"/>
                  </a:lnTo>
                  <a:lnTo>
                    <a:pt x="696" y="1650"/>
                  </a:lnTo>
                  <a:lnTo>
                    <a:pt x="696" y="1647"/>
                  </a:lnTo>
                  <a:lnTo>
                    <a:pt x="697" y="1647"/>
                  </a:lnTo>
                  <a:lnTo>
                    <a:pt x="697" y="1649"/>
                  </a:lnTo>
                  <a:lnTo>
                    <a:pt x="698" y="1649"/>
                  </a:lnTo>
                  <a:lnTo>
                    <a:pt x="698" y="1651"/>
                  </a:lnTo>
                  <a:lnTo>
                    <a:pt x="698" y="1650"/>
                  </a:lnTo>
                  <a:lnTo>
                    <a:pt x="699" y="1650"/>
                  </a:lnTo>
                  <a:lnTo>
                    <a:pt x="699" y="1647"/>
                  </a:lnTo>
                  <a:lnTo>
                    <a:pt x="699" y="1648"/>
                  </a:lnTo>
                  <a:lnTo>
                    <a:pt x="700" y="1648"/>
                  </a:lnTo>
                  <a:lnTo>
                    <a:pt x="700" y="1650"/>
                  </a:lnTo>
                  <a:lnTo>
                    <a:pt x="700" y="1648"/>
                  </a:lnTo>
                  <a:lnTo>
                    <a:pt x="701" y="1648"/>
                  </a:lnTo>
                  <a:lnTo>
                    <a:pt x="701" y="1650"/>
                  </a:lnTo>
                  <a:lnTo>
                    <a:pt x="701" y="1648"/>
                  </a:lnTo>
                  <a:lnTo>
                    <a:pt x="702" y="1648"/>
                  </a:lnTo>
                  <a:lnTo>
                    <a:pt x="702" y="1650"/>
                  </a:lnTo>
                  <a:lnTo>
                    <a:pt x="703" y="1650"/>
                  </a:lnTo>
                  <a:lnTo>
                    <a:pt x="704" y="1650"/>
                  </a:lnTo>
                  <a:lnTo>
                    <a:pt x="705" y="1650"/>
                  </a:lnTo>
                  <a:lnTo>
                    <a:pt x="705" y="1649"/>
                  </a:lnTo>
                  <a:lnTo>
                    <a:pt x="706" y="1649"/>
                  </a:lnTo>
                  <a:lnTo>
                    <a:pt x="706" y="1647"/>
                  </a:lnTo>
                  <a:lnTo>
                    <a:pt x="706" y="1648"/>
                  </a:lnTo>
                  <a:lnTo>
                    <a:pt x="707" y="1648"/>
                  </a:lnTo>
                  <a:lnTo>
                    <a:pt x="707" y="1650"/>
                  </a:lnTo>
                  <a:lnTo>
                    <a:pt x="707" y="1648"/>
                  </a:lnTo>
                  <a:lnTo>
                    <a:pt x="708" y="1648"/>
                  </a:lnTo>
                  <a:lnTo>
                    <a:pt x="708" y="1650"/>
                  </a:lnTo>
                  <a:lnTo>
                    <a:pt x="708" y="1648"/>
                  </a:lnTo>
                  <a:lnTo>
                    <a:pt x="709" y="1648"/>
                  </a:lnTo>
                  <a:lnTo>
                    <a:pt x="709" y="1650"/>
                  </a:lnTo>
                  <a:lnTo>
                    <a:pt x="710" y="1650"/>
                  </a:lnTo>
                  <a:lnTo>
                    <a:pt x="711" y="1650"/>
                  </a:lnTo>
                  <a:lnTo>
                    <a:pt x="711" y="1649"/>
                  </a:lnTo>
                  <a:lnTo>
                    <a:pt x="711" y="1650"/>
                  </a:lnTo>
                  <a:lnTo>
                    <a:pt x="712" y="1650"/>
                  </a:lnTo>
                  <a:lnTo>
                    <a:pt x="712" y="1647"/>
                  </a:lnTo>
                  <a:lnTo>
                    <a:pt x="713" y="1647"/>
                  </a:lnTo>
                  <a:lnTo>
                    <a:pt x="713" y="1650"/>
                  </a:lnTo>
                  <a:lnTo>
                    <a:pt x="713" y="1649"/>
                  </a:lnTo>
                  <a:lnTo>
                    <a:pt x="714" y="1649"/>
                  </a:lnTo>
                  <a:lnTo>
                    <a:pt x="714" y="1650"/>
                  </a:lnTo>
                  <a:lnTo>
                    <a:pt x="715" y="1650"/>
                  </a:lnTo>
                  <a:lnTo>
                    <a:pt x="716" y="1650"/>
                  </a:lnTo>
                  <a:lnTo>
                    <a:pt x="716" y="1649"/>
                  </a:lnTo>
                  <a:lnTo>
                    <a:pt x="717" y="1649"/>
                  </a:lnTo>
                  <a:lnTo>
                    <a:pt x="717" y="1648"/>
                  </a:lnTo>
                  <a:lnTo>
                    <a:pt x="717" y="1650"/>
                  </a:lnTo>
                  <a:lnTo>
                    <a:pt x="717" y="1649"/>
                  </a:lnTo>
                  <a:lnTo>
                    <a:pt x="718" y="1649"/>
                  </a:lnTo>
                  <a:lnTo>
                    <a:pt x="718" y="1647"/>
                  </a:lnTo>
                  <a:lnTo>
                    <a:pt x="718" y="1648"/>
                  </a:lnTo>
                  <a:lnTo>
                    <a:pt x="719" y="1648"/>
                  </a:lnTo>
                  <a:lnTo>
                    <a:pt x="719" y="1649"/>
                  </a:lnTo>
                  <a:lnTo>
                    <a:pt x="719" y="1648"/>
                  </a:lnTo>
                  <a:lnTo>
                    <a:pt x="720" y="1648"/>
                  </a:lnTo>
                  <a:lnTo>
                    <a:pt x="720" y="1649"/>
                  </a:lnTo>
                  <a:lnTo>
                    <a:pt x="721" y="1649"/>
                  </a:lnTo>
                  <a:lnTo>
                    <a:pt x="721" y="1650"/>
                  </a:lnTo>
                  <a:lnTo>
                    <a:pt x="722" y="1649"/>
                  </a:lnTo>
                  <a:lnTo>
                    <a:pt x="722" y="1648"/>
                  </a:lnTo>
                  <a:lnTo>
                    <a:pt x="722" y="1649"/>
                  </a:lnTo>
                  <a:lnTo>
                    <a:pt x="723" y="1649"/>
                  </a:lnTo>
                  <a:lnTo>
                    <a:pt x="723" y="1650"/>
                  </a:lnTo>
                  <a:lnTo>
                    <a:pt x="724" y="1649"/>
                  </a:lnTo>
                  <a:lnTo>
                    <a:pt x="724" y="1646"/>
                  </a:lnTo>
                  <a:lnTo>
                    <a:pt x="724" y="1649"/>
                  </a:lnTo>
                  <a:lnTo>
                    <a:pt x="725" y="1649"/>
                  </a:lnTo>
                  <a:lnTo>
                    <a:pt x="725" y="1650"/>
                  </a:lnTo>
                  <a:lnTo>
                    <a:pt x="726" y="1650"/>
                  </a:lnTo>
                  <a:lnTo>
                    <a:pt x="727" y="1650"/>
                  </a:lnTo>
                  <a:lnTo>
                    <a:pt x="727" y="1647"/>
                  </a:lnTo>
                  <a:lnTo>
                    <a:pt x="728" y="1647"/>
                  </a:lnTo>
                  <a:lnTo>
                    <a:pt x="728" y="1649"/>
                  </a:lnTo>
                  <a:lnTo>
                    <a:pt x="728" y="1647"/>
                  </a:lnTo>
                  <a:lnTo>
                    <a:pt x="729" y="1647"/>
                  </a:lnTo>
                  <a:lnTo>
                    <a:pt x="729" y="1649"/>
                  </a:lnTo>
                  <a:lnTo>
                    <a:pt x="729" y="1647"/>
                  </a:lnTo>
                  <a:lnTo>
                    <a:pt x="730" y="1647"/>
                  </a:lnTo>
                  <a:lnTo>
                    <a:pt x="730" y="1650"/>
                  </a:lnTo>
                  <a:lnTo>
                    <a:pt x="731" y="1650"/>
                  </a:lnTo>
                  <a:lnTo>
                    <a:pt x="731" y="1651"/>
                  </a:lnTo>
                  <a:lnTo>
                    <a:pt x="732" y="1650"/>
                  </a:lnTo>
                  <a:lnTo>
                    <a:pt x="732" y="1649"/>
                  </a:lnTo>
                  <a:lnTo>
                    <a:pt x="733" y="1649"/>
                  </a:lnTo>
                  <a:lnTo>
                    <a:pt x="733" y="1648"/>
                  </a:lnTo>
                  <a:lnTo>
                    <a:pt x="734" y="1648"/>
                  </a:lnTo>
                  <a:lnTo>
                    <a:pt x="734" y="1649"/>
                  </a:lnTo>
                  <a:lnTo>
                    <a:pt x="734" y="1650"/>
                  </a:lnTo>
                  <a:lnTo>
                    <a:pt x="735" y="1650"/>
                  </a:lnTo>
                  <a:lnTo>
                    <a:pt x="736" y="1650"/>
                  </a:lnTo>
                  <a:lnTo>
                    <a:pt x="736" y="1649"/>
                  </a:lnTo>
                  <a:lnTo>
                    <a:pt x="737" y="1649"/>
                  </a:lnTo>
                  <a:lnTo>
                    <a:pt x="737" y="1651"/>
                  </a:lnTo>
                  <a:lnTo>
                    <a:pt x="738" y="1649"/>
                  </a:lnTo>
                  <a:lnTo>
                    <a:pt x="738" y="1648"/>
                  </a:lnTo>
                  <a:lnTo>
                    <a:pt x="739" y="1648"/>
                  </a:lnTo>
                  <a:lnTo>
                    <a:pt x="739" y="1647"/>
                  </a:lnTo>
                  <a:lnTo>
                    <a:pt x="740" y="1647"/>
                  </a:lnTo>
                  <a:lnTo>
                    <a:pt x="740" y="1646"/>
                  </a:lnTo>
                  <a:lnTo>
                    <a:pt x="740" y="1648"/>
                  </a:lnTo>
                  <a:lnTo>
                    <a:pt x="741" y="1648"/>
                  </a:lnTo>
                  <a:lnTo>
                    <a:pt x="741" y="1650"/>
                  </a:lnTo>
                  <a:lnTo>
                    <a:pt x="742" y="1650"/>
                  </a:lnTo>
                  <a:lnTo>
                    <a:pt x="742" y="1651"/>
                  </a:lnTo>
                  <a:lnTo>
                    <a:pt x="743" y="1650"/>
                  </a:lnTo>
                  <a:lnTo>
                    <a:pt x="743" y="1648"/>
                  </a:lnTo>
                  <a:lnTo>
                    <a:pt x="743" y="1649"/>
                  </a:lnTo>
                  <a:lnTo>
                    <a:pt x="744" y="1649"/>
                  </a:lnTo>
                  <a:lnTo>
                    <a:pt x="744" y="1651"/>
                  </a:lnTo>
                  <a:lnTo>
                    <a:pt x="745" y="1649"/>
                  </a:lnTo>
                  <a:lnTo>
                    <a:pt x="745" y="1648"/>
                  </a:lnTo>
                  <a:lnTo>
                    <a:pt x="746" y="1648"/>
                  </a:lnTo>
                  <a:lnTo>
                    <a:pt x="746" y="1651"/>
                  </a:lnTo>
                  <a:lnTo>
                    <a:pt x="746" y="1649"/>
                  </a:lnTo>
                  <a:lnTo>
                    <a:pt x="747" y="1649"/>
                  </a:lnTo>
                  <a:lnTo>
                    <a:pt x="747" y="1651"/>
                  </a:lnTo>
                  <a:lnTo>
                    <a:pt x="748" y="1649"/>
                  </a:lnTo>
                  <a:lnTo>
                    <a:pt x="748" y="1648"/>
                  </a:lnTo>
                  <a:lnTo>
                    <a:pt x="748" y="1649"/>
                  </a:lnTo>
                  <a:lnTo>
                    <a:pt x="749" y="1649"/>
                  </a:lnTo>
                  <a:lnTo>
                    <a:pt x="749" y="1650"/>
                  </a:lnTo>
                  <a:lnTo>
                    <a:pt x="750" y="1650"/>
                  </a:lnTo>
                  <a:lnTo>
                    <a:pt x="750" y="1638"/>
                  </a:lnTo>
                  <a:lnTo>
                    <a:pt x="751" y="1638"/>
                  </a:lnTo>
                  <a:lnTo>
                    <a:pt x="751" y="1629"/>
                  </a:lnTo>
                  <a:lnTo>
                    <a:pt x="751" y="1638"/>
                  </a:lnTo>
                  <a:lnTo>
                    <a:pt x="752" y="1638"/>
                  </a:lnTo>
                  <a:lnTo>
                    <a:pt x="752" y="1648"/>
                  </a:lnTo>
                  <a:lnTo>
                    <a:pt x="753" y="1648"/>
                  </a:lnTo>
                  <a:lnTo>
                    <a:pt x="754" y="1648"/>
                  </a:lnTo>
                  <a:lnTo>
                    <a:pt x="754" y="1647"/>
                  </a:lnTo>
                  <a:lnTo>
                    <a:pt x="754" y="1649"/>
                  </a:lnTo>
                  <a:lnTo>
                    <a:pt x="754" y="1648"/>
                  </a:lnTo>
                  <a:lnTo>
                    <a:pt x="755" y="1648"/>
                  </a:lnTo>
                  <a:lnTo>
                    <a:pt x="755" y="1646"/>
                  </a:lnTo>
                  <a:lnTo>
                    <a:pt x="756" y="1646"/>
                  </a:lnTo>
                  <a:lnTo>
                    <a:pt x="756" y="1613"/>
                  </a:lnTo>
                  <a:lnTo>
                    <a:pt x="757" y="1613"/>
                  </a:lnTo>
                  <a:lnTo>
                    <a:pt x="757" y="1638"/>
                  </a:lnTo>
                  <a:lnTo>
                    <a:pt x="757" y="1642"/>
                  </a:lnTo>
                  <a:lnTo>
                    <a:pt x="758" y="1642"/>
                  </a:lnTo>
                  <a:lnTo>
                    <a:pt x="758" y="1649"/>
                  </a:lnTo>
                  <a:lnTo>
                    <a:pt x="758" y="1650"/>
                  </a:lnTo>
                  <a:lnTo>
                    <a:pt x="759" y="1650"/>
                  </a:lnTo>
                  <a:lnTo>
                    <a:pt x="759" y="1651"/>
                  </a:lnTo>
                  <a:lnTo>
                    <a:pt x="760" y="1651"/>
                  </a:lnTo>
                  <a:lnTo>
                    <a:pt x="760" y="1648"/>
                  </a:lnTo>
                  <a:lnTo>
                    <a:pt x="760" y="1652"/>
                  </a:lnTo>
                  <a:lnTo>
                    <a:pt x="761" y="1652"/>
                  </a:lnTo>
                  <a:lnTo>
                    <a:pt x="761" y="1498"/>
                  </a:lnTo>
                  <a:lnTo>
                    <a:pt x="761" y="1674"/>
                  </a:lnTo>
                  <a:lnTo>
                    <a:pt x="762" y="1498"/>
                  </a:lnTo>
                  <a:lnTo>
                    <a:pt x="762" y="1044"/>
                  </a:lnTo>
                  <a:lnTo>
                    <a:pt x="762" y="1153"/>
                  </a:lnTo>
                  <a:lnTo>
                    <a:pt x="763" y="1153"/>
                  </a:lnTo>
                  <a:lnTo>
                    <a:pt x="763" y="1555"/>
                  </a:lnTo>
                  <a:lnTo>
                    <a:pt x="763" y="1583"/>
                  </a:lnTo>
                  <a:lnTo>
                    <a:pt x="764" y="1583"/>
                  </a:lnTo>
                  <a:lnTo>
                    <a:pt x="764" y="1633"/>
                  </a:lnTo>
                  <a:lnTo>
                    <a:pt x="765" y="1633"/>
                  </a:lnTo>
                  <a:lnTo>
                    <a:pt x="765" y="1638"/>
                  </a:lnTo>
                  <a:lnTo>
                    <a:pt x="766" y="1638"/>
                  </a:lnTo>
                  <a:lnTo>
                    <a:pt x="766" y="1649"/>
                  </a:lnTo>
                  <a:lnTo>
                    <a:pt x="767" y="1649"/>
                  </a:lnTo>
                  <a:lnTo>
                    <a:pt x="767" y="1606"/>
                  </a:lnTo>
                  <a:lnTo>
                    <a:pt x="767" y="1650"/>
                  </a:lnTo>
                  <a:lnTo>
                    <a:pt x="767" y="1620"/>
                  </a:lnTo>
                  <a:lnTo>
                    <a:pt x="768" y="1620"/>
                  </a:lnTo>
                  <a:lnTo>
                    <a:pt x="768" y="1597"/>
                  </a:lnTo>
                  <a:lnTo>
                    <a:pt x="768" y="1624"/>
                  </a:lnTo>
                  <a:lnTo>
                    <a:pt x="769" y="1624"/>
                  </a:lnTo>
                  <a:lnTo>
                    <a:pt x="769" y="1640"/>
                  </a:lnTo>
                  <a:lnTo>
                    <a:pt x="769" y="1641"/>
                  </a:lnTo>
                  <a:lnTo>
                    <a:pt x="770" y="1641"/>
                  </a:lnTo>
                  <a:lnTo>
                    <a:pt x="770" y="1645"/>
                  </a:lnTo>
                  <a:lnTo>
                    <a:pt x="771" y="1645"/>
                  </a:lnTo>
                  <a:lnTo>
                    <a:pt x="771" y="1647"/>
                  </a:lnTo>
                  <a:lnTo>
                    <a:pt x="771" y="1648"/>
                  </a:lnTo>
                  <a:lnTo>
                    <a:pt x="772" y="1648"/>
                  </a:lnTo>
                  <a:lnTo>
                    <a:pt x="772" y="1649"/>
                  </a:lnTo>
                  <a:lnTo>
                    <a:pt x="773" y="1648"/>
                  </a:lnTo>
                  <a:lnTo>
                    <a:pt x="773" y="1645"/>
                  </a:lnTo>
                  <a:lnTo>
                    <a:pt x="774" y="1645"/>
                  </a:lnTo>
                  <a:lnTo>
                    <a:pt x="774" y="1644"/>
                  </a:lnTo>
                  <a:lnTo>
                    <a:pt x="774" y="1645"/>
                  </a:lnTo>
                  <a:lnTo>
                    <a:pt x="775" y="1645"/>
                  </a:lnTo>
                  <a:lnTo>
                    <a:pt x="775" y="1651"/>
                  </a:lnTo>
                  <a:lnTo>
                    <a:pt x="775" y="1649"/>
                  </a:lnTo>
                  <a:lnTo>
                    <a:pt x="776" y="1649"/>
                  </a:lnTo>
                  <a:lnTo>
                    <a:pt x="776" y="1651"/>
                  </a:lnTo>
                  <a:lnTo>
                    <a:pt x="777" y="1649"/>
                  </a:lnTo>
                  <a:lnTo>
                    <a:pt x="777" y="1646"/>
                  </a:lnTo>
                  <a:lnTo>
                    <a:pt x="778" y="1646"/>
                  </a:lnTo>
                  <a:lnTo>
                    <a:pt x="778" y="1651"/>
                  </a:lnTo>
                  <a:lnTo>
                    <a:pt x="778" y="1647"/>
                  </a:lnTo>
                  <a:lnTo>
                    <a:pt x="779" y="1647"/>
                  </a:lnTo>
                  <a:lnTo>
                    <a:pt x="779" y="1651"/>
                  </a:lnTo>
                  <a:lnTo>
                    <a:pt x="779" y="1647"/>
                  </a:lnTo>
                  <a:lnTo>
                    <a:pt x="780" y="1647"/>
                  </a:lnTo>
                  <a:lnTo>
                    <a:pt x="780" y="1648"/>
                  </a:lnTo>
                  <a:lnTo>
                    <a:pt x="780" y="1647"/>
                  </a:lnTo>
                  <a:lnTo>
                    <a:pt x="781" y="1647"/>
                  </a:lnTo>
                  <a:lnTo>
                    <a:pt x="781" y="1648"/>
                  </a:lnTo>
                  <a:lnTo>
                    <a:pt x="781" y="1649"/>
                  </a:lnTo>
                  <a:lnTo>
                    <a:pt x="782" y="1649"/>
                  </a:lnTo>
                  <a:lnTo>
                    <a:pt x="782" y="1650"/>
                  </a:lnTo>
                  <a:lnTo>
                    <a:pt x="783" y="1649"/>
                  </a:lnTo>
                  <a:lnTo>
                    <a:pt x="783" y="1647"/>
                  </a:lnTo>
                  <a:lnTo>
                    <a:pt x="784" y="1647"/>
                  </a:lnTo>
                  <a:lnTo>
                    <a:pt x="784" y="1649"/>
                  </a:lnTo>
                  <a:lnTo>
                    <a:pt x="785" y="1649"/>
                  </a:lnTo>
                  <a:lnTo>
                    <a:pt x="785" y="1646"/>
                  </a:lnTo>
                  <a:lnTo>
                    <a:pt x="786" y="1646"/>
                  </a:lnTo>
                  <a:lnTo>
                    <a:pt x="786" y="1648"/>
                  </a:lnTo>
                  <a:lnTo>
                    <a:pt x="786" y="1647"/>
                  </a:lnTo>
                  <a:lnTo>
                    <a:pt x="787" y="1647"/>
                  </a:lnTo>
                  <a:lnTo>
                    <a:pt x="787" y="1648"/>
                  </a:lnTo>
                  <a:lnTo>
                    <a:pt x="788" y="1648"/>
                  </a:lnTo>
                  <a:lnTo>
                    <a:pt x="788" y="1649"/>
                  </a:lnTo>
                  <a:lnTo>
                    <a:pt x="789" y="1649"/>
                  </a:lnTo>
                  <a:lnTo>
                    <a:pt x="790" y="1649"/>
                  </a:lnTo>
                  <a:lnTo>
                    <a:pt x="790" y="1647"/>
                  </a:lnTo>
                  <a:lnTo>
                    <a:pt x="791" y="1647"/>
                  </a:lnTo>
                  <a:lnTo>
                    <a:pt x="791" y="1650"/>
                  </a:lnTo>
                  <a:lnTo>
                    <a:pt x="791" y="1648"/>
                  </a:lnTo>
                  <a:lnTo>
                    <a:pt x="792" y="1648"/>
                  </a:lnTo>
                  <a:lnTo>
                    <a:pt x="792" y="1649"/>
                  </a:lnTo>
                  <a:lnTo>
                    <a:pt x="793" y="1648"/>
                  </a:lnTo>
                  <a:lnTo>
                    <a:pt x="793" y="1645"/>
                  </a:lnTo>
                  <a:lnTo>
                    <a:pt x="793" y="1646"/>
                  </a:lnTo>
                  <a:lnTo>
                    <a:pt x="794" y="1646"/>
                  </a:lnTo>
                  <a:lnTo>
                    <a:pt x="794" y="1651"/>
                  </a:lnTo>
                  <a:lnTo>
                    <a:pt x="794" y="1648"/>
                  </a:lnTo>
                  <a:lnTo>
                    <a:pt x="795" y="1648"/>
                  </a:lnTo>
                  <a:lnTo>
                    <a:pt x="795" y="1651"/>
                  </a:lnTo>
                  <a:lnTo>
                    <a:pt x="796" y="1648"/>
                  </a:lnTo>
                  <a:lnTo>
                    <a:pt x="796" y="1647"/>
                  </a:lnTo>
                  <a:lnTo>
                    <a:pt x="796" y="1648"/>
                  </a:lnTo>
                  <a:lnTo>
                    <a:pt x="797" y="1648"/>
                  </a:lnTo>
                  <a:lnTo>
                    <a:pt x="797" y="1650"/>
                  </a:lnTo>
                  <a:lnTo>
                    <a:pt x="797" y="1649"/>
                  </a:lnTo>
                  <a:lnTo>
                    <a:pt x="798" y="1649"/>
                  </a:lnTo>
                  <a:lnTo>
                    <a:pt x="798" y="1650"/>
                  </a:lnTo>
                  <a:lnTo>
                    <a:pt x="799" y="1649"/>
                  </a:lnTo>
                  <a:lnTo>
                    <a:pt x="800" y="1649"/>
                  </a:lnTo>
                  <a:lnTo>
                    <a:pt x="800" y="1648"/>
                  </a:lnTo>
                  <a:lnTo>
                    <a:pt x="800" y="1649"/>
                  </a:lnTo>
                  <a:lnTo>
                    <a:pt x="801" y="1649"/>
                  </a:lnTo>
                  <a:lnTo>
                    <a:pt x="801" y="1647"/>
                  </a:lnTo>
                  <a:lnTo>
                    <a:pt x="801" y="1651"/>
                  </a:lnTo>
                  <a:lnTo>
                    <a:pt x="801" y="1648"/>
                  </a:lnTo>
                  <a:lnTo>
                    <a:pt x="802" y="1648"/>
                  </a:lnTo>
                  <a:lnTo>
                    <a:pt x="802" y="1644"/>
                  </a:lnTo>
                  <a:lnTo>
                    <a:pt x="802" y="1646"/>
                  </a:lnTo>
                  <a:lnTo>
                    <a:pt x="803" y="1646"/>
                  </a:lnTo>
                  <a:lnTo>
                    <a:pt x="803" y="1648"/>
                  </a:lnTo>
                  <a:lnTo>
                    <a:pt x="803" y="1647"/>
                  </a:lnTo>
                  <a:lnTo>
                    <a:pt x="804" y="1647"/>
                  </a:lnTo>
                  <a:lnTo>
                    <a:pt x="804" y="1650"/>
                  </a:lnTo>
                  <a:lnTo>
                    <a:pt x="805" y="1650"/>
                  </a:lnTo>
                  <a:lnTo>
                    <a:pt x="806" y="1650"/>
                  </a:lnTo>
                  <a:lnTo>
                    <a:pt x="806" y="1649"/>
                  </a:lnTo>
                  <a:lnTo>
                    <a:pt x="807" y="1649"/>
                  </a:lnTo>
                  <a:lnTo>
                    <a:pt x="807" y="1648"/>
                  </a:lnTo>
                  <a:lnTo>
                    <a:pt x="808" y="1648"/>
                  </a:lnTo>
                  <a:lnTo>
                    <a:pt x="808" y="1650"/>
                  </a:lnTo>
                  <a:lnTo>
                    <a:pt x="809" y="1650"/>
                  </a:lnTo>
                  <a:lnTo>
                    <a:pt x="810" y="1650"/>
                  </a:lnTo>
                  <a:lnTo>
                    <a:pt x="811" y="1650"/>
                  </a:lnTo>
                  <a:lnTo>
                    <a:pt x="811" y="1649"/>
                  </a:lnTo>
                  <a:lnTo>
                    <a:pt x="812" y="1649"/>
                  </a:lnTo>
                  <a:lnTo>
                    <a:pt x="812" y="1650"/>
                  </a:lnTo>
                  <a:lnTo>
                    <a:pt x="813" y="1649"/>
                  </a:lnTo>
                  <a:lnTo>
                    <a:pt x="814" y="1649"/>
                  </a:lnTo>
                  <a:lnTo>
                    <a:pt x="814" y="1650"/>
                  </a:lnTo>
                  <a:lnTo>
                    <a:pt x="815" y="1650"/>
                  </a:lnTo>
                  <a:lnTo>
                    <a:pt x="815" y="1651"/>
                  </a:lnTo>
                  <a:lnTo>
                    <a:pt x="815" y="1650"/>
                  </a:lnTo>
                  <a:lnTo>
                    <a:pt x="816" y="1650"/>
                  </a:lnTo>
                  <a:lnTo>
                    <a:pt x="816" y="1651"/>
                  </a:lnTo>
                  <a:lnTo>
                    <a:pt x="817" y="1650"/>
                  </a:lnTo>
                  <a:lnTo>
                    <a:pt x="817" y="1649"/>
                  </a:lnTo>
                  <a:lnTo>
                    <a:pt x="818" y="1649"/>
                  </a:lnTo>
                  <a:lnTo>
                    <a:pt x="818" y="1648"/>
                  </a:lnTo>
                  <a:lnTo>
                    <a:pt x="819" y="1648"/>
                  </a:lnTo>
                  <a:lnTo>
                    <a:pt x="819" y="1650"/>
                  </a:lnTo>
                  <a:lnTo>
                    <a:pt x="819" y="1648"/>
                  </a:lnTo>
                  <a:lnTo>
                    <a:pt x="820" y="1648"/>
                  </a:lnTo>
                  <a:lnTo>
                    <a:pt x="820" y="1650"/>
                  </a:lnTo>
                  <a:lnTo>
                    <a:pt x="820" y="1648"/>
                  </a:lnTo>
                  <a:lnTo>
                    <a:pt x="821" y="1648"/>
                  </a:lnTo>
                  <a:lnTo>
                    <a:pt x="821" y="1649"/>
                  </a:lnTo>
                  <a:lnTo>
                    <a:pt x="822" y="1649"/>
                  </a:lnTo>
                  <a:lnTo>
                    <a:pt x="822" y="1650"/>
                  </a:lnTo>
                  <a:lnTo>
                    <a:pt x="822" y="1649"/>
                  </a:lnTo>
                  <a:lnTo>
                    <a:pt x="823" y="1649"/>
                  </a:lnTo>
                  <a:lnTo>
                    <a:pt x="823" y="1650"/>
                  </a:lnTo>
                  <a:lnTo>
                    <a:pt x="824" y="1650"/>
                  </a:lnTo>
                  <a:lnTo>
                    <a:pt x="824" y="1646"/>
                  </a:lnTo>
                  <a:lnTo>
                    <a:pt x="825" y="1646"/>
                  </a:lnTo>
                  <a:lnTo>
                    <a:pt x="825" y="1637"/>
                  </a:lnTo>
                  <a:lnTo>
                    <a:pt x="825" y="1641"/>
                  </a:lnTo>
                  <a:lnTo>
                    <a:pt x="826" y="1641"/>
                  </a:lnTo>
                  <a:lnTo>
                    <a:pt x="826" y="1650"/>
                  </a:lnTo>
                  <a:lnTo>
                    <a:pt x="827" y="1650"/>
                  </a:lnTo>
                  <a:lnTo>
                    <a:pt x="828" y="1650"/>
                  </a:lnTo>
                  <a:lnTo>
                    <a:pt x="829" y="1650"/>
                  </a:lnTo>
                  <a:lnTo>
                    <a:pt x="829" y="1649"/>
                  </a:lnTo>
                  <a:lnTo>
                    <a:pt x="830" y="1649"/>
                  </a:lnTo>
                  <a:lnTo>
                    <a:pt x="830" y="1646"/>
                  </a:lnTo>
                  <a:lnTo>
                    <a:pt x="831" y="1646"/>
                  </a:lnTo>
                  <a:lnTo>
                    <a:pt x="831" y="1642"/>
                  </a:lnTo>
                  <a:lnTo>
                    <a:pt x="831" y="1643"/>
                  </a:lnTo>
                  <a:lnTo>
                    <a:pt x="832" y="1643"/>
                  </a:lnTo>
                  <a:lnTo>
                    <a:pt x="832" y="1639"/>
                  </a:lnTo>
                  <a:lnTo>
                    <a:pt x="832" y="1644"/>
                  </a:lnTo>
                  <a:lnTo>
                    <a:pt x="833" y="1644"/>
                  </a:lnTo>
                  <a:lnTo>
                    <a:pt x="833" y="1646"/>
                  </a:lnTo>
                  <a:lnTo>
                    <a:pt x="833" y="1647"/>
                  </a:lnTo>
                  <a:lnTo>
                    <a:pt x="834" y="1647"/>
                  </a:lnTo>
                  <a:lnTo>
                    <a:pt x="834" y="1650"/>
                  </a:lnTo>
                  <a:lnTo>
                    <a:pt x="834" y="1647"/>
                  </a:lnTo>
                  <a:lnTo>
                    <a:pt x="835" y="1647"/>
                  </a:lnTo>
                  <a:lnTo>
                    <a:pt x="835" y="1649"/>
                  </a:lnTo>
                  <a:lnTo>
                    <a:pt x="835" y="1647"/>
                  </a:lnTo>
                  <a:lnTo>
                    <a:pt x="836" y="1647"/>
                  </a:lnTo>
                  <a:lnTo>
                    <a:pt x="836" y="1651"/>
                  </a:lnTo>
                  <a:lnTo>
                    <a:pt x="837" y="1647"/>
                  </a:lnTo>
                  <a:lnTo>
                    <a:pt x="837" y="1644"/>
                  </a:lnTo>
                  <a:lnTo>
                    <a:pt x="837" y="1646"/>
                  </a:lnTo>
                  <a:lnTo>
                    <a:pt x="838" y="1646"/>
                  </a:lnTo>
                  <a:lnTo>
                    <a:pt x="838" y="1642"/>
                  </a:lnTo>
                  <a:lnTo>
                    <a:pt x="838" y="1647"/>
                  </a:lnTo>
                  <a:lnTo>
                    <a:pt x="838" y="1649"/>
                  </a:lnTo>
                  <a:lnTo>
                    <a:pt x="839" y="1649"/>
                  </a:lnTo>
                  <a:lnTo>
                    <a:pt x="839" y="1651"/>
                  </a:lnTo>
                  <a:lnTo>
                    <a:pt x="840" y="1651"/>
                  </a:lnTo>
                  <a:lnTo>
                    <a:pt x="841" y="1651"/>
                  </a:lnTo>
                  <a:lnTo>
                    <a:pt x="841" y="1649"/>
                  </a:lnTo>
                  <a:lnTo>
                    <a:pt x="842" y="1649"/>
                  </a:lnTo>
                  <a:lnTo>
                    <a:pt x="842" y="1646"/>
                  </a:lnTo>
                  <a:lnTo>
                    <a:pt x="843" y="1646"/>
                  </a:lnTo>
                  <a:lnTo>
                    <a:pt x="843" y="1645"/>
                  </a:lnTo>
                  <a:lnTo>
                    <a:pt x="843" y="1646"/>
                  </a:lnTo>
                  <a:lnTo>
                    <a:pt x="844" y="1646"/>
                  </a:lnTo>
                  <a:lnTo>
                    <a:pt x="844" y="1643"/>
                  </a:lnTo>
                  <a:lnTo>
                    <a:pt x="844" y="1647"/>
                  </a:lnTo>
                  <a:lnTo>
                    <a:pt x="845" y="1647"/>
                  </a:lnTo>
                  <a:lnTo>
                    <a:pt x="845" y="1650"/>
                  </a:lnTo>
                  <a:lnTo>
                    <a:pt x="846" y="1650"/>
                  </a:lnTo>
                  <a:lnTo>
                    <a:pt x="847" y="1650"/>
                  </a:lnTo>
                  <a:lnTo>
                    <a:pt x="847" y="1649"/>
                  </a:lnTo>
                  <a:lnTo>
                    <a:pt x="848" y="1649"/>
                  </a:lnTo>
                  <a:lnTo>
                    <a:pt x="848" y="1647"/>
                  </a:lnTo>
                  <a:lnTo>
                    <a:pt x="849" y="1647"/>
                  </a:lnTo>
                  <a:lnTo>
                    <a:pt x="849" y="1646"/>
                  </a:lnTo>
                  <a:lnTo>
                    <a:pt x="849" y="1647"/>
                  </a:lnTo>
                  <a:lnTo>
                    <a:pt x="850" y="1647"/>
                  </a:lnTo>
                  <a:lnTo>
                    <a:pt x="851" y="1647"/>
                  </a:lnTo>
                  <a:lnTo>
                    <a:pt x="851" y="1649"/>
                  </a:lnTo>
                  <a:lnTo>
                    <a:pt x="852" y="1649"/>
                  </a:lnTo>
                  <a:lnTo>
                    <a:pt x="852" y="1646"/>
                  </a:lnTo>
                  <a:lnTo>
                    <a:pt x="852" y="1661"/>
                  </a:lnTo>
                  <a:lnTo>
                    <a:pt x="853" y="1661"/>
                  </a:lnTo>
                  <a:lnTo>
                    <a:pt x="853" y="1434"/>
                  </a:lnTo>
                  <a:lnTo>
                    <a:pt x="853" y="1665"/>
                  </a:lnTo>
                  <a:lnTo>
                    <a:pt x="854" y="1434"/>
                  </a:lnTo>
                  <a:lnTo>
                    <a:pt x="854" y="1198"/>
                  </a:lnTo>
                  <a:lnTo>
                    <a:pt x="854" y="1324"/>
                  </a:lnTo>
                  <a:lnTo>
                    <a:pt x="855" y="1324"/>
                  </a:lnTo>
                  <a:lnTo>
                    <a:pt x="855" y="1578"/>
                  </a:lnTo>
                  <a:lnTo>
                    <a:pt x="855" y="1600"/>
                  </a:lnTo>
                  <a:lnTo>
                    <a:pt x="856" y="1600"/>
                  </a:lnTo>
                  <a:lnTo>
                    <a:pt x="856" y="1642"/>
                  </a:lnTo>
                  <a:lnTo>
                    <a:pt x="856" y="1638"/>
                  </a:lnTo>
                  <a:lnTo>
                    <a:pt x="857" y="1638"/>
                  </a:lnTo>
                  <a:lnTo>
                    <a:pt x="857" y="1644"/>
                  </a:lnTo>
                  <a:lnTo>
                    <a:pt x="858" y="1644"/>
                  </a:lnTo>
                  <a:lnTo>
                    <a:pt x="858" y="1646"/>
                  </a:lnTo>
                  <a:lnTo>
                    <a:pt x="859" y="1644"/>
                  </a:lnTo>
                  <a:lnTo>
                    <a:pt x="859" y="1622"/>
                  </a:lnTo>
                  <a:lnTo>
                    <a:pt x="859" y="1632"/>
                  </a:lnTo>
                  <a:lnTo>
                    <a:pt x="860" y="1632"/>
                  </a:lnTo>
                  <a:lnTo>
                    <a:pt x="860" y="1620"/>
                  </a:lnTo>
                  <a:lnTo>
                    <a:pt x="860" y="1634"/>
                  </a:lnTo>
                  <a:lnTo>
                    <a:pt x="861" y="1634"/>
                  </a:lnTo>
                  <a:lnTo>
                    <a:pt x="861" y="1642"/>
                  </a:lnTo>
                  <a:lnTo>
                    <a:pt x="861" y="1643"/>
                  </a:lnTo>
                  <a:lnTo>
                    <a:pt x="862" y="1643"/>
                  </a:lnTo>
                  <a:lnTo>
                    <a:pt x="862" y="1645"/>
                  </a:lnTo>
                  <a:lnTo>
                    <a:pt x="862" y="1644"/>
                  </a:lnTo>
                  <a:lnTo>
                    <a:pt x="863" y="1644"/>
                  </a:lnTo>
                  <a:lnTo>
                    <a:pt x="863" y="1646"/>
                  </a:lnTo>
                  <a:lnTo>
                    <a:pt x="863" y="1647"/>
                  </a:lnTo>
                  <a:lnTo>
                    <a:pt x="864" y="1647"/>
                  </a:lnTo>
                  <a:lnTo>
                    <a:pt x="864" y="1649"/>
                  </a:lnTo>
                  <a:lnTo>
                    <a:pt x="865" y="1647"/>
                  </a:lnTo>
                  <a:lnTo>
                    <a:pt x="865" y="1643"/>
                  </a:lnTo>
                  <a:lnTo>
                    <a:pt x="865" y="1645"/>
                  </a:lnTo>
                  <a:lnTo>
                    <a:pt x="866" y="1645"/>
                  </a:lnTo>
                  <a:lnTo>
                    <a:pt x="866" y="1648"/>
                  </a:lnTo>
                  <a:lnTo>
                    <a:pt x="867" y="1648"/>
                  </a:lnTo>
                  <a:lnTo>
                    <a:pt x="867" y="1649"/>
                  </a:lnTo>
                  <a:lnTo>
                    <a:pt x="868" y="1649"/>
                  </a:lnTo>
                  <a:lnTo>
                    <a:pt x="868" y="1650"/>
                  </a:lnTo>
                  <a:lnTo>
                    <a:pt x="869" y="1650"/>
                  </a:lnTo>
                  <a:lnTo>
                    <a:pt x="869" y="1651"/>
                  </a:lnTo>
                  <a:lnTo>
                    <a:pt x="870" y="1650"/>
                  </a:lnTo>
                  <a:lnTo>
                    <a:pt x="870" y="1648"/>
                  </a:lnTo>
                  <a:lnTo>
                    <a:pt x="871" y="1648"/>
                  </a:lnTo>
                  <a:lnTo>
                    <a:pt x="871" y="1643"/>
                  </a:lnTo>
                  <a:lnTo>
                    <a:pt x="871" y="1646"/>
                  </a:lnTo>
                  <a:lnTo>
                    <a:pt x="872" y="1646"/>
                  </a:lnTo>
                  <a:lnTo>
                    <a:pt x="872" y="1642"/>
                  </a:lnTo>
                  <a:lnTo>
                    <a:pt x="872" y="1647"/>
                  </a:lnTo>
                  <a:lnTo>
                    <a:pt x="873" y="1647"/>
                  </a:lnTo>
                  <a:lnTo>
                    <a:pt x="873" y="1648"/>
                  </a:lnTo>
                  <a:lnTo>
                    <a:pt x="874" y="1648"/>
                  </a:lnTo>
                  <a:lnTo>
                    <a:pt x="874" y="1649"/>
                  </a:lnTo>
                  <a:lnTo>
                    <a:pt x="874" y="1650"/>
                  </a:lnTo>
                  <a:lnTo>
                    <a:pt x="875" y="1650"/>
                  </a:lnTo>
                  <a:lnTo>
                    <a:pt x="876" y="1650"/>
                  </a:lnTo>
                  <a:lnTo>
                    <a:pt x="876" y="1648"/>
                  </a:lnTo>
                  <a:lnTo>
                    <a:pt x="876" y="1649"/>
                  </a:lnTo>
                  <a:lnTo>
                    <a:pt x="877" y="1649"/>
                  </a:lnTo>
                  <a:lnTo>
                    <a:pt x="878" y="1649"/>
                  </a:lnTo>
                  <a:lnTo>
                    <a:pt x="878" y="1648"/>
                  </a:lnTo>
                  <a:lnTo>
                    <a:pt x="879" y="1648"/>
                  </a:lnTo>
                  <a:lnTo>
                    <a:pt x="879" y="1647"/>
                  </a:lnTo>
                  <a:lnTo>
                    <a:pt x="879" y="1649"/>
                  </a:lnTo>
                  <a:lnTo>
                    <a:pt x="880" y="1649"/>
                  </a:lnTo>
                  <a:lnTo>
                    <a:pt x="880" y="1650"/>
                  </a:lnTo>
                  <a:lnTo>
                    <a:pt x="881" y="1649"/>
                  </a:lnTo>
                  <a:lnTo>
                    <a:pt x="882" y="1649"/>
                  </a:lnTo>
                  <a:lnTo>
                    <a:pt x="882" y="1650"/>
                  </a:lnTo>
                  <a:lnTo>
                    <a:pt x="883" y="1649"/>
                  </a:lnTo>
                  <a:lnTo>
                    <a:pt x="883" y="1648"/>
                  </a:lnTo>
                  <a:lnTo>
                    <a:pt x="883" y="1649"/>
                  </a:lnTo>
                  <a:lnTo>
                    <a:pt x="884" y="1649"/>
                  </a:lnTo>
                  <a:lnTo>
                    <a:pt x="884" y="1650"/>
                  </a:lnTo>
                  <a:lnTo>
                    <a:pt x="885" y="1650"/>
                  </a:lnTo>
                  <a:lnTo>
                    <a:pt x="885" y="1651"/>
                  </a:lnTo>
                  <a:lnTo>
                    <a:pt x="886" y="1651"/>
                  </a:lnTo>
                  <a:lnTo>
                    <a:pt x="886" y="1649"/>
                  </a:lnTo>
                  <a:lnTo>
                    <a:pt x="887" y="1649"/>
                  </a:lnTo>
                  <a:lnTo>
                    <a:pt x="888" y="1649"/>
                  </a:lnTo>
                  <a:lnTo>
                    <a:pt x="888" y="1650"/>
                  </a:lnTo>
                  <a:lnTo>
                    <a:pt x="888" y="1649"/>
                  </a:lnTo>
                  <a:lnTo>
                    <a:pt x="889" y="1649"/>
                  </a:lnTo>
                  <a:lnTo>
                    <a:pt x="889" y="1650"/>
                  </a:lnTo>
                  <a:lnTo>
                    <a:pt x="890" y="1649"/>
                  </a:lnTo>
                  <a:lnTo>
                    <a:pt x="890" y="1648"/>
                  </a:lnTo>
                  <a:lnTo>
                    <a:pt x="891" y="1648"/>
                  </a:lnTo>
                  <a:lnTo>
                    <a:pt x="891" y="1650"/>
                  </a:lnTo>
                  <a:lnTo>
                    <a:pt x="892" y="1650"/>
                  </a:lnTo>
                  <a:lnTo>
                    <a:pt x="892" y="1651"/>
                  </a:lnTo>
                  <a:lnTo>
                    <a:pt x="893" y="1650"/>
                  </a:lnTo>
                  <a:lnTo>
                    <a:pt x="893" y="1648"/>
                  </a:lnTo>
                  <a:lnTo>
                    <a:pt x="894" y="1648"/>
                  </a:lnTo>
                  <a:lnTo>
                    <a:pt x="894" y="1649"/>
                  </a:lnTo>
                  <a:lnTo>
                    <a:pt x="895" y="1649"/>
                  </a:lnTo>
                  <a:lnTo>
                    <a:pt x="895" y="1650"/>
                  </a:lnTo>
                  <a:lnTo>
                    <a:pt x="896" y="1650"/>
                  </a:lnTo>
                  <a:lnTo>
                    <a:pt x="896" y="1648"/>
                  </a:lnTo>
                  <a:lnTo>
                    <a:pt x="896" y="1650"/>
                  </a:lnTo>
                  <a:lnTo>
                    <a:pt x="897" y="1650"/>
                  </a:lnTo>
                  <a:lnTo>
                    <a:pt x="897" y="1647"/>
                  </a:lnTo>
                  <a:lnTo>
                    <a:pt x="897" y="1650"/>
                  </a:lnTo>
                  <a:lnTo>
                    <a:pt x="898" y="1650"/>
                  </a:lnTo>
                  <a:lnTo>
                    <a:pt x="898" y="1651"/>
                  </a:lnTo>
                  <a:lnTo>
                    <a:pt x="899" y="1650"/>
                  </a:lnTo>
                  <a:lnTo>
                    <a:pt x="899" y="1647"/>
                  </a:lnTo>
                  <a:lnTo>
                    <a:pt x="900" y="1647"/>
                  </a:lnTo>
                  <a:lnTo>
                    <a:pt x="900" y="1649"/>
                  </a:lnTo>
                  <a:lnTo>
                    <a:pt x="900" y="1647"/>
                  </a:lnTo>
                  <a:lnTo>
                    <a:pt x="901" y="1647"/>
                  </a:lnTo>
                  <a:lnTo>
                    <a:pt x="901" y="1649"/>
                  </a:lnTo>
                  <a:lnTo>
                    <a:pt x="901" y="1647"/>
                  </a:lnTo>
                  <a:lnTo>
                    <a:pt x="902" y="1647"/>
                  </a:lnTo>
                  <a:lnTo>
                    <a:pt x="902" y="1650"/>
                  </a:lnTo>
                  <a:lnTo>
                    <a:pt x="903" y="1650"/>
                  </a:lnTo>
                  <a:lnTo>
                    <a:pt x="904" y="1650"/>
                  </a:lnTo>
                  <a:lnTo>
                    <a:pt x="904" y="1647"/>
                  </a:lnTo>
                  <a:lnTo>
                    <a:pt x="904" y="1648"/>
                  </a:lnTo>
                  <a:lnTo>
                    <a:pt x="905" y="1648"/>
                  </a:lnTo>
                  <a:lnTo>
                    <a:pt x="905" y="1651"/>
                  </a:lnTo>
                  <a:lnTo>
                    <a:pt x="905" y="1648"/>
                  </a:lnTo>
                  <a:lnTo>
                    <a:pt x="906" y="1648"/>
                  </a:lnTo>
                  <a:lnTo>
                    <a:pt x="906" y="1650"/>
                  </a:lnTo>
                  <a:lnTo>
                    <a:pt x="906" y="1648"/>
                  </a:lnTo>
                  <a:lnTo>
                    <a:pt x="907" y="1648"/>
                  </a:lnTo>
                  <a:lnTo>
                    <a:pt x="907" y="1651"/>
                  </a:lnTo>
                  <a:lnTo>
                    <a:pt x="907" y="1650"/>
                  </a:lnTo>
                  <a:lnTo>
                    <a:pt x="908" y="1650"/>
                  </a:lnTo>
                  <a:lnTo>
                    <a:pt x="908" y="1651"/>
                  </a:lnTo>
                  <a:lnTo>
                    <a:pt x="909" y="1650"/>
                  </a:lnTo>
                  <a:lnTo>
                    <a:pt x="909" y="1649"/>
                  </a:lnTo>
                  <a:lnTo>
                    <a:pt x="910" y="1649"/>
                  </a:lnTo>
                  <a:lnTo>
                    <a:pt x="910" y="1644"/>
                  </a:lnTo>
                  <a:lnTo>
                    <a:pt x="911" y="1644"/>
                  </a:lnTo>
                  <a:lnTo>
                    <a:pt x="911" y="1627"/>
                  </a:lnTo>
                  <a:lnTo>
                    <a:pt x="912" y="1627"/>
                  </a:lnTo>
                  <a:lnTo>
                    <a:pt x="912" y="1621"/>
                  </a:lnTo>
                  <a:lnTo>
                    <a:pt x="912" y="1627"/>
                  </a:lnTo>
                  <a:lnTo>
                    <a:pt x="913" y="1627"/>
                  </a:lnTo>
                  <a:lnTo>
                    <a:pt x="913" y="1647"/>
                  </a:lnTo>
                  <a:lnTo>
                    <a:pt x="913" y="1648"/>
                  </a:lnTo>
                  <a:lnTo>
                    <a:pt x="914" y="1648"/>
                  </a:lnTo>
                  <a:lnTo>
                    <a:pt x="914" y="1649"/>
                  </a:lnTo>
                  <a:lnTo>
                    <a:pt x="915" y="1649"/>
                  </a:lnTo>
                  <a:lnTo>
                    <a:pt x="915" y="1647"/>
                  </a:lnTo>
                  <a:lnTo>
                    <a:pt x="916" y="1647"/>
                  </a:lnTo>
                  <a:lnTo>
                    <a:pt x="916" y="1648"/>
                  </a:lnTo>
                  <a:lnTo>
                    <a:pt x="917" y="1647"/>
                  </a:lnTo>
                  <a:lnTo>
                    <a:pt x="917" y="1646"/>
                  </a:lnTo>
                  <a:lnTo>
                    <a:pt x="917" y="1647"/>
                  </a:lnTo>
                  <a:lnTo>
                    <a:pt x="918" y="1647"/>
                  </a:lnTo>
                  <a:lnTo>
                    <a:pt x="918" y="1649"/>
                  </a:lnTo>
                  <a:lnTo>
                    <a:pt x="919" y="1649"/>
                  </a:lnTo>
                  <a:lnTo>
                    <a:pt x="920" y="1649"/>
                  </a:lnTo>
                  <a:lnTo>
                    <a:pt x="920" y="1651"/>
                  </a:lnTo>
                  <a:lnTo>
                    <a:pt x="920" y="1650"/>
                  </a:lnTo>
                  <a:lnTo>
                    <a:pt x="921" y="1650"/>
                  </a:lnTo>
                  <a:lnTo>
                    <a:pt x="921" y="1648"/>
                  </a:lnTo>
                  <a:lnTo>
                    <a:pt x="922" y="1648"/>
                  </a:lnTo>
                  <a:lnTo>
                    <a:pt x="922" y="1644"/>
                  </a:lnTo>
                  <a:lnTo>
                    <a:pt x="923" y="1644"/>
                  </a:lnTo>
                  <a:lnTo>
                    <a:pt x="923" y="1636"/>
                  </a:lnTo>
                  <a:lnTo>
                    <a:pt x="923" y="1643"/>
                  </a:lnTo>
                  <a:lnTo>
                    <a:pt x="924" y="1643"/>
                  </a:lnTo>
                  <a:lnTo>
                    <a:pt x="924" y="1634"/>
                  </a:lnTo>
                  <a:lnTo>
                    <a:pt x="924" y="1645"/>
                  </a:lnTo>
                  <a:lnTo>
                    <a:pt x="924" y="1647"/>
                  </a:lnTo>
                  <a:lnTo>
                    <a:pt x="925" y="1647"/>
                  </a:lnTo>
                  <a:lnTo>
                    <a:pt x="925" y="1649"/>
                  </a:lnTo>
                  <a:lnTo>
                    <a:pt x="925" y="1648"/>
                  </a:lnTo>
                  <a:lnTo>
                    <a:pt x="926" y="1648"/>
                  </a:lnTo>
                  <a:lnTo>
                    <a:pt x="926" y="1649"/>
                  </a:lnTo>
                  <a:lnTo>
                    <a:pt x="926" y="1648"/>
                  </a:lnTo>
                  <a:lnTo>
                    <a:pt x="927" y="1648"/>
                  </a:lnTo>
                  <a:lnTo>
                    <a:pt x="927" y="1649"/>
                  </a:lnTo>
                  <a:lnTo>
                    <a:pt x="928" y="1649"/>
                  </a:lnTo>
                  <a:lnTo>
                    <a:pt x="928" y="1647"/>
                  </a:lnTo>
                  <a:lnTo>
                    <a:pt x="929" y="1647"/>
                  </a:lnTo>
                  <a:lnTo>
                    <a:pt x="930" y="1647"/>
                  </a:lnTo>
                  <a:lnTo>
                    <a:pt x="930" y="1650"/>
                  </a:lnTo>
                  <a:lnTo>
                    <a:pt x="931" y="1650"/>
                  </a:lnTo>
                  <a:lnTo>
                    <a:pt x="931" y="1651"/>
                  </a:lnTo>
                  <a:lnTo>
                    <a:pt x="931" y="1650"/>
                  </a:lnTo>
                  <a:lnTo>
                    <a:pt x="932" y="1650"/>
                  </a:lnTo>
                  <a:lnTo>
                    <a:pt x="932" y="1651"/>
                  </a:lnTo>
                  <a:lnTo>
                    <a:pt x="933" y="1650"/>
                  </a:lnTo>
                  <a:lnTo>
                    <a:pt x="934" y="1650"/>
                  </a:lnTo>
                  <a:lnTo>
                    <a:pt x="934" y="1647"/>
                  </a:lnTo>
                  <a:lnTo>
                    <a:pt x="934" y="1648"/>
                  </a:lnTo>
                  <a:lnTo>
                    <a:pt x="935" y="1648"/>
                  </a:lnTo>
                  <a:lnTo>
                    <a:pt x="935" y="1646"/>
                  </a:lnTo>
                  <a:lnTo>
                    <a:pt x="935" y="1648"/>
                  </a:lnTo>
                  <a:lnTo>
                    <a:pt x="936" y="1648"/>
                  </a:lnTo>
                  <a:lnTo>
                    <a:pt x="936" y="1649"/>
                  </a:lnTo>
                  <a:lnTo>
                    <a:pt x="936" y="1650"/>
                  </a:lnTo>
                  <a:lnTo>
                    <a:pt x="937" y="1650"/>
                  </a:lnTo>
                  <a:lnTo>
                    <a:pt x="937" y="1651"/>
                  </a:lnTo>
                  <a:lnTo>
                    <a:pt x="938" y="1650"/>
                  </a:lnTo>
                  <a:lnTo>
                    <a:pt x="939" y="1650"/>
                  </a:lnTo>
                  <a:lnTo>
                    <a:pt x="939" y="1649"/>
                  </a:lnTo>
                  <a:lnTo>
                    <a:pt x="940" y="1649"/>
                  </a:lnTo>
                  <a:lnTo>
                    <a:pt x="940" y="1648"/>
                  </a:lnTo>
                  <a:lnTo>
                    <a:pt x="941" y="1648"/>
                  </a:lnTo>
                  <a:lnTo>
                    <a:pt x="942" y="1648"/>
                  </a:lnTo>
                  <a:lnTo>
                    <a:pt x="942" y="1650"/>
                  </a:lnTo>
                  <a:lnTo>
                    <a:pt x="942" y="1649"/>
                  </a:lnTo>
                  <a:lnTo>
                    <a:pt x="943" y="1649"/>
                  </a:lnTo>
                  <a:lnTo>
                    <a:pt x="943" y="1650"/>
                  </a:lnTo>
                  <a:lnTo>
                    <a:pt x="944" y="1649"/>
                  </a:lnTo>
                  <a:lnTo>
                    <a:pt x="944" y="1646"/>
                  </a:lnTo>
                  <a:lnTo>
                    <a:pt x="945" y="1646"/>
                  </a:lnTo>
                  <a:lnTo>
                    <a:pt x="945" y="1644"/>
                  </a:lnTo>
                  <a:lnTo>
                    <a:pt x="945" y="1646"/>
                  </a:lnTo>
                  <a:lnTo>
                    <a:pt x="946" y="1646"/>
                  </a:lnTo>
                  <a:lnTo>
                    <a:pt x="946" y="1643"/>
                  </a:lnTo>
                  <a:lnTo>
                    <a:pt x="946" y="1647"/>
                  </a:lnTo>
                  <a:lnTo>
                    <a:pt x="947" y="1647"/>
                  </a:lnTo>
                  <a:lnTo>
                    <a:pt x="947" y="1649"/>
                  </a:lnTo>
                  <a:lnTo>
                    <a:pt x="948" y="1649"/>
                  </a:lnTo>
                  <a:lnTo>
                    <a:pt x="948" y="1650"/>
                  </a:lnTo>
                  <a:lnTo>
                    <a:pt x="949" y="1650"/>
                  </a:lnTo>
                  <a:lnTo>
                    <a:pt x="950" y="1650"/>
                  </a:lnTo>
                  <a:lnTo>
                    <a:pt x="950" y="1649"/>
                  </a:lnTo>
                  <a:lnTo>
                    <a:pt x="951" y="1649"/>
                  </a:lnTo>
                  <a:lnTo>
                    <a:pt x="951" y="1648"/>
                  </a:lnTo>
                  <a:lnTo>
                    <a:pt x="951" y="1649"/>
                  </a:lnTo>
                  <a:lnTo>
                    <a:pt x="952" y="1649"/>
                  </a:lnTo>
                  <a:lnTo>
                    <a:pt x="952" y="1650"/>
                  </a:lnTo>
                  <a:lnTo>
                    <a:pt x="953" y="1650"/>
                  </a:lnTo>
                  <a:lnTo>
                    <a:pt x="953" y="1651"/>
                  </a:lnTo>
                  <a:lnTo>
                    <a:pt x="953" y="1650"/>
                  </a:lnTo>
                  <a:lnTo>
                    <a:pt x="954" y="1650"/>
                  </a:lnTo>
                  <a:lnTo>
                    <a:pt x="954" y="1651"/>
                  </a:lnTo>
                  <a:lnTo>
                    <a:pt x="955" y="1650"/>
                  </a:lnTo>
                  <a:lnTo>
                    <a:pt x="956" y="1650"/>
                  </a:lnTo>
                  <a:lnTo>
                    <a:pt x="956" y="1648"/>
                  </a:lnTo>
                  <a:lnTo>
                    <a:pt x="957" y="1648"/>
                  </a:lnTo>
                  <a:lnTo>
                    <a:pt x="957" y="1649"/>
                  </a:lnTo>
                  <a:lnTo>
                    <a:pt x="957" y="1648"/>
                  </a:lnTo>
                  <a:lnTo>
                    <a:pt x="958" y="1648"/>
                  </a:lnTo>
                  <a:lnTo>
                    <a:pt x="958" y="1649"/>
                  </a:lnTo>
                  <a:lnTo>
                    <a:pt x="958" y="1648"/>
                  </a:lnTo>
                  <a:lnTo>
                    <a:pt x="959" y="1648"/>
                  </a:lnTo>
                  <a:lnTo>
                    <a:pt x="959" y="1649"/>
                  </a:lnTo>
                  <a:lnTo>
                    <a:pt x="960" y="1649"/>
                  </a:lnTo>
                  <a:lnTo>
                    <a:pt x="960" y="1650"/>
                  </a:lnTo>
                  <a:lnTo>
                    <a:pt x="961" y="1649"/>
                  </a:lnTo>
                  <a:lnTo>
                    <a:pt x="961" y="1646"/>
                  </a:lnTo>
                  <a:lnTo>
                    <a:pt x="962" y="1646"/>
                  </a:lnTo>
                  <a:lnTo>
                    <a:pt x="962" y="1648"/>
                  </a:lnTo>
                  <a:lnTo>
                    <a:pt x="962" y="1647"/>
                  </a:lnTo>
                  <a:lnTo>
                    <a:pt x="963" y="1647"/>
                  </a:lnTo>
                  <a:lnTo>
                    <a:pt x="963" y="1648"/>
                  </a:lnTo>
                  <a:lnTo>
                    <a:pt x="964" y="1648"/>
                  </a:lnTo>
                  <a:lnTo>
                    <a:pt x="964" y="1646"/>
                  </a:lnTo>
                  <a:lnTo>
                    <a:pt x="964" y="1648"/>
                  </a:lnTo>
                  <a:lnTo>
                    <a:pt x="965" y="1648"/>
                  </a:lnTo>
                  <a:lnTo>
                    <a:pt x="965" y="1650"/>
                  </a:lnTo>
                  <a:lnTo>
                    <a:pt x="965" y="1648"/>
                  </a:lnTo>
                  <a:lnTo>
                    <a:pt x="966" y="1648"/>
                  </a:lnTo>
                  <a:lnTo>
                    <a:pt x="966" y="1649"/>
                  </a:lnTo>
                  <a:lnTo>
                    <a:pt x="966" y="1648"/>
                  </a:lnTo>
                  <a:lnTo>
                    <a:pt x="967" y="1648"/>
                  </a:lnTo>
                  <a:lnTo>
                    <a:pt x="967" y="1650"/>
                  </a:lnTo>
                  <a:lnTo>
                    <a:pt x="967" y="1649"/>
                  </a:lnTo>
                  <a:lnTo>
                    <a:pt x="968" y="1649"/>
                  </a:lnTo>
                  <a:lnTo>
                    <a:pt x="968" y="1650"/>
                  </a:lnTo>
                  <a:lnTo>
                    <a:pt x="969" y="1649"/>
                  </a:lnTo>
                  <a:lnTo>
                    <a:pt x="969" y="1647"/>
                  </a:lnTo>
                  <a:lnTo>
                    <a:pt x="969" y="1648"/>
                  </a:lnTo>
                  <a:lnTo>
                    <a:pt x="970" y="1648"/>
                  </a:lnTo>
                  <a:lnTo>
                    <a:pt x="970" y="1650"/>
                  </a:lnTo>
                  <a:lnTo>
                    <a:pt x="971" y="1650"/>
                  </a:lnTo>
                  <a:lnTo>
                    <a:pt x="971" y="1651"/>
                  </a:lnTo>
                  <a:lnTo>
                    <a:pt x="972" y="1651"/>
                  </a:lnTo>
                  <a:lnTo>
                    <a:pt x="973" y="1651"/>
                  </a:lnTo>
                  <a:lnTo>
                    <a:pt x="973" y="1648"/>
                  </a:lnTo>
                  <a:lnTo>
                    <a:pt x="974" y="1648"/>
                  </a:lnTo>
                  <a:lnTo>
                    <a:pt x="975" y="1648"/>
                  </a:lnTo>
                  <a:lnTo>
                    <a:pt x="975" y="1649"/>
                  </a:lnTo>
                  <a:lnTo>
                    <a:pt x="976" y="1649"/>
                  </a:lnTo>
                  <a:lnTo>
                    <a:pt x="976" y="1650"/>
                  </a:lnTo>
                  <a:lnTo>
                    <a:pt x="976" y="1649"/>
                  </a:lnTo>
                  <a:lnTo>
                    <a:pt x="977" y="1649"/>
                  </a:lnTo>
                  <a:lnTo>
                    <a:pt x="977" y="1650"/>
                  </a:lnTo>
                  <a:lnTo>
                    <a:pt x="977" y="1649"/>
                  </a:lnTo>
                  <a:lnTo>
                    <a:pt x="978" y="1649"/>
                  </a:lnTo>
                  <a:lnTo>
                    <a:pt x="978" y="1650"/>
                  </a:lnTo>
                  <a:lnTo>
                    <a:pt x="979" y="1649"/>
                  </a:lnTo>
                  <a:lnTo>
                    <a:pt x="979" y="1648"/>
                  </a:lnTo>
                  <a:lnTo>
                    <a:pt x="980" y="1648"/>
                  </a:lnTo>
                  <a:lnTo>
                    <a:pt x="980" y="1650"/>
                  </a:lnTo>
                  <a:lnTo>
                    <a:pt x="981" y="1650"/>
                  </a:lnTo>
                  <a:lnTo>
                    <a:pt x="981" y="1647"/>
                  </a:lnTo>
                  <a:lnTo>
                    <a:pt x="981" y="1649"/>
                  </a:lnTo>
                  <a:lnTo>
                    <a:pt x="982" y="1649"/>
                  </a:lnTo>
                  <a:lnTo>
                    <a:pt x="982" y="1646"/>
                  </a:lnTo>
                  <a:lnTo>
                    <a:pt x="982" y="1650"/>
                  </a:lnTo>
                  <a:lnTo>
                    <a:pt x="983" y="1650"/>
                  </a:lnTo>
                  <a:lnTo>
                    <a:pt x="983" y="1651"/>
                  </a:lnTo>
                  <a:lnTo>
                    <a:pt x="984" y="1650"/>
                  </a:lnTo>
                  <a:lnTo>
                    <a:pt x="984" y="1649"/>
                  </a:lnTo>
                  <a:lnTo>
                    <a:pt x="985" y="1649"/>
                  </a:lnTo>
                  <a:lnTo>
                    <a:pt x="985" y="1647"/>
                  </a:lnTo>
                  <a:lnTo>
                    <a:pt x="986" y="1647"/>
                  </a:lnTo>
                  <a:lnTo>
                    <a:pt x="986" y="1646"/>
                  </a:lnTo>
                  <a:lnTo>
                    <a:pt x="986" y="1648"/>
                  </a:lnTo>
                  <a:lnTo>
                    <a:pt x="987" y="1648"/>
                  </a:lnTo>
                  <a:lnTo>
                    <a:pt x="987" y="1650"/>
                  </a:lnTo>
                  <a:lnTo>
                    <a:pt x="988" y="1650"/>
                  </a:lnTo>
                  <a:lnTo>
                    <a:pt x="989" y="1650"/>
                  </a:lnTo>
                  <a:lnTo>
                    <a:pt x="989" y="1649"/>
                  </a:lnTo>
                  <a:lnTo>
                    <a:pt x="990" y="1649"/>
                  </a:lnTo>
                  <a:lnTo>
                    <a:pt x="990" y="1650"/>
                  </a:lnTo>
                  <a:lnTo>
                    <a:pt x="991" y="1650"/>
                  </a:lnTo>
                  <a:lnTo>
                    <a:pt x="991" y="1645"/>
                  </a:lnTo>
                  <a:lnTo>
                    <a:pt x="992" y="1645"/>
                  </a:lnTo>
                  <a:lnTo>
                    <a:pt x="992" y="1649"/>
                  </a:lnTo>
                  <a:lnTo>
                    <a:pt x="993" y="1649"/>
                  </a:lnTo>
                  <a:lnTo>
                    <a:pt x="993" y="1650"/>
                  </a:lnTo>
                  <a:lnTo>
                    <a:pt x="993" y="1649"/>
                  </a:lnTo>
                  <a:lnTo>
                    <a:pt x="994" y="1649"/>
                  </a:lnTo>
                  <a:lnTo>
                    <a:pt x="994" y="1650"/>
                  </a:lnTo>
                  <a:lnTo>
                    <a:pt x="994" y="1649"/>
                  </a:lnTo>
                  <a:lnTo>
                    <a:pt x="995" y="1649"/>
                  </a:lnTo>
                  <a:lnTo>
                    <a:pt x="995" y="1650"/>
                  </a:lnTo>
                  <a:lnTo>
                    <a:pt x="995" y="1649"/>
                  </a:lnTo>
                  <a:lnTo>
                    <a:pt x="996" y="1649"/>
                  </a:lnTo>
                  <a:lnTo>
                    <a:pt x="996" y="1650"/>
                  </a:lnTo>
                  <a:lnTo>
                    <a:pt x="997" y="1649"/>
                  </a:lnTo>
                  <a:lnTo>
                    <a:pt x="997" y="1647"/>
                  </a:lnTo>
                  <a:lnTo>
                    <a:pt x="998" y="1647"/>
                  </a:lnTo>
                  <a:lnTo>
                    <a:pt x="999" y="1647"/>
                  </a:lnTo>
                  <a:lnTo>
                    <a:pt x="999" y="1649"/>
                  </a:lnTo>
                  <a:lnTo>
                    <a:pt x="1000" y="1649"/>
                  </a:lnTo>
                  <a:lnTo>
                    <a:pt x="1000" y="1650"/>
                  </a:lnTo>
                  <a:lnTo>
                    <a:pt x="1001" y="1650"/>
                  </a:lnTo>
                  <a:lnTo>
                    <a:pt x="1001" y="1648"/>
                  </a:lnTo>
                  <a:lnTo>
                    <a:pt x="1002" y="1648"/>
                  </a:lnTo>
                  <a:lnTo>
                    <a:pt x="1002" y="1644"/>
                  </a:lnTo>
                  <a:lnTo>
                    <a:pt x="1002" y="1647"/>
                  </a:lnTo>
                  <a:lnTo>
                    <a:pt x="1003" y="1647"/>
                  </a:lnTo>
                  <a:lnTo>
                    <a:pt x="1003" y="1643"/>
                  </a:lnTo>
                  <a:lnTo>
                    <a:pt x="1003" y="1644"/>
                  </a:lnTo>
                  <a:lnTo>
                    <a:pt x="1004" y="1644"/>
                  </a:lnTo>
                  <a:lnTo>
                    <a:pt x="1004" y="1647"/>
                  </a:lnTo>
                  <a:lnTo>
                    <a:pt x="1005" y="1647"/>
                  </a:lnTo>
                  <a:lnTo>
                    <a:pt x="1005" y="1643"/>
                  </a:lnTo>
                  <a:lnTo>
                    <a:pt x="1005" y="1648"/>
                  </a:lnTo>
                  <a:lnTo>
                    <a:pt x="1006" y="1648"/>
                  </a:lnTo>
                  <a:lnTo>
                    <a:pt x="1006" y="1650"/>
                  </a:lnTo>
                  <a:lnTo>
                    <a:pt x="1006" y="1649"/>
                  </a:lnTo>
                  <a:lnTo>
                    <a:pt x="1007" y="1649"/>
                  </a:lnTo>
                  <a:lnTo>
                    <a:pt x="1007" y="1650"/>
                  </a:lnTo>
                  <a:lnTo>
                    <a:pt x="1008" y="1649"/>
                  </a:lnTo>
                  <a:lnTo>
                    <a:pt x="1008" y="1648"/>
                  </a:lnTo>
                  <a:lnTo>
                    <a:pt x="1009" y="1648"/>
                  </a:lnTo>
                  <a:lnTo>
                    <a:pt x="1009" y="1644"/>
                  </a:lnTo>
                  <a:lnTo>
                    <a:pt x="1009" y="1645"/>
                  </a:lnTo>
                  <a:lnTo>
                    <a:pt x="1010" y="1645"/>
                  </a:lnTo>
                  <a:lnTo>
                    <a:pt x="1010" y="1648"/>
                  </a:lnTo>
                  <a:lnTo>
                    <a:pt x="1011" y="1648"/>
                  </a:lnTo>
                  <a:lnTo>
                    <a:pt x="1011" y="1649"/>
                  </a:lnTo>
                  <a:lnTo>
                    <a:pt x="1012" y="1649"/>
                  </a:lnTo>
                  <a:lnTo>
                    <a:pt x="1012" y="1650"/>
                  </a:lnTo>
                  <a:lnTo>
                    <a:pt x="1013" y="1650"/>
                  </a:lnTo>
                  <a:lnTo>
                    <a:pt x="1014" y="1650"/>
                  </a:lnTo>
                  <a:lnTo>
                    <a:pt x="1014" y="1647"/>
                  </a:lnTo>
                  <a:lnTo>
                    <a:pt x="1015" y="1647"/>
                  </a:lnTo>
                  <a:lnTo>
                    <a:pt x="1015" y="1646"/>
                  </a:lnTo>
                  <a:lnTo>
                    <a:pt x="1015" y="1647"/>
                  </a:lnTo>
                  <a:lnTo>
                    <a:pt x="1016" y="1647"/>
                  </a:lnTo>
                  <a:lnTo>
                    <a:pt x="1016" y="1648"/>
                  </a:lnTo>
                  <a:lnTo>
                    <a:pt x="1016" y="1647"/>
                  </a:lnTo>
                  <a:lnTo>
                    <a:pt x="1017" y="1647"/>
                  </a:lnTo>
                  <a:lnTo>
                    <a:pt x="1017" y="1649"/>
                  </a:lnTo>
                  <a:lnTo>
                    <a:pt x="1018" y="1649"/>
                  </a:lnTo>
                  <a:lnTo>
                    <a:pt x="1018" y="1650"/>
                  </a:lnTo>
                  <a:lnTo>
                    <a:pt x="1019" y="1649"/>
                  </a:lnTo>
                  <a:lnTo>
                    <a:pt x="1019" y="1648"/>
                  </a:lnTo>
                  <a:lnTo>
                    <a:pt x="1020" y="1648"/>
                  </a:lnTo>
                  <a:lnTo>
                    <a:pt x="1020" y="1649"/>
                  </a:lnTo>
                  <a:lnTo>
                    <a:pt x="1021" y="1649"/>
                  </a:lnTo>
                  <a:lnTo>
                    <a:pt x="1021" y="1650"/>
                  </a:lnTo>
                  <a:lnTo>
                    <a:pt x="1022" y="1650"/>
                  </a:lnTo>
                  <a:lnTo>
                    <a:pt x="1023" y="1650"/>
                  </a:lnTo>
                  <a:lnTo>
                    <a:pt x="1023" y="1649"/>
                  </a:lnTo>
                  <a:lnTo>
                    <a:pt x="1023" y="1650"/>
                  </a:lnTo>
                  <a:lnTo>
                    <a:pt x="1024" y="1650"/>
                  </a:lnTo>
                  <a:lnTo>
                    <a:pt x="1025" y="1650"/>
                  </a:lnTo>
                  <a:lnTo>
                    <a:pt x="1026" y="1650"/>
                  </a:lnTo>
                  <a:lnTo>
                    <a:pt x="1026" y="1648"/>
                  </a:lnTo>
                  <a:lnTo>
                    <a:pt x="1027" y="1648"/>
                  </a:lnTo>
                  <a:lnTo>
                    <a:pt x="1028" y="1648"/>
                  </a:lnTo>
                  <a:lnTo>
                    <a:pt x="1028" y="1649"/>
                  </a:lnTo>
                  <a:lnTo>
                    <a:pt x="1029" y="1649"/>
                  </a:lnTo>
                  <a:lnTo>
                    <a:pt x="1029" y="1650"/>
                  </a:lnTo>
                  <a:lnTo>
                    <a:pt x="1030" y="1650"/>
                  </a:lnTo>
                  <a:lnTo>
                    <a:pt x="1030" y="1648"/>
                  </a:lnTo>
                  <a:lnTo>
                    <a:pt x="1031" y="1648"/>
                  </a:lnTo>
                  <a:lnTo>
                    <a:pt x="1031" y="1646"/>
                  </a:lnTo>
                  <a:lnTo>
                    <a:pt x="1031" y="1647"/>
                  </a:lnTo>
                  <a:lnTo>
                    <a:pt x="1032" y="1647"/>
                  </a:lnTo>
                  <a:lnTo>
                    <a:pt x="1032" y="1650"/>
                  </a:lnTo>
                  <a:lnTo>
                    <a:pt x="1032" y="1649"/>
                  </a:lnTo>
                  <a:lnTo>
                    <a:pt x="1033" y="1649"/>
                  </a:lnTo>
                  <a:lnTo>
                    <a:pt x="1033" y="1650"/>
                  </a:lnTo>
                  <a:lnTo>
                    <a:pt x="1034" y="1649"/>
                  </a:lnTo>
                  <a:lnTo>
                    <a:pt x="1034" y="1648"/>
                  </a:lnTo>
                  <a:lnTo>
                    <a:pt x="1034" y="1649"/>
                  </a:lnTo>
                  <a:lnTo>
                    <a:pt x="1035" y="1649"/>
                  </a:lnTo>
                  <a:lnTo>
                    <a:pt x="1035" y="1651"/>
                  </a:lnTo>
                  <a:lnTo>
                    <a:pt x="1035" y="1649"/>
                  </a:lnTo>
                  <a:lnTo>
                    <a:pt x="1036" y="1649"/>
                  </a:lnTo>
                  <a:lnTo>
                    <a:pt x="1036" y="1650"/>
                  </a:lnTo>
                  <a:lnTo>
                    <a:pt x="1036" y="1649"/>
                  </a:lnTo>
                  <a:lnTo>
                    <a:pt x="1037" y="1649"/>
                  </a:lnTo>
                  <a:lnTo>
                    <a:pt x="1037" y="1650"/>
                  </a:lnTo>
                  <a:lnTo>
                    <a:pt x="1038" y="1649"/>
                  </a:lnTo>
                  <a:lnTo>
                    <a:pt x="1038" y="1648"/>
                  </a:lnTo>
                  <a:lnTo>
                    <a:pt x="1038" y="1649"/>
                  </a:lnTo>
                  <a:lnTo>
                    <a:pt x="1039" y="1649"/>
                  </a:lnTo>
                  <a:lnTo>
                    <a:pt x="1039" y="1650"/>
                  </a:lnTo>
                  <a:lnTo>
                    <a:pt x="1040" y="1650"/>
                  </a:lnTo>
                  <a:lnTo>
                    <a:pt x="1040" y="1651"/>
                  </a:lnTo>
                  <a:lnTo>
                    <a:pt x="1040" y="1650"/>
                  </a:lnTo>
                  <a:lnTo>
                    <a:pt x="1041" y="1650"/>
                  </a:lnTo>
                  <a:lnTo>
                    <a:pt x="1041" y="1651"/>
                  </a:lnTo>
                  <a:lnTo>
                    <a:pt x="1042" y="1650"/>
                  </a:lnTo>
                  <a:lnTo>
                    <a:pt x="1042" y="1649"/>
                  </a:lnTo>
                  <a:lnTo>
                    <a:pt x="1043" y="1649"/>
                  </a:lnTo>
                  <a:lnTo>
                    <a:pt x="1043" y="1647"/>
                  </a:lnTo>
                  <a:lnTo>
                    <a:pt x="1044" y="1647"/>
                  </a:lnTo>
                  <a:lnTo>
                    <a:pt x="1044" y="1646"/>
                  </a:lnTo>
                  <a:lnTo>
                    <a:pt x="1044" y="1647"/>
                  </a:lnTo>
                  <a:lnTo>
                    <a:pt x="1045" y="1647"/>
                  </a:lnTo>
                  <a:lnTo>
                    <a:pt x="1045" y="1650"/>
                  </a:lnTo>
                  <a:lnTo>
                    <a:pt x="1045" y="1647"/>
                  </a:lnTo>
                  <a:lnTo>
                    <a:pt x="1046" y="1647"/>
                  </a:lnTo>
                  <a:lnTo>
                    <a:pt x="1046" y="1649"/>
                  </a:lnTo>
                  <a:lnTo>
                    <a:pt x="1047" y="1649"/>
                  </a:lnTo>
                  <a:lnTo>
                    <a:pt x="1047" y="1651"/>
                  </a:lnTo>
                  <a:lnTo>
                    <a:pt x="1047" y="1649"/>
                  </a:lnTo>
                  <a:lnTo>
                    <a:pt x="1048" y="1649"/>
                  </a:lnTo>
                  <a:lnTo>
                    <a:pt x="1048" y="1650"/>
                  </a:lnTo>
                  <a:lnTo>
                    <a:pt x="1049" y="1649"/>
                  </a:lnTo>
                  <a:lnTo>
                    <a:pt x="1049" y="1647"/>
                  </a:lnTo>
                  <a:lnTo>
                    <a:pt x="1050" y="1647"/>
                  </a:lnTo>
                  <a:lnTo>
                    <a:pt x="1050" y="1646"/>
                  </a:lnTo>
                  <a:lnTo>
                    <a:pt x="1050" y="1647"/>
                  </a:lnTo>
                  <a:lnTo>
                    <a:pt x="1051" y="1647"/>
                  </a:lnTo>
                  <a:lnTo>
                    <a:pt x="1051" y="1648"/>
                  </a:lnTo>
                  <a:lnTo>
                    <a:pt x="1052" y="1648"/>
                  </a:lnTo>
                  <a:lnTo>
                    <a:pt x="1052" y="1649"/>
                  </a:lnTo>
                  <a:lnTo>
                    <a:pt x="1053" y="1649"/>
                  </a:lnTo>
                  <a:lnTo>
                    <a:pt x="1053" y="1650"/>
                  </a:lnTo>
                  <a:lnTo>
                    <a:pt x="1054" y="1649"/>
                  </a:lnTo>
                  <a:lnTo>
                    <a:pt x="1054" y="1643"/>
                  </a:lnTo>
                  <a:lnTo>
                    <a:pt x="1055" y="1643"/>
                  </a:lnTo>
                  <a:lnTo>
                    <a:pt x="1055" y="1647"/>
                  </a:lnTo>
                  <a:lnTo>
                    <a:pt x="1056" y="1647"/>
                  </a:lnTo>
                  <a:lnTo>
                    <a:pt x="1056" y="1648"/>
                  </a:lnTo>
                  <a:lnTo>
                    <a:pt x="1057" y="1648"/>
                  </a:lnTo>
                  <a:lnTo>
                    <a:pt x="1057" y="1646"/>
                  </a:lnTo>
                  <a:lnTo>
                    <a:pt x="1057" y="1648"/>
                  </a:lnTo>
                  <a:lnTo>
                    <a:pt x="1058" y="1648"/>
                  </a:lnTo>
                  <a:lnTo>
                    <a:pt x="1058" y="1650"/>
                  </a:lnTo>
                  <a:lnTo>
                    <a:pt x="1058" y="1648"/>
                  </a:lnTo>
                  <a:lnTo>
                    <a:pt x="1059" y="1648"/>
                  </a:lnTo>
                  <a:lnTo>
                    <a:pt x="1059" y="1649"/>
                  </a:lnTo>
                  <a:lnTo>
                    <a:pt x="1060" y="1648"/>
                  </a:lnTo>
                  <a:lnTo>
                    <a:pt x="1061" y="1648"/>
                  </a:lnTo>
                  <a:lnTo>
                    <a:pt x="1061" y="1647"/>
                  </a:lnTo>
                  <a:lnTo>
                    <a:pt x="1061" y="1648"/>
                  </a:lnTo>
                  <a:lnTo>
                    <a:pt x="1062" y="1648"/>
                  </a:lnTo>
                  <a:lnTo>
                    <a:pt x="1062" y="1650"/>
                  </a:lnTo>
                  <a:lnTo>
                    <a:pt x="1062" y="1649"/>
                  </a:lnTo>
                  <a:lnTo>
                    <a:pt x="1063" y="1649"/>
                  </a:lnTo>
                  <a:lnTo>
                    <a:pt x="1063" y="1650"/>
                  </a:lnTo>
                  <a:lnTo>
                    <a:pt x="1064" y="1650"/>
                  </a:lnTo>
                  <a:lnTo>
                    <a:pt x="1065" y="1650"/>
                  </a:lnTo>
                  <a:lnTo>
                    <a:pt x="1065" y="1649"/>
                  </a:lnTo>
                  <a:lnTo>
                    <a:pt x="1066" y="1649"/>
                  </a:lnTo>
                  <a:lnTo>
                    <a:pt x="1066" y="1647"/>
                  </a:lnTo>
                  <a:lnTo>
                    <a:pt x="1067" y="1647"/>
                  </a:lnTo>
                  <a:lnTo>
                    <a:pt x="1067" y="1643"/>
                  </a:lnTo>
                  <a:lnTo>
                    <a:pt x="1068" y="1643"/>
                  </a:lnTo>
                  <a:lnTo>
                    <a:pt x="1068" y="1647"/>
                  </a:lnTo>
                  <a:lnTo>
                    <a:pt x="1068" y="1648"/>
                  </a:lnTo>
                  <a:lnTo>
                    <a:pt x="1069" y="1648"/>
                  </a:lnTo>
                  <a:lnTo>
                    <a:pt x="1069" y="1649"/>
                  </a:lnTo>
                  <a:lnTo>
                    <a:pt x="1070" y="1649"/>
                  </a:lnTo>
                  <a:lnTo>
                    <a:pt x="1070" y="1651"/>
                  </a:lnTo>
                  <a:lnTo>
                    <a:pt x="1071" y="1651"/>
                  </a:lnTo>
                  <a:lnTo>
                    <a:pt x="1071" y="1634"/>
                  </a:lnTo>
                  <a:lnTo>
                    <a:pt x="1072" y="1634"/>
                  </a:lnTo>
                  <a:lnTo>
                    <a:pt x="1072" y="1617"/>
                  </a:lnTo>
                  <a:lnTo>
                    <a:pt x="1072" y="1625"/>
                  </a:lnTo>
                  <a:lnTo>
                    <a:pt x="1073" y="1625"/>
                  </a:lnTo>
                  <a:lnTo>
                    <a:pt x="1073" y="1639"/>
                  </a:lnTo>
                  <a:lnTo>
                    <a:pt x="1073" y="1640"/>
                  </a:lnTo>
                  <a:lnTo>
                    <a:pt x="1074" y="1640"/>
                  </a:lnTo>
                  <a:lnTo>
                    <a:pt x="1074" y="1647"/>
                  </a:lnTo>
                  <a:lnTo>
                    <a:pt x="1074" y="1648"/>
                  </a:lnTo>
                  <a:lnTo>
                    <a:pt x="1075" y="1648"/>
                  </a:lnTo>
                  <a:lnTo>
                    <a:pt x="1075" y="1649"/>
                  </a:lnTo>
                  <a:lnTo>
                    <a:pt x="1076" y="1649"/>
                  </a:lnTo>
                  <a:lnTo>
                    <a:pt x="1076" y="1647"/>
                  </a:lnTo>
                  <a:lnTo>
                    <a:pt x="1077" y="1647"/>
                  </a:lnTo>
                  <a:lnTo>
                    <a:pt x="1077" y="1639"/>
                  </a:lnTo>
                  <a:lnTo>
                    <a:pt x="1077" y="1644"/>
                  </a:lnTo>
                  <a:lnTo>
                    <a:pt x="1078" y="1644"/>
                  </a:lnTo>
                  <a:lnTo>
                    <a:pt x="1078" y="1638"/>
                  </a:lnTo>
                  <a:lnTo>
                    <a:pt x="1078" y="1645"/>
                  </a:lnTo>
                  <a:lnTo>
                    <a:pt x="1079" y="1645"/>
                  </a:lnTo>
                  <a:lnTo>
                    <a:pt x="1079" y="1649"/>
                  </a:lnTo>
                  <a:lnTo>
                    <a:pt x="1080" y="1649"/>
                  </a:lnTo>
                  <a:lnTo>
                    <a:pt x="1080" y="1650"/>
                  </a:lnTo>
                  <a:lnTo>
                    <a:pt x="1081" y="1649"/>
                  </a:lnTo>
                  <a:lnTo>
                    <a:pt x="1081" y="1648"/>
                  </a:lnTo>
                  <a:lnTo>
                    <a:pt x="1081" y="1649"/>
                  </a:lnTo>
                  <a:lnTo>
                    <a:pt x="1082" y="1649"/>
                  </a:lnTo>
                  <a:lnTo>
                    <a:pt x="1082" y="1650"/>
                  </a:lnTo>
                  <a:lnTo>
                    <a:pt x="1083" y="1649"/>
                  </a:lnTo>
                  <a:lnTo>
                    <a:pt x="1083" y="1647"/>
                  </a:lnTo>
                  <a:lnTo>
                    <a:pt x="1084" y="1647"/>
                  </a:lnTo>
                  <a:lnTo>
                    <a:pt x="1084" y="1645"/>
                  </a:lnTo>
                  <a:lnTo>
                    <a:pt x="1085" y="1645"/>
                  </a:lnTo>
                  <a:lnTo>
                    <a:pt x="1085" y="1649"/>
                  </a:lnTo>
                  <a:lnTo>
                    <a:pt x="1085" y="1650"/>
                  </a:lnTo>
                  <a:lnTo>
                    <a:pt x="1086" y="1650"/>
                  </a:lnTo>
                  <a:lnTo>
                    <a:pt x="1086" y="1651"/>
                  </a:lnTo>
                  <a:lnTo>
                    <a:pt x="1087" y="1650"/>
                  </a:lnTo>
                  <a:lnTo>
                    <a:pt x="1087" y="1649"/>
                  </a:lnTo>
                  <a:lnTo>
                    <a:pt x="1088" y="1649"/>
                  </a:lnTo>
                  <a:lnTo>
                    <a:pt x="1088" y="1648"/>
                  </a:lnTo>
                  <a:lnTo>
                    <a:pt x="1089" y="1648"/>
                  </a:lnTo>
                  <a:lnTo>
                    <a:pt x="1089" y="1649"/>
                  </a:lnTo>
                  <a:lnTo>
                    <a:pt x="1090" y="1649"/>
                  </a:lnTo>
                  <a:lnTo>
                    <a:pt x="1090" y="1650"/>
                  </a:lnTo>
                  <a:lnTo>
                    <a:pt x="1090" y="1649"/>
                  </a:lnTo>
                  <a:lnTo>
                    <a:pt x="1091" y="1649"/>
                  </a:lnTo>
                  <a:lnTo>
                    <a:pt x="1091" y="1650"/>
                  </a:lnTo>
                  <a:lnTo>
                    <a:pt x="1092" y="1650"/>
                  </a:lnTo>
                  <a:lnTo>
                    <a:pt x="1093" y="1650"/>
                  </a:lnTo>
                  <a:lnTo>
                    <a:pt x="1093" y="1649"/>
                  </a:lnTo>
                  <a:lnTo>
                    <a:pt x="1094" y="1649"/>
                  </a:lnTo>
                  <a:lnTo>
                    <a:pt x="1094" y="1650"/>
                  </a:lnTo>
                  <a:lnTo>
                    <a:pt x="1095" y="1649"/>
                  </a:lnTo>
                  <a:lnTo>
                    <a:pt x="1095" y="1648"/>
                  </a:lnTo>
                  <a:lnTo>
                    <a:pt x="1096" y="1648"/>
                  </a:lnTo>
                  <a:lnTo>
                    <a:pt x="1096" y="1649"/>
                  </a:lnTo>
                  <a:lnTo>
                    <a:pt x="1097" y="1649"/>
                  </a:lnTo>
                  <a:lnTo>
                    <a:pt x="1097" y="1650"/>
                  </a:lnTo>
                  <a:lnTo>
                    <a:pt x="1098" y="1650"/>
                  </a:lnTo>
                  <a:lnTo>
                    <a:pt x="1098" y="1648"/>
                  </a:lnTo>
                  <a:lnTo>
                    <a:pt x="1099" y="1648"/>
                  </a:lnTo>
                  <a:lnTo>
                    <a:pt x="1099" y="1647"/>
                  </a:lnTo>
                  <a:lnTo>
                    <a:pt x="1099" y="1649"/>
                  </a:lnTo>
                  <a:lnTo>
                    <a:pt x="1100" y="1649"/>
                  </a:lnTo>
                  <a:lnTo>
                    <a:pt x="1101" y="1649"/>
                  </a:lnTo>
                  <a:lnTo>
                    <a:pt x="1101" y="1647"/>
                  </a:lnTo>
                  <a:lnTo>
                    <a:pt x="1101" y="1649"/>
                  </a:lnTo>
                  <a:lnTo>
                    <a:pt x="1102" y="1649"/>
                  </a:lnTo>
                  <a:lnTo>
                    <a:pt x="1102" y="1646"/>
                  </a:lnTo>
                  <a:lnTo>
                    <a:pt x="1102" y="1650"/>
                  </a:lnTo>
                  <a:lnTo>
                    <a:pt x="1103" y="1650"/>
                  </a:lnTo>
                  <a:lnTo>
                    <a:pt x="1103" y="1651"/>
                  </a:lnTo>
                  <a:lnTo>
                    <a:pt x="1104" y="1650"/>
                  </a:lnTo>
                  <a:lnTo>
                    <a:pt x="1104" y="1648"/>
                  </a:lnTo>
                  <a:lnTo>
                    <a:pt x="1105" y="1648"/>
                  </a:lnTo>
                  <a:lnTo>
                    <a:pt x="1105" y="1649"/>
                  </a:lnTo>
                  <a:lnTo>
                    <a:pt x="1105" y="1648"/>
                  </a:lnTo>
                  <a:lnTo>
                    <a:pt x="1106" y="1648"/>
                  </a:lnTo>
                  <a:lnTo>
                    <a:pt x="1106" y="1650"/>
                  </a:lnTo>
                  <a:lnTo>
                    <a:pt x="1107" y="1648"/>
                  </a:lnTo>
                  <a:lnTo>
                    <a:pt x="1107" y="1645"/>
                  </a:lnTo>
                  <a:lnTo>
                    <a:pt x="1108" y="1645"/>
                  </a:lnTo>
                  <a:lnTo>
                    <a:pt x="1108" y="1649"/>
                  </a:lnTo>
                  <a:lnTo>
                    <a:pt x="1109" y="1649"/>
                  </a:lnTo>
                  <a:lnTo>
                    <a:pt x="1109" y="1650"/>
                  </a:lnTo>
                  <a:lnTo>
                    <a:pt x="1110" y="1649"/>
                  </a:lnTo>
                  <a:lnTo>
                    <a:pt x="1111" y="1649"/>
                  </a:lnTo>
                  <a:lnTo>
                    <a:pt x="1111" y="1650"/>
                  </a:lnTo>
                  <a:lnTo>
                    <a:pt x="1112" y="1650"/>
                  </a:lnTo>
                  <a:lnTo>
                    <a:pt x="1113" y="1650"/>
                  </a:lnTo>
                  <a:lnTo>
                    <a:pt x="1113" y="1649"/>
                  </a:lnTo>
                  <a:lnTo>
                    <a:pt x="1114" y="1649"/>
                  </a:lnTo>
                  <a:lnTo>
                    <a:pt x="1114" y="1650"/>
                  </a:lnTo>
                  <a:lnTo>
                    <a:pt x="1114" y="1649"/>
                  </a:lnTo>
                  <a:lnTo>
                    <a:pt x="1115" y="1649"/>
                  </a:lnTo>
                  <a:lnTo>
                    <a:pt x="1115" y="1650"/>
                  </a:lnTo>
                  <a:lnTo>
                    <a:pt x="1115" y="1649"/>
                  </a:lnTo>
                  <a:lnTo>
                    <a:pt x="1116" y="1649"/>
                  </a:lnTo>
                  <a:lnTo>
                    <a:pt x="1116" y="1650"/>
                  </a:lnTo>
                  <a:lnTo>
                    <a:pt x="1116" y="1649"/>
                  </a:lnTo>
                  <a:lnTo>
                    <a:pt x="1117" y="1649"/>
                  </a:lnTo>
                  <a:lnTo>
                    <a:pt x="1117" y="1650"/>
                  </a:lnTo>
                  <a:lnTo>
                    <a:pt x="1118" y="1649"/>
                  </a:lnTo>
                  <a:lnTo>
                    <a:pt x="1118" y="1650"/>
                  </a:lnTo>
                  <a:lnTo>
                    <a:pt x="1119" y="1650"/>
                  </a:lnTo>
                  <a:lnTo>
                    <a:pt x="1120" y="1650"/>
                  </a:lnTo>
                  <a:lnTo>
                    <a:pt x="1121" y="1650"/>
                  </a:lnTo>
                  <a:lnTo>
                    <a:pt x="1122" y="1650"/>
                  </a:lnTo>
                  <a:lnTo>
                    <a:pt x="1122" y="1648"/>
                  </a:lnTo>
                  <a:lnTo>
                    <a:pt x="1123" y="1648"/>
                  </a:lnTo>
                  <a:lnTo>
                    <a:pt x="1123" y="1649"/>
                  </a:lnTo>
                  <a:lnTo>
                    <a:pt x="1123" y="1648"/>
                  </a:lnTo>
                  <a:lnTo>
                    <a:pt x="1124" y="1648"/>
                  </a:lnTo>
                  <a:lnTo>
                    <a:pt x="1124" y="1649"/>
                  </a:lnTo>
                  <a:lnTo>
                    <a:pt x="1125" y="1648"/>
                  </a:lnTo>
                  <a:lnTo>
                    <a:pt x="1125" y="1647"/>
                  </a:lnTo>
                  <a:lnTo>
                    <a:pt x="1125" y="1649"/>
                  </a:lnTo>
                  <a:lnTo>
                    <a:pt x="1126" y="1649"/>
                  </a:lnTo>
                  <a:lnTo>
                    <a:pt x="1127" y="1649"/>
                  </a:lnTo>
                  <a:lnTo>
                    <a:pt x="1128" y="1649"/>
                  </a:lnTo>
                  <a:lnTo>
                    <a:pt x="1129" y="1649"/>
                  </a:lnTo>
                  <a:lnTo>
                    <a:pt x="1129" y="1647"/>
                  </a:lnTo>
                  <a:lnTo>
                    <a:pt x="1130" y="1647"/>
                  </a:lnTo>
                  <a:lnTo>
                    <a:pt x="1130" y="1649"/>
                  </a:lnTo>
                  <a:lnTo>
                    <a:pt x="1131" y="1649"/>
                  </a:lnTo>
                  <a:lnTo>
                    <a:pt x="1131" y="1650"/>
                  </a:lnTo>
                  <a:lnTo>
                    <a:pt x="1132" y="1650"/>
                  </a:lnTo>
                  <a:lnTo>
                    <a:pt x="1133" y="1650"/>
                  </a:lnTo>
                  <a:lnTo>
                    <a:pt x="1134" y="1650"/>
                  </a:lnTo>
                  <a:lnTo>
                    <a:pt x="1135" y="1650"/>
                  </a:lnTo>
                  <a:lnTo>
                    <a:pt x="1135" y="1648"/>
                  </a:lnTo>
                  <a:lnTo>
                    <a:pt x="1136" y="1648"/>
                  </a:lnTo>
                  <a:lnTo>
                    <a:pt x="1136" y="1649"/>
                  </a:lnTo>
                  <a:lnTo>
                    <a:pt x="1137" y="1649"/>
                  </a:lnTo>
                  <a:lnTo>
                    <a:pt x="1138" y="1649"/>
                  </a:lnTo>
                  <a:lnTo>
                    <a:pt x="1139" y="1649"/>
                  </a:lnTo>
                  <a:lnTo>
                    <a:pt x="1139" y="1647"/>
                  </a:lnTo>
                  <a:lnTo>
                    <a:pt x="1139" y="1650"/>
                  </a:lnTo>
                  <a:lnTo>
                    <a:pt x="1140" y="1647"/>
                  </a:lnTo>
                  <a:lnTo>
                    <a:pt x="1140" y="1644"/>
                  </a:lnTo>
                  <a:lnTo>
                    <a:pt x="1140" y="1647"/>
                  </a:lnTo>
                  <a:lnTo>
                    <a:pt x="1141" y="1647"/>
                  </a:lnTo>
                  <a:lnTo>
                    <a:pt x="1141" y="1649"/>
                  </a:lnTo>
                  <a:lnTo>
                    <a:pt x="1142" y="1649"/>
                  </a:lnTo>
                  <a:lnTo>
                    <a:pt x="1142" y="1650"/>
                  </a:lnTo>
                  <a:lnTo>
                    <a:pt x="1143" y="1650"/>
                  </a:lnTo>
                  <a:lnTo>
                    <a:pt x="1143" y="1647"/>
                  </a:lnTo>
                  <a:lnTo>
                    <a:pt x="1144" y="1647"/>
                  </a:lnTo>
                  <a:lnTo>
                    <a:pt x="1144" y="1649"/>
                  </a:lnTo>
                  <a:lnTo>
                    <a:pt x="1144" y="1648"/>
                  </a:lnTo>
                  <a:lnTo>
                    <a:pt x="1145" y="1648"/>
                  </a:lnTo>
                  <a:lnTo>
                    <a:pt x="1145" y="1649"/>
                  </a:lnTo>
                  <a:lnTo>
                    <a:pt x="1145" y="1648"/>
                  </a:lnTo>
                  <a:lnTo>
                    <a:pt x="1146" y="1648"/>
                  </a:lnTo>
                  <a:lnTo>
                    <a:pt x="1146" y="1649"/>
                  </a:lnTo>
                  <a:lnTo>
                    <a:pt x="1146" y="1648"/>
                  </a:lnTo>
                  <a:lnTo>
                    <a:pt x="1147" y="1648"/>
                  </a:lnTo>
                  <a:lnTo>
                    <a:pt x="1147" y="1649"/>
                  </a:lnTo>
                  <a:lnTo>
                    <a:pt x="1148" y="1648"/>
                  </a:lnTo>
                  <a:lnTo>
                    <a:pt x="1148" y="1647"/>
                  </a:lnTo>
                  <a:lnTo>
                    <a:pt x="1149" y="1647"/>
                  </a:lnTo>
                  <a:lnTo>
                    <a:pt x="1149" y="1650"/>
                  </a:lnTo>
                  <a:lnTo>
                    <a:pt x="1150" y="1650"/>
                  </a:lnTo>
                  <a:lnTo>
                    <a:pt x="1150" y="1651"/>
                  </a:lnTo>
                  <a:lnTo>
                    <a:pt x="1151" y="1651"/>
                  </a:lnTo>
                  <a:lnTo>
                    <a:pt x="1152" y="1651"/>
                  </a:lnTo>
                  <a:lnTo>
                    <a:pt x="1152" y="1643"/>
                  </a:lnTo>
                  <a:lnTo>
                    <a:pt x="1153" y="1643"/>
                  </a:lnTo>
                  <a:lnTo>
                    <a:pt x="1153" y="1647"/>
                  </a:lnTo>
                  <a:lnTo>
                    <a:pt x="1153" y="1648"/>
                  </a:lnTo>
                  <a:lnTo>
                    <a:pt x="1154" y="1648"/>
                  </a:lnTo>
                  <a:lnTo>
                    <a:pt x="1155" y="1648"/>
                  </a:lnTo>
                  <a:lnTo>
                    <a:pt x="1155" y="1651"/>
                  </a:lnTo>
                  <a:lnTo>
                    <a:pt x="1155" y="1649"/>
                  </a:lnTo>
                  <a:lnTo>
                    <a:pt x="1156" y="1649"/>
                  </a:lnTo>
                  <a:lnTo>
                    <a:pt x="1156" y="1651"/>
                  </a:lnTo>
                  <a:lnTo>
                    <a:pt x="1157" y="1649"/>
                  </a:lnTo>
                  <a:lnTo>
                    <a:pt x="1157" y="1647"/>
                  </a:lnTo>
                  <a:lnTo>
                    <a:pt x="1158" y="1647"/>
                  </a:lnTo>
                  <a:lnTo>
                    <a:pt x="1158" y="1649"/>
                  </a:lnTo>
                  <a:lnTo>
                    <a:pt x="1159" y="1649"/>
                  </a:lnTo>
                  <a:lnTo>
                    <a:pt x="1159" y="1644"/>
                  </a:lnTo>
                  <a:lnTo>
                    <a:pt x="1159" y="1645"/>
                  </a:lnTo>
                  <a:lnTo>
                    <a:pt x="1160" y="1645"/>
                  </a:lnTo>
                  <a:lnTo>
                    <a:pt x="1160" y="1642"/>
                  </a:lnTo>
                  <a:lnTo>
                    <a:pt x="1160" y="1646"/>
                  </a:lnTo>
                  <a:lnTo>
                    <a:pt x="1161" y="1646"/>
                  </a:lnTo>
                  <a:lnTo>
                    <a:pt x="1161" y="1650"/>
                  </a:lnTo>
                  <a:lnTo>
                    <a:pt x="1161" y="1648"/>
                  </a:lnTo>
                  <a:lnTo>
                    <a:pt x="1162" y="1648"/>
                  </a:lnTo>
                  <a:lnTo>
                    <a:pt x="1162" y="1650"/>
                  </a:lnTo>
                  <a:lnTo>
                    <a:pt x="1162" y="1648"/>
                  </a:lnTo>
                  <a:lnTo>
                    <a:pt x="1163" y="1648"/>
                  </a:lnTo>
                  <a:lnTo>
                    <a:pt x="1163" y="1649"/>
                  </a:lnTo>
                  <a:lnTo>
                    <a:pt x="1164" y="1649"/>
                  </a:lnTo>
                  <a:lnTo>
                    <a:pt x="1165" y="1649"/>
                  </a:lnTo>
                  <a:lnTo>
                    <a:pt x="1165" y="1650"/>
                  </a:lnTo>
                  <a:lnTo>
                    <a:pt x="1166" y="1650"/>
                  </a:lnTo>
                  <a:lnTo>
                    <a:pt x="1167" y="1650"/>
                  </a:lnTo>
                  <a:lnTo>
                    <a:pt x="1167" y="1649"/>
                  </a:lnTo>
                  <a:lnTo>
                    <a:pt x="1168" y="1649"/>
                  </a:lnTo>
                  <a:lnTo>
                    <a:pt x="1168" y="1645"/>
                  </a:lnTo>
                  <a:lnTo>
                    <a:pt x="1169" y="1645"/>
                  </a:lnTo>
                  <a:lnTo>
                    <a:pt x="1170" y="1645"/>
                  </a:lnTo>
                  <a:lnTo>
                    <a:pt x="1171" y="1645"/>
                  </a:lnTo>
                  <a:lnTo>
                    <a:pt x="1171" y="1643"/>
                  </a:lnTo>
                  <a:lnTo>
                    <a:pt x="1171" y="1645"/>
                  </a:lnTo>
                  <a:lnTo>
                    <a:pt x="1172" y="1645"/>
                  </a:lnTo>
                  <a:lnTo>
                    <a:pt x="1172" y="1648"/>
                  </a:lnTo>
                  <a:lnTo>
                    <a:pt x="1173" y="1648"/>
                  </a:lnTo>
                  <a:lnTo>
                    <a:pt x="1173" y="1650"/>
                  </a:lnTo>
                  <a:lnTo>
                    <a:pt x="1174" y="1650"/>
                  </a:lnTo>
                  <a:lnTo>
                    <a:pt x="1175" y="1650"/>
                  </a:lnTo>
                  <a:lnTo>
                    <a:pt x="1175" y="1649"/>
                  </a:lnTo>
                  <a:lnTo>
                    <a:pt x="1176" y="1649"/>
                  </a:lnTo>
                  <a:lnTo>
                    <a:pt x="1177" y="1649"/>
                  </a:lnTo>
                  <a:lnTo>
                    <a:pt x="1177" y="1651"/>
                  </a:lnTo>
                  <a:lnTo>
                    <a:pt x="1177" y="1649"/>
                  </a:lnTo>
                  <a:lnTo>
                    <a:pt x="1178" y="1649"/>
                  </a:lnTo>
                  <a:lnTo>
                    <a:pt x="1178" y="1651"/>
                  </a:lnTo>
                  <a:lnTo>
                    <a:pt x="1178" y="1649"/>
                  </a:lnTo>
                  <a:lnTo>
                    <a:pt x="1179" y="1649"/>
                  </a:lnTo>
                  <a:lnTo>
                    <a:pt x="1179" y="1650"/>
                  </a:lnTo>
                  <a:lnTo>
                    <a:pt x="1180" y="1650"/>
                  </a:lnTo>
                  <a:lnTo>
                    <a:pt x="1180" y="1643"/>
                  </a:lnTo>
                  <a:lnTo>
                    <a:pt x="1180" y="1651"/>
                  </a:lnTo>
                  <a:lnTo>
                    <a:pt x="1181" y="1643"/>
                  </a:lnTo>
                  <a:lnTo>
                    <a:pt x="1181" y="1639"/>
                  </a:lnTo>
                  <a:lnTo>
                    <a:pt x="1181" y="1642"/>
                  </a:lnTo>
                  <a:lnTo>
                    <a:pt x="1182" y="1642"/>
                  </a:lnTo>
                  <a:lnTo>
                    <a:pt x="1182" y="1646"/>
                  </a:lnTo>
                  <a:lnTo>
                    <a:pt x="1183" y="1646"/>
                  </a:lnTo>
                  <a:lnTo>
                    <a:pt x="1183" y="1649"/>
                  </a:lnTo>
                  <a:lnTo>
                    <a:pt x="1183" y="1650"/>
                  </a:lnTo>
                  <a:lnTo>
                    <a:pt x="1184" y="1650"/>
                  </a:lnTo>
                  <a:lnTo>
                    <a:pt x="1184" y="1651"/>
                  </a:lnTo>
                  <a:lnTo>
                    <a:pt x="1185" y="1650"/>
                  </a:lnTo>
                  <a:lnTo>
                    <a:pt x="1185" y="1647"/>
                  </a:lnTo>
                  <a:lnTo>
                    <a:pt x="1186" y="1647"/>
                  </a:lnTo>
                  <a:lnTo>
                    <a:pt x="1186" y="1646"/>
                  </a:lnTo>
                  <a:lnTo>
                    <a:pt x="1187" y="1646"/>
                  </a:lnTo>
                  <a:lnTo>
                    <a:pt x="1187" y="1645"/>
                  </a:lnTo>
                  <a:lnTo>
                    <a:pt x="1187" y="1646"/>
                  </a:lnTo>
                  <a:lnTo>
                    <a:pt x="1188" y="1646"/>
                  </a:lnTo>
                  <a:lnTo>
                    <a:pt x="1188" y="1647"/>
                  </a:lnTo>
                  <a:lnTo>
                    <a:pt x="1189" y="1647"/>
                  </a:lnTo>
                  <a:lnTo>
                    <a:pt x="1189" y="1650"/>
                  </a:lnTo>
                  <a:lnTo>
                    <a:pt x="1190" y="1650"/>
                  </a:lnTo>
                  <a:lnTo>
                    <a:pt x="1191" y="1650"/>
                  </a:lnTo>
                  <a:lnTo>
                    <a:pt x="1191" y="1648"/>
                  </a:lnTo>
                  <a:lnTo>
                    <a:pt x="1192" y="1648"/>
                  </a:lnTo>
                  <a:lnTo>
                    <a:pt x="1192" y="1650"/>
                  </a:lnTo>
                  <a:lnTo>
                    <a:pt x="1192" y="1649"/>
                  </a:lnTo>
                  <a:lnTo>
                    <a:pt x="1193" y="1649"/>
                  </a:lnTo>
                  <a:lnTo>
                    <a:pt x="1193" y="1650"/>
                  </a:lnTo>
                  <a:lnTo>
                    <a:pt x="1193" y="1649"/>
                  </a:lnTo>
                  <a:lnTo>
                    <a:pt x="1194" y="1649"/>
                  </a:lnTo>
                  <a:lnTo>
                    <a:pt x="1194" y="1650"/>
                  </a:lnTo>
                  <a:lnTo>
                    <a:pt x="1195" y="1650"/>
                  </a:lnTo>
                  <a:lnTo>
                    <a:pt x="1196" y="1650"/>
                  </a:lnTo>
                  <a:lnTo>
                    <a:pt x="1196" y="1648"/>
                  </a:lnTo>
                  <a:lnTo>
                    <a:pt x="1197" y="1648"/>
                  </a:lnTo>
                  <a:lnTo>
                    <a:pt x="1197" y="1649"/>
                  </a:lnTo>
                  <a:lnTo>
                    <a:pt x="1197" y="1648"/>
                  </a:lnTo>
                  <a:lnTo>
                    <a:pt x="1198" y="1648"/>
                  </a:lnTo>
                  <a:lnTo>
                    <a:pt x="1198" y="1649"/>
                  </a:lnTo>
                  <a:lnTo>
                    <a:pt x="1199" y="1648"/>
                  </a:lnTo>
                  <a:lnTo>
                    <a:pt x="1199" y="1647"/>
                  </a:lnTo>
                  <a:lnTo>
                    <a:pt x="1200" y="1647"/>
                  </a:lnTo>
                  <a:lnTo>
                    <a:pt x="1200" y="1649"/>
                  </a:lnTo>
                  <a:lnTo>
                    <a:pt x="1201" y="1649"/>
                  </a:lnTo>
                  <a:lnTo>
                    <a:pt x="1201" y="1650"/>
                  </a:lnTo>
                  <a:lnTo>
                    <a:pt x="1202" y="1649"/>
                  </a:lnTo>
                  <a:lnTo>
                    <a:pt x="1202" y="1648"/>
                  </a:lnTo>
                  <a:lnTo>
                    <a:pt x="1203" y="1648"/>
                  </a:lnTo>
                  <a:lnTo>
                    <a:pt x="1203" y="1649"/>
                  </a:lnTo>
                  <a:lnTo>
                    <a:pt x="1204" y="1648"/>
                  </a:lnTo>
                  <a:lnTo>
                    <a:pt x="1204" y="1647"/>
                  </a:lnTo>
                  <a:lnTo>
                    <a:pt x="1204" y="1648"/>
                  </a:lnTo>
                  <a:lnTo>
                    <a:pt x="1205" y="1648"/>
                  </a:lnTo>
                  <a:lnTo>
                    <a:pt x="1205" y="1649"/>
                  </a:lnTo>
                  <a:lnTo>
                    <a:pt x="1206" y="1649"/>
                  </a:lnTo>
                  <a:lnTo>
                    <a:pt x="1206" y="1651"/>
                  </a:lnTo>
                  <a:lnTo>
                    <a:pt x="1206" y="1650"/>
                  </a:lnTo>
                  <a:lnTo>
                    <a:pt x="1207" y="1650"/>
                  </a:lnTo>
                  <a:lnTo>
                    <a:pt x="1207" y="1651"/>
                  </a:lnTo>
                  <a:lnTo>
                    <a:pt x="1208" y="1650"/>
                  </a:lnTo>
                  <a:lnTo>
                    <a:pt x="1208" y="1649"/>
                  </a:lnTo>
                  <a:lnTo>
                    <a:pt x="1209" y="1649"/>
                  </a:lnTo>
                  <a:lnTo>
                    <a:pt x="1209" y="1646"/>
                  </a:lnTo>
                  <a:lnTo>
                    <a:pt x="1209" y="1647"/>
                  </a:lnTo>
                  <a:lnTo>
                    <a:pt x="1210" y="1647"/>
                  </a:lnTo>
                  <a:lnTo>
                    <a:pt x="1210" y="1648"/>
                  </a:lnTo>
                  <a:lnTo>
                    <a:pt x="1211" y="1648"/>
                  </a:lnTo>
                  <a:lnTo>
                    <a:pt x="1211" y="1646"/>
                  </a:lnTo>
                  <a:lnTo>
                    <a:pt x="1211" y="1649"/>
                  </a:lnTo>
                  <a:lnTo>
                    <a:pt x="1212" y="1649"/>
                  </a:lnTo>
                  <a:lnTo>
                    <a:pt x="1212" y="1650"/>
                  </a:lnTo>
                  <a:lnTo>
                    <a:pt x="1212" y="1649"/>
                  </a:lnTo>
                  <a:lnTo>
                    <a:pt x="1213" y="1649"/>
                  </a:lnTo>
                  <a:lnTo>
                    <a:pt x="1213" y="1650"/>
                  </a:lnTo>
                  <a:lnTo>
                    <a:pt x="1214" y="1649"/>
                  </a:lnTo>
                  <a:lnTo>
                    <a:pt x="1214" y="1648"/>
                  </a:lnTo>
                  <a:lnTo>
                    <a:pt x="1214" y="1649"/>
                  </a:lnTo>
                  <a:lnTo>
                    <a:pt x="1215" y="1649"/>
                  </a:lnTo>
                  <a:lnTo>
                    <a:pt x="1215" y="1650"/>
                  </a:lnTo>
                  <a:lnTo>
                    <a:pt x="1216" y="1650"/>
                  </a:lnTo>
                  <a:lnTo>
                    <a:pt x="1217" y="1650"/>
                  </a:lnTo>
                  <a:lnTo>
                    <a:pt x="1217" y="1649"/>
                  </a:lnTo>
                  <a:lnTo>
                    <a:pt x="1217" y="1650"/>
                  </a:lnTo>
                  <a:lnTo>
                    <a:pt x="1218" y="1650"/>
                  </a:lnTo>
                  <a:lnTo>
                    <a:pt x="1218" y="1651"/>
                  </a:lnTo>
                  <a:lnTo>
                    <a:pt x="1218" y="1650"/>
                  </a:lnTo>
                  <a:lnTo>
                    <a:pt x="1219" y="1650"/>
                  </a:lnTo>
                  <a:lnTo>
                    <a:pt x="1219" y="1651"/>
                  </a:lnTo>
                  <a:lnTo>
                    <a:pt x="1220" y="1650"/>
                  </a:lnTo>
                  <a:lnTo>
                    <a:pt x="1220" y="1647"/>
                  </a:lnTo>
                  <a:lnTo>
                    <a:pt x="1221" y="1647"/>
                  </a:lnTo>
                  <a:lnTo>
                    <a:pt x="1221" y="1646"/>
                  </a:lnTo>
                  <a:lnTo>
                    <a:pt x="1221" y="1647"/>
                  </a:lnTo>
                  <a:lnTo>
                    <a:pt x="1222" y="1647"/>
                  </a:lnTo>
                  <a:lnTo>
                    <a:pt x="1222" y="1648"/>
                  </a:lnTo>
                  <a:lnTo>
                    <a:pt x="1223" y="1647"/>
                  </a:lnTo>
                  <a:lnTo>
                    <a:pt x="1223" y="1645"/>
                  </a:lnTo>
                  <a:lnTo>
                    <a:pt x="1223" y="1648"/>
                  </a:lnTo>
                  <a:lnTo>
                    <a:pt x="1224" y="1648"/>
                  </a:lnTo>
                  <a:lnTo>
                    <a:pt x="1224" y="1650"/>
                  </a:lnTo>
                  <a:lnTo>
                    <a:pt x="1224" y="1648"/>
                  </a:lnTo>
                  <a:lnTo>
                    <a:pt x="1225" y="1648"/>
                  </a:lnTo>
                  <a:lnTo>
                    <a:pt x="1225" y="1649"/>
                  </a:lnTo>
                  <a:lnTo>
                    <a:pt x="1226" y="1649"/>
                  </a:lnTo>
                  <a:lnTo>
                    <a:pt x="1226" y="1650"/>
                  </a:lnTo>
                  <a:lnTo>
                    <a:pt x="1227" y="1649"/>
                  </a:lnTo>
                  <a:lnTo>
                    <a:pt x="1227" y="1646"/>
                  </a:lnTo>
                  <a:lnTo>
                    <a:pt x="1228" y="1646"/>
                  </a:lnTo>
                  <a:lnTo>
                    <a:pt x="1228" y="1648"/>
                  </a:lnTo>
                  <a:lnTo>
                    <a:pt x="1229" y="1648"/>
                  </a:lnTo>
                  <a:lnTo>
                    <a:pt x="1229" y="1650"/>
                  </a:lnTo>
                  <a:lnTo>
                    <a:pt x="1229" y="1649"/>
                  </a:lnTo>
                  <a:lnTo>
                    <a:pt x="1230" y="1649"/>
                  </a:lnTo>
                  <a:lnTo>
                    <a:pt x="1230" y="1650"/>
                  </a:lnTo>
                  <a:lnTo>
                    <a:pt x="1231" y="1650"/>
                  </a:lnTo>
                  <a:lnTo>
                    <a:pt x="1231" y="1651"/>
                  </a:lnTo>
                  <a:lnTo>
                    <a:pt x="1232" y="1650"/>
                  </a:lnTo>
                  <a:lnTo>
                    <a:pt x="1232" y="1644"/>
                  </a:lnTo>
                  <a:lnTo>
                    <a:pt x="1233" y="1644"/>
                  </a:lnTo>
                  <a:lnTo>
                    <a:pt x="1233" y="1648"/>
                  </a:lnTo>
                  <a:lnTo>
                    <a:pt x="1233" y="1649"/>
                  </a:lnTo>
                  <a:lnTo>
                    <a:pt x="1234" y="1649"/>
                  </a:lnTo>
                  <a:lnTo>
                    <a:pt x="1234" y="1650"/>
                  </a:lnTo>
                  <a:lnTo>
                    <a:pt x="1235" y="1650"/>
                  </a:lnTo>
                  <a:lnTo>
                    <a:pt x="1236" y="1650"/>
                  </a:lnTo>
                  <a:lnTo>
                    <a:pt x="1236" y="1649"/>
                  </a:lnTo>
                  <a:lnTo>
                    <a:pt x="1236" y="1650"/>
                  </a:lnTo>
                  <a:lnTo>
                    <a:pt x="1237" y="1650"/>
                  </a:lnTo>
                  <a:lnTo>
                    <a:pt x="1237" y="1648"/>
                  </a:lnTo>
                  <a:lnTo>
                    <a:pt x="1238" y="1648"/>
                  </a:lnTo>
                  <a:lnTo>
                    <a:pt x="1238" y="1649"/>
                  </a:lnTo>
                  <a:lnTo>
                    <a:pt x="1238" y="1648"/>
                  </a:lnTo>
                  <a:lnTo>
                    <a:pt x="1239" y="1648"/>
                  </a:lnTo>
                  <a:lnTo>
                    <a:pt x="1239" y="1649"/>
                  </a:lnTo>
                  <a:lnTo>
                    <a:pt x="1240" y="1648"/>
                  </a:lnTo>
                  <a:lnTo>
                    <a:pt x="1240" y="1647"/>
                  </a:lnTo>
                  <a:lnTo>
                    <a:pt x="1240" y="1648"/>
                  </a:lnTo>
                  <a:lnTo>
                    <a:pt x="1241" y="1648"/>
                  </a:lnTo>
                  <a:lnTo>
                    <a:pt x="1241" y="1651"/>
                  </a:lnTo>
                  <a:lnTo>
                    <a:pt x="1241" y="1648"/>
                  </a:lnTo>
                  <a:lnTo>
                    <a:pt x="1242" y="1648"/>
                  </a:lnTo>
                  <a:lnTo>
                    <a:pt x="1242" y="1650"/>
                  </a:lnTo>
                  <a:lnTo>
                    <a:pt x="1243" y="1648"/>
                  </a:lnTo>
                  <a:lnTo>
                    <a:pt x="1244" y="1648"/>
                  </a:lnTo>
                  <a:lnTo>
                    <a:pt x="1244" y="1647"/>
                  </a:lnTo>
                  <a:lnTo>
                    <a:pt x="1245" y="1647"/>
                  </a:lnTo>
                  <a:lnTo>
                    <a:pt x="1245" y="1649"/>
                  </a:lnTo>
                  <a:lnTo>
                    <a:pt x="1245" y="1650"/>
                  </a:lnTo>
                  <a:lnTo>
                    <a:pt x="1246" y="1650"/>
                  </a:lnTo>
                  <a:lnTo>
                    <a:pt x="1246" y="1651"/>
                  </a:lnTo>
                  <a:lnTo>
                    <a:pt x="1247" y="1650"/>
                  </a:lnTo>
                  <a:lnTo>
                    <a:pt x="1247" y="1649"/>
                  </a:lnTo>
                  <a:lnTo>
                    <a:pt x="1248" y="1649"/>
                  </a:lnTo>
                  <a:lnTo>
                    <a:pt x="1248" y="1648"/>
                  </a:lnTo>
                  <a:lnTo>
                    <a:pt x="1249" y="1648"/>
                  </a:lnTo>
                  <a:lnTo>
                    <a:pt x="1249" y="1649"/>
                  </a:lnTo>
                  <a:lnTo>
                    <a:pt x="1250" y="1649"/>
                  </a:lnTo>
                  <a:lnTo>
                    <a:pt x="1250" y="1650"/>
                  </a:lnTo>
                  <a:lnTo>
                    <a:pt x="1251" y="1649"/>
                  </a:lnTo>
                  <a:lnTo>
                    <a:pt x="1251" y="1646"/>
                  </a:lnTo>
                  <a:lnTo>
                    <a:pt x="1252" y="1646"/>
                  </a:lnTo>
                  <a:lnTo>
                    <a:pt x="1252" y="1649"/>
                  </a:lnTo>
                  <a:lnTo>
                    <a:pt x="1253" y="1649"/>
                  </a:lnTo>
                  <a:lnTo>
                    <a:pt x="1254" y="1649"/>
                  </a:lnTo>
                  <a:lnTo>
                    <a:pt x="1254" y="1650"/>
                  </a:lnTo>
                  <a:lnTo>
                    <a:pt x="1255" y="1649"/>
                  </a:lnTo>
                  <a:lnTo>
                    <a:pt x="1256" y="1649"/>
                  </a:lnTo>
                  <a:lnTo>
                    <a:pt x="1256" y="1648"/>
                  </a:lnTo>
                  <a:lnTo>
                    <a:pt x="1257" y="1648"/>
                  </a:lnTo>
                  <a:lnTo>
                    <a:pt x="1257" y="1646"/>
                  </a:lnTo>
                  <a:lnTo>
                    <a:pt x="1258" y="1646"/>
                  </a:lnTo>
                  <a:lnTo>
                    <a:pt x="1258" y="1650"/>
                  </a:lnTo>
                  <a:lnTo>
                    <a:pt x="1259" y="1650"/>
                  </a:lnTo>
                  <a:lnTo>
                    <a:pt x="1259" y="1651"/>
                  </a:lnTo>
                  <a:lnTo>
                    <a:pt x="1260" y="1650"/>
                  </a:lnTo>
                  <a:lnTo>
                    <a:pt x="1260" y="1649"/>
                  </a:lnTo>
                  <a:lnTo>
                    <a:pt x="1260" y="1650"/>
                  </a:lnTo>
                  <a:lnTo>
                    <a:pt x="1261" y="1650"/>
                  </a:lnTo>
                  <a:lnTo>
                    <a:pt x="1261" y="1648"/>
                  </a:lnTo>
                  <a:lnTo>
                    <a:pt x="1261" y="1649"/>
                  </a:lnTo>
                  <a:lnTo>
                    <a:pt x="1262" y="1649"/>
                  </a:lnTo>
                  <a:lnTo>
                    <a:pt x="1262" y="1647"/>
                  </a:lnTo>
                  <a:lnTo>
                    <a:pt x="1262" y="1649"/>
                  </a:lnTo>
                  <a:lnTo>
                    <a:pt x="1263" y="1649"/>
                  </a:lnTo>
                  <a:lnTo>
                    <a:pt x="1264" y="1649"/>
                  </a:lnTo>
                  <a:lnTo>
                    <a:pt x="1264" y="1651"/>
                  </a:lnTo>
                  <a:lnTo>
                    <a:pt x="1264" y="1650"/>
                  </a:lnTo>
                  <a:lnTo>
                    <a:pt x="1265" y="1650"/>
                  </a:lnTo>
                  <a:lnTo>
                    <a:pt x="1265" y="1651"/>
                  </a:lnTo>
                  <a:lnTo>
                    <a:pt x="1266" y="1650"/>
                  </a:lnTo>
                  <a:lnTo>
                    <a:pt x="1266" y="1649"/>
                  </a:lnTo>
                  <a:lnTo>
                    <a:pt x="1267" y="1649"/>
                  </a:lnTo>
                  <a:lnTo>
                    <a:pt x="1267" y="1650"/>
                  </a:lnTo>
                  <a:lnTo>
                    <a:pt x="1268" y="1650"/>
                  </a:lnTo>
                  <a:lnTo>
                    <a:pt x="1269" y="1650"/>
                  </a:lnTo>
                  <a:lnTo>
                    <a:pt x="1269" y="1649"/>
                  </a:lnTo>
                  <a:lnTo>
                    <a:pt x="1269" y="1650"/>
                  </a:lnTo>
                  <a:lnTo>
                    <a:pt x="1270" y="1650"/>
                  </a:lnTo>
                  <a:lnTo>
                    <a:pt x="1270" y="1651"/>
                  </a:lnTo>
                  <a:lnTo>
                    <a:pt x="1271" y="1651"/>
                  </a:lnTo>
                  <a:lnTo>
                    <a:pt x="1271" y="1648"/>
                  </a:lnTo>
                  <a:lnTo>
                    <a:pt x="1272" y="1648"/>
                  </a:lnTo>
                  <a:lnTo>
                    <a:pt x="1272" y="1650"/>
                  </a:lnTo>
                  <a:lnTo>
                    <a:pt x="1273" y="1650"/>
                  </a:lnTo>
                  <a:lnTo>
                    <a:pt x="1273" y="1651"/>
                  </a:lnTo>
                  <a:lnTo>
                    <a:pt x="1274" y="1650"/>
                  </a:lnTo>
                  <a:lnTo>
                    <a:pt x="1275" y="1650"/>
                  </a:lnTo>
                  <a:lnTo>
                    <a:pt x="1275" y="1649"/>
                  </a:lnTo>
                  <a:lnTo>
                    <a:pt x="1276" y="1649"/>
                  </a:lnTo>
                  <a:lnTo>
                    <a:pt x="1276" y="1650"/>
                  </a:lnTo>
                  <a:lnTo>
                    <a:pt x="1276" y="1649"/>
                  </a:lnTo>
                  <a:lnTo>
                    <a:pt x="1277" y="1649"/>
                  </a:lnTo>
                  <a:lnTo>
                    <a:pt x="1277" y="1650"/>
                  </a:lnTo>
                  <a:lnTo>
                    <a:pt x="1278" y="1649"/>
                  </a:lnTo>
                  <a:lnTo>
                    <a:pt x="1278" y="1650"/>
                  </a:lnTo>
                  <a:lnTo>
                    <a:pt x="1279" y="1650"/>
                  </a:lnTo>
                  <a:lnTo>
                    <a:pt x="1279" y="1651"/>
                  </a:lnTo>
                  <a:lnTo>
                    <a:pt x="1279" y="1650"/>
                  </a:lnTo>
                  <a:lnTo>
                    <a:pt x="1280" y="1650"/>
                  </a:lnTo>
                  <a:lnTo>
                    <a:pt x="1280" y="1651"/>
                  </a:lnTo>
                  <a:lnTo>
                    <a:pt x="1281" y="1650"/>
                  </a:lnTo>
                  <a:lnTo>
                    <a:pt x="1281" y="1648"/>
                  </a:lnTo>
                  <a:lnTo>
                    <a:pt x="1281" y="1650"/>
                  </a:lnTo>
                  <a:lnTo>
                    <a:pt x="1282" y="1650"/>
                  </a:lnTo>
                  <a:lnTo>
                    <a:pt x="1282" y="1653"/>
                  </a:lnTo>
                  <a:lnTo>
                    <a:pt x="1283" y="1650"/>
                  </a:lnTo>
                  <a:lnTo>
                    <a:pt x="1283" y="1574"/>
                  </a:lnTo>
                  <a:lnTo>
                    <a:pt x="1284" y="1574"/>
                  </a:lnTo>
                  <a:lnTo>
                    <a:pt x="1284" y="1526"/>
                  </a:lnTo>
                  <a:lnTo>
                    <a:pt x="1284" y="1540"/>
                  </a:lnTo>
                  <a:lnTo>
                    <a:pt x="1285" y="1540"/>
                  </a:lnTo>
                  <a:lnTo>
                    <a:pt x="1285" y="1592"/>
                  </a:lnTo>
                  <a:lnTo>
                    <a:pt x="1285" y="1601"/>
                  </a:lnTo>
                  <a:lnTo>
                    <a:pt x="1286" y="1601"/>
                  </a:lnTo>
                  <a:lnTo>
                    <a:pt x="1286" y="1637"/>
                  </a:lnTo>
                  <a:lnTo>
                    <a:pt x="1286" y="1640"/>
                  </a:lnTo>
                  <a:lnTo>
                    <a:pt x="1287" y="1640"/>
                  </a:lnTo>
                  <a:lnTo>
                    <a:pt x="1287" y="1645"/>
                  </a:lnTo>
                  <a:lnTo>
                    <a:pt x="1287" y="1644"/>
                  </a:lnTo>
                  <a:lnTo>
                    <a:pt x="1288" y="1644"/>
                  </a:lnTo>
                  <a:lnTo>
                    <a:pt x="1288" y="1645"/>
                  </a:lnTo>
                  <a:lnTo>
                    <a:pt x="1289" y="1644"/>
                  </a:lnTo>
                  <a:lnTo>
                    <a:pt x="1289" y="1636"/>
                  </a:lnTo>
                  <a:lnTo>
                    <a:pt x="1290" y="1636"/>
                  </a:lnTo>
                  <a:lnTo>
                    <a:pt x="1290" y="1633"/>
                  </a:lnTo>
                  <a:lnTo>
                    <a:pt x="1290" y="1637"/>
                  </a:lnTo>
                  <a:lnTo>
                    <a:pt x="1291" y="1637"/>
                  </a:lnTo>
                  <a:lnTo>
                    <a:pt x="1291" y="1642"/>
                  </a:lnTo>
                  <a:lnTo>
                    <a:pt x="1291" y="1643"/>
                  </a:lnTo>
                  <a:lnTo>
                    <a:pt x="1292" y="1643"/>
                  </a:lnTo>
                  <a:lnTo>
                    <a:pt x="1292" y="1645"/>
                  </a:lnTo>
                  <a:lnTo>
                    <a:pt x="1292" y="1646"/>
                  </a:lnTo>
                  <a:lnTo>
                    <a:pt x="1293" y="1646"/>
                  </a:lnTo>
                  <a:lnTo>
                    <a:pt x="1293" y="1647"/>
                  </a:lnTo>
                  <a:lnTo>
                    <a:pt x="1294" y="1647"/>
                  </a:lnTo>
                  <a:lnTo>
                    <a:pt x="1294" y="1644"/>
                  </a:lnTo>
                  <a:lnTo>
                    <a:pt x="1294" y="1645"/>
                  </a:lnTo>
                  <a:lnTo>
                    <a:pt x="1295" y="1645"/>
                  </a:lnTo>
                  <a:lnTo>
                    <a:pt x="1295" y="1643"/>
                  </a:lnTo>
                  <a:lnTo>
                    <a:pt x="1295" y="1645"/>
                  </a:lnTo>
                  <a:lnTo>
                    <a:pt x="1296" y="1645"/>
                  </a:lnTo>
                  <a:lnTo>
                    <a:pt x="1296" y="1648"/>
                  </a:lnTo>
                  <a:lnTo>
                    <a:pt x="1297" y="1648"/>
                  </a:lnTo>
                  <a:lnTo>
                    <a:pt x="1297" y="1649"/>
                  </a:lnTo>
                  <a:lnTo>
                    <a:pt x="1297" y="1648"/>
                  </a:lnTo>
                  <a:lnTo>
                    <a:pt x="1298" y="1648"/>
                  </a:lnTo>
                  <a:lnTo>
                    <a:pt x="1298" y="1649"/>
                  </a:lnTo>
                  <a:lnTo>
                    <a:pt x="1299" y="1649"/>
                  </a:lnTo>
                  <a:lnTo>
                    <a:pt x="1299" y="1650"/>
                  </a:lnTo>
                  <a:lnTo>
                    <a:pt x="1300" y="1650"/>
                  </a:lnTo>
                  <a:lnTo>
                    <a:pt x="1301" y="1650"/>
                  </a:lnTo>
                  <a:lnTo>
                    <a:pt x="1301" y="1651"/>
                  </a:lnTo>
                  <a:lnTo>
                    <a:pt x="1302" y="1650"/>
                  </a:lnTo>
                  <a:lnTo>
                    <a:pt x="1302" y="1649"/>
                  </a:lnTo>
                  <a:lnTo>
                    <a:pt x="1303" y="1649"/>
                  </a:lnTo>
                  <a:lnTo>
                    <a:pt x="1303" y="1648"/>
                  </a:lnTo>
                  <a:lnTo>
                    <a:pt x="1304" y="1648"/>
                  </a:lnTo>
                  <a:lnTo>
                    <a:pt x="1304" y="1650"/>
                  </a:lnTo>
                  <a:lnTo>
                    <a:pt x="1305" y="1650"/>
                  </a:lnTo>
                  <a:lnTo>
                    <a:pt x="1305" y="1651"/>
                  </a:lnTo>
                  <a:lnTo>
                    <a:pt x="1306" y="1650"/>
                  </a:lnTo>
                  <a:lnTo>
                    <a:pt x="1306" y="1647"/>
                  </a:lnTo>
                  <a:lnTo>
                    <a:pt x="1307" y="1647"/>
                  </a:lnTo>
                  <a:lnTo>
                    <a:pt x="1307" y="1646"/>
                  </a:lnTo>
                  <a:lnTo>
                    <a:pt x="1308" y="1646"/>
                  </a:lnTo>
                  <a:lnTo>
                    <a:pt x="1308" y="1640"/>
                  </a:lnTo>
                  <a:lnTo>
                    <a:pt x="1309" y="1640"/>
                  </a:lnTo>
                  <a:lnTo>
                    <a:pt x="1309" y="1638"/>
                  </a:lnTo>
                  <a:lnTo>
                    <a:pt x="1309" y="1642"/>
                  </a:lnTo>
                  <a:lnTo>
                    <a:pt x="1310" y="1642"/>
                  </a:lnTo>
                  <a:lnTo>
                    <a:pt x="1310" y="1649"/>
                  </a:lnTo>
                  <a:lnTo>
                    <a:pt x="1310" y="1647"/>
                  </a:lnTo>
                  <a:lnTo>
                    <a:pt x="1311" y="1647"/>
                  </a:lnTo>
                  <a:lnTo>
                    <a:pt x="1311" y="1650"/>
                  </a:lnTo>
                  <a:lnTo>
                    <a:pt x="1312" y="1647"/>
                  </a:lnTo>
                  <a:lnTo>
                    <a:pt x="1312" y="1641"/>
                  </a:lnTo>
                  <a:lnTo>
                    <a:pt x="1313" y="1641"/>
                  </a:lnTo>
                  <a:lnTo>
                    <a:pt x="1313" y="1628"/>
                  </a:lnTo>
                  <a:lnTo>
                    <a:pt x="1314" y="1628"/>
                  </a:lnTo>
                  <a:lnTo>
                    <a:pt x="1314" y="1571"/>
                  </a:lnTo>
                  <a:lnTo>
                    <a:pt x="1314" y="1620"/>
                  </a:lnTo>
                  <a:lnTo>
                    <a:pt x="1315" y="1620"/>
                  </a:lnTo>
                  <a:lnTo>
                    <a:pt x="1315" y="1569"/>
                  </a:lnTo>
                  <a:lnTo>
                    <a:pt x="1315" y="1632"/>
                  </a:lnTo>
                  <a:lnTo>
                    <a:pt x="1316" y="1632"/>
                  </a:lnTo>
                  <a:lnTo>
                    <a:pt x="1316" y="1652"/>
                  </a:lnTo>
                  <a:lnTo>
                    <a:pt x="1316" y="1649"/>
                  </a:lnTo>
                  <a:lnTo>
                    <a:pt x="1317" y="1649"/>
                  </a:lnTo>
                  <a:lnTo>
                    <a:pt x="1317" y="1652"/>
                  </a:lnTo>
                  <a:lnTo>
                    <a:pt x="1318" y="1649"/>
                  </a:lnTo>
                  <a:lnTo>
                    <a:pt x="1318" y="1643"/>
                  </a:lnTo>
                  <a:lnTo>
                    <a:pt x="1319" y="1643"/>
                  </a:lnTo>
                  <a:lnTo>
                    <a:pt x="1319" y="1639"/>
                  </a:lnTo>
                  <a:lnTo>
                    <a:pt x="1320" y="1639"/>
                  </a:lnTo>
                  <a:lnTo>
                    <a:pt x="1320" y="1637"/>
                  </a:lnTo>
                  <a:lnTo>
                    <a:pt x="1320" y="1640"/>
                  </a:lnTo>
                  <a:lnTo>
                    <a:pt x="1321" y="1640"/>
                  </a:lnTo>
                  <a:lnTo>
                    <a:pt x="1321" y="1647"/>
                  </a:lnTo>
                  <a:lnTo>
                    <a:pt x="1321" y="1648"/>
                  </a:lnTo>
                  <a:lnTo>
                    <a:pt x="1322" y="1648"/>
                  </a:lnTo>
                  <a:lnTo>
                    <a:pt x="1322" y="1653"/>
                  </a:lnTo>
                  <a:lnTo>
                    <a:pt x="1323" y="1653"/>
                  </a:lnTo>
                  <a:lnTo>
                    <a:pt x="1323" y="1606"/>
                  </a:lnTo>
                  <a:lnTo>
                    <a:pt x="1323" y="1654"/>
                  </a:lnTo>
                  <a:lnTo>
                    <a:pt x="1324" y="1606"/>
                  </a:lnTo>
                  <a:lnTo>
                    <a:pt x="1324" y="1545"/>
                  </a:lnTo>
                  <a:lnTo>
                    <a:pt x="1324" y="1553"/>
                  </a:lnTo>
                  <a:lnTo>
                    <a:pt x="1325" y="1553"/>
                  </a:lnTo>
                  <a:lnTo>
                    <a:pt x="1325" y="1595"/>
                  </a:lnTo>
                  <a:lnTo>
                    <a:pt x="1325" y="1601"/>
                  </a:lnTo>
                  <a:lnTo>
                    <a:pt x="1326" y="1601"/>
                  </a:lnTo>
                  <a:lnTo>
                    <a:pt x="1326" y="1629"/>
                  </a:lnTo>
                  <a:lnTo>
                    <a:pt x="1326" y="1633"/>
                  </a:lnTo>
                  <a:lnTo>
                    <a:pt x="1327" y="1633"/>
                  </a:lnTo>
                  <a:lnTo>
                    <a:pt x="1327" y="1636"/>
                  </a:lnTo>
                  <a:lnTo>
                    <a:pt x="1327" y="1633"/>
                  </a:lnTo>
                  <a:lnTo>
                    <a:pt x="1328" y="1633"/>
                  </a:lnTo>
                  <a:lnTo>
                    <a:pt x="1328" y="1636"/>
                  </a:lnTo>
                  <a:lnTo>
                    <a:pt x="1329" y="1636"/>
                  </a:lnTo>
                  <a:lnTo>
                    <a:pt x="1329" y="1630"/>
                  </a:lnTo>
                  <a:lnTo>
                    <a:pt x="1330" y="1630"/>
                  </a:lnTo>
                  <a:lnTo>
                    <a:pt x="1330" y="1635"/>
                  </a:lnTo>
                  <a:lnTo>
                    <a:pt x="1330" y="1636"/>
                  </a:lnTo>
                  <a:lnTo>
                    <a:pt x="1331" y="1636"/>
                  </a:lnTo>
                  <a:lnTo>
                    <a:pt x="1331" y="1641"/>
                  </a:lnTo>
                  <a:lnTo>
                    <a:pt x="1331" y="1642"/>
                  </a:lnTo>
                  <a:lnTo>
                    <a:pt x="1332" y="1642"/>
                  </a:lnTo>
                  <a:lnTo>
                    <a:pt x="1332" y="1644"/>
                  </a:lnTo>
                  <a:lnTo>
                    <a:pt x="1333" y="1644"/>
                  </a:lnTo>
                  <a:lnTo>
                    <a:pt x="1333" y="1645"/>
                  </a:lnTo>
                  <a:lnTo>
                    <a:pt x="1333" y="1646"/>
                  </a:lnTo>
                  <a:lnTo>
                    <a:pt x="1334" y="1646"/>
                  </a:lnTo>
                  <a:lnTo>
                    <a:pt x="1334" y="1647"/>
                  </a:lnTo>
                  <a:lnTo>
                    <a:pt x="1335" y="1647"/>
                  </a:lnTo>
                  <a:lnTo>
                    <a:pt x="1335" y="1648"/>
                  </a:lnTo>
                  <a:lnTo>
                    <a:pt x="1336" y="1648"/>
                  </a:lnTo>
                  <a:lnTo>
                    <a:pt x="1337" y="1648"/>
                  </a:lnTo>
                  <a:lnTo>
                    <a:pt x="1338" y="1648"/>
                  </a:lnTo>
                  <a:lnTo>
                    <a:pt x="1338" y="1647"/>
                  </a:lnTo>
                  <a:lnTo>
                    <a:pt x="1339" y="1647"/>
                  </a:lnTo>
                  <a:lnTo>
                    <a:pt x="1339" y="1649"/>
                  </a:lnTo>
                  <a:lnTo>
                    <a:pt x="1339" y="1648"/>
                  </a:lnTo>
                  <a:lnTo>
                    <a:pt x="1340" y="1648"/>
                  </a:lnTo>
                  <a:lnTo>
                    <a:pt x="1340" y="1649"/>
                  </a:lnTo>
                  <a:lnTo>
                    <a:pt x="1341" y="1648"/>
                  </a:lnTo>
                  <a:lnTo>
                    <a:pt x="1341" y="1647"/>
                  </a:lnTo>
                  <a:lnTo>
                    <a:pt x="1342" y="1647"/>
                  </a:lnTo>
                  <a:lnTo>
                    <a:pt x="1342" y="1645"/>
                  </a:lnTo>
                  <a:lnTo>
                    <a:pt x="1342" y="1646"/>
                  </a:lnTo>
                  <a:lnTo>
                    <a:pt x="1343" y="1646"/>
                  </a:lnTo>
                  <a:lnTo>
                    <a:pt x="1343" y="1648"/>
                  </a:lnTo>
                  <a:lnTo>
                    <a:pt x="1344" y="1648"/>
                  </a:lnTo>
                  <a:lnTo>
                    <a:pt x="1344" y="1649"/>
                  </a:lnTo>
                  <a:lnTo>
                    <a:pt x="1345" y="1649"/>
                  </a:lnTo>
                  <a:lnTo>
                    <a:pt x="1345" y="1650"/>
                  </a:lnTo>
                  <a:lnTo>
                    <a:pt x="1346" y="1649"/>
                  </a:lnTo>
                  <a:lnTo>
                    <a:pt x="1346" y="1643"/>
                  </a:lnTo>
                  <a:lnTo>
                    <a:pt x="1347" y="1643"/>
                  </a:lnTo>
                  <a:lnTo>
                    <a:pt x="1347" y="1642"/>
                  </a:lnTo>
                  <a:lnTo>
                    <a:pt x="1348" y="1642"/>
                  </a:lnTo>
                  <a:lnTo>
                    <a:pt x="1348" y="1643"/>
                  </a:lnTo>
                  <a:lnTo>
                    <a:pt x="1349" y="1643"/>
                  </a:lnTo>
                  <a:lnTo>
                    <a:pt x="1349" y="1648"/>
                  </a:lnTo>
                  <a:lnTo>
                    <a:pt x="1349" y="1649"/>
                  </a:lnTo>
                  <a:lnTo>
                    <a:pt x="1350" y="1649"/>
                  </a:lnTo>
                  <a:lnTo>
                    <a:pt x="1350" y="1650"/>
                  </a:lnTo>
                  <a:lnTo>
                    <a:pt x="1351" y="1650"/>
                  </a:lnTo>
                  <a:lnTo>
                    <a:pt x="1351" y="1647"/>
                  </a:lnTo>
                  <a:lnTo>
                    <a:pt x="1352" y="1647"/>
                  </a:lnTo>
                  <a:lnTo>
                    <a:pt x="1352" y="1648"/>
                  </a:lnTo>
                  <a:lnTo>
                    <a:pt x="1353" y="1648"/>
                  </a:lnTo>
                  <a:lnTo>
                    <a:pt x="1353" y="1649"/>
                  </a:lnTo>
                  <a:lnTo>
                    <a:pt x="1353" y="1648"/>
                  </a:lnTo>
                  <a:lnTo>
                    <a:pt x="1354" y="1648"/>
                  </a:lnTo>
                  <a:lnTo>
                    <a:pt x="1354" y="1649"/>
                  </a:lnTo>
                  <a:lnTo>
                    <a:pt x="1354" y="1648"/>
                  </a:lnTo>
                  <a:lnTo>
                    <a:pt x="1355" y="1648"/>
                  </a:lnTo>
                  <a:lnTo>
                    <a:pt x="1355" y="1650"/>
                  </a:lnTo>
                  <a:lnTo>
                    <a:pt x="1355" y="1649"/>
                  </a:lnTo>
                  <a:lnTo>
                    <a:pt x="1356" y="1649"/>
                  </a:lnTo>
                  <a:lnTo>
                    <a:pt x="1356" y="1650"/>
                  </a:lnTo>
                  <a:lnTo>
                    <a:pt x="1356" y="1649"/>
                  </a:lnTo>
                  <a:lnTo>
                    <a:pt x="1357" y="1649"/>
                  </a:lnTo>
                  <a:lnTo>
                    <a:pt x="1357" y="1650"/>
                  </a:lnTo>
                  <a:lnTo>
                    <a:pt x="1357" y="1649"/>
                  </a:lnTo>
                  <a:lnTo>
                    <a:pt x="1358" y="1649"/>
                  </a:lnTo>
                  <a:lnTo>
                    <a:pt x="1358" y="1650"/>
                  </a:lnTo>
                  <a:lnTo>
                    <a:pt x="1359" y="1649"/>
                  </a:lnTo>
                  <a:lnTo>
                    <a:pt x="1359" y="1647"/>
                  </a:lnTo>
                  <a:lnTo>
                    <a:pt x="1359" y="1648"/>
                  </a:lnTo>
                  <a:lnTo>
                    <a:pt x="1360" y="1648"/>
                  </a:lnTo>
                  <a:lnTo>
                    <a:pt x="1360" y="1651"/>
                  </a:lnTo>
                  <a:lnTo>
                    <a:pt x="1360" y="1649"/>
                  </a:lnTo>
                  <a:lnTo>
                    <a:pt x="1361" y="1649"/>
                  </a:lnTo>
                  <a:lnTo>
                    <a:pt x="1361" y="1651"/>
                  </a:lnTo>
                  <a:lnTo>
                    <a:pt x="1361" y="1649"/>
                  </a:lnTo>
                  <a:lnTo>
                    <a:pt x="1362" y="1649"/>
                  </a:lnTo>
                  <a:lnTo>
                    <a:pt x="1362" y="1650"/>
                  </a:lnTo>
                  <a:lnTo>
                    <a:pt x="1363" y="1650"/>
                  </a:lnTo>
                  <a:lnTo>
                    <a:pt x="1363" y="1651"/>
                  </a:lnTo>
                  <a:lnTo>
                    <a:pt x="1363" y="1650"/>
                  </a:lnTo>
                  <a:lnTo>
                    <a:pt x="1364" y="1650"/>
                  </a:lnTo>
                  <a:lnTo>
                    <a:pt x="1364" y="1651"/>
                  </a:lnTo>
                  <a:lnTo>
                    <a:pt x="1364" y="1650"/>
                  </a:lnTo>
                  <a:lnTo>
                    <a:pt x="1365" y="1650"/>
                  </a:lnTo>
                  <a:lnTo>
                    <a:pt x="1365" y="1651"/>
                  </a:lnTo>
                  <a:lnTo>
                    <a:pt x="1366" y="1650"/>
                  </a:lnTo>
                  <a:lnTo>
                    <a:pt x="1366" y="1649"/>
                  </a:lnTo>
                  <a:lnTo>
                    <a:pt x="1367" y="1649"/>
                  </a:lnTo>
                  <a:lnTo>
                    <a:pt x="1368" y="1649"/>
                  </a:lnTo>
                  <a:lnTo>
                    <a:pt x="1369" y="1649"/>
                  </a:lnTo>
                  <a:lnTo>
                    <a:pt x="1370" y="1649"/>
                  </a:lnTo>
                  <a:lnTo>
                    <a:pt x="1370" y="1650"/>
                  </a:lnTo>
                  <a:lnTo>
                    <a:pt x="1371" y="1650"/>
                  </a:lnTo>
                  <a:lnTo>
                    <a:pt x="1371" y="1651"/>
                  </a:lnTo>
                  <a:lnTo>
                    <a:pt x="1372" y="1650"/>
                  </a:lnTo>
                  <a:lnTo>
                    <a:pt x="1372" y="1649"/>
                  </a:lnTo>
                  <a:lnTo>
                    <a:pt x="1373" y="1649"/>
                  </a:lnTo>
                  <a:lnTo>
                    <a:pt x="1373" y="1650"/>
                  </a:lnTo>
                  <a:lnTo>
                    <a:pt x="1374" y="1650"/>
                  </a:lnTo>
                  <a:lnTo>
                    <a:pt x="1374" y="1651"/>
                  </a:lnTo>
                  <a:lnTo>
                    <a:pt x="1375" y="1650"/>
                  </a:lnTo>
                  <a:lnTo>
                    <a:pt x="1376" y="1650"/>
                  </a:lnTo>
                  <a:lnTo>
                    <a:pt x="1376" y="1649"/>
                  </a:lnTo>
                  <a:lnTo>
                    <a:pt x="1377" y="1649"/>
                  </a:lnTo>
                  <a:lnTo>
                    <a:pt x="1377" y="1648"/>
                  </a:lnTo>
                  <a:lnTo>
                    <a:pt x="1377" y="1649"/>
                  </a:lnTo>
                  <a:lnTo>
                    <a:pt x="1378" y="1649"/>
                  </a:lnTo>
                  <a:lnTo>
                    <a:pt x="1378" y="1650"/>
                  </a:lnTo>
                  <a:lnTo>
                    <a:pt x="1379" y="1650"/>
                  </a:lnTo>
                  <a:lnTo>
                    <a:pt x="1380" y="1650"/>
                  </a:lnTo>
                  <a:lnTo>
                    <a:pt x="1380" y="1649"/>
                  </a:lnTo>
                  <a:lnTo>
                    <a:pt x="1381" y="1649"/>
                  </a:lnTo>
                  <a:lnTo>
                    <a:pt x="1381" y="1647"/>
                  </a:lnTo>
                  <a:lnTo>
                    <a:pt x="1381" y="1648"/>
                  </a:lnTo>
                  <a:lnTo>
                    <a:pt x="1382" y="1648"/>
                  </a:lnTo>
                  <a:lnTo>
                    <a:pt x="1382" y="1649"/>
                  </a:lnTo>
                  <a:lnTo>
                    <a:pt x="1383" y="1648"/>
                  </a:lnTo>
                  <a:lnTo>
                    <a:pt x="1384" y="1648"/>
                  </a:lnTo>
                  <a:lnTo>
                    <a:pt x="1384" y="1649"/>
                  </a:lnTo>
                  <a:lnTo>
                    <a:pt x="1384" y="1648"/>
                  </a:lnTo>
                  <a:lnTo>
                    <a:pt x="1385" y="1648"/>
                  </a:lnTo>
                  <a:lnTo>
                    <a:pt x="1385" y="1649"/>
                  </a:lnTo>
                  <a:lnTo>
                    <a:pt x="1385" y="1648"/>
                  </a:lnTo>
                  <a:lnTo>
                    <a:pt x="1386" y="1648"/>
                  </a:lnTo>
                  <a:lnTo>
                    <a:pt x="1386" y="1649"/>
                  </a:lnTo>
                  <a:lnTo>
                    <a:pt x="1386" y="1648"/>
                  </a:lnTo>
                  <a:lnTo>
                    <a:pt x="1387" y="1648"/>
                  </a:lnTo>
                  <a:lnTo>
                    <a:pt x="1387" y="1649"/>
                  </a:lnTo>
                  <a:lnTo>
                    <a:pt x="1387" y="1648"/>
                  </a:lnTo>
                  <a:lnTo>
                    <a:pt x="1388" y="1648"/>
                  </a:lnTo>
                  <a:lnTo>
                    <a:pt x="1388" y="1649"/>
                  </a:lnTo>
                  <a:lnTo>
                    <a:pt x="1388" y="1648"/>
                  </a:lnTo>
                  <a:lnTo>
                    <a:pt x="1389" y="1648"/>
                  </a:lnTo>
                  <a:lnTo>
                    <a:pt x="1389" y="1649"/>
                  </a:lnTo>
                  <a:lnTo>
                    <a:pt x="1389" y="1650"/>
                  </a:lnTo>
                  <a:lnTo>
                    <a:pt x="1390" y="1650"/>
                  </a:lnTo>
                  <a:lnTo>
                    <a:pt x="1391" y="1650"/>
                  </a:lnTo>
                  <a:lnTo>
                    <a:pt x="1392" y="1650"/>
                  </a:lnTo>
                  <a:lnTo>
                    <a:pt x="1392" y="1649"/>
                  </a:lnTo>
                  <a:lnTo>
                    <a:pt x="1393" y="1649"/>
                  </a:lnTo>
                  <a:lnTo>
                    <a:pt x="1393" y="1647"/>
                  </a:lnTo>
                  <a:lnTo>
                    <a:pt x="1394" y="1647"/>
                  </a:lnTo>
                  <a:lnTo>
                    <a:pt x="1394" y="1648"/>
                  </a:lnTo>
                  <a:lnTo>
                    <a:pt x="1395" y="1648"/>
                  </a:lnTo>
                  <a:lnTo>
                    <a:pt x="1395" y="1649"/>
                  </a:lnTo>
                  <a:lnTo>
                    <a:pt x="1396" y="1649"/>
                  </a:lnTo>
                  <a:lnTo>
                    <a:pt x="1396" y="1650"/>
                  </a:lnTo>
                  <a:lnTo>
                    <a:pt x="1397" y="1649"/>
                  </a:lnTo>
                  <a:lnTo>
                    <a:pt x="1397" y="1648"/>
                  </a:lnTo>
                  <a:lnTo>
                    <a:pt x="1398" y="1648"/>
                  </a:lnTo>
                  <a:lnTo>
                    <a:pt x="1398" y="1647"/>
                  </a:lnTo>
                  <a:lnTo>
                    <a:pt x="1399" y="1647"/>
                  </a:lnTo>
                  <a:lnTo>
                    <a:pt x="1399" y="1645"/>
                  </a:lnTo>
                  <a:lnTo>
                    <a:pt x="1400" y="1645"/>
                  </a:lnTo>
                  <a:lnTo>
                    <a:pt x="1400" y="1642"/>
                  </a:lnTo>
                  <a:lnTo>
                    <a:pt x="1401" y="1642"/>
                  </a:lnTo>
                  <a:lnTo>
                    <a:pt x="1401" y="1648"/>
                  </a:lnTo>
                  <a:lnTo>
                    <a:pt x="1401" y="1649"/>
                  </a:lnTo>
                  <a:lnTo>
                    <a:pt x="1402" y="1649"/>
                  </a:lnTo>
                  <a:lnTo>
                    <a:pt x="1402" y="1650"/>
                  </a:lnTo>
                  <a:lnTo>
                    <a:pt x="1403" y="1650"/>
                  </a:lnTo>
                  <a:lnTo>
                    <a:pt x="1404" y="1650"/>
                  </a:lnTo>
                  <a:lnTo>
                    <a:pt x="1404" y="1649"/>
                  </a:lnTo>
                  <a:lnTo>
                    <a:pt x="1405" y="1649"/>
                  </a:lnTo>
                  <a:lnTo>
                    <a:pt x="1405" y="1648"/>
                  </a:lnTo>
                  <a:lnTo>
                    <a:pt x="1406" y="1648"/>
                  </a:lnTo>
                  <a:lnTo>
                    <a:pt x="1406" y="1650"/>
                  </a:lnTo>
                  <a:lnTo>
                    <a:pt x="1406" y="1648"/>
                  </a:lnTo>
                  <a:lnTo>
                    <a:pt x="1407" y="1648"/>
                  </a:lnTo>
                  <a:lnTo>
                    <a:pt x="1407" y="1650"/>
                  </a:lnTo>
                  <a:lnTo>
                    <a:pt x="1408" y="1650"/>
                  </a:lnTo>
                  <a:lnTo>
                    <a:pt x="1408" y="1647"/>
                  </a:lnTo>
                  <a:lnTo>
                    <a:pt x="1408" y="1650"/>
                  </a:lnTo>
                  <a:lnTo>
                    <a:pt x="1409" y="1650"/>
                  </a:lnTo>
                  <a:lnTo>
                    <a:pt x="1409" y="1638"/>
                  </a:lnTo>
                  <a:lnTo>
                    <a:pt x="1409" y="1652"/>
                  </a:lnTo>
                  <a:lnTo>
                    <a:pt x="1410" y="1638"/>
                  </a:lnTo>
                  <a:lnTo>
                    <a:pt x="1410" y="1591"/>
                  </a:lnTo>
                  <a:lnTo>
                    <a:pt x="1411" y="1591"/>
                  </a:lnTo>
                  <a:lnTo>
                    <a:pt x="1411" y="1575"/>
                  </a:lnTo>
                  <a:lnTo>
                    <a:pt x="1412" y="1575"/>
                  </a:lnTo>
                  <a:lnTo>
                    <a:pt x="1412" y="1559"/>
                  </a:lnTo>
                  <a:lnTo>
                    <a:pt x="1412" y="1581"/>
                  </a:lnTo>
                  <a:lnTo>
                    <a:pt x="1413" y="1581"/>
                  </a:lnTo>
                  <a:lnTo>
                    <a:pt x="1413" y="1640"/>
                  </a:lnTo>
                  <a:lnTo>
                    <a:pt x="1413" y="1645"/>
                  </a:lnTo>
                  <a:lnTo>
                    <a:pt x="1414" y="1645"/>
                  </a:lnTo>
                  <a:lnTo>
                    <a:pt x="1414" y="1650"/>
                  </a:lnTo>
                  <a:lnTo>
                    <a:pt x="1414" y="1648"/>
                  </a:lnTo>
                  <a:lnTo>
                    <a:pt x="1415" y="1648"/>
                  </a:lnTo>
                  <a:lnTo>
                    <a:pt x="1415" y="1642"/>
                  </a:lnTo>
                  <a:lnTo>
                    <a:pt x="1416" y="1642"/>
                  </a:lnTo>
                  <a:lnTo>
                    <a:pt x="1416" y="1634"/>
                  </a:lnTo>
                  <a:lnTo>
                    <a:pt x="1417" y="1634"/>
                  </a:lnTo>
                  <a:lnTo>
                    <a:pt x="1417" y="1632"/>
                  </a:lnTo>
                  <a:lnTo>
                    <a:pt x="1417" y="1634"/>
                  </a:lnTo>
                  <a:lnTo>
                    <a:pt x="1418" y="1634"/>
                  </a:lnTo>
                  <a:lnTo>
                    <a:pt x="1418" y="1640"/>
                  </a:lnTo>
                  <a:lnTo>
                    <a:pt x="1418" y="1642"/>
                  </a:lnTo>
                  <a:lnTo>
                    <a:pt x="1419" y="1642"/>
                  </a:lnTo>
                  <a:lnTo>
                    <a:pt x="1419" y="1650"/>
                  </a:lnTo>
                  <a:lnTo>
                    <a:pt x="1419" y="1642"/>
                  </a:lnTo>
                  <a:lnTo>
                    <a:pt x="1420" y="1642"/>
                  </a:lnTo>
                  <a:lnTo>
                    <a:pt x="1420" y="1652"/>
                  </a:lnTo>
                  <a:lnTo>
                    <a:pt x="1421" y="1642"/>
                  </a:lnTo>
                  <a:lnTo>
                    <a:pt x="1421" y="1575"/>
                  </a:lnTo>
                  <a:lnTo>
                    <a:pt x="1421" y="1585"/>
                  </a:lnTo>
                  <a:lnTo>
                    <a:pt x="1422" y="1585"/>
                  </a:lnTo>
                  <a:lnTo>
                    <a:pt x="1422" y="1567"/>
                  </a:lnTo>
                  <a:lnTo>
                    <a:pt x="1422" y="1592"/>
                  </a:lnTo>
                  <a:lnTo>
                    <a:pt x="1423" y="1592"/>
                  </a:lnTo>
                  <a:lnTo>
                    <a:pt x="1423" y="1619"/>
                  </a:lnTo>
                  <a:lnTo>
                    <a:pt x="1423" y="1624"/>
                  </a:lnTo>
                  <a:lnTo>
                    <a:pt x="1424" y="1624"/>
                  </a:lnTo>
                  <a:lnTo>
                    <a:pt x="1424" y="1643"/>
                  </a:lnTo>
                  <a:lnTo>
                    <a:pt x="1424" y="1645"/>
                  </a:lnTo>
                  <a:lnTo>
                    <a:pt x="1425" y="1645"/>
                  </a:lnTo>
                  <a:lnTo>
                    <a:pt x="1425" y="1648"/>
                  </a:lnTo>
                  <a:lnTo>
                    <a:pt x="1425" y="1646"/>
                  </a:lnTo>
                  <a:lnTo>
                    <a:pt x="1426" y="1646"/>
                  </a:lnTo>
                  <a:lnTo>
                    <a:pt x="1426" y="1649"/>
                  </a:lnTo>
                  <a:lnTo>
                    <a:pt x="1427" y="1646"/>
                  </a:lnTo>
                  <a:lnTo>
                    <a:pt x="1427" y="1639"/>
                  </a:lnTo>
                  <a:lnTo>
                    <a:pt x="1428" y="1639"/>
                  </a:lnTo>
                  <a:lnTo>
                    <a:pt x="1428" y="1643"/>
                  </a:lnTo>
                  <a:lnTo>
                    <a:pt x="1429" y="1643"/>
                  </a:lnTo>
                  <a:lnTo>
                    <a:pt x="1429" y="1644"/>
                  </a:lnTo>
                  <a:lnTo>
                    <a:pt x="1429" y="1645"/>
                  </a:lnTo>
                  <a:lnTo>
                    <a:pt x="1430" y="1645"/>
                  </a:lnTo>
                  <a:lnTo>
                    <a:pt x="1430" y="1648"/>
                  </a:lnTo>
                  <a:lnTo>
                    <a:pt x="1430" y="1649"/>
                  </a:lnTo>
                  <a:lnTo>
                    <a:pt x="1431" y="1649"/>
                  </a:lnTo>
                  <a:lnTo>
                    <a:pt x="1431" y="1650"/>
                  </a:lnTo>
                  <a:lnTo>
                    <a:pt x="1432" y="1650"/>
                  </a:lnTo>
                  <a:lnTo>
                    <a:pt x="1433" y="1650"/>
                  </a:lnTo>
                  <a:lnTo>
                    <a:pt x="1433" y="1648"/>
                  </a:lnTo>
                  <a:lnTo>
                    <a:pt x="1434" y="1648"/>
                  </a:lnTo>
                  <a:lnTo>
                    <a:pt x="1434" y="1649"/>
                  </a:lnTo>
                  <a:lnTo>
                    <a:pt x="1434" y="1648"/>
                  </a:lnTo>
                  <a:lnTo>
                    <a:pt x="1435" y="1648"/>
                  </a:lnTo>
                  <a:lnTo>
                    <a:pt x="1435" y="1649"/>
                  </a:lnTo>
                  <a:lnTo>
                    <a:pt x="1436" y="1648"/>
                  </a:lnTo>
                  <a:lnTo>
                    <a:pt x="1436" y="1647"/>
                  </a:lnTo>
                  <a:lnTo>
                    <a:pt x="1436" y="1649"/>
                  </a:lnTo>
                  <a:lnTo>
                    <a:pt x="1437" y="1649"/>
                  </a:lnTo>
                  <a:lnTo>
                    <a:pt x="1437" y="1650"/>
                  </a:lnTo>
                  <a:lnTo>
                    <a:pt x="1438" y="1650"/>
                  </a:lnTo>
                  <a:lnTo>
                    <a:pt x="1438" y="1648"/>
                  </a:lnTo>
                  <a:lnTo>
                    <a:pt x="1439" y="1648"/>
                  </a:lnTo>
                  <a:lnTo>
                    <a:pt x="1439" y="1646"/>
                  </a:lnTo>
                  <a:lnTo>
                    <a:pt x="1439" y="1647"/>
                  </a:lnTo>
                  <a:lnTo>
                    <a:pt x="1440" y="1647"/>
                  </a:lnTo>
                  <a:lnTo>
                    <a:pt x="1440" y="1649"/>
                  </a:lnTo>
                  <a:lnTo>
                    <a:pt x="1441" y="1649"/>
                  </a:lnTo>
                  <a:lnTo>
                    <a:pt x="1441" y="1650"/>
                  </a:lnTo>
                  <a:lnTo>
                    <a:pt x="1442" y="1650"/>
                  </a:lnTo>
                  <a:lnTo>
                    <a:pt x="1442" y="1648"/>
                  </a:lnTo>
                  <a:lnTo>
                    <a:pt x="1442" y="1663"/>
                  </a:lnTo>
                  <a:lnTo>
                    <a:pt x="1443" y="1663"/>
                  </a:lnTo>
                  <a:lnTo>
                    <a:pt x="1443" y="1499"/>
                  </a:lnTo>
                  <a:lnTo>
                    <a:pt x="1443" y="1667"/>
                  </a:lnTo>
                  <a:lnTo>
                    <a:pt x="1444" y="1499"/>
                  </a:lnTo>
                  <a:lnTo>
                    <a:pt x="1444" y="1165"/>
                  </a:lnTo>
                  <a:lnTo>
                    <a:pt x="1444" y="1397"/>
                  </a:lnTo>
                  <a:lnTo>
                    <a:pt x="1445" y="1397"/>
                  </a:lnTo>
                  <a:lnTo>
                    <a:pt x="1445" y="1161"/>
                  </a:lnTo>
                  <a:lnTo>
                    <a:pt x="1445" y="1443"/>
                  </a:lnTo>
                  <a:lnTo>
                    <a:pt x="1446" y="1443"/>
                  </a:lnTo>
                  <a:lnTo>
                    <a:pt x="1446" y="1567"/>
                  </a:lnTo>
                  <a:lnTo>
                    <a:pt x="1446" y="1582"/>
                  </a:lnTo>
                  <a:lnTo>
                    <a:pt x="1447" y="1582"/>
                  </a:lnTo>
                  <a:lnTo>
                    <a:pt x="1447" y="1629"/>
                  </a:lnTo>
                  <a:lnTo>
                    <a:pt x="1447" y="1634"/>
                  </a:lnTo>
                  <a:lnTo>
                    <a:pt x="1448" y="1634"/>
                  </a:lnTo>
                  <a:lnTo>
                    <a:pt x="1448" y="1639"/>
                  </a:lnTo>
                  <a:lnTo>
                    <a:pt x="1448" y="1636"/>
                  </a:lnTo>
                  <a:lnTo>
                    <a:pt x="1449" y="1636"/>
                  </a:lnTo>
                  <a:lnTo>
                    <a:pt x="1449" y="1616"/>
                  </a:lnTo>
                  <a:lnTo>
                    <a:pt x="1450" y="1616"/>
                  </a:lnTo>
                  <a:lnTo>
                    <a:pt x="1450" y="1599"/>
                  </a:lnTo>
                  <a:lnTo>
                    <a:pt x="1450" y="1601"/>
                  </a:lnTo>
                  <a:lnTo>
                    <a:pt x="1451" y="1601"/>
                  </a:lnTo>
                  <a:lnTo>
                    <a:pt x="1451" y="1620"/>
                  </a:lnTo>
                  <a:lnTo>
                    <a:pt x="1451" y="1623"/>
                  </a:lnTo>
                  <a:lnTo>
                    <a:pt x="1452" y="1623"/>
                  </a:lnTo>
                  <a:lnTo>
                    <a:pt x="1452" y="1637"/>
                  </a:lnTo>
                  <a:lnTo>
                    <a:pt x="1452" y="1639"/>
                  </a:lnTo>
                  <a:lnTo>
                    <a:pt x="1453" y="1639"/>
                  </a:lnTo>
                  <a:lnTo>
                    <a:pt x="1453" y="1645"/>
                  </a:lnTo>
                  <a:lnTo>
                    <a:pt x="1453" y="1644"/>
                  </a:lnTo>
                  <a:lnTo>
                    <a:pt x="1454" y="1644"/>
                  </a:lnTo>
                  <a:lnTo>
                    <a:pt x="1454" y="1645"/>
                  </a:lnTo>
                  <a:lnTo>
                    <a:pt x="1455" y="1644"/>
                  </a:lnTo>
                  <a:lnTo>
                    <a:pt x="1455" y="1642"/>
                  </a:lnTo>
                  <a:lnTo>
                    <a:pt x="1456" y="1642"/>
                  </a:lnTo>
                  <a:lnTo>
                    <a:pt x="1456" y="1640"/>
                  </a:lnTo>
                  <a:lnTo>
                    <a:pt x="1456" y="1644"/>
                  </a:lnTo>
                  <a:lnTo>
                    <a:pt x="1457" y="1644"/>
                  </a:lnTo>
                  <a:lnTo>
                    <a:pt x="1457" y="1646"/>
                  </a:lnTo>
                  <a:lnTo>
                    <a:pt x="1458" y="1646"/>
                  </a:lnTo>
                  <a:lnTo>
                    <a:pt x="1458" y="1648"/>
                  </a:lnTo>
                  <a:lnTo>
                    <a:pt x="1459" y="1648"/>
                  </a:lnTo>
                  <a:lnTo>
                    <a:pt x="1459" y="1649"/>
                  </a:lnTo>
                  <a:lnTo>
                    <a:pt x="1460" y="1648"/>
                  </a:lnTo>
                  <a:lnTo>
                    <a:pt x="1461" y="1648"/>
                  </a:lnTo>
                  <a:lnTo>
                    <a:pt x="1461" y="1647"/>
                  </a:lnTo>
                  <a:lnTo>
                    <a:pt x="1462" y="1647"/>
                  </a:lnTo>
                  <a:lnTo>
                    <a:pt x="1462" y="1649"/>
                  </a:lnTo>
                  <a:lnTo>
                    <a:pt x="1462" y="1647"/>
                  </a:lnTo>
                  <a:lnTo>
                    <a:pt x="1463" y="1647"/>
                  </a:lnTo>
                  <a:lnTo>
                    <a:pt x="1463" y="1649"/>
                  </a:lnTo>
                  <a:lnTo>
                    <a:pt x="1464" y="1647"/>
                  </a:lnTo>
                  <a:lnTo>
                    <a:pt x="1464" y="1646"/>
                  </a:lnTo>
                  <a:lnTo>
                    <a:pt x="1464" y="1647"/>
                  </a:lnTo>
                  <a:lnTo>
                    <a:pt x="1465" y="1647"/>
                  </a:lnTo>
                  <a:lnTo>
                    <a:pt x="1465" y="1648"/>
                  </a:lnTo>
                  <a:lnTo>
                    <a:pt x="1466" y="1648"/>
                  </a:lnTo>
                  <a:lnTo>
                    <a:pt x="1467" y="1648"/>
                  </a:lnTo>
                  <a:lnTo>
                    <a:pt x="1467" y="1649"/>
                  </a:lnTo>
                  <a:lnTo>
                    <a:pt x="1468" y="1649"/>
                  </a:lnTo>
                  <a:lnTo>
                    <a:pt x="1468" y="1647"/>
                  </a:lnTo>
                  <a:lnTo>
                    <a:pt x="1469" y="1647"/>
                  </a:lnTo>
                  <a:lnTo>
                    <a:pt x="1469" y="1646"/>
                  </a:lnTo>
                  <a:lnTo>
                    <a:pt x="1470" y="1646"/>
                  </a:lnTo>
                  <a:lnTo>
                    <a:pt x="1470" y="1648"/>
                  </a:lnTo>
                  <a:lnTo>
                    <a:pt x="1470" y="1649"/>
                  </a:lnTo>
                  <a:lnTo>
                    <a:pt x="1471" y="1649"/>
                  </a:lnTo>
                  <a:lnTo>
                    <a:pt x="1471" y="1650"/>
                  </a:lnTo>
                  <a:lnTo>
                    <a:pt x="1472" y="1650"/>
                  </a:lnTo>
                  <a:lnTo>
                    <a:pt x="1472" y="1648"/>
                  </a:lnTo>
                  <a:lnTo>
                    <a:pt x="1473" y="1648"/>
                  </a:lnTo>
                  <a:lnTo>
                    <a:pt x="1473" y="1645"/>
                  </a:lnTo>
                  <a:lnTo>
                    <a:pt x="1474" y="1645"/>
                  </a:lnTo>
                  <a:lnTo>
                    <a:pt x="1474" y="1647"/>
                  </a:lnTo>
                  <a:lnTo>
                    <a:pt x="1474" y="1648"/>
                  </a:lnTo>
                  <a:lnTo>
                    <a:pt x="1475" y="1648"/>
                  </a:lnTo>
                  <a:lnTo>
                    <a:pt x="1475" y="1649"/>
                  </a:lnTo>
                  <a:lnTo>
                    <a:pt x="1476" y="1649"/>
                  </a:lnTo>
                  <a:lnTo>
                    <a:pt x="1477" y="1649"/>
                  </a:lnTo>
                  <a:lnTo>
                    <a:pt x="1478" y="1649"/>
                  </a:lnTo>
                  <a:lnTo>
                    <a:pt x="1478" y="1647"/>
                  </a:lnTo>
                  <a:lnTo>
                    <a:pt x="1479" y="1647"/>
                  </a:lnTo>
                  <a:lnTo>
                    <a:pt x="1479" y="1644"/>
                  </a:lnTo>
                  <a:lnTo>
                    <a:pt x="1480" y="1644"/>
                  </a:lnTo>
                  <a:lnTo>
                    <a:pt x="1480" y="1647"/>
                  </a:lnTo>
                  <a:lnTo>
                    <a:pt x="1481" y="1647"/>
                  </a:lnTo>
                  <a:lnTo>
                    <a:pt x="1481" y="1648"/>
                  </a:lnTo>
                  <a:lnTo>
                    <a:pt x="1481" y="1647"/>
                  </a:lnTo>
                  <a:lnTo>
                    <a:pt x="1482" y="1647"/>
                  </a:lnTo>
                  <a:lnTo>
                    <a:pt x="1482" y="1649"/>
                  </a:lnTo>
                  <a:lnTo>
                    <a:pt x="1482" y="1650"/>
                  </a:lnTo>
                  <a:lnTo>
                    <a:pt x="1483" y="1650"/>
                  </a:lnTo>
                  <a:lnTo>
                    <a:pt x="1483" y="1651"/>
                  </a:lnTo>
                  <a:lnTo>
                    <a:pt x="1484" y="1650"/>
                  </a:lnTo>
                  <a:lnTo>
                    <a:pt x="1484" y="1649"/>
                  </a:lnTo>
                  <a:lnTo>
                    <a:pt x="1485" y="1649"/>
                  </a:lnTo>
                  <a:lnTo>
                    <a:pt x="1485" y="1643"/>
                  </a:lnTo>
                  <a:lnTo>
                    <a:pt x="1486" y="1643"/>
                  </a:lnTo>
                  <a:lnTo>
                    <a:pt x="1486" y="1646"/>
                  </a:lnTo>
                  <a:lnTo>
                    <a:pt x="1486" y="1647"/>
                  </a:lnTo>
                  <a:lnTo>
                    <a:pt x="1487" y="1647"/>
                  </a:lnTo>
                  <a:lnTo>
                    <a:pt x="1487" y="1650"/>
                  </a:lnTo>
                  <a:lnTo>
                    <a:pt x="1488" y="1650"/>
                  </a:lnTo>
                  <a:lnTo>
                    <a:pt x="1489" y="1650"/>
                  </a:lnTo>
                  <a:lnTo>
                    <a:pt x="1489" y="1651"/>
                  </a:lnTo>
                  <a:lnTo>
                    <a:pt x="1490" y="1650"/>
                  </a:lnTo>
                  <a:lnTo>
                    <a:pt x="1490" y="1648"/>
                  </a:lnTo>
                  <a:lnTo>
                    <a:pt x="1491" y="1648"/>
                  </a:lnTo>
                  <a:lnTo>
                    <a:pt x="1491" y="1649"/>
                  </a:lnTo>
                  <a:lnTo>
                    <a:pt x="1492" y="1648"/>
                  </a:lnTo>
                  <a:lnTo>
                    <a:pt x="1492" y="1649"/>
                  </a:lnTo>
                  <a:lnTo>
                    <a:pt x="1493" y="1649"/>
                  </a:lnTo>
                  <a:lnTo>
                    <a:pt x="1494" y="1649"/>
                  </a:lnTo>
                  <a:lnTo>
                    <a:pt x="1494" y="1650"/>
                  </a:lnTo>
                  <a:lnTo>
                    <a:pt x="1494" y="1649"/>
                  </a:lnTo>
                  <a:lnTo>
                    <a:pt x="1495" y="1649"/>
                  </a:lnTo>
                  <a:lnTo>
                    <a:pt x="1495" y="1651"/>
                  </a:lnTo>
                  <a:lnTo>
                    <a:pt x="1496" y="1649"/>
                  </a:lnTo>
                  <a:lnTo>
                    <a:pt x="1497" y="1649"/>
                  </a:lnTo>
                  <a:lnTo>
                    <a:pt x="1497" y="1648"/>
                  </a:lnTo>
                  <a:lnTo>
                    <a:pt x="1497" y="1650"/>
                  </a:lnTo>
                  <a:lnTo>
                    <a:pt x="1497" y="1648"/>
                  </a:lnTo>
                  <a:lnTo>
                    <a:pt x="1498" y="1648"/>
                  </a:lnTo>
                  <a:lnTo>
                    <a:pt x="1498" y="1649"/>
                  </a:lnTo>
                  <a:lnTo>
                    <a:pt x="1499" y="1649"/>
                  </a:lnTo>
                  <a:lnTo>
                    <a:pt x="1499" y="1651"/>
                  </a:lnTo>
                  <a:lnTo>
                    <a:pt x="1499" y="1650"/>
                  </a:lnTo>
                  <a:lnTo>
                    <a:pt x="1500" y="1650"/>
                  </a:lnTo>
                  <a:lnTo>
                    <a:pt x="1500" y="1648"/>
                  </a:lnTo>
                  <a:lnTo>
                    <a:pt x="1501" y="1648"/>
                  </a:lnTo>
                  <a:lnTo>
                    <a:pt x="1501" y="1647"/>
                  </a:lnTo>
                  <a:lnTo>
                    <a:pt x="1502" y="1647"/>
                  </a:lnTo>
                  <a:lnTo>
                    <a:pt x="1502" y="1648"/>
                  </a:lnTo>
                  <a:lnTo>
                    <a:pt x="1503" y="1648"/>
                  </a:lnTo>
                  <a:lnTo>
                    <a:pt x="1503" y="1643"/>
                  </a:lnTo>
                  <a:lnTo>
                    <a:pt x="1503" y="1644"/>
                  </a:lnTo>
                  <a:lnTo>
                    <a:pt x="1504" y="1644"/>
                  </a:lnTo>
                  <a:lnTo>
                    <a:pt x="1504" y="1642"/>
                  </a:lnTo>
                  <a:lnTo>
                    <a:pt x="1504" y="1645"/>
                  </a:lnTo>
                  <a:lnTo>
                    <a:pt x="1505" y="1645"/>
                  </a:lnTo>
                  <a:lnTo>
                    <a:pt x="1505" y="1649"/>
                  </a:lnTo>
                  <a:lnTo>
                    <a:pt x="1506" y="1649"/>
                  </a:lnTo>
                  <a:lnTo>
                    <a:pt x="1506" y="1650"/>
                  </a:lnTo>
                  <a:lnTo>
                    <a:pt x="1506" y="1649"/>
                  </a:lnTo>
                  <a:lnTo>
                    <a:pt x="1507" y="1649"/>
                  </a:lnTo>
                  <a:lnTo>
                    <a:pt x="1507" y="1650"/>
                  </a:lnTo>
                  <a:lnTo>
                    <a:pt x="1508" y="1649"/>
                  </a:lnTo>
                  <a:lnTo>
                    <a:pt x="1508" y="1648"/>
                  </a:lnTo>
                  <a:lnTo>
                    <a:pt x="1509" y="1648"/>
                  </a:lnTo>
                  <a:lnTo>
                    <a:pt x="1509" y="1647"/>
                  </a:lnTo>
                  <a:lnTo>
                    <a:pt x="1509" y="1648"/>
                  </a:lnTo>
                  <a:lnTo>
                    <a:pt x="1510" y="1648"/>
                  </a:lnTo>
                  <a:lnTo>
                    <a:pt x="1510" y="1649"/>
                  </a:lnTo>
                  <a:lnTo>
                    <a:pt x="1510" y="1648"/>
                  </a:lnTo>
                  <a:lnTo>
                    <a:pt x="1511" y="1648"/>
                  </a:lnTo>
                  <a:lnTo>
                    <a:pt x="1511" y="1649"/>
                  </a:lnTo>
                  <a:lnTo>
                    <a:pt x="1512" y="1649"/>
                  </a:lnTo>
                  <a:lnTo>
                    <a:pt x="1512" y="1651"/>
                  </a:lnTo>
                  <a:lnTo>
                    <a:pt x="1512" y="1649"/>
                  </a:lnTo>
                  <a:lnTo>
                    <a:pt x="1513" y="1649"/>
                  </a:lnTo>
                  <a:lnTo>
                    <a:pt x="1513" y="1651"/>
                  </a:lnTo>
                  <a:lnTo>
                    <a:pt x="1514" y="1649"/>
                  </a:lnTo>
                  <a:lnTo>
                    <a:pt x="1514" y="1648"/>
                  </a:lnTo>
                  <a:lnTo>
                    <a:pt x="1514" y="1649"/>
                  </a:lnTo>
                  <a:lnTo>
                    <a:pt x="1515" y="1649"/>
                  </a:lnTo>
                  <a:lnTo>
                    <a:pt x="1515" y="1650"/>
                  </a:lnTo>
                  <a:lnTo>
                    <a:pt x="1516" y="1650"/>
                  </a:lnTo>
                  <a:lnTo>
                    <a:pt x="1517" y="1650"/>
                  </a:lnTo>
                  <a:lnTo>
                    <a:pt x="1518" y="1650"/>
                  </a:lnTo>
                  <a:lnTo>
                    <a:pt x="1518" y="1648"/>
                  </a:lnTo>
                  <a:lnTo>
                    <a:pt x="1519" y="1648"/>
                  </a:lnTo>
                  <a:lnTo>
                    <a:pt x="1519" y="1649"/>
                  </a:lnTo>
                  <a:lnTo>
                    <a:pt x="1520" y="1649"/>
                  </a:lnTo>
                  <a:lnTo>
                    <a:pt x="1520" y="1650"/>
                  </a:lnTo>
                  <a:lnTo>
                    <a:pt x="1521" y="1650"/>
                  </a:lnTo>
                  <a:lnTo>
                    <a:pt x="1521" y="1648"/>
                  </a:lnTo>
                  <a:lnTo>
                    <a:pt x="1522" y="1648"/>
                  </a:lnTo>
                  <a:lnTo>
                    <a:pt x="1522" y="1647"/>
                  </a:lnTo>
                  <a:lnTo>
                    <a:pt x="1522" y="1648"/>
                  </a:lnTo>
                  <a:lnTo>
                    <a:pt x="1523" y="1648"/>
                  </a:lnTo>
                  <a:lnTo>
                    <a:pt x="1523" y="1650"/>
                  </a:lnTo>
                  <a:lnTo>
                    <a:pt x="1524" y="1650"/>
                  </a:lnTo>
                  <a:lnTo>
                    <a:pt x="1525" y="1650"/>
                  </a:lnTo>
                  <a:lnTo>
                    <a:pt x="1525" y="1649"/>
                  </a:lnTo>
                  <a:lnTo>
                    <a:pt x="1526" y="1649"/>
                  </a:lnTo>
                  <a:lnTo>
                    <a:pt x="1526" y="1647"/>
                  </a:lnTo>
                  <a:lnTo>
                    <a:pt x="1527" y="1647"/>
                  </a:lnTo>
                  <a:lnTo>
                    <a:pt x="1527" y="1650"/>
                  </a:lnTo>
                  <a:lnTo>
                    <a:pt x="1528" y="1650"/>
                  </a:lnTo>
                  <a:lnTo>
                    <a:pt x="1528" y="1651"/>
                  </a:lnTo>
                  <a:lnTo>
                    <a:pt x="1528" y="1650"/>
                  </a:lnTo>
                  <a:lnTo>
                    <a:pt x="1529" y="1650"/>
                  </a:lnTo>
                  <a:lnTo>
                    <a:pt x="1529" y="1651"/>
                  </a:lnTo>
                  <a:lnTo>
                    <a:pt x="1530" y="1650"/>
                  </a:lnTo>
                  <a:lnTo>
                    <a:pt x="1530" y="1649"/>
                  </a:lnTo>
                  <a:lnTo>
                    <a:pt x="1531" y="1649"/>
                  </a:lnTo>
                  <a:lnTo>
                    <a:pt x="1532" y="1649"/>
                  </a:lnTo>
                  <a:lnTo>
                    <a:pt x="1533" y="1649"/>
                  </a:lnTo>
                  <a:lnTo>
                    <a:pt x="1533" y="1650"/>
                  </a:lnTo>
                  <a:lnTo>
                    <a:pt x="1533" y="1649"/>
                  </a:lnTo>
                  <a:lnTo>
                    <a:pt x="1534" y="1649"/>
                  </a:lnTo>
                  <a:lnTo>
                    <a:pt x="1534" y="1650"/>
                  </a:lnTo>
                  <a:lnTo>
                    <a:pt x="1535" y="1649"/>
                  </a:lnTo>
                  <a:lnTo>
                    <a:pt x="1535" y="1646"/>
                  </a:lnTo>
                  <a:lnTo>
                    <a:pt x="1535" y="1647"/>
                  </a:lnTo>
                  <a:lnTo>
                    <a:pt x="1536" y="1647"/>
                  </a:lnTo>
                  <a:lnTo>
                    <a:pt x="1536" y="1649"/>
                  </a:lnTo>
                  <a:lnTo>
                    <a:pt x="1536" y="1647"/>
                  </a:lnTo>
                  <a:lnTo>
                    <a:pt x="1537" y="1647"/>
                  </a:lnTo>
                  <a:lnTo>
                    <a:pt x="1537" y="1648"/>
                  </a:lnTo>
                  <a:lnTo>
                    <a:pt x="1537" y="1647"/>
                  </a:lnTo>
                  <a:lnTo>
                    <a:pt x="1538" y="1647"/>
                  </a:lnTo>
                  <a:lnTo>
                    <a:pt x="1538" y="1649"/>
                  </a:lnTo>
                  <a:lnTo>
                    <a:pt x="1539" y="1649"/>
                  </a:lnTo>
                  <a:lnTo>
                    <a:pt x="1539" y="1650"/>
                  </a:lnTo>
                  <a:lnTo>
                    <a:pt x="1540" y="1650"/>
                  </a:lnTo>
                  <a:lnTo>
                    <a:pt x="1540" y="1651"/>
                  </a:lnTo>
                  <a:lnTo>
                    <a:pt x="1541" y="1650"/>
                  </a:lnTo>
                  <a:lnTo>
                    <a:pt x="1541" y="1647"/>
                  </a:lnTo>
                  <a:lnTo>
                    <a:pt x="1542" y="1647"/>
                  </a:lnTo>
                  <a:lnTo>
                    <a:pt x="1542" y="1649"/>
                  </a:lnTo>
                  <a:lnTo>
                    <a:pt x="1542" y="1647"/>
                  </a:lnTo>
                  <a:lnTo>
                    <a:pt x="1543" y="1647"/>
                  </a:lnTo>
                  <a:lnTo>
                    <a:pt x="1543" y="1649"/>
                  </a:lnTo>
                  <a:lnTo>
                    <a:pt x="1543" y="1647"/>
                  </a:lnTo>
                  <a:lnTo>
                    <a:pt x="1544" y="1647"/>
                  </a:lnTo>
                  <a:lnTo>
                    <a:pt x="1544" y="1648"/>
                  </a:lnTo>
                  <a:lnTo>
                    <a:pt x="1544" y="1649"/>
                  </a:lnTo>
                  <a:lnTo>
                    <a:pt x="1545" y="1649"/>
                  </a:lnTo>
                  <a:lnTo>
                    <a:pt x="1545" y="1651"/>
                  </a:lnTo>
                  <a:lnTo>
                    <a:pt x="1545" y="1650"/>
                  </a:lnTo>
                  <a:lnTo>
                    <a:pt x="1546" y="1650"/>
                  </a:lnTo>
                  <a:lnTo>
                    <a:pt x="1546" y="1651"/>
                  </a:lnTo>
                  <a:lnTo>
                    <a:pt x="1547" y="1650"/>
                  </a:lnTo>
                  <a:lnTo>
                    <a:pt x="1547" y="1646"/>
                  </a:lnTo>
                  <a:lnTo>
                    <a:pt x="1548" y="1646"/>
                  </a:lnTo>
                  <a:lnTo>
                    <a:pt x="1548" y="1648"/>
                  </a:lnTo>
                  <a:lnTo>
                    <a:pt x="1549" y="1648"/>
                  </a:lnTo>
                  <a:lnTo>
                    <a:pt x="1549" y="1650"/>
                  </a:lnTo>
                  <a:lnTo>
                    <a:pt x="1550" y="1650"/>
                  </a:lnTo>
                  <a:lnTo>
                    <a:pt x="1551" y="1650"/>
                  </a:lnTo>
                  <a:lnTo>
                    <a:pt x="1552" y="1650"/>
                  </a:lnTo>
                  <a:lnTo>
                    <a:pt x="1552" y="1648"/>
                  </a:lnTo>
                  <a:lnTo>
                    <a:pt x="1553" y="1648"/>
                  </a:lnTo>
                  <a:lnTo>
                    <a:pt x="1553" y="1649"/>
                  </a:lnTo>
                  <a:lnTo>
                    <a:pt x="1554" y="1649"/>
                  </a:lnTo>
                  <a:lnTo>
                    <a:pt x="1554" y="1650"/>
                  </a:lnTo>
                  <a:lnTo>
                    <a:pt x="1555" y="1650"/>
                  </a:lnTo>
                  <a:lnTo>
                    <a:pt x="1556" y="1650"/>
                  </a:lnTo>
                  <a:lnTo>
                    <a:pt x="1556" y="1649"/>
                  </a:lnTo>
                  <a:lnTo>
                    <a:pt x="1557" y="1649"/>
                  </a:lnTo>
                  <a:lnTo>
                    <a:pt x="1557" y="1650"/>
                  </a:lnTo>
                  <a:lnTo>
                    <a:pt x="1558" y="1650"/>
                  </a:lnTo>
                  <a:lnTo>
                    <a:pt x="1558" y="1647"/>
                  </a:lnTo>
                  <a:lnTo>
                    <a:pt x="1559" y="1647"/>
                  </a:lnTo>
                  <a:lnTo>
                    <a:pt x="1559" y="1646"/>
                  </a:lnTo>
                  <a:lnTo>
                    <a:pt x="1560" y="1646"/>
                  </a:lnTo>
                  <a:lnTo>
                    <a:pt x="1560" y="1644"/>
                  </a:lnTo>
                  <a:lnTo>
                    <a:pt x="1560" y="1645"/>
                  </a:lnTo>
                  <a:lnTo>
                    <a:pt x="1561" y="1645"/>
                  </a:lnTo>
                  <a:lnTo>
                    <a:pt x="1561" y="1643"/>
                  </a:lnTo>
                  <a:lnTo>
                    <a:pt x="1561" y="1646"/>
                  </a:lnTo>
                  <a:lnTo>
                    <a:pt x="1562" y="1646"/>
                  </a:lnTo>
                  <a:lnTo>
                    <a:pt x="1562" y="1649"/>
                  </a:lnTo>
                  <a:lnTo>
                    <a:pt x="1562" y="1650"/>
                  </a:lnTo>
                  <a:lnTo>
                    <a:pt x="1563" y="1650"/>
                  </a:lnTo>
                  <a:lnTo>
                    <a:pt x="1563" y="1651"/>
                  </a:lnTo>
                  <a:lnTo>
                    <a:pt x="1564" y="1650"/>
                  </a:lnTo>
                  <a:lnTo>
                    <a:pt x="1564" y="1647"/>
                  </a:lnTo>
                  <a:lnTo>
                    <a:pt x="1565" y="1647"/>
                  </a:lnTo>
                  <a:lnTo>
                    <a:pt x="1565" y="1642"/>
                  </a:lnTo>
                  <a:lnTo>
                    <a:pt x="1565" y="1643"/>
                  </a:lnTo>
                  <a:lnTo>
                    <a:pt x="1566" y="1643"/>
                  </a:lnTo>
                  <a:lnTo>
                    <a:pt x="1566" y="1647"/>
                  </a:lnTo>
                  <a:lnTo>
                    <a:pt x="1567" y="1647"/>
                  </a:lnTo>
                  <a:lnTo>
                    <a:pt x="1567" y="1649"/>
                  </a:lnTo>
                  <a:lnTo>
                    <a:pt x="1568" y="1649"/>
                  </a:lnTo>
                  <a:lnTo>
                    <a:pt x="1568" y="1651"/>
                  </a:lnTo>
                  <a:lnTo>
                    <a:pt x="1569" y="1651"/>
                  </a:lnTo>
                  <a:lnTo>
                    <a:pt x="1569" y="1640"/>
                  </a:lnTo>
                  <a:lnTo>
                    <a:pt x="1570" y="1640"/>
                  </a:lnTo>
                  <a:lnTo>
                    <a:pt x="1570" y="1596"/>
                  </a:lnTo>
                  <a:lnTo>
                    <a:pt x="1570" y="1611"/>
                  </a:lnTo>
                  <a:lnTo>
                    <a:pt x="1571" y="1611"/>
                  </a:lnTo>
                  <a:lnTo>
                    <a:pt x="1571" y="1591"/>
                  </a:lnTo>
                  <a:lnTo>
                    <a:pt x="1571" y="1617"/>
                  </a:lnTo>
                  <a:lnTo>
                    <a:pt x="1572" y="1617"/>
                  </a:lnTo>
                  <a:lnTo>
                    <a:pt x="1572" y="1637"/>
                  </a:lnTo>
                  <a:lnTo>
                    <a:pt x="1572" y="1639"/>
                  </a:lnTo>
                  <a:lnTo>
                    <a:pt x="1573" y="1639"/>
                  </a:lnTo>
                  <a:lnTo>
                    <a:pt x="1573" y="1645"/>
                  </a:lnTo>
                  <a:lnTo>
                    <a:pt x="1573" y="1646"/>
                  </a:lnTo>
                  <a:lnTo>
                    <a:pt x="1574" y="1646"/>
                  </a:lnTo>
                  <a:lnTo>
                    <a:pt x="1574" y="1648"/>
                  </a:lnTo>
                  <a:lnTo>
                    <a:pt x="1575" y="1648"/>
                  </a:lnTo>
                  <a:lnTo>
                    <a:pt x="1575" y="1643"/>
                  </a:lnTo>
                  <a:lnTo>
                    <a:pt x="1576" y="1643"/>
                  </a:lnTo>
                  <a:lnTo>
                    <a:pt x="1576" y="1633"/>
                  </a:lnTo>
                  <a:lnTo>
                    <a:pt x="1576" y="1634"/>
                  </a:lnTo>
                  <a:lnTo>
                    <a:pt x="1577" y="1634"/>
                  </a:lnTo>
                  <a:lnTo>
                    <a:pt x="1577" y="1642"/>
                  </a:lnTo>
                  <a:lnTo>
                    <a:pt x="1577" y="1643"/>
                  </a:lnTo>
                  <a:lnTo>
                    <a:pt x="1578" y="1643"/>
                  </a:lnTo>
                  <a:lnTo>
                    <a:pt x="1578" y="1645"/>
                  </a:lnTo>
                  <a:lnTo>
                    <a:pt x="1578" y="1646"/>
                  </a:lnTo>
                  <a:lnTo>
                    <a:pt x="1579" y="1646"/>
                  </a:lnTo>
                  <a:lnTo>
                    <a:pt x="1579" y="1648"/>
                  </a:lnTo>
                  <a:lnTo>
                    <a:pt x="1580" y="1648"/>
                  </a:lnTo>
                  <a:lnTo>
                    <a:pt x="1580" y="1649"/>
                  </a:lnTo>
                  <a:lnTo>
                    <a:pt x="1581" y="1648"/>
                  </a:lnTo>
                  <a:lnTo>
                    <a:pt x="1581" y="1642"/>
                  </a:lnTo>
                  <a:lnTo>
                    <a:pt x="1582" y="1642"/>
                  </a:lnTo>
                  <a:lnTo>
                    <a:pt x="1582" y="1639"/>
                  </a:lnTo>
                  <a:lnTo>
                    <a:pt x="1582" y="1640"/>
                  </a:lnTo>
                  <a:lnTo>
                    <a:pt x="1583" y="1640"/>
                  </a:lnTo>
                  <a:lnTo>
                    <a:pt x="1583" y="1642"/>
                  </a:lnTo>
                  <a:lnTo>
                    <a:pt x="1584" y="1642"/>
                  </a:lnTo>
                  <a:lnTo>
                    <a:pt x="1584" y="1648"/>
                  </a:lnTo>
                  <a:lnTo>
                    <a:pt x="1584" y="1649"/>
                  </a:lnTo>
                  <a:lnTo>
                    <a:pt x="1585" y="1649"/>
                  </a:lnTo>
                  <a:lnTo>
                    <a:pt x="1585" y="1650"/>
                  </a:lnTo>
                  <a:lnTo>
                    <a:pt x="1586" y="1650"/>
                  </a:lnTo>
                  <a:lnTo>
                    <a:pt x="1587" y="1650"/>
                  </a:lnTo>
                  <a:lnTo>
                    <a:pt x="1587" y="1649"/>
                  </a:lnTo>
                  <a:lnTo>
                    <a:pt x="1588" y="1649"/>
                  </a:lnTo>
                  <a:lnTo>
                    <a:pt x="1588" y="1648"/>
                  </a:lnTo>
                  <a:lnTo>
                    <a:pt x="1589" y="1648"/>
                  </a:lnTo>
                  <a:lnTo>
                    <a:pt x="1590" y="1648"/>
                  </a:lnTo>
                  <a:lnTo>
                    <a:pt x="1590" y="1650"/>
                  </a:lnTo>
                  <a:lnTo>
                    <a:pt x="1591" y="1650"/>
                  </a:lnTo>
                  <a:lnTo>
                    <a:pt x="1592" y="1650"/>
                  </a:lnTo>
                  <a:lnTo>
                    <a:pt x="1593" y="1650"/>
                  </a:lnTo>
                  <a:lnTo>
                    <a:pt x="1593" y="1647"/>
                  </a:lnTo>
                  <a:lnTo>
                    <a:pt x="1594" y="1647"/>
                  </a:lnTo>
                  <a:lnTo>
                    <a:pt x="1594" y="1649"/>
                  </a:lnTo>
                  <a:lnTo>
                    <a:pt x="1595" y="1649"/>
                  </a:lnTo>
                  <a:lnTo>
                    <a:pt x="1596" y="1649"/>
                  </a:lnTo>
                  <a:lnTo>
                    <a:pt x="1597" y="1649"/>
                  </a:lnTo>
                  <a:lnTo>
                    <a:pt x="1597" y="1650"/>
                  </a:lnTo>
                  <a:lnTo>
                    <a:pt x="1598" y="1649"/>
                  </a:lnTo>
                  <a:lnTo>
                    <a:pt x="1598" y="1647"/>
                  </a:lnTo>
                  <a:lnTo>
                    <a:pt x="1599" y="1647"/>
                  </a:lnTo>
                  <a:lnTo>
                    <a:pt x="1599" y="1648"/>
                  </a:lnTo>
                  <a:lnTo>
                    <a:pt x="1599" y="1649"/>
                  </a:lnTo>
                  <a:lnTo>
                    <a:pt x="1600" y="1649"/>
                  </a:lnTo>
                  <a:lnTo>
                    <a:pt x="1600" y="1650"/>
                  </a:lnTo>
                  <a:lnTo>
                    <a:pt x="1601" y="1650"/>
                  </a:lnTo>
                  <a:lnTo>
                    <a:pt x="1601" y="1648"/>
                  </a:lnTo>
                  <a:lnTo>
                    <a:pt x="1602" y="1648"/>
                  </a:lnTo>
                  <a:lnTo>
                    <a:pt x="1602" y="1647"/>
                  </a:lnTo>
                  <a:lnTo>
                    <a:pt x="1603" y="1647"/>
                  </a:lnTo>
                  <a:lnTo>
                    <a:pt x="1603" y="1649"/>
                  </a:lnTo>
                  <a:lnTo>
                    <a:pt x="1604" y="1649"/>
                  </a:lnTo>
                  <a:lnTo>
                    <a:pt x="1605" y="1649"/>
                  </a:lnTo>
                  <a:lnTo>
                    <a:pt x="1606" y="1649"/>
                  </a:lnTo>
                  <a:lnTo>
                    <a:pt x="1606" y="1647"/>
                  </a:lnTo>
                  <a:lnTo>
                    <a:pt x="1607" y="1647"/>
                  </a:lnTo>
                  <a:lnTo>
                    <a:pt x="1607" y="1648"/>
                  </a:lnTo>
                  <a:lnTo>
                    <a:pt x="1608" y="1648"/>
                  </a:lnTo>
                  <a:lnTo>
                    <a:pt x="1608" y="1650"/>
                  </a:lnTo>
                  <a:lnTo>
                    <a:pt x="1609" y="1650"/>
                  </a:lnTo>
                  <a:lnTo>
                    <a:pt x="1610" y="1650"/>
                  </a:lnTo>
                  <a:lnTo>
                    <a:pt x="1611" y="1650"/>
                  </a:lnTo>
                  <a:lnTo>
                    <a:pt x="1611" y="1649"/>
                  </a:lnTo>
                  <a:lnTo>
                    <a:pt x="1612" y="1649"/>
                  </a:lnTo>
                  <a:lnTo>
                    <a:pt x="1612" y="1646"/>
                  </a:lnTo>
                  <a:lnTo>
                    <a:pt x="1612" y="1647"/>
                  </a:lnTo>
                  <a:lnTo>
                    <a:pt x="1613" y="1647"/>
                  </a:lnTo>
                  <a:lnTo>
                    <a:pt x="1613" y="1649"/>
                  </a:lnTo>
                  <a:lnTo>
                    <a:pt x="1613" y="1650"/>
                  </a:lnTo>
                  <a:lnTo>
                    <a:pt x="1614" y="1650"/>
                  </a:lnTo>
                  <a:lnTo>
                    <a:pt x="1615" y="1650"/>
                  </a:lnTo>
                  <a:lnTo>
                    <a:pt x="1615" y="1649"/>
                  </a:lnTo>
                  <a:lnTo>
                    <a:pt x="1615" y="1650"/>
                  </a:lnTo>
                  <a:lnTo>
                    <a:pt x="1616" y="1650"/>
                  </a:lnTo>
                  <a:lnTo>
                    <a:pt x="1617" y="1650"/>
                  </a:lnTo>
                  <a:lnTo>
                    <a:pt x="1618" y="1650"/>
                  </a:lnTo>
                  <a:lnTo>
                    <a:pt x="1619" y="1650"/>
                  </a:lnTo>
                  <a:lnTo>
                    <a:pt x="1620" y="1650"/>
                  </a:lnTo>
                  <a:lnTo>
                    <a:pt x="1620" y="1649"/>
                  </a:lnTo>
                  <a:lnTo>
                    <a:pt x="1621" y="1649"/>
                  </a:lnTo>
                  <a:lnTo>
                    <a:pt x="1621" y="1650"/>
                  </a:lnTo>
                  <a:lnTo>
                    <a:pt x="1621" y="1649"/>
                  </a:lnTo>
                  <a:lnTo>
                    <a:pt x="1622" y="1649"/>
                  </a:lnTo>
                  <a:lnTo>
                    <a:pt x="1622" y="1650"/>
                  </a:lnTo>
                  <a:lnTo>
                    <a:pt x="1623" y="1649"/>
                  </a:lnTo>
                  <a:lnTo>
                    <a:pt x="1623" y="1648"/>
                  </a:lnTo>
                  <a:lnTo>
                    <a:pt x="1624" y="1648"/>
                  </a:lnTo>
                  <a:lnTo>
                    <a:pt x="1624" y="1647"/>
                  </a:lnTo>
                  <a:lnTo>
                    <a:pt x="1625" y="1647"/>
                  </a:lnTo>
                  <a:lnTo>
                    <a:pt x="1625" y="1650"/>
                  </a:lnTo>
                  <a:lnTo>
                    <a:pt x="1625" y="1649"/>
                  </a:lnTo>
                  <a:lnTo>
                    <a:pt x="1626" y="1649"/>
                  </a:lnTo>
                  <a:lnTo>
                    <a:pt x="1626" y="1650"/>
                  </a:lnTo>
                  <a:lnTo>
                    <a:pt x="1627" y="1649"/>
                  </a:lnTo>
                  <a:lnTo>
                    <a:pt x="1628" y="1649"/>
                  </a:lnTo>
                  <a:lnTo>
                    <a:pt x="1628" y="1650"/>
                  </a:lnTo>
                  <a:lnTo>
                    <a:pt x="1628" y="1649"/>
                  </a:lnTo>
                  <a:lnTo>
                    <a:pt x="1629" y="1649"/>
                  </a:lnTo>
                  <a:lnTo>
                    <a:pt x="1629" y="1650"/>
                  </a:lnTo>
                  <a:lnTo>
                    <a:pt x="1629" y="1649"/>
                  </a:lnTo>
                  <a:lnTo>
                    <a:pt x="1630" y="1649"/>
                  </a:lnTo>
                  <a:lnTo>
                    <a:pt x="1630" y="1650"/>
                  </a:lnTo>
                  <a:lnTo>
                    <a:pt x="1631" y="1650"/>
                  </a:lnTo>
                  <a:lnTo>
                    <a:pt x="1631" y="1647"/>
                  </a:lnTo>
                  <a:lnTo>
                    <a:pt x="1632" y="1647"/>
                  </a:lnTo>
                  <a:lnTo>
                    <a:pt x="1632" y="1645"/>
                  </a:lnTo>
                  <a:lnTo>
                    <a:pt x="1632" y="1648"/>
                  </a:lnTo>
                  <a:lnTo>
                    <a:pt x="1633" y="1648"/>
                  </a:lnTo>
                  <a:lnTo>
                    <a:pt x="1633" y="1651"/>
                  </a:lnTo>
                  <a:lnTo>
                    <a:pt x="1633" y="1649"/>
                  </a:lnTo>
                  <a:lnTo>
                    <a:pt x="1634" y="1649"/>
                  </a:lnTo>
                  <a:lnTo>
                    <a:pt x="1634" y="1651"/>
                  </a:lnTo>
                  <a:lnTo>
                    <a:pt x="1634" y="1649"/>
                  </a:lnTo>
                  <a:lnTo>
                    <a:pt x="1635" y="1649"/>
                  </a:lnTo>
                  <a:lnTo>
                    <a:pt x="1635" y="1650"/>
                  </a:lnTo>
                  <a:lnTo>
                    <a:pt x="1635" y="1649"/>
                  </a:lnTo>
                  <a:lnTo>
                    <a:pt x="1636" y="1649"/>
                  </a:lnTo>
                  <a:lnTo>
                    <a:pt x="1636" y="1650"/>
                  </a:lnTo>
                  <a:lnTo>
                    <a:pt x="1637" y="1649"/>
                  </a:lnTo>
                  <a:lnTo>
                    <a:pt x="1637" y="1648"/>
                  </a:lnTo>
                  <a:lnTo>
                    <a:pt x="1637" y="1649"/>
                  </a:lnTo>
                  <a:lnTo>
                    <a:pt x="1638" y="1649"/>
                  </a:lnTo>
                  <a:lnTo>
                    <a:pt x="1638" y="1647"/>
                  </a:lnTo>
                  <a:lnTo>
                    <a:pt x="1639" y="1647"/>
                  </a:lnTo>
                  <a:lnTo>
                    <a:pt x="1639" y="1645"/>
                  </a:lnTo>
                  <a:lnTo>
                    <a:pt x="1639" y="1646"/>
                  </a:lnTo>
                  <a:lnTo>
                    <a:pt x="1640" y="1646"/>
                  </a:lnTo>
                  <a:lnTo>
                    <a:pt x="1640" y="1648"/>
                  </a:lnTo>
                  <a:lnTo>
                    <a:pt x="1640" y="1649"/>
                  </a:lnTo>
                  <a:lnTo>
                    <a:pt x="1641" y="1649"/>
                  </a:lnTo>
                  <a:lnTo>
                    <a:pt x="1641" y="1650"/>
                  </a:lnTo>
                  <a:lnTo>
                    <a:pt x="1642" y="1650"/>
                  </a:lnTo>
                  <a:lnTo>
                    <a:pt x="1643" y="1650"/>
                  </a:lnTo>
                  <a:lnTo>
                    <a:pt x="1643" y="1651"/>
                  </a:lnTo>
                  <a:lnTo>
                    <a:pt x="1644" y="1651"/>
                  </a:lnTo>
                  <a:lnTo>
                    <a:pt x="1644" y="1649"/>
                  </a:lnTo>
                  <a:lnTo>
                    <a:pt x="1645" y="1649"/>
                  </a:lnTo>
                  <a:lnTo>
                    <a:pt x="1645" y="1644"/>
                  </a:lnTo>
                  <a:lnTo>
                    <a:pt x="1645" y="1645"/>
                  </a:lnTo>
                  <a:lnTo>
                    <a:pt x="1646" y="1645"/>
                  </a:lnTo>
                  <a:lnTo>
                    <a:pt x="1646" y="1648"/>
                  </a:lnTo>
                  <a:lnTo>
                    <a:pt x="1647" y="1648"/>
                  </a:lnTo>
                  <a:lnTo>
                    <a:pt x="1647" y="1649"/>
                  </a:lnTo>
                  <a:lnTo>
                    <a:pt x="1648" y="1649"/>
                  </a:lnTo>
                  <a:lnTo>
                    <a:pt x="1648" y="1650"/>
                  </a:lnTo>
                  <a:lnTo>
                    <a:pt x="1648" y="1649"/>
                  </a:lnTo>
                  <a:lnTo>
                    <a:pt x="1649" y="1649"/>
                  </a:lnTo>
                  <a:lnTo>
                    <a:pt x="1649" y="1650"/>
                  </a:lnTo>
                  <a:lnTo>
                    <a:pt x="1650" y="1649"/>
                  </a:lnTo>
                  <a:lnTo>
                    <a:pt x="1650" y="1648"/>
                  </a:lnTo>
                  <a:lnTo>
                    <a:pt x="1651" y="1648"/>
                  </a:lnTo>
                  <a:lnTo>
                    <a:pt x="1651" y="1646"/>
                  </a:lnTo>
                  <a:lnTo>
                    <a:pt x="1652" y="1646"/>
                  </a:lnTo>
                  <a:lnTo>
                    <a:pt x="1652" y="1648"/>
                  </a:lnTo>
                  <a:lnTo>
                    <a:pt x="1652" y="1649"/>
                  </a:lnTo>
                  <a:lnTo>
                    <a:pt x="1653" y="1649"/>
                  </a:lnTo>
                  <a:lnTo>
                    <a:pt x="1653" y="1650"/>
                  </a:lnTo>
                  <a:lnTo>
                    <a:pt x="1654" y="1649"/>
                  </a:lnTo>
                  <a:lnTo>
                    <a:pt x="1654" y="1646"/>
                  </a:lnTo>
                  <a:lnTo>
                    <a:pt x="1655" y="1646"/>
                  </a:lnTo>
                  <a:lnTo>
                    <a:pt x="1655" y="1649"/>
                  </a:lnTo>
                  <a:lnTo>
                    <a:pt x="1656" y="1649"/>
                  </a:lnTo>
                  <a:lnTo>
                    <a:pt x="1657" y="1649"/>
                  </a:lnTo>
                  <a:lnTo>
                    <a:pt x="1657" y="1650"/>
                  </a:lnTo>
                  <a:lnTo>
                    <a:pt x="1658" y="1649"/>
                  </a:lnTo>
                  <a:lnTo>
                    <a:pt x="1658" y="1645"/>
                  </a:lnTo>
                  <a:lnTo>
                    <a:pt x="1658" y="1646"/>
                  </a:lnTo>
                  <a:lnTo>
                    <a:pt x="1659" y="1646"/>
                  </a:lnTo>
                  <a:lnTo>
                    <a:pt x="1659" y="1648"/>
                  </a:lnTo>
                  <a:lnTo>
                    <a:pt x="1659" y="1649"/>
                  </a:lnTo>
                  <a:lnTo>
                    <a:pt x="1660" y="1649"/>
                  </a:lnTo>
                  <a:lnTo>
                    <a:pt x="1660" y="1650"/>
                  </a:lnTo>
                  <a:lnTo>
                    <a:pt x="1660" y="1649"/>
                  </a:lnTo>
                  <a:lnTo>
                    <a:pt x="1661" y="1649"/>
                  </a:lnTo>
                  <a:lnTo>
                    <a:pt x="1661" y="1650"/>
                  </a:lnTo>
                  <a:lnTo>
                    <a:pt x="1662" y="1649"/>
                  </a:lnTo>
                  <a:lnTo>
                    <a:pt x="1662" y="1650"/>
                  </a:lnTo>
                  <a:lnTo>
                    <a:pt x="1663" y="1650"/>
                  </a:lnTo>
                  <a:lnTo>
                    <a:pt x="1664" y="1650"/>
                  </a:lnTo>
                  <a:lnTo>
                    <a:pt x="1664" y="1648"/>
                  </a:lnTo>
                  <a:lnTo>
                    <a:pt x="1665" y="1648"/>
                  </a:lnTo>
                  <a:lnTo>
                    <a:pt x="1665" y="1651"/>
                  </a:lnTo>
                  <a:lnTo>
                    <a:pt x="1665" y="1650"/>
                  </a:lnTo>
                  <a:lnTo>
                    <a:pt x="1666" y="1650"/>
                  </a:lnTo>
                  <a:lnTo>
                    <a:pt x="1666" y="1651"/>
                  </a:lnTo>
                  <a:lnTo>
                    <a:pt x="1667" y="1650"/>
                  </a:lnTo>
                  <a:lnTo>
                    <a:pt x="1667" y="1647"/>
                  </a:lnTo>
                  <a:lnTo>
                    <a:pt x="1668" y="1647"/>
                  </a:lnTo>
                  <a:lnTo>
                    <a:pt x="1668" y="1648"/>
                  </a:lnTo>
                  <a:lnTo>
                    <a:pt x="1669" y="1648"/>
                  </a:lnTo>
                  <a:lnTo>
                    <a:pt x="1670" y="1648"/>
                  </a:lnTo>
                  <a:lnTo>
                    <a:pt x="1670" y="1649"/>
                  </a:lnTo>
                  <a:lnTo>
                    <a:pt x="1671" y="1649"/>
                  </a:lnTo>
                  <a:lnTo>
                    <a:pt x="1671" y="1650"/>
                  </a:lnTo>
                  <a:lnTo>
                    <a:pt x="1671" y="1649"/>
                  </a:lnTo>
                  <a:lnTo>
                    <a:pt x="1672" y="1649"/>
                  </a:lnTo>
                  <a:lnTo>
                    <a:pt x="1672" y="1650"/>
                  </a:lnTo>
                  <a:lnTo>
                    <a:pt x="1673" y="1649"/>
                  </a:lnTo>
                  <a:lnTo>
                    <a:pt x="1674" y="1649"/>
                  </a:lnTo>
                  <a:lnTo>
                    <a:pt x="1675" y="1649"/>
                  </a:lnTo>
                  <a:lnTo>
                    <a:pt x="1675" y="1648"/>
                  </a:lnTo>
                  <a:lnTo>
                    <a:pt x="1675" y="1649"/>
                  </a:lnTo>
                  <a:lnTo>
                    <a:pt x="1676" y="1649"/>
                  </a:lnTo>
                  <a:lnTo>
                    <a:pt x="1676" y="1650"/>
                  </a:lnTo>
                  <a:lnTo>
                    <a:pt x="1676" y="1649"/>
                  </a:lnTo>
                  <a:lnTo>
                    <a:pt x="1677" y="1649"/>
                  </a:lnTo>
                  <a:lnTo>
                    <a:pt x="1677" y="1650"/>
                  </a:lnTo>
                  <a:lnTo>
                    <a:pt x="1678" y="1649"/>
                  </a:lnTo>
                  <a:lnTo>
                    <a:pt x="1679" y="1649"/>
                  </a:lnTo>
                  <a:lnTo>
                    <a:pt x="1679" y="1648"/>
                  </a:lnTo>
                  <a:lnTo>
                    <a:pt x="1679" y="1649"/>
                  </a:lnTo>
                  <a:lnTo>
                    <a:pt x="1680" y="1649"/>
                  </a:lnTo>
                  <a:lnTo>
                    <a:pt x="1681" y="1649"/>
                  </a:lnTo>
                  <a:lnTo>
                    <a:pt x="1681" y="1648"/>
                  </a:lnTo>
                  <a:lnTo>
                    <a:pt x="1682" y="1648"/>
                  </a:lnTo>
                  <a:lnTo>
                    <a:pt x="1682" y="1649"/>
                  </a:lnTo>
                  <a:lnTo>
                    <a:pt x="1683" y="1649"/>
                  </a:lnTo>
                  <a:lnTo>
                    <a:pt x="1684" y="1649"/>
                  </a:lnTo>
                  <a:lnTo>
                    <a:pt x="1684" y="1650"/>
                  </a:lnTo>
                  <a:lnTo>
                    <a:pt x="1685" y="1650"/>
                  </a:lnTo>
                  <a:lnTo>
                    <a:pt x="1685" y="1648"/>
                  </a:lnTo>
                  <a:lnTo>
                    <a:pt x="1686" y="1648"/>
                  </a:lnTo>
                  <a:lnTo>
                    <a:pt x="1686" y="1647"/>
                  </a:lnTo>
                  <a:lnTo>
                    <a:pt x="1686" y="1649"/>
                  </a:lnTo>
                  <a:lnTo>
                    <a:pt x="1687" y="1649"/>
                  </a:lnTo>
                  <a:lnTo>
                    <a:pt x="1688" y="1649"/>
                  </a:lnTo>
                  <a:lnTo>
                    <a:pt x="1688" y="1648"/>
                  </a:lnTo>
                  <a:lnTo>
                    <a:pt x="1688" y="1649"/>
                  </a:lnTo>
                  <a:lnTo>
                    <a:pt x="1689" y="1649"/>
                  </a:lnTo>
                  <a:lnTo>
                    <a:pt x="1689" y="1651"/>
                  </a:lnTo>
                  <a:lnTo>
                    <a:pt x="1689" y="1650"/>
                  </a:lnTo>
                  <a:lnTo>
                    <a:pt x="1690" y="1650"/>
                  </a:lnTo>
                  <a:lnTo>
                    <a:pt x="1690" y="1651"/>
                  </a:lnTo>
                  <a:lnTo>
                    <a:pt x="1691" y="1650"/>
                  </a:lnTo>
                  <a:lnTo>
                    <a:pt x="1692" y="1650"/>
                  </a:lnTo>
                  <a:lnTo>
                    <a:pt x="1692" y="1651"/>
                  </a:lnTo>
                  <a:lnTo>
                    <a:pt x="1693" y="1651"/>
                  </a:lnTo>
                  <a:lnTo>
                    <a:pt x="1694" y="1651"/>
                  </a:lnTo>
                  <a:lnTo>
                    <a:pt x="1694" y="1650"/>
                  </a:lnTo>
                  <a:lnTo>
                    <a:pt x="1695" y="1650"/>
                  </a:lnTo>
                  <a:lnTo>
                    <a:pt x="1696" y="1650"/>
                  </a:lnTo>
                  <a:lnTo>
                    <a:pt x="1696" y="1645"/>
                  </a:lnTo>
                  <a:lnTo>
                    <a:pt x="1697" y="1645"/>
                  </a:lnTo>
                  <a:lnTo>
                    <a:pt x="1697" y="1642"/>
                  </a:lnTo>
                  <a:lnTo>
                    <a:pt x="1698" y="1642"/>
                  </a:lnTo>
                  <a:lnTo>
                    <a:pt x="1698" y="1645"/>
                  </a:lnTo>
                  <a:lnTo>
                    <a:pt x="1698" y="1646"/>
                  </a:lnTo>
                  <a:lnTo>
                    <a:pt x="1699" y="1646"/>
                  </a:lnTo>
                  <a:lnTo>
                    <a:pt x="1699" y="1648"/>
                  </a:lnTo>
                  <a:lnTo>
                    <a:pt x="1699" y="1649"/>
                  </a:lnTo>
                  <a:lnTo>
                    <a:pt x="1700" y="1649"/>
                  </a:lnTo>
                  <a:lnTo>
                    <a:pt x="1701" y="1649"/>
                  </a:lnTo>
                  <a:lnTo>
                    <a:pt x="1702" y="1649"/>
                  </a:lnTo>
                  <a:lnTo>
                    <a:pt x="1703" y="1649"/>
                  </a:lnTo>
                  <a:lnTo>
                    <a:pt x="1703" y="1647"/>
                  </a:lnTo>
                  <a:lnTo>
                    <a:pt x="1704" y="1647"/>
                  </a:lnTo>
                  <a:lnTo>
                    <a:pt x="1704" y="1646"/>
                  </a:lnTo>
                  <a:lnTo>
                    <a:pt x="1705" y="1646"/>
                  </a:lnTo>
                  <a:lnTo>
                    <a:pt x="1706" y="1646"/>
                  </a:lnTo>
                  <a:lnTo>
                    <a:pt x="1706" y="1649"/>
                  </a:lnTo>
                  <a:lnTo>
                    <a:pt x="1707" y="1649"/>
                  </a:lnTo>
                  <a:lnTo>
                    <a:pt x="1707" y="1650"/>
                  </a:lnTo>
                  <a:lnTo>
                    <a:pt x="1708" y="1649"/>
                  </a:lnTo>
                  <a:lnTo>
                    <a:pt x="1708" y="1648"/>
                  </a:lnTo>
                  <a:lnTo>
                    <a:pt x="1709" y="1648"/>
                  </a:lnTo>
                  <a:lnTo>
                    <a:pt x="1710" y="1648"/>
                  </a:lnTo>
                  <a:lnTo>
                    <a:pt x="1710" y="1650"/>
                  </a:lnTo>
                  <a:lnTo>
                    <a:pt x="1710" y="1649"/>
                  </a:lnTo>
                  <a:lnTo>
                    <a:pt x="1711" y="1649"/>
                  </a:lnTo>
                  <a:lnTo>
                    <a:pt x="1711" y="1650"/>
                  </a:lnTo>
                  <a:lnTo>
                    <a:pt x="1712" y="1649"/>
                  </a:lnTo>
                  <a:lnTo>
                    <a:pt x="1712" y="1648"/>
                  </a:lnTo>
                  <a:lnTo>
                    <a:pt x="1712" y="1650"/>
                  </a:lnTo>
                  <a:lnTo>
                    <a:pt x="1713" y="1650"/>
                  </a:lnTo>
                  <a:lnTo>
                    <a:pt x="1714" y="1650"/>
                  </a:lnTo>
                  <a:lnTo>
                    <a:pt x="1714" y="1649"/>
                  </a:lnTo>
                  <a:lnTo>
                    <a:pt x="1715" y="1649"/>
                  </a:lnTo>
                  <a:lnTo>
                    <a:pt x="1715" y="1647"/>
                  </a:lnTo>
                  <a:lnTo>
                    <a:pt x="1716" y="1647"/>
                  </a:lnTo>
                  <a:lnTo>
                    <a:pt x="1716" y="1648"/>
                  </a:lnTo>
                  <a:lnTo>
                    <a:pt x="1717" y="1648"/>
                  </a:lnTo>
                  <a:lnTo>
                    <a:pt x="1718" y="1648"/>
                  </a:lnTo>
                  <a:lnTo>
                    <a:pt x="1718" y="1650"/>
                  </a:lnTo>
                  <a:lnTo>
                    <a:pt x="1719" y="1650"/>
                  </a:lnTo>
                  <a:lnTo>
                    <a:pt x="1720" y="1650"/>
                  </a:lnTo>
                  <a:lnTo>
                    <a:pt x="1720" y="1649"/>
                  </a:lnTo>
                  <a:lnTo>
                    <a:pt x="1721" y="1649"/>
                  </a:lnTo>
                  <a:lnTo>
                    <a:pt x="1721" y="1647"/>
                  </a:lnTo>
                  <a:lnTo>
                    <a:pt x="1721" y="1648"/>
                  </a:lnTo>
                  <a:lnTo>
                    <a:pt x="1722" y="1648"/>
                  </a:lnTo>
                  <a:lnTo>
                    <a:pt x="1722" y="1650"/>
                  </a:lnTo>
                  <a:lnTo>
                    <a:pt x="1722" y="1649"/>
                  </a:lnTo>
                  <a:lnTo>
                    <a:pt x="1723" y="1649"/>
                  </a:lnTo>
                  <a:lnTo>
                    <a:pt x="1723" y="1650"/>
                  </a:lnTo>
                  <a:lnTo>
                    <a:pt x="1724" y="1649"/>
                  </a:lnTo>
                  <a:lnTo>
                    <a:pt x="1725" y="1649"/>
                  </a:lnTo>
                  <a:lnTo>
                    <a:pt x="1725" y="1643"/>
                  </a:lnTo>
                  <a:lnTo>
                    <a:pt x="1726" y="1643"/>
                  </a:lnTo>
                  <a:lnTo>
                    <a:pt x="1726" y="1640"/>
                  </a:lnTo>
                  <a:lnTo>
                    <a:pt x="1726" y="1642"/>
                  </a:lnTo>
                  <a:lnTo>
                    <a:pt x="1727" y="1642"/>
                  </a:lnTo>
                  <a:lnTo>
                    <a:pt x="1727" y="1645"/>
                  </a:lnTo>
                  <a:lnTo>
                    <a:pt x="1728" y="1645"/>
                  </a:lnTo>
                  <a:lnTo>
                    <a:pt x="1728" y="1649"/>
                  </a:lnTo>
                  <a:lnTo>
                    <a:pt x="1728" y="1650"/>
                  </a:lnTo>
                  <a:lnTo>
                    <a:pt x="1729" y="1650"/>
                  </a:lnTo>
                  <a:lnTo>
                    <a:pt x="1730" y="1650"/>
                  </a:lnTo>
                  <a:lnTo>
                    <a:pt x="1730" y="1649"/>
                  </a:lnTo>
                  <a:lnTo>
                    <a:pt x="1731" y="1649"/>
                  </a:lnTo>
                  <a:lnTo>
                    <a:pt x="1731" y="1650"/>
                  </a:lnTo>
                  <a:lnTo>
                    <a:pt x="1732" y="1649"/>
                  </a:lnTo>
                  <a:lnTo>
                    <a:pt x="1732" y="1646"/>
                  </a:lnTo>
                  <a:lnTo>
                    <a:pt x="1733" y="1646"/>
                  </a:lnTo>
                  <a:lnTo>
                    <a:pt x="1733" y="1648"/>
                  </a:lnTo>
                  <a:lnTo>
                    <a:pt x="1734" y="1648"/>
                  </a:lnTo>
                  <a:lnTo>
                    <a:pt x="1735" y="1648"/>
                  </a:lnTo>
                  <a:lnTo>
                    <a:pt x="1736" y="1648"/>
                  </a:lnTo>
                  <a:lnTo>
                    <a:pt x="1736" y="1649"/>
                  </a:lnTo>
                  <a:lnTo>
                    <a:pt x="1737" y="1648"/>
                  </a:lnTo>
                  <a:lnTo>
                    <a:pt x="1738" y="1648"/>
                  </a:lnTo>
                  <a:lnTo>
                    <a:pt x="1738" y="1649"/>
                  </a:lnTo>
                  <a:lnTo>
                    <a:pt x="1739" y="1649"/>
                  </a:lnTo>
                  <a:lnTo>
                    <a:pt x="1739" y="1646"/>
                  </a:lnTo>
                  <a:lnTo>
                    <a:pt x="1739" y="1647"/>
                  </a:lnTo>
                  <a:lnTo>
                    <a:pt x="1740" y="1647"/>
                  </a:lnTo>
                  <a:lnTo>
                    <a:pt x="1740" y="1645"/>
                  </a:lnTo>
                  <a:lnTo>
                    <a:pt x="1740" y="1648"/>
                  </a:lnTo>
                  <a:lnTo>
                    <a:pt x="1741" y="1648"/>
                  </a:lnTo>
                  <a:lnTo>
                    <a:pt x="1741" y="1651"/>
                  </a:lnTo>
                  <a:lnTo>
                    <a:pt x="1741" y="1649"/>
                  </a:lnTo>
                  <a:lnTo>
                    <a:pt x="1742" y="1649"/>
                  </a:lnTo>
                  <a:lnTo>
                    <a:pt x="1742" y="1647"/>
                  </a:lnTo>
                  <a:lnTo>
                    <a:pt x="1743" y="1647"/>
                  </a:lnTo>
                  <a:lnTo>
                    <a:pt x="1743" y="1648"/>
                  </a:lnTo>
                  <a:lnTo>
                    <a:pt x="1744" y="1647"/>
                  </a:lnTo>
                  <a:lnTo>
                    <a:pt x="1744" y="1645"/>
                  </a:lnTo>
                  <a:lnTo>
                    <a:pt x="1745" y="1645"/>
                  </a:lnTo>
                  <a:lnTo>
                    <a:pt x="1745" y="1648"/>
                  </a:lnTo>
                  <a:lnTo>
                    <a:pt x="1745" y="1650"/>
                  </a:lnTo>
                  <a:lnTo>
                    <a:pt x="1746" y="1650"/>
                  </a:lnTo>
                  <a:lnTo>
                    <a:pt x="1746" y="1652"/>
                  </a:lnTo>
                  <a:lnTo>
                    <a:pt x="1746" y="1651"/>
                  </a:lnTo>
                  <a:lnTo>
                    <a:pt x="1747" y="1651"/>
                  </a:lnTo>
                  <a:lnTo>
                    <a:pt x="1747" y="1647"/>
                  </a:lnTo>
                  <a:lnTo>
                    <a:pt x="1748" y="1647"/>
                  </a:lnTo>
                  <a:lnTo>
                    <a:pt x="1748" y="1646"/>
                  </a:lnTo>
                  <a:lnTo>
                    <a:pt x="1749" y="1646"/>
                  </a:lnTo>
                  <a:lnTo>
                    <a:pt x="1749" y="1645"/>
                  </a:lnTo>
                  <a:lnTo>
                    <a:pt x="1750" y="1645"/>
                  </a:lnTo>
                  <a:lnTo>
                    <a:pt x="1750" y="1647"/>
                  </a:lnTo>
                  <a:lnTo>
                    <a:pt x="1750" y="1648"/>
                  </a:lnTo>
                  <a:lnTo>
                    <a:pt x="1751" y="1648"/>
                  </a:lnTo>
                  <a:lnTo>
                    <a:pt x="1751" y="1650"/>
                  </a:lnTo>
                  <a:lnTo>
                    <a:pt x="1752" y="1650"/>
                  </a:lnTo>
                  <a:lnTo>
                    <a:pt x="1753" y="1650"/>
                  </a:lnTo>
                  <a:lnTo>
                    <a:pt x="1753" y="1648"/>
                  </a:lnTo>
                  <a:lnTo>
                    <a:pt x="1754" y="1648"/>
                  </a:lnTo>
                  <a:lnTo>
                    <a:pt x="1754" y="1647"/>
                  </a:lnTo>
                  <a:lnTo>
                    <a:pt x="1754" y="1648"/>
                  </a:lnTo>
                  <a:lnTo>
                    <a:pt x="1755" y="1648"/>
                  </a:lnTo>
                  <a:lnTo>
                    <a:pt x="1755" y="1649"/>
                  </a:lnTo>
                  <a:lnTo>
                    <a:pt x="1756" y="1648"/>
                  </a:lnTo>
                  <a:lnTo>
                    <a:pt x="1756" y="1647"/>
                  </a:lnTo>
                  <a:lnTo>
                    <a:pt x="1756" y="1648"/>
                  </a:lnTo>
                  <a:lnTo>
                    <a:pt x="1757" y="1648"/>
                  </a:lnTo>
                  <a:lnTo>
                    <a:pt x="1757" y="1649"/>
                  </a:lnTo>
                  <a:lnTo>
                    <a:pt x="1758" y="1649"/>
                  </a:lnTo>
                  <a:lnTo>
                    <a:pt x="1758" y="1650"/>
                  </a:lnTo>
                  <a:lnTo>
                    <a:pt x="1758" y="1649"/>
                  </a:lnTo>
                  <a:lnTo>
                    <a:pt x="1759" y="1649"/>
                  </a:lnTo>
                  <a:lnTo>
                    <a:pt x="1759" y="1651"/>
                  </a:lnTo>
                  <a:lnTo>
                    <a:pt x="1760" y="1649"/>
                  </a:lnTo>
                  <a:lnTo>
                    <a:pt x="1760" y="1645"/>
                  </a:lnTo>
                  <a:lnTo>
                    <a:pt x="1760" y="1646"/>
                  </a:lnTo>
                  <a:lnTo>
                    <a:pt x="1761" y="1646"/>
                  </a:lnTo>
                  <a:lnTo>
                    <a:pt x="1761" y="1649"/>
                  </a:lnTo>
                  <a:lnTo>
                    <a:pt x="1761" y="1650"/>
                  </a:lnTo>
                  <a:lnTo>
                    <a:pt x="1762" y="1650"/>
                  </a:lnTo>
                  <a:lnTo>
                    <a:pt x="1762" y="1651"/>
                  </a:lnTo>
                  <a:lnTo>
                    <a:pt x="1762" y="1650"/>
                  </a:lnTo>
                  <a:lnTo>
                    <a:pt x="1763" y="1650"/>
                  </a:lnTo>
                  <a:lnTo>
                    <a:pt x="1763" y="1651"/>
                  </a:lnTo>
                  <a:lnTo>
                    <a:pt x="1764" y="1650"/>
                  </a:lnTo>
                  <a:lnTo>
                    <a:pt x="1765" y="1650"/>
                  </a:lnTo>
                  <a:lnTo>
                    <a:pt x="1766" y="1650"/>
                  </a:lnTo>
                  <a:lnTo>
                    <a:pt x="1766" y="1648"/>
                  </a:lnTo>
                  <a:lnTo>
                    <a:pt x="1767" y="1648"/>
                  </a:lnTo>
                  <a:lnTo>
                    <a:pt x="1767" y="1647"/>
                  </a:lnTo>
                  <a:lnTo>
                    <a:pt x="1767" y="1648"/>
                  </a:lnTo>
                  <a:lnTo>
                    <a:pt x="1768" y="1648"/>
                  </a:lnTo>
                  <a:lnTo>
                    <a:pt x="1768" y="1650"/>
                  </a:lnTo>
                  <a:lnTo>
                    <a:pt x="1769" y="1650"/>
                  </a:lnTo>
                  <a:lnTo>
                    <a:pt x="1769" y="1651"/>
                  </a:lnTo>
                  <a:lnTo>
                    <a:pt x="1770" y="1650"/>
                  </a:lnTo>
                  <a:lnTo>
                    <a:pt x="1770" y="1644"/>
                  </a:lnTo>
                  <a:lnTo>
                    <a:pt x="1771" y="1644"/>
                  </a:lnTo>
                  <a:lnTo>
                    <a:pt x="1771" y="1632"/>
                  </a:lnTo>
                  <a:lnTo>
                    <a:pt x="1772" y="1632"/>
                  </a:lnTo>
                  <a:lnTo>
                    <a:pt x="1772" y="1638"/>
                  </a:lnTo>
                  <a:lnTo>
                    <a:pt x="1772" y="1641"/>
                  </a:lnTo>
                  <a:lnTo>
                    <a:pt x="1773" y="1641"/>
                  </a:lnTo>
                  <a:lnTo>
                    <a:pt x="1773" y="1648"/>
                  </a:lnTo>
                  <a:lnTo>
                    <a:pt x="1773" y="1649"/>
                  </a:lnTo>
                  <a:lnTo>
                    <a:pt x="1774" y="1649"/>
                  </a:lnTo>
                  <a:lnTo>
                    <a:pt x="1775" y="1649"/>
                  </a:lnTo>
                  <a:lnTo>
                    <a:pt x="1775" y="1650"/>
                  </a:lnTo>
                  <a:lnTo>
                    <a:pt x="1775" y="1649"/>
                  </a:lnTo>
                  <a:lnTo>
                    <a:pt x="1776" y="1649"/>
                  </a:lnTo>
                  <a:lnTo>
                    <a:pt x="1776" y="1650"/>
                  </a:lnTo>
                  <a:lnTo>
                    <a:pt x="1777" y="1649"/>
                  </a:lnTo>
                  <a:lnTo>
                    <a:pt x="1777" y="1646"/>
                  </a:lnTo>
                  <a:lnTo>
                    <a:pt x="1778" y="1646"/>
                  </a:lnTo>
                  <a:lnTo>
                    <a:pt x="1778" y="1649"/>
                  </a:lnTo>
                  <a:lnTo>
                    <a:pt x="1779" y="1649"/>
                  </a:lnTo>
                  <a:lnTo>
                    <a:pt x="1779" y="1650"/>
                  </a:lnTo>
                  <a:lnTo>
                    <a:pt x="1780" y="1650"/>
                  </a:lnTo>
                  <a:lnTo>
                    <a:pt x="1780" y="1651"/>
                  </a:lnTo>
                  <a:lnTo>
                    <a:pt x="1781" y="1650"/>
                  </a:lnTo>
                  <a:lnTo>
                    <a:pt x="1781" y="1649"/>
                  </a:lnTo>
                  <a:lnTo>
                    <a:pt x="1782" y="1649"/>
                  </a:lnTo>
                  <a:lnTo>
                    <a:pt x="1783" y="1649"/>
                  </a:lnTo>
                  <a:lnTo>
                    <a:pt x="1783" y="1648"/>
                  </a:lnTo>
                  <a:lnTo>
                    <a:pt x="1784" y="1648"/>
                  </a:lnTo>
                  <a:lnTo>
                    <a:pt x="1784" y="1646"/>
                  </a:lnTo>
                  <a:lnTo>
                    <a:pt x="1785" y="1646"/>
                  </a:lnTo>
                  <a:lnTo>
                    <a:pt x="1785" y="1648"/>
                  </a:lnTo>
                  <a:lnTo>
                    <a:pt x="1785" y="1649"/>
                  </a:lnTo>
                  <a:lnTo>
                    <a:pt x="1786" y="1649"/>
                  </a:lnTo>
                  <a:lnTo>
                    <a:pt x="1786" y="1651"/>
                  </a:lnTo>
                  <a:lnTo>
                    <a:pt x="1787" y="1651"/>
                  </a:lnTo>
                  <a:lnTo>
                    <a:pt x="1788" y="1651"/>
                  </a:lnTo>
                  <a:lnTo>
                    <a:pt x="1788" y="1649"/>
                  </a:lnTo>
                  <a:lnTo>
                    <a:pt x="1789" y="1649"/>
                  </a:lnTo>
                  <a:lnTo>
                    <a:pt x="1789" y="1650"/>
                  </a:lnTo>
                  <a:lnTo>
                    <a:pt x="1789" y="1649"/>
                  </a:lnTo>
                  <a:lnTo>
                    <a:pt x="1790" y="1649"/>
                  </a:lnTo>
                  <a:lnTo>
                    <a:pt x="1790" y="1650"/>
                  </a:lnTo>
                  <a:lnTo>
                    <a:pt x="1791" y="1649"/>
                  </a:lnTo>
                  <a:lnTo>
                    <a:pt x="1791" y="1650"/>
                  </a:lnTo>
                  <a:lnTo>
                    <a:pt x="1792" y="1650"/>
                  </a:lnTo>
                  <a:lnTo>
                    <a:pt x="1793" y="1650"/>
                  </a:lnTo>
                  <a:lnTo>
                    <a:pt x="1793" y="1648"/>
                  </a:lnTo>
                  <a:lnTo>
                    <a:pt x="1794" y="1648"/>
                  </a:lnTo>
                  <a:lnTo>
                    <a:pt x="1795" y="1648"/>
                  </a:lnTo>
                  <a:lnTo>
                    <a:pt x="1796" y="1648"/>
                  </a:lnTo>
                  <a:lnTo>
                    <a:pt x="1796" y="1649"/>
                  </a:lnTo>
                  <a:lnTo>
                    <a:pt x="1796" y="1650"/>
                  </a:lnTo>
                  <a:lnTo>
                    <a:pt x="1797" y="1650"/>
                  </a:lnTo>
                  <a:lnTo>
                    <a:pt x="1798" y="1650"/>
                  </a:lnTo>
                  <a:lnTo>
                    <a:pt x="1798" y="1649"/>
                  </a:lnTo>
                  <a:lnTo>
                    <a:pt x="1799" y="1649"/>
                  </a:lnTo>
                  <a:lnTo>
                    <a:pt x="1799" y="1651"/>
                  </a:lnTo>
                  <a:lnTo>
                    <a:pt x="1799" y="1649"/>
                  </a:lnTo>
                  <a:lnTo>
                    <a:pt x="1800" y="1649"/>
                  </a:lnTo>
                  <a:lnTo>
                    <a:pt x="1800" y="1651"/>
                  </a:lnTo>
                  <a:lnTo>
                    <a:pt x="1801" y="1649"/>
                  </a:lnTo>
                  <a:lnTo>
                    <a:pt x="1801" y="1646"/>
                  </a:lnTo>
                  <a:lnTo>
                    <a:pt x="1801" y="1647"/>
                  </a:lnTo>
                  <a:lnTo>
                    <a:pt x="1802" y="1647"/>
                  </a:lnTo>
                  <a:lnTo>
                    <a:pt x="1802" y="1650"/>
                  </a:lnTo>
                  <a:lnTo>
                    <a:pt x="1803" y="1650"/>
                  </a:lnTo>
                  <a:lnTo>
                    <a:pt x="1803" y="1651"/>
                  </a:lnTo>
                  <a:lnTo>
                    <a:pt x="1804" y="1650"/>
                  </a:lnTo>
                  <a:lnTo>
                    <a:pt x="1804" y="1648"/>
                  </a:lnTo>
                  <a:lnTo>
                    <a:pt x="1804" y="1649"/>
                  </a:lnTo>
                  <a:lnTo>
                    <a:pt x="1805" y="1649"/>
                  </a:lnTo>
                  <a:lnTo>
                    <a:pt x="1805" y="1650"/>
                  </a:lnTo>
                  <a:lnTo>
                    <a:pt x="1806" y="1650"/>
                  </a:lnTo>
                  <a:lnTo>
                    <a:pt x="1806" y="1647"/>
                  </a:lnTo>
                  <a:lnTo>
                    <a:pt x="1807" y="1647"/>
                  </a:lnTo>
                  <a:lnTo>
                    <a:pt x="1807" y="1639"/>
                  </a:lnTo>
                  <a:lnTo>
                    <a:pt x="1808" y="1639"/>
                  </a:lnTo>
                  <a:lnTo>
                    <a:pt x="1808" y="1638"/>
                  </a:lnTo>
                  <a:lnTo>
                    <a:pt x="1808" y="1641"/>
                  </a:lnTo>
                  <a:lnTo>
                    <a:pt x="1809" y="1641"/>
                  </a:lnTo>
                  <a:lnTo>
                    <a:pt x="1809" y="1649"/>
                  </a:lnTo>
                  <a:lnTo>
                    <a:pt x="1809" y="1650"/>
                  </a:lnTo>
                  <a:lnTo>
                    <a:pt x="1810" y="1650"/>
                  </a:lnTo>
                  <a:lnTo>
                    <a:pt x="1810" y="1651"/>
                  </a:lnTo>
                  <a:lnTo>
                    <a:pt x="1811" y="1650"/>
                  </a:lnTo>
                  <a:lnTo>
                    <a:pt x="1811" y="1648"/>
                  </a:lnTo>
                  <a:lnTo>
                    <a:pt x="1812" y="1648"/>
                  </a:lnTo>
                  <a:lnTo>
                    <a:pt x="1812" y="1645"/>
                  </a:lnTo>
                  <a:lnTo>
                    <a:pt x="1813" y="1645"/>
                  </a:lnTo>
                  <a:lnTo>
                    <a:pt x="1813" y="1644"/>
                  </a:lnTo>
                  <a:lnTo>
                    <a:pt x="1814" y="1644"/>
                  </a:lnTo>
                  <a:lnTo>
                    <a:pt x="1814" y="1646"/>
                  </a:lnTo>
                  <a:lnTo>
                    <a:pt x="1814" y="1647"/>
                  </a:lnTo>
                  <a:lnTo>
                    <a:pt x="1815" y="1647"/>
                  </a:lnTo>
                  <a:lnTo>
                    <a:pt x="1815" y="1649"/>
                  </a:lnTo>
                  <a:lnTo>
                    <a:pt x="1815" y="1650"/>
                  </a:lnTo>
                  <a:lnTo>
                    <a:pt x="1816" y="1650"/>
                  </a:lnTo>
                  <a:lnTo>
                    <a:pt x="1816" y="1651"/>
                  </a:lnTo>
                  <a:lnTo>
                    <a:pt x="1817" y="1650"/>
                  </a:lnTo>
                  <a:lnTo>
                    <a:pt x="1817" y="1648"/>
                  </a:lnTo>
                  <a:lnTo>
                    <a:pt x="1818" y="1648"/>
                  </a:lnTo>
                  <a:lnTo>
                    <a:pt x="1818" y="1644"/>
                  </a:lnTo>
                  <a:lnTo>
                    <a:pt x="1819" y="1644"/>
                  </a:lnTo>
                  <a:lnTo>
                    <a:pt x="1819" y="1641"/>
                  </a:lnTo>
                  <a:lnTo>
                    <a:pt x="1819" y="1643"/>
                  </a:lnTo>
                  <a:lnTo>
                    <a:pt x="1820" y="1643"/>
                  </a:lnTo>
                  <a:lnTo>
                    <a:pt x="1820" y="1646"/>
                  </a:lnTo>
                  <a:lnTo>
                    <a:pt x="1821" y="1646"/>
                  </a:lnTo>
                  <a:lnTo>
                    <a:pt x="1821" y="1647"/>
                  </a:lnTo>
                  <a:lnTo>
                    <a:pt x="1822" y="1646"/>
                  </a:lnTo>
                  <a:lnTo>
                    <a:pt x="1822" y="1644"/>
                  </a:lnTo>
                  <a:lnTo>
                    <a:pt x="1823" y="1644"/>
                  </a:lnTo>
                  <a:lnTo>
                    <a:pt x="1823" y="1641"/>
                  </a:lnTo>
                  <a:lnTo>
                    <a:pt x="1824" y="1641"/>
                  </a:lnTo>
                  <a:lnTo>
                    <a:pt x="1824" y="1643"/>
                  </a:lnTo>
                  <a:lnTo>
                    <a:pt x="1825" y="1643"/>
                  </a:lnTo>
                  <a:lnTo>
                    <a:pt x="1825" y="1648"/>
                  </a:lnTo>
                  <a:lnTo>
                    <a:pt x="1825" y="1649"/>
                  </a:lnTo>
                  <a:lnTo>
                    <a:pt x="1826" y="1649"/>
                  </a:lnTo>
                  <a:lnTo>
                    <a:pt x="1826" y="1651"/>
                  </a:lnTo>
                  <a:lnTo>
                    <a:pt x="1827" y="1651"/>
                  </a:lnTo>
                  <a:lnTo>
                    <a:pt x="1828" y="1651"/>
                  </a:lnTo>
                  <a:lnTo>
                    <a:pt x="1828" y="1648"/>
                  </a:lnTo>
                  <a:lnTo>
                    <a:pt x="1829" y="1648"/>
                  </a:lnTo>
                  <a:lnTo>
                    <a:pt x="1829" y="1646"/>
                  </a:lnTo>
                  <a:lnTo>
                    <a:pt x="1829" y="1647"/>
                  </a:lnTo>
                  <a:lnTo>
                    <a:pt x="1830" y="1647"/>
                  </a:lnTo>
                  <a:lnTo>
                    <a:pt x="1830" y="1645"/>
                  </a:lnTo>
                  <a:lnTo>
                    <a:pt x="1830" y="1647"/>
                  </a:lnTo>
                  <a:lnTo>
                    <a:pt x="1831" y="1647"/>
                  </a:lnTo>
                  <a:lnTo>
                    <a:pt x="1831" y="1649"/>
                  </a:lnTo>
                  <a:lnTo>
                    <a:pt x="1832" y="1649"/>
                  </a:lnTo>
                  <a:lnTo>
                    <a:pt x="1832" y="1650"/>
                  </a:lnTo>
                  <a:lnTo>
                    <a:pt x="1833" y="1650"/>
                  </a:lnTo>
                  <a:lnTo>
                    <a:pt x="1833" y="1651"/>
                  </a:lnTo>
                  <a:lnTo>
                    <a:pt x="1834" y="1650"/>
                  </a:lnTo>
                  <a:lnTo>
                    <a:pt x="1834" y="1647"/>
                  </a:lnTo>
                  <a:lnTo>
                    <a:pt x="1835" y="1647"/>
                  </a:lnTo>
                  <a:lnTo>
                    <a:pt x="1835" y="1646"/>
                  </a:lnTo>
                  <a:lnTo>
                    <a:pt x="1836" y="1646"/>
                  </a:lnTo>
                  <a:lnTo>
                    <a:pt x="1837" y="1646"/>
                  </a:lnTo>
                  <a:lnTo>
                    <a:pt x="1837" y="1645"/>
                  </a:lnTo>
                  <a:lnTo>
                    <a:pt x="1837" y="1646"/>
                  </a:lnTo>
                  <a:lnTo>
                    <a:pt x="1838" y="1646"/>
                  </a:lnTo>
                  <a:lnTo>
                    <a:pt x="1838" y="1649"/>
                  </a:lnTo>
                  <a:lnTo>
                    <a:pt x="1839" y="1649"/>
                  </a:lnTo>
                  <a:lnTo>
                    <a:pt x="1839" y="1644"/>
                  </a:lnTo>
                  <a:lnTo>
                    <a:pt x="1840" y="1644"/>
                  </a:lnTo>
                  <a:lnTo>
                    <a:pt x="1840" y="1643"/>
                  </a:lnTo>
                  <a:lnTo>
                    <a:pt x="1840" y="1644"/>
                  </a:lnTo>
                  <a:lnTo>
                    <a:pt x="1841" y="1644"/>
                  </a:lnTo>
                  <a:lnTo>
                    <a:pt x="1841" y="1645"/>
                  </a:lnTo>
                  <a:lnTo>
                    <a:pt x="1841" y="1646"/>
                  </a:lnTo>
                  <a:lnTo>
                    <a:pt x="1842" y="1646"/>
                  </a:lnTo>
                  <a:lnTo>
                    <a:pt x="1842" y="1647"/>
                  </a:lnTo>
                  <a:lnTo>
                    <a:pt x="1842" y="1648"/>
                  </a:lnTo>
                  <a:lnTo>
                    <a:pt x="1843" y="1648"/>
                  </a:lnTo>
                  <a:lnTo>
                    <a:pt x="1843" y="1649"/>
                  </a:lnTo>
                  <a:lnTo>
                    <a:pt x="1844" y="1649"/>
                  </a:lnTo>
                  <a:lnTo>
                    <a:pt x="1845" y="1649"/>
                  </a:lnTo>
                  <a:lnTo>
                    <a:pt x="1845" y="1647"/>
                  </a:lnTo>
                  <a:lnTo>
                    <a:pt x="1846" y="1647"/>
                  </a:lnTo>
                  <a:lnTo>
                    <a:pt x="1846" y="1648"/>
                  </a:lnTo>
                  <a:lnTo>
                    <a:pt x="1847" y="1648"/>
                  </a:lnTo>
                  <a:lnTo>
                    <a:pt x="1847" y="1649"/>
                  </a:lnTo>
                  <a:lnTo>
                    <a:pt x="1848" y="1648"/>
                  </a:lnTo>
                  <a:lnTo>
                    <a:pt x="1848" y="1646"/>
                  </a:lnTo>
                  <a:lnTo>
                    <a:pt x="1848" y="1647"/>
                  </a:lnTo>
                  <a:lnTo>
                    <a:pt x="1849" y="1647"/>
                  </a:lnTo>
                  <a:lnTo>
                    <a:pt x="1849" y="1650"/>
                  </a:lnTo>
                  <a:lnTo>
                    <a:pt x="1849" y="1649"/>
                  </a:lnTo>
                  <a:lnTo>
                    <a:pt x="1850" y="1649"/>
                  </a:lnTo>
                  <a:lnTo>
                    <a:pt x="1850" y="1651"/>
                  </a:lnTo>
                  <a:lnTo>
                    <a:pt x="1851" y="1649"/>
                  </a:lnTo>
                  <a:lnTo>
                    <a:pt x="1851" y="1646"/>
                  </a:lnTo>
                  <a:lnTo>
                    <a:pt x="1852" y="1646"/>
                  </a:lnTo>
                  <a:lnTo>
                    <a:pt x="1852" y="1648"/>
                  </a:lnTo>
                  <a:lnTo>
                    <a:pt x="1853" y="1648"/>
                  </a:lnTo>
                  <a:lnTo>
                    <a:pt x="1853" y="1650"/>
                  </a:lnTo>
                  <a:lnTo>
                    <a:pt x="1854" y="1650"/>
                  </a:lnTo>
                  <a:lnTo>
                    <a:pt x="1855" y="1650"/>
                  </a:lnTo>
                  <a:lnTo>
                    <a:pt x="1855" y="1651"/>
                  </a:lnTo>
                  <a:lnTo>
                    <a:pt x="1856" y="1651"/>
                  </a:lnTo>
                  <a:lnTo>
                    <a:pt x="1856" y="1637"/>
                  </a:lnTo>
                  <a:lnTo>
                    <a:pt x="1857" y="1637"/>
                  </a:lnTo>
                  <a:lnTo>
                    <a:pt x="1857" y="1612"/>
                  </a:lnTo>
                  <a:lnTo>
                    <a:pt x="1857" y="1613"/>
                  </a:lnTo>
                  <a:lnTo>
                    <a:pt x="1858" y="1613"/>
                  </a:lnTo>
                  <a:lnTo>
                    <a:pt x="1858" y="1628"/>
                  </a:lnTo>
                  <a:lnTo>
                    <a:pt x="1858" y="1632"/>
                  </a:lnTo>
                  <a:lnTo>
                    <a:pt x="1859" y="1632"/>
                  </a:lnTo>
                  <a:lnTo>
                    <a:pt x="1859" y="1639"/>
                  </a:lnTo>
                  <a:lnTo>
                    <a:pt x="1859" y="1640"/>
                  </a:lnTo>
                  <a:lnTo>
                    <a:pt x="1860" y="1640"/>
                  </a:lnTo>
                  <a:lnTo>
                    <a:pt x="1860" y="1645"/>
                  </a:lnTo>
                  <a:lnTo>
                    <a:pt x="1860" y="1646"/>
                  </a:lnTo>
                  <a:lnTo>
                    <a:pt x="1861" y="1646"/>
                  </a:lnTo>
                  <a:lnTo>
                    <a:pt x="1861" y="1648"/>
                  </a:lnTo>
                  <a:lnTo>
                    <a:pt x="1862" y="1646"/>
                  </a:lnTo>
                  <a:lnTo>
                    <a:pt x="1862" y="1642"/>
                  </a:lnTo>
                  <a:lnTo>
                    <a:pt x="1862" y="1644"/>
                  </a:lnTo>
                  <a:lnTo>
                    <a:pt x="1863" y="1644"/>
                  </a:lnTo>
                  <a:lnTo>
                    <a:pt x="1863" y="1641"/>
                  </a:lnTo>
                  <a:lnTo>
                    <a:pt x="1863" y="1645"/>
                  </a:lnTo>
                  <a:lnTo>
                    <a:pt x="1864" y="1645"/>
                  </a:lnTo>
                  <a:lnTo>
                    <a:pt x="1864" y="1646"/>
                  </a:lnTo>
                  <a:lnTo>
                    <a:pt x="1865" y="1646"/>
                  </a:lnTo>
                  <a:lnTo>
                    <a:pt x="1865" y="1648"/>
                  </a:lnTo>
                  <a:lnTo>
                    <a:pt x="1865" y="1649"/>
                  </a:lnTo>
                  <a:lnTo>
                    <a:pt x="1866" y="1649"/>
                  </a:lnTo>
                  <a:lnTo>
                    <a:pt x="1866" y="1650"/>
                  </a:lnTo>
                  <a:lnTo>
                    <a:pt x="1867" y="1650"/>
                  </a:lnTo>
                  <a:lnTo>
                    <a:pt x="1867" y="1651"/>
                  </a:lnTo>
                  <a:lnTo>
                    <a:pt x="1868" y="1650"/>
                  </a:lnTo>
                  <a:lnTo>
                    <a:pt x="1868" y="1647"/>
                  </a:lnTo>
                  <a:lnTo>
                    <a:pt x="1869" y="1647"/>
                  </a:lnTo>
                  <a:lnTo>
                    <a:pt x="1869" y="1646"/>
                  </a:lnTo>
                  <a:lnTo>
                    <a:pt x="1869" y="1647"/>
                  </a:lnTo>
                  <a:lnTo>
                    <a:pt x="1870" y="1647"/>
                  </a:lnTo>
                  <a:lnTo>
                    <a:pt x="1870" y="1650"/>
                  </a:lnTo>
                  <a:lnTo>
                    <a:pt x="1871" y="1650"/>
                  </a:lnTo>
                  <a:lnTo>
                    <a:pt x="1871" y="1651"/>
                  </a:lnTo>
                  <a:lnTo>
                    <a:pt x="1872" y="1651"/>
                  </a:lnTo>
                  <a:lnTo>
                    <a:pt x="1872" y="1649"/>
                  </a:lnTo>
                  <a:lnTo>
                    <a:pt x="1873" y="1649"/>
                  </a:lnTo>
                  <a:lnTo>
                    <a:pt x="1873" y="1650"/>
                  </a:lnTo>
                  <a:lnTo>
                    <a:pt x="1873" y="1649"/>
                  </a:lnTo>
                  <a:lnTo>
                    <a:pt x="1874" y="1649"/>
                  </a:lnTo>
                  <a:lnTo>
                    <a:pt x="1874" y="1650"/>
                  </a:lnTo>
                  <a:lnTo>
                    <a:pt x="1875" y="1649"/>
                  </a:lnTo>
                  <a:lnTo>
                    <a:pt x="1875" y="1645"/>
                  </a:lnTo>
                  <a:lnTo>
                    <a:pt x="1876" y="1645"/>
                  </a:lnTo>
                  <a:lnTo>
                    <a:pt x="1876" y="1640"/>
                  </a:lnTo>
                  <a:lnTo>
                    <a:pt x="1877" y="1640"/>
                  </a:lnTo>
                  <a:lnTo>
                    <a:pt x="1877" y="1646"/>
                  </a:lnTo>
                  <a:lnTo>
                    <a:pt x="1877" y="1647"/>
                  </a:lnTo>
                  <a:lnTo>
                    <a:pt x="1878" y="1647"/>
                  </a:lnTo>
                  <a:lnTo>
                    <a:pt x="1878" y="1650"/>
                  </a:lnTo>
                  <a:lnTo>
                    <a:pt x="1878" y="1649"/>
                  </a:lnTo>
                  <a:lnTo>
                    <a:pt x="1879" y="1649"/>
                  </a:lnTo>
                  <a:lnTo>
                    <a:pt x="1879" y="1650"/>
                  </a:lnTo>
                  <a:lnTo>
                    <a:pt x="1880" y="1649"/>
                  </a:lnTo>
                  <a:lnTo>
                    <a:pt x="1880" y="1646"/>
                  </a:lnTo>
                  <a:lnTo>
                    <a:pt x="1881" y="1646"/>
                  </a:lnTo>
                  <a:lnTo>
                    <a:pt x="1881" y="1645"/>
                  </a:lnTo>
                  <a:lnTo>
                    <a:pt x="1882" y="1645"/>
                  </a:lnTo>
                  <a:lnTo>
                    <a:pt x="1882" y="1646"/>
                  </a:lnTo>
                  <a:lnTo>
                    <a:pt x="1882" y="1645"/>
                  </a:lnTo>
                  <a:lnTo>
                    <a:pt x="1883" y="1645"/>
                  </a:lnTo>
                  <a:lnTo>
                    <a:pt x="1883" y="1646"/>
                  </a:lnTo>
                  <a:lnTo>
                    <a:pt x="1883" y="1647"/>
                  </a:lnTo>
                  <a:lnTo>
                    <a:pt x="1884" y="1647"/>
                  </a:lnTo>
                  <a:lnTo>
                    <a:pt x="1884" y="1650"/>
                  </a:lnTo>
                  <a:lnTo>
                    <a:pt x="1884" y="1647"/>
                  </a:lnTo>
                  <a:lnTo>
                    <a:pt x="1885" y="1647"/>
                  </a:lnTo>
                  <a:lnTo>
                    <a:pt x="1885" y="1649"/>
                  </a:lnTo>
                  <a:lnTo>
                    <a:pt x="1885" y="1648"/>
                  </a:lnTo>
                  <a:lnTo>
                    <a:pt x="1886" y="1648"/>
                  </a:lnTo>
                  <a:lnTo>
                    <a:pt x="1886" y="1646"/>
                  </a:lnTo>
                  <a:lnTo>
                    <a:pt x="1886" y="1648"/>
                  </a:lnTo>
                  <a:lnTo>
                    <a:pt x="1887" y="1648"/>
                  </a:lnTo>
                  <a:lnTo>
                    <a:pt x="1888" y="1648"/>
                  </a:lnTo>
                  <a:lnTo>
                    <a:pt x="1888" y="1649"/>
                  </a:lnTo>
                  <a:lnTo>
                    <a:pt x="1888" y="1650"/>
                  </a:lnTo>
                  <a:lnTo>
                    <a:pt x="1889" y="1650"/>
                  </a:lnTo>
                  <a:lnTo>
                    <a:pt x="1890" y="1650"/>
                  </a:lnTo>
                  <a:lnTo>
                    <a:pt x="1890" y="1648"/>
                  </a:lnTo>
                  <a:lnTo>
                    <a:pt x="1891" y="1648"/>
                  </a:lnTo>
                  <a:lnTo>
                    <a:pt x="1892" y="1648"/>
                  </a:lnTo>
                  <a:lnTo>
                    <a:pt x="1892" y="1646"/>
                  </a:lnTo>
                  <a:lnTo>
                    <a:pt x="1892" y="1647"/>
                  </a:lnTo>
                  <a:lnTo>
                    <a:pt x="1893" y="1647"/>
                  </a:lnTo>
                  <a:lnTo>
                    <a:pt x="1893" y="1649"/>
                  </a:lnTo>
                  <a:lnTo>
                    <a:pt x="1894" y="1649"/>
                  </a:lnTo>
                  <a:lnTo>
                    <a:pt x="1894" y="1650"/>
                  </a:lnTo>
                  <a:lnTo>
                    <a:pt x="1895" y="1650"/>
                  </a:lnTo>
                  <a:lnTo>
                    <a:pt x="1896" y="1650"/>
                  </a:lnTo>
                  <a:lnTo>
                    <a:pt x="1897" y="1650"/>
                  </a:lnTo>
                  <a:lnTo>
                    <a:pt x="1898" y="1650"/>
                  </a:lnTo>
                  <a:lnTo>
                    <a:pt x="1898" y="1646"/>
                  </a:lnTo>
                  <a:lnTo>
                    <a:pt x="1899" y="1646"/>
                  </a:lnTo>
                  <a:lnTo>
                    <a:pt x="1899" y="1645"/>
                  </a:lnTo>
                  <a:lnTo>
                    <a:pt x="1899" y="1647"/>
                  </a:lnTo>
                  <a:lnTo>
                    <a:pt x="1900" y="1647"/>
                  </a:lnTo>
                  <a:lnTo>
                    <a:pt x="1901" y="1647"/>
                  </a:lnTo>
                  <a:lnTo>
                    <a:pt x="1901" y="1648"/>
                  </a:lnTo>
                  <a:lnTo>
                    <a:pt x="1901" y="1649"/>
                  </a:lnTo>
                  <a:lnTo>
                    <a:pt x="1902" y="1649"/>
                  </a:lnTo>
                  <a:lnTo>
                    <a:pt x="1903" y="1649"/>
                  </a:lnTo>
                  <a:lnTo>
                    <a:pt x="1903" y="1646"/>
                  </a:lnTo>
                  <a:lnTo>
                    <a:pt x="1904" y="1646"/>
                  </a:lnTo>
                  <a:lnTo>
                    <a:pt x="1904" y="1645"/>
                  </a:lnTo>
                  <a:lnTo>
                    <a:pt x="1905" y="1645"/>
                  </a:lnTo>
                  <a:lnTo>
                    <a:pt x="1905" y="1646"/>
                  </a:lnTo>
                  <a:lnTo>
                    <a:pt x="1905" y="1647"/>
                  </a:lnTo>
                  <a:lnTo>
                    <a:pt x="1906" y="1647"/>
                  </a:lnTo>
                  <a:lnTo>
                    <a:pt x="1906" y="1649"/>
                  </a:lnTo>
                  <a:lnTo>
                    <a:pt x="1907" y="1649"/>
                  </a:lnTo>
                  <a:lnTo>
                    <a:pt x="1907" y="1650"/>
                  </a:lnTo>
                  <a:lnTo>
                    <a:pt x="1908" y="1650"/>
                  </a:lnTo>
                  <a:lnTo>
                    <a:pt x="1909" y="1650"/>
                  </a:lnTo>
                  <a:lnTo>
                    <a:pt x="1909" y="1648"/>
                  </a:lnTo>
                  <a:lnTo>
                    <a:pt x="1910" y="1648"/>
                  </a:lnTo>
                  <a:lnTo>
                    <a:pt x="1910" y="1640"/>
                  </a:lnTo>
                  <a:lnTo>
                    <a:pt x="1910" y="1642"/>
                  </a:lnTo>
                  <a:lnTo>
                    <a:pt x="1911" y="1642"/>
                  </a:lnTo>
                  <a:lnTo>
                    <a:pt x="1911" y="1639"/>
                  </a:lnTo>
                  <a:lnTo>
                    <a:pt x="1911" y="1643"/>
                  </a:lnTo>
                  <a:lnTo>
                    <a:pt x="1912" y="1643"/>
                  </a:lnTo>
                  <a:lnTo>
                    <a:pt x="1912" y="1649"/>
                  </a:lnTo>
                  <a:lnTo>
                    <a:pt x="1913" y="1649"/>
                  </a:lnTo>
                  <a:lnTo>
                    <a:pt x="1913" y="1650"/>
                  </a:lnTo>
                  <a:lnTo>
                    <a:pt x="1913" y="1649"/>
                  </a:lnTo>
                  <a:lnTo>
                    <a:pt x="1914" y="1649"/>
                  </a:lnTo>
                  <a:lnTo>
                    <a:pt x="1914" y="1650"/>
                  </a:lnTo>
                  <a:lnTo>
                    <a:pt x="1915" y="1649"/>
                  </a:lnTo>
                  <a:lnTo>
                    <a:pt x="1915" y="1647"/>
                  </a:lnTo>
                  <a:lnTo>
                    <a:pt x="1916" y="1647"/>
                  </a:lnTo>
                  <a:lnTo>
                    <a:pt x="1916" y="1648"/>
                  </a:lnTo>
                  <a:lnTo>
                    <a:pt x="1916" y="1649"/>
                  </a:lnTo>
                  <a:lnTo>
                    <a:pt x="1917" y="1649"/>
                  </a:lnTo>
                  <a:lnTo>
                    <a:pt x="1918" y="1649"/>
                  </a:lnTo>
                  <a:lnTo>
                    <a:pt x="1918" y="1651"/>
                  </a:lnTo>
                  <a:lnTo>
                    <a:pt x="1919" y="1651"/>
                  </a:lnTo>
                  <a:lnTo>
                    <a:pt x="1919" y="1645"/>
                  </a:lnTo>
                  <a:lnTo>
                    <a:pt x="1919" y="1652"/>
                  </a:lnTo>
                  <a:lnTo>
                    <a:pt x="1920" y="1645"/>
                  </a:lnTo>
                  <a:lnTo>
                    <a:pt x="1920" y="1588"/>
                  </a:lnTo>
                  <a:lnTo>
                    <a:pt x="1921" y="1588"/>
                  </a:lnTo>
                  <a:lnTo>
                    <a:pt x="1921" y="1566"/>
                  </a:lnTo>
                  <a:lnTo>
                    <a:pt x="1921" y="1583"/>
                  </a:lnTo>
                  <a:lnTo>
                    <a:pt x="1922" y="1583"/>
                  </a:lnTo>
                  <a:lnTo>
                    <a:pt x="1922" y="1626"/>
                  </a:lnTo>
                  <a:lnTo>
                    <a:pt x="1922" y="1633"/>
                  </a:lnTo>
                  <a:lnTo>
                    <a:pt x="1923" y="1633"/>
                  </a:lnTo>
                  <a:lnTo>
                    <a:pt x="1923" y="1646"/>
                  </a:lnTo>
                  <a:lnTo>
                    <a:pt x="1923" y="1647"/>
                  </a:lnTo>
                  <a:lnTo>
                    <a:pt x="1924" y="1647"/>
                  </a:lnTo>
                  <a:lnTo>
                    <a:pt x="1924" y="1649"/>
                  </a:lnTo>
                  <a:lnTo>
                    <a:pt x="1925" y="1649"/>
                  </a:lnTo>
                  <a:lnTo>
                    <a:pt x="1925" y="1646"/>
                  </a:lnTo>
                  <a:lnTo>
                    <a:pt x="1926" y="1646"/>
                  </a:lnTo>
                  <a:lnTo>
                    <a:pt x="1926" y="1634"/>
                  </a:lnTo>
                  <a:lnTo>
                    <a:pt x="1927" y="1634"/>
                  </a:lnTo>
                  <a:lnTo>
                    <a:pt x="1927" y="1638"/>
                  </a:lnTo>
                  <a:lnTo>
                    <a:pt x="1927" y="1640"/>
                  </a:lnTo>
                  <a:lnTo>
                    <a:pt x="1928" y="1640"/>
                  </a:lnTo>
                  <a:lnTo>
                    <a:pt x="1928" y="1646"/>
                  </a:lnTo>
                  <a:lnTo>
                    <a:pt x="1928" y="1647"/>
                  </a:lnTo>
                  <a:lnTo>
                    <a:pt x="1929" y="1647"/>
                  </a:lnTo>
                  <a:lnTo>
                    <a:pt x="1929" y="1649"/>
                  </a:lnTo>
                  <a:lnTo>
                    <a:pt x="1929" y="1650"/>
                  </a:lnTo>
                  <a:lnTo>
                    <a:pt x="1930" y="1650"/>
                  </a:lnTo>
                  <a:lnTo>
                    <a:pt x="1931" y="1650"/>
                  </a:lnTo>
                  <a:lnTo>
                    <a:pt x="1931" y="1649"/>
                  </a:lnTo>
                  <a:lnTo>
                    <a:pt x="1932" y="1649"/>
                  </a:lnTo>
                  <a:lnTo>
                    <a:pt x="1932" y="1647"/>
                  </a:lnTo>
                  <a:lnTo>
                    <a:pt x="1933" y="1647"/>
                  </a:lnTo>
                  <a:lnTo>
                    <a:pt x="1933" y="1648"/>
                  </a:lnTo>
                  <a:lnTo>
                    <a:pt x="1933" y="1649"/>
                  </a:lnTo>
                  <a:lnTo>
                    <a:pt x="1934" y="1649"/>
                  </a:lnTo>
                  <a:lnTo>
                    <a:pt x="1934" y="1650"/>
                  </a:lnTo>
                  <a:lnTo>
                    <a:pt x="1935" y="1650"/>
                  </a:lnTo>
                  <a:lnTo>
                    <a:pt x="1935" y="1651"/>
                  </a:lnTo>
                  <a:lnTo>
                    <a:pt x="1936" y="1651"/>
                  </a:lnTo>
                  <a:lnTo>
                    <a:pt x="1937" y="1651"/>
                  </a:lnTo>
                  <a:lnTo>
                    <a:pt x="1937" y="1649"/>
                  </a:lnTo>
                  <a:lnTo>
                    <a:pt x="1938" y="1649"/>
                  </a:lnTo>
                  <a:lnTo>
                    <a:pt x="1938" y="1648"/>
                  </a:lnTo>
                  <a:lnTo>
                    <a:pt x="1938" y="1649"/>
                  </a:lnTo>
                  <a:lnTo>
                    <a:pt x="1939" y="1649"/>
                  </a:lnTo>
                  <a:lnTo>
                    <a:pt x="1939" y="1650"/>
                  </a:lnTo>
                  <a:lnTo>
                    <a:pt x="1940" y="1650"/>
                  </a:lnTo>
                  <a:lnTo>
                    <a:pt x="1941" y="1650"/>
                  </a:lnTo>
                  <a:lnTo>
                    <a:pt x="1942" y="1650"/>
                  </a:lnTo>
                  <a:lnTo>
                    <a:pt x="1942" y="1649"/>
                  </a:lnTo>
                  <a:lnTo>
                    <a:pt x="1943" y="1649"/>
                  </a:lnTo>
                  <a:lnTo>
                    <a:pt x="1943" y="1648"/>
                  </a:lnTo>
                  <a:lnTo>
                    <a:pt x="1943" y="1649"/>
                  </a:lnTo>
                  <a:lnTo>
                    <a:pt x="1944" y="1649"/>
                  </a:lnTo>
                  <a:lnTo>
                    <a:pt x="1944" y="1650"/>
                  </a:lnTo>
                  <a:lnTo>
                    <a:pt x="1945" y="1650"/>
                  </a:lnTo>
                  <a:lnTo>
                    <a:pt x="1945" y="1647"/>
                  </a:lnTo>
                  <a:lnTo>
                    <a:pt x="1946" y="1647"/>
                  </a:lnTo>
                  <a:lnTo>
                    <a:pt x="1946" y="1649"/>
                  </a:lnTo>
                  <a:lnTo>
                    <a:pt x="1947" y="1649"/>
                  </a:lnTo>
                  <a:lnTo>
                    <a:pt x="1947" y="1650"/>
                  </a:lnTo>
                  <a:lnTo>
                    <a:pt x="1948" y="1650"/>
                  </a:lnTo>
                  <a:lnTo>
                    <a:pt x="1949" y="1650"/>
                  </a:lnTo>
                  <a:lnTo>
                    <a:pt x="1949" y="1649"/>
                  </a:lnTo>
                  <a:lnTo>
                    <a:pt x="1950" y="1649"/>
                  </a:lnTo>
                  <a:lnTo>
                    <a:pt x="1950" y="1648"/>
                  </a:lnTo>
                  <a:lnTo>
                    <a:pt x="1951" y="1648"/>
                  </a:lnTo>
                  <a:lnTo>
                    <a:pt x="1951" y="1649"/>
                  </a:lnTo>
                  <a:lnTo>
                    <a:pt x="1951" y="1650"/>
                  </a:lnTo>
                  <a:lnTo>
                    <a:pt x="1952" y="1650"/>
                  </a:lnTo>
                  <a:lnTo>
                    <a:pt x="1953" y="1650"/>
                  </a:lnTo>
                  <a:lnTo>
                    <a:pt x="1953" y="1649"/>
                  </a:lnTo>
                  <a:lnTo>
                    <a:pt x="1954" y="1649"/>
                  </a:lnTo>
                  <a:lnTo>
                    <a:pt x="1955" y="1649"/>
                  </a:lnTo>
                  <a:lnTo>
                    <a:pt x="1955" y="1650"/>
                  </a:lnTo>
                  <a:lnTo>
                    <a:pt x="1956" y="1649"/>
                  </a:lnTo>
                  <a:lnTo>
                    <a:pt x="1957" y="1649"/>
                  </a:lnTo>
                  <a:lnTo>
                    <a:pt x="1957" y="1648"/>
                  </a:lnTo>
                  <a:lnTo>
                    <a:pt x="1957" y="1649"/>
                  </a:lnTo>
                  <a:lnTo>
                    <a:pt x="1958" y="1649"/>
                  </a:lnTo>
                  <a:lnTo>
                    <a:pt x="1958" y="1651"/>
                  </a:lnTo>
                  <a:lnTo>
                    <a:pt x="1958" y="1649"/>
                  </a:lnTo>
                  <a:lnTo>
                    <a:pt x="1959" y="1649"/>
                  </a:lnTo>
                  <a:lnTo>
                    <a:pt x="1959" y="1650"/>
                  </a:lnTo>
                  <a:lnTo>
                    <a:pt x="1960" y="1649"/>
                  </a:lnTo>
                  <a:lnTo>
                    <a:pt x="1960" y="1647"/>
                  </a:lnTo>
                  <a:lnTo>
                    <a:pt x="1961" y="1647"/>
                  </a:lnTo>
                  <a:lnTo>
                    <a:pt x="1961" y="1645"/>
                  </a:lnTo>
                  <a:lnTo>
                    <a:pt x="1962" y="1645"/>
                  </a:lnTo>
                  <a:lnTo>
                    <a:pt x="1962" y="1636"/>
                  </a:lnTo>
                  <a:lnTo>
                    <a:pt x="1962" y="1637"/>
                  </a:lnTo>
                  <a:lnTo>
                    <a:pt x="1963" y="1637"/>
                  </a:lnTo>
                  <a:lnTo>
                    <a:pt x="1963" y="1634"/>
                  </a:lnTo>
                  <a:lnTo>
                    <a:pt x="1963" y="1639"/>
                  </a:lnTo>
                  <a:lnTo>
                    <a:pt x="1964" y="1639"/>
                  </a:lnTo>
                  <a:lnTo>
                    <a:pt x="1964" y="1647"/>
                  </a:lnTo>
                  <a:lnTo>
                    <a:pt x="1964" y="1648"/>
                  </a:lnTo>
                  <a:lnTo>
                    <a:pt x="1965" y="1648"/>
                  </a:lnTo>
                  <a:lnTo>
                    <a:pt x="1965" y="1649"/>
                  </a:lnTo>
                  <a:lnTo>
                    <a:pt x="1965" y="1648"/>
                  </a:lnTo>
                  <a:lnTo>
                    <a:pt x="1966" y="1648"/>
                  </a:lnTo>
                  <a:lnTo>
                    <a:pt x="1966" y="1649"/>
                  </a:lnTo>
                  <a:lnTo>
                    <a:pt x="1967" y="1648"/>
                  </a:lnTo>
                  <a:lnTo>
                    <a:pt x="1967" y="1645"/>
                  </a:lnTo>
                  <a:lnTo>
                    <a:pt x="1968" y="1645"/>
                  </a:lnTo>
                  <a:lnTo>
                    <a:pt x="1968" y="1643"/>
                  </a:lnTo>
                  <a:lnTo>
                    <a:pt x="1968" y="1645"/>
                  </a:lnTo>
                  <a:lnTo>
                    <a:pt x="1969" y="1645"/>
                  </a:lnTo>
                  <a:lnTo>
                    <a:pt x="1969" y="1642"/>
                  </a:lnTo>
                  <a:lnTo>
                    <a:pt x="1969" y="1646"/>
                  </a:lnTo>
                  <a:lnTo>
                    <a:pt x="1969" y="1647"/>
                  </a:lnTo>
                  <a:lnTo>
                    <a:pt x="1970" y="1647"/>
                  </a:lnTo>
                  <a:lnTo>
                    <a:pt x="1970" y="1652"/>
                  </a:lnTo>
                  <a:lnTo>
                    <a:pt x="1970" y="1651"/>
                  </a:lnTo>
                  <a:lnTo>
                    <a:pt x="1971" y="1651"/>
                  </a:lnTo>
                  <a:lnTo>
                    <a:pt x="1971" y="1633"/>
                  </a:lnTo>
                  <a:lnTo>
                    <a:pt x="1972" y="1633"/>
                  </a:lnTo>
                  <a:lnTo>
                    <a:pt x="1972" y="1604"/>
                  </a:lnTo>
                  <a:lnTo>
                    <a:pt x="1972" y="1605"/>
                  </a:lnTo>
                  <a:lnTo>
                    <a:pt x="1973" y="1605"/>
                  </a:lnTo>
                  <a:lnTo>
                    <a:pt x="1973" y="1625"/>
                  </a:lnTo>
                  <a:lnTo>
                    <a:pt x="1973" y="1630"/>
                  </a:lnTo>
                  <a:lnTo>
                    <a:pt x="1974" y="1630"/>
                  </a:lnTo>
                  <a:lnTo>
                    <a:pt x="1974" y="1643"/>
                  </a:lnTo>
                  <a:lnTo>
                    <a:pt x="1974" y="1645"/>
                  </a:lnTo>
                  <a:lnTo>
                    <a:pt x="1975" y="1645"/>
                  </a:lnTo>
                  <a:lnTo>
                    <a:pt x="1975" y="1649"/>
                  </a:lnTo>
                  <a:lnTo>
                    <a:pt x="1975" y="1646"/>
                  </a:lnTo>
                  <a:lnTo>
                    <a:pt x="1976" y="1646"/>
                  </a:lnTo>
                  <a:lnTo>
                    <a:pt x="1976" y="1648"/>
                  </a:lnTo>
                  <a:lnTo>
                    <a:pt x="1977" y="1646"/>
                  </a:lnTo>
                  <a:lnTo>
                    <a:pt x="1977" y="1638"/>
                  </a:lnTo>
                  <a:lnTo>
                    <a:pt x="1978" y="1638"/>
                  </a:lnTo>
                  <a:lnTo>
                    <a:pt x="1978" y="1630"/>
                  </a:lnTo>
                  <a:lnTo>
                    <a:pt x="1979" y="1630"/>
                  </a:lnTo>
                  <a:lnTo>
                    <a:pt x="1979" y="1634"/>
                  </a:lnTo>
                  <a:lnTo>
                    <a:pt x="1979" y="1636"/>
                  </a:lnTo>
                  <a:lnTo>
                    <a:pt x="1980" y="1636"/>
                  </a:lnTo>
                  <a:lnTo>
                    <a:pt x="1980" y="1643"/>
                  </a:lnTo>
                  <a:lnTo>
                    <a:pt x="1980" y="1644"/>
                  </a:lnTo>
                  <a:lnTo>
                    <a:pt x="1981" y="1644"/>
                  </a:lnTo>
                  <a:lnTo>
                    <a:pt x="1981" y="1645"/>
                  </a:lnTo>
                  <a:lnTo>
                    <a:pt x="1981" y="1644"/>
                  </a:lnTo>
                  <a:lnTo>
                    <a:pt x="1982" y="1644"/>
                  </a:lnTo>
                  <a:lnTo>
                    <a:pt x="1982" y="1645"/>
                  </a:lnTo>
                  <a:lnTo>
                    <a:pt x="1982" y="1644"/>
                  </a:lnTo>
                  <a:lnTo>
                    <a:pt x="1983" y="1644"/>
                  </a:lnTo>
                  <a:lnTo>
                    <a:pt x="1983" y="1646"/>
                  </a:lnTo>
                  <a:lnTo>
                    <a:pt x="1983" y="1647"/>
                  </a:lnTo>
                  <a:lnTo>
                    <a:pt x="1984" y="1647"/>
                  </a:lnTo>
                  <a:lnTo>
                    <a:pt x="1984" y="1648"/>
                  </a:lnTo>
                  <a:lnTo>
                    <a:pt x="1985" y="1647"/>
                  </a:lnTo>
                  <a:lnTo>
                    <a:pt x="1985" y="1646"/>
                  </a:lnTo>
                  <a:lnTo>
                    <a:pt x="1986" y="1646"/>
                  </a:lnTo>
                  <a:lnTo>
                    <a:pt x="1986" y="1649"/>
                  </a:lnTo>
                  <a:lnTo>
                    <a:pt x="1986" y="1650"/>
                  </a:lnTo>
                  <a:lnTo>
                    <a:pt x="1987" y="1650"/>
                  </a:lnTo>
                  <a:lnTo>
                    <a:pt x="1987" y="1651"/>
                  </a:lnTo>
                  <a:lnTo>
                    <a:pt x="1988" y="1650"/>
                  </a:lnTo>
                  <a:lnTo>
                    <a:pt x="1988" y="1649"/>
                  </a:lnTo>
                  <a:lnTo>
                    <a:pt x="1989" y="1649"/>
                  </a:lnTo>
                  <a:lnTo>
                    <a:pt x="1990" y="1649"/>
                  </a:lnTo>
                  <a:lnTo>
                    <a:pt x="1990" y="1647"/>
                  </a:lnTo>
                  <a:lnTo>
                    <a:pt x="1991" y="1647"/>
                  </a:lnTo>
                  <a:lnTo>
                    <a:pt x="1991" y="1648"/>
                  </a:lnTo>
                  <a:lnTo>
                    <a:pt x="1992" y="1648"/>
                  </a:lnTo>
                  <a:lnTo>
                    <a:pt x="1992" y="1650"/>
                  </a:lnTo>
                  <a:lnTo>
                    <a:pt x="1992" y="1649"/>
                  </a:lnTo>
                  <a:lnTo>
                    <a:pt x="1993" y="1649"/>
                  </a:lnTo>
                  <a:lnTo>
                    <a:pt x="1993" y="1651"/>
                  </a:lnTo>
                  <a:lnTo>
                    <a:pt x="1994" y="1649"/>
                  </a:lnTo>
                  <a:lnTo>
                    <a:pt x="1995" y="1649"/>
                  </a:lnTo>
                  <a:lnTo>
                    <a:pt x="1996" y="1649"/>
                  </a:lnTo>
                  <a:lnTo>
                    <a:pt x="1997" y="1649"/>
                  </a:lnTo>
                  <a:lnTo>
                    <a:pt x="1997" y="1650"/>
                  </a:lnTo>
                  <a:lnTo>
                    <a:pt x="1998" y="1650"/>
                  </a:lnTo>
                  <a:lnTo>
                    <a:pt x="1999" y="1650"/>
                  </a:lnTo>
                  <a:lnTo>
                    <a:pt x="2000" y="1650"/>
                  </a:lnTo>
                  <a:lnTo>
                    <a:pt x="2000" y="1651"/>
                  </a:lnTo>
                  <a:lnTo>
                    <a:pt x="2001" y="1650"/>
                  </a:lnTo>
                  <a:lnTo>
                    <a:pt x="2001" y="1648"/>
                  </a:lnTo>
                  <a:lnTo>
                    <a:pt x="2002" y="1648"/>
                  </a:lnTo>
                  <a:lnTo>
                    <a:pt x="2002" y="1650"/>
                  </a:lnTo>
                  <a:lnTo>
                    <a:pt x="2003" y="1650"/>
                  </a:lnTo>
                  <a:lnTo>
                    <a:pt x="2003" y="1651"/>
                  </a:lnTo>
                  <a:lnTo>
                    <a:pt x="2004" y="1651"/>
                  </a:lnTo>
                  <a:lnTo>
                    <a:pt x="2005" y="1651"/>
                  </a:lnTo>
                  <a:lnTo>
                    <a:pt x="2005" y="1650"/>
                  </a:lnTo>
                  <a:lnTo>
                    <a:pt x="2006" y="1650"/>
                  </a:lnTo>
                  <a:lnTo>
                    <a:pt x="2006" y="1648"/>
                  </a:lnTo>
                  <a:lnTo>
                    <a:pt x="2007" y="1648"/>
                  </a:lnTo>
                  <a:lnTo>
                    <a:pt x="2007" y="1649"/>
                  </a:lnTo>
                  <a:lnTo>
                    <a:pt x="2008" y="1649"/>
                  </a:lnTo>
                  <a:lnTo>
                    <a:pt x="2008" y="1650"/>
                  </a:lnTo>
                  <a:lnTo>
                    <a:pt x="2009" y="1650"/>
                  </a:lnTo>
                  <a:lnTo>
                    <a:pt x="2010" y="1650"/>
                  </a:lnTo>
                  <a:lnTo>
                    <a:pt x="2010" y="1651"/>
                  </a:lnTo>
                  <a:lnTo>
                    <a:pt x="2011" y="1651"/>
                  </a:lnTo>
                  <a:lnTo>
                    <a:pt x="2012" y="1651"/>
                  </a:lnTo>
                  <a:lnTo>
                    <a:pt x="2012" y="1649"/>
                  </a:lnTo>
                  <a:lnTo>
                    <a:pt x="2013" y="1649"/>
                  </a:lnTo>
                  <a:lnTo>
                    <a:pt x="2013" y="1648"/>
                  </a:lnTo>
                  <a:lnTo>
                    <a:pt x="2014" y="1648"/>
                  </a:lnTo>
                  <a:lnTo>
                    <a:pt x="2014" y="1649"/>
                  </a:lnTo>
                  <a:lnTo>
                    <a:pt x="2014" y="1648"/>
                  </a:lnTo>
                  <a:lnTo>
                    <a:pt x="2015" y="1648"/>
                  </a:lnTo>
                  <a:lnTo>
                    <a:pt x="2015" y="1649"/>
                  </a:lnTo>
                  <a:lnTo>
                    <a:pt x="2016" y="1648"/>
                  </a:lnTo>
                  <a:lnTo>
                    <a:pt x="2016" y="1647"/>
                  </a:lnTo>
                  <a:lnTo>
                    <a:pt x="2016" y="1649"/>
                  </a:lnTo>
                  <a:lnTo>
                    <a:pt x="2017" y="1649"/>
                  </a:lnTo>
                  <a:lnTo>
                    <a:pt x="2018" y="1649"/>
                  </a:lnTo>
                  <a:lnTo>
                    <a:pt x="2019" y="1649"/>
                  </a:lnTo>
                  <a:lnTo>
                    <a:pt x="2019" y="1650"/>
                  </a:lnTo>
                  <a:lnTo>
                    <a:pt x="2020" y="1649"/>
                  </a:lnTo>
                  <a:lnTo>
                    <a:pt x="2021" y="1649"/>
                  </a:lnTo>
                  <a:lnTo>
                    <a:pt x="2021" y="1650"/>
                  </a:lnTo>
                  <a:lnTo>
                    <a:pt x="2022" y="1650"/>
                  </a:lnTo>
                  <a:lnTo>
                    <a:pt x="2023" y="1650"/>
                  </a:lnTo>
                  <a:lnTo>
                    <a:pt x="2023" y="1649"/>
                  </a:lnTo>
                  <a:lnTo>
                    <a:pt x="2024" y="1649"/>
                  </a:lnTo>
                  <a:lnTo>
                    <a:pt x="2024" y="1648"/>
                  </a:lnTo>
                  <a:lnTo>
                    <a:pt x="2024" y="1649"/>
                  </a:lnTo>
                  <a:lnTo>
                    <a:pt x="2025" y="1649"/>
                  </a:lnTo>
                  <a:lnTo>
                    <a:pt x="2025" y="1650"/>
                  </a:lnTo>
                  <a:lnTo>
                    <a:pt x="2026" y="1650"/>
                  </a:lnTo>
                  <a:lnTo>
                    <a:pt x="2027" y="1650"/>
                  </a:lnTo>
                  <a:lnTo>
                    <a:pt x="2027" y="1649"/>
                  </a:lnTo>
                  <a:lnTo>
                    <a:pt x="2028" y="1649"/>
                  </a:lnTo>
                  <a:lnTo>
                    <a:pt x="2028" y="1650"/>
                  </a:lnTo>
                  <a:lnTo>
                    <a:pt x="2029" y="1650"/>
                  </a:lnTo>
                  <a:lnTo>
                    <a:pt x="2029" y="1651"/>
                  </a:lnTo>
                  <a:lnTo>
                    <a:pt x="2030" y="1650"/>
                  </a:lnTo>
                  <a:lnTo>
                    <a:pt x="2030" y="1648"/>
                  </a:lnTo>
                  <a:lnTo>
                    <a:pt x="2031" y="1648"/>
                  </a:lnTo>
                  <a:lnTo>
                    <a:pt x="2031" y="1650"/>
                  </a:lnTo>
                  <a:lnTo>
                    <a:pt x="2031" y="1649"/>
                  </a:lnTo>
                  <a:lnTo>
                    <a:pt x="2032" y="1649"/>
                  </a:lnTo>
                  <a:lnTo>
                    <a:pt x="2032" y="1650"/>
                  </a:lnTo>
                  <a:lnTo>
                    <a:pt x="2033" y="1649"/>
                  </a:lnTo>
                  <a:lnTo>
                    <a:pt x="2034" y="1649"/>
                  </a:lnTo>
                  <a:lnTo>
                    <a:pt x="2034" y="1650"/>
                  </a:lnTo>
                  <a:lnTo>
                    <a:pt x="2034" y="1649"/>
                  </a:lnTo>
                  <a:lnTo>
                    <a:pt x="2035" y="1649"/>
                  </a:lnTo>
                  <a:lnTo>
                    <a:pt x="2035" y="1650"/>
                  </a:lnTo>
                  <a:lnTo>
                    <a:pt x="2036" y="1649"/>
                  </a:lnTo>
                  <a:lnTo>
                    <a:pt x="2036" y="1648"/>
                  </a:lnTo>
                  <a:lnTo>
                    <a:pt x="2037" y="1648"/>
                  </a:lnTo>
                  <a:lnTo>
                    <a:pt x="2037" y="1649"/>
                  </a:lnTo>
                  <a:lnTo>
                    <a:pt x="2038" y="1649"/>
                  </a:lnTo>
                  <a:lnTo>
                    <a:pt x="2039" y="1649"/>
                  </a:lnTo>
                  <a:lnTo>
                    <a:pt x="2039" y="1648"/>
                  </a:lnTo>
                  <a:lnTo>
                    <a:pt x="2040" y="1648"/>
                  </a:lnTo>
                  <a:lnTo>
                    <a:pt x="2040" y="1646"/>
                  </a:lnTo>
                  <a:lnTo>
                    <a:pt x="2041" y="1646"/>
                  </a:lnTo>
                  <a:lnTo>
                    <a:pt x="2041" y="1647"/>
                  </a:lnTo>
                  <a:lnTo>
                    <a:pt x="2042" y="1647"/>
                  </a:lnTo>
                  <a:lnTo>
                    <a:pt x="2042" y="1648"/>
                  </a:lnTo>
                  <a:lnTo>
                    <a:pt x="2043" y="1648"/>
                  </a:lnTo>
                  <a:lnTo>
                    <a:pt x="2044" y="1648"/>
                  </a:lnTo>
                  <a:lnTo>
                    <a:pt x="2045" y="1648"/>
                  </a:lnTo>
                  <a:lnTo>
                    <a:pt x="2045" y="1650"/>
                  </a:lnTo>
                  <a:lnTo>
                    <a:pt x="2045" y="1649"/>
                  </a:lnTo>
                  <a:lnTo>
                    <a:pt x="2046" y="1649"/>
                  </a:lnTo>
                  <a:lnTo>
                    <a:pt x="2046" y="1650"/>
                  </a:lnTo>
                  <a:lnTo>
                    <a:pt x="2047" y="1649"/>
                  </a:lnTo>
                  <a:lnTo>
                    <a:pt x="2047" y="1647"/>
                  </a:lnTo>
                  <a:lnTo>
                    <a:pt x="2048" y="1647"/>
                  </a:lnTo>
                  <a:lnTo>
                    <a:pt x="2048" y="1646"/>
                  </a:lnTo>
                  <a:lnTo>
                    <a:pt x="2048" y="1647"/>
                  </a:lnTo>
                  <a:lnTo>
                    <a:pt x="2049" y="1647"/>
                  </a:lnTo>
                  <a:lnTo>
                    <a:pt x="2049" y="1648"/>
                  </a:lnTo>
                  <a:lnTo>
                    <a:pt x="2050" y="1647"/>
                  </a:lnTo>
                  <a:lnTo>
                    <a:pt x="2050" y="1646"/>
                  </a:lnTo>
                  <a:lnTo>
                    <a:pt x="2050" y="1647"/>
                  </a:lnTo>
                  <a:lnTo>
                    <a:pt x="2051" y="1647"/>
                  </a:lnTo>
                  <a:lnTo>
                    <a:pt x="2051" y="1649"/>
                  </a:lnTo>
                  <a:lnTo>
                    <a:pt x="2051" y="1647"/>
                  </a:lnTo>
                  <a:lnTo>
                    <a:pt x="2052" y="1647"/>
                  </a:lnTo>
                  <a:lnTo>
                    <a:pt x="2052" y="1649"/>
                  </a:lnTo>
                  <a:lnTo>
                    <a:pt x="2052" y="1648"/>
                  </a:lnTo>
                  <a:lnTo>
                    <a:pt x="2053" y="1648"/>
                  </a:lnTo>
                  <a:lnTo>
                    <a:pt x="2053" y="1646"/>
                  </a:lnTo>
                  <a:lnTo>
                    <a:pt x="2053" y="1648"/>
                  </a:lnTo>
                  <a:lnTo>
                    <a:pt x="2054" y="1648"/>
                  </a:lnTo>
                  <a:lnTo>
                    <a:pt x="2054" y="1649"/>
                  </a:lnTo>
                  <a:lnTo>
                    <a:pt x="2055" y="1649"/>
                  </a:lnTo>
                  <a:lnTo>
                    <a:pt x="2056" y="1649"/>
                  </a:lnTo>
                  <a:lnTo>
                    <a:pt x="2056" y="1650"/>
                  </a:lnTo>
                  <a:lnTo>
                    <a:pt x="2057" y="1650"/>
                  </a:lnTo>
                  <a:lnTo>
                    <a:pt x="2058" y="1650"/>
                  </a:lnTo>
                  <a:lnTo>
                    <a:pt x="2058" y="1651"/>
                  </a:lnTo>
                  <a:lnTo>
                    <a:pt x="2059" y="1650"/>
                  </a:lnTo>
                  <a:lnTo>
                    <a:pt x="2059" y="1644"/>
                  </a:lnTo>
                  <a:lnTo>
                    <a:pt x="2060" y="1644"/>
                  </a:lnTo>
                  <a:lnTo>
                    <a:pt x="2060" y="1641"/>
                  </a:lnTo>
                  <a:lnTo>
                    <a:pt x="2060" y="1642"/>
                  </a:lnTo>
                  <a:lnTo>
                    <a:pt x="2061" y="1642"/>
                  </a:lnTo>
                  <a:lnTo>
                    <a:pt x="2061" y="1647"/>
                  </a:lnTo>
                  <a:lnTo>
                    <a:pt x="2061" y="1648"/>
                  </a:lnTo>
                  <a:lnTo>
                    <a:pt x="2062" y="1648"/>
                  </a:lnTo>
                  <a:lnTo>
                    <a:pt x="2062" y="1649"/>
                  </a:lnTo>
                  <a:lnTo>
                    <a:pt x="2062" y="1648"/>
                  </a:lnTo>
                  <a:lnTo>
                    <a:pt x="2063" y="1648"/>
                  </a:lnTo>
                  <a:lnTo>
                    <a:pt x="2063" y="1649"/>
                  </a:lnTo>
                  <a:lnTo>
                    <a:pt x="2064" y="1649"/>
                  </a:lnTo>
                  <a:lnTo>
                    <a:pt x="2064" y="1647"/>
                  </a:lnTo>
                  <a:lnTo>
                    <a:pt x="2065" y="1647"/>
                  </a:lnTo>
                  <a:lnTo>
                    <a:pt x="2065" y="1646"/>
                  </a:lnTo>
                  <a:lnTo>
                    <a:pt x="2065" y="1648"/>
                  </a:lnTo>
                  <a:lnTo>
                    <a:pt x="2066" y="1648"/>
                  </a:lnTo>
                  <a:lnTo>
                    <a:pt x="2066" y="1649"/>
                  </a:lnTo>
                  <a:lnTo>
                    <a:pt x="2067" y="1649"/>
                  </a:lnTo>
                  <a:lnTo>
                    <a:pt x="2068" y="1649"/>
                  </a:lnTo>
                  <a:lnTo>
                    <a:pt x="2068" y="1648"/>
                  </a:lnTo>
                  <a:lnTo>
                    <a:pt x="2068" y="1650"/>
                  </a:lnTo>
                  <a:lnTo>
                    <a:pt x="2069" y="1648"/>
                  </a:lnTo>
                  <a:lnTo>
                    <a:pt x="2069" y="1623"/>
                  </a:lnTo>
                  <a:lnTo>
                    <a:pt x="2070" y="1623"/>
                  </a:lnTo>
                  <a:lnTo>
                    <a:pt x="2070" y="1608"/>
                  </a:lnTo>
                  <a:lnTo>
                    <a:pt x="2070" y="1611"/>
                  </a:lnTo>
                  <a:lnTo>
                    <a:pt x="2071" y="1611"/>
                  </a:lnTo>
                  <a:lnTo>
                    <a:pt x="2071" y="1625"/>
                  </a:lnTo>
                  <a:lnTo>
                    <a:pt x="2071" y="1629"/>
                  </a:lnTo>
                  <a:lnTo>
                    <a:pt x="2072" y="1629"/>
                  </a:lnTo>
                  <a:lnTo>
                    <a:pt x="2072" y="1642"/>
                  </a:lnTo>
                  <a:lnTo>
                    <a:pt x="2072" y="1644"/>
                  </a:lnTo>
                  <a:lnTo>
                    <a:pt x="2073" y="1644"/>
                  </a:lnTo>
                  <a:lnTo>
                    <a:pt x="2073" y="1647"/>
                  </a:lnTo>
                  <a:lnTo>
                    <a:pt x="2074" y="1647"/>
                  </a:lnTo>
                  <a:lnTo>
                    <a:pt x="2074" y="1648"/>
                  </a:lnTo>
                  <a:lnTo>
                    <a:pt x="2075" y="1647"/>
                  </a:lnTo>
                  <a:lnTo>
                    <a:pt x="2075" y="1644"/>
                  </a:lnTo>
                  <a:lnTo>
                    <a:pt x="2076" y="1644"/>
                  </a:lnTo>
                  <a:lnTo>
                    <a:pt x="2076" y="1640"/>
                  </a:lnTo>
                  <a:lnTo>
                    <a:pt x="2076" y="1642"/>
                  </a:lnTo>
                  <a:lnTo>
                    <a:pt x="2077" y="1642"/>
                  </a:lnTo>
                  <a:lnTo>
                    <a:pt x="2077" y="1648"/>
                  </a:lnTo>
                  <a:lnTo>
                    <a:pt x="2077" y="1649"/>
                  </a:lnTo>
                  <a:lnTo>
                    <a:pt x="2078" y="1649"/>
                  </a:lnTo>
                  <a:lnTo>
                    <a:pt x="2078" y="1650"/>
                  </a:lnTo>
                  <a:lnTo>
                    <a:pt x="2079" y="1649"/>
                  </a:lnTo>
                  <a:lnTo>
                    <a:pt x="2079" y="1647"/>
                  </a:lnTo>
                  <a:lnTo>
                    <a:pt x="2080" y="1647"/>
                  </a:lnTo>
                  <a:lnTo>
                    <a:pt x="2080" y="1648"/>
                  </a:lnTo>
                  <a:lnTo>
                    <a:pt x="2080" y="1647"/>
                  </a:lnTo>
                  <a:lnTo>
                    <a:pt x="2081" y="1647"/>
                  </a:lnTo>
                  <a:lnTo>
                    <a:pt x="2081" y="1648"/>
                  </a:lnTo>
                  <a:lnTo>
                    <a:pt x="2081" y="1647"/>
                  </a:lnTo>
                  <a:lnTo>
                    <a:pt x="2082" y="1647"/>
                  </a:lnTo>
                  <a:lnTo>
                    <a:pt x="2082" y="1649"/>
                  </a:lnTo>
                  <a:lnTo>
                    <a:pt x="2083" y="1649"/>
                  </a:lnTo>
                  <a:lnTo>
                    <a:pt x="2083" y="1650"/>
                  </a:lnTo>
                  <a:lnTo>
                    <a:pt x="2084" y="1650"/>
                  </a:lnTo>
                  <a:lnTo>
                    <a:pt x="2085" y="1650"/>
                  </a:lnTo>
                  <a:lnTo>
                    <a:pt x="2086" y="1650"/>
                  </a:lnTo>
                  <a:lnTo>
                    <a:pt x="2087" y="1650"/>
                  </a:lnTo>
                  <a:lnTo>
                    <a:pt x="2087" y="1648"/>
                  </a:lnTo>
                  <a:lnTo>
                    <a:pt x="2088" y="1648"/>
                  </a:lnTo>
                  <a:lnTo>
                    <a:pt x="2088" y="1649"/>
                  </a:lnTo>
                  <a:lnTo>
                    <a:pt x="2089" y="1649"/>
                  </a:lnTo>
                  <a:lnTo>
                    <a:pt x="2090" y="1649"/>
                  </a:lnTo>
                  <a:lnTo>
                    <a:pt x="2090" y="1650"/>
                  </a:lnTo>
                  <a:lnTo>
                    <a:pt x="2091" y="1649"/>
                  </a:lnTo>
                  <a:lnTo>
                    <a:pt x="2091" y="1647"/>
                  </a:lnTo>
                  <a:lnTo>
                    <a:pt x="2092" y="1647"/>
                  </a:lnTo>
                  <a:lnTo>
                    <a:pt x="2092" y="1646"/>
                  </a:lnTo>
                  <a:lnTo>
                    <a:pt x="2092" y="1647"/>
                  </a:lnTo>
                  <a:lnTo>
                    <a:pt x="2093" y="1647"/>
                  </a:lnTo>
                  <a:lnTo>
                    <a:pt x="2094" y="1647"/>
                  </a:lnTo>
                  <a:lnTo>
                    <a:pt x="2094" y="1648"/>
                  </a:lnTo>
                  <a:lnTo>
                    <a:pt x="2094" y="1649"/>
                  </a:lnTo>
                  <a:lnTo>
                    <a:pt x="2095" y="1649"/>
                  </a:lnTo>
                  <a:lnTo>
                    <a:pt x="2095" y="1650"/>
                  </a:lnTo>
                  <a:lnTo>
                    <a:pt x="2096" y="1650"/>
                  </a:lnTo>
                  <a:lnTo>
                    <a:pt x="2096" y="1651"/>
                  </a:lnTo>
                  <a:lnTo>
                    <a:pt x="2096" y="1650"/>
                  </a:lnTo>
                  <a:lnTo>
                    <a:pt x="2097" y="1650"/>
                  </a:lnTo>
                  <a:lnTo>
                    <a:pt x="2097" y="1651"/>
                  </a:lnTo>
                  <a:lnTo>
                    <a:pt x="2098" y="1650"/>
                  </a:lnTo>
                  <a:lnTo>
                    <a:pt x="2098" y="1648"/>
                  </a:lnTo>
                  <a:lnTo>
                    <a:pt x="2099" y="1648"/>
                  </a:lnTo>
                  <a:lnTo>
                    <a:pt x="2099" y="1644"/>
                  </a:lnTo>
                  <a:lnTo>
                    <a:pt x="2099" y="1645"/>
                  </a:lnTo>
                  <a:lnTo>
                    <a:pt x="2100" y="1645"/>
                  </a:lnTo>
                  <a:lnTo>
                    <a:pt x="2100" y="1650"/>
                  </a:lnTo>
                  <a:lnTo>
                    <a:pt x="2100" y="1649"/>
                  </a:lnTo>
                  <a:lnTo>
                    <a:pt x="2101" y="1649"/>
                  </a:lnTo>
                  <a:lnTo>
                    <a:pt x="2101" y="1650"/>
                  </a:lnTo>
                  <a:lnTo>
                    <a:pt x="2102" y="1649"/>
                  </a:lnTo>
                  <a:lnTo>
                    <a:pt x="2102" y="1648"/>
                  </a:lnTo>
                  <a:lnTo>
                    <a:pt x="2102" y="1649"/>
                  </a:lnTo>
                  <a:lnTo>
                    <a:pt x="2103" y="1649"/>
                  </a:lnTo>
                  <a:lnTo>
                    <a:pt x="2103" y="1650"/>
                  </a:lnTo>
                  <a:lnTo>
                    <a:pt x="2104" y="1649"/>
                  </a:lnTo>
                  <a:lnTo>
                    <a:pt x="2104" y="1646"/>
                  </a:lnTo>
                  <a:lnTo>
                    <a:pt x="2105" y="1646"/>
                  </a:lnTo>
                  <a:lnTo>
                    <a:pt x="2105" y="1649"/>
                  </a:lnTo>
                  <a:lnTo>
                    <a:pt x="2106" y="1649"/>
                  </a:lnTo>
                  <a:lnTo>
                    <a:pt x="2106" y="1650"/>
                  </a:lnTo>
                  <a:lnTo>
                    <a:pt x="2107" y="1650"/>
                  </a:lnTo>
                  <a:lnTo>
                    <a:pt x="2107" y="1651"/>
                  </a:lnTo>
                  <a:lnTo>
                    <a:pt x="2107" y="1650"/>
                  </a:lnTo>
                  <a:lnTo>
                    <a:pt x="2108" y="1650"/>
                  </a:lnTo>
                  <a:lnTo>
                    <a:pt x="2108" y="1651"/>
                  </a:lnTo>
                  <a:lnTo>
                    <a:pt x="2109" y="1650"/>
                  </a:lnTo>
                  <a:lnTo>
                    <a:pt x="2109" y="1649"/>
                  </a:lnTo>
                  <a:lnTo>
                    <a:pt x="2110" y="1649"/>
                  </a:lnTo>
                  <a:lnTo>
                    <a:pt x="2111" y="1649"/>
                  </a:lnTo>
                  <a:lnTo>
                    <a:pt x="2111" y="1648"/>
                  </a:lnTo>
                  <a:lnTo>
                    <a:pt x="2111" y="1649"/>
                  </a:lnTo>
                  <a:lnTo>
                    <a:pt x="2112" y="1649"/>
                  </a:lnTo>
                  <a:lnTo>
                    <a:pt x="2112" y="1650"/>
                  </a:lnTo>
                  <a:lnTo>
                    <a:pt x="2112" y="1649"/>
                  </a:lnTo>
                  <a:lnTo>
                    <a:pt x="2113" y="1649"/>
                  </a:lnTo>
                  <a:lnTo>
                    <a:pt x="2113" y="1650"/>
                  </a:lnTo>
                  <a:lnTo>
                    <a:pt x="2114" y="1649"/>
                  </a:lnTo>
                  <a:lnTo>
                    <a:pt x="2114" y="1647"/>
                  </a:lnTo>
                  <a:lnTo>
                    <a:pt x="2114" y="1648"/>
                  </a:lnTo>
                  <a:lnTo>
                    <a:pt x="2115" y="1648"/>
                  </a:lnTo>
                  <a:lnTo>
                    <a:pt x="2115" y="1646"/>
                  </a:lnTo>
                  <a:lnTo>
                    <a:pt x="2115" y="1649"/>
                  </a:lnTo>
                  <a:lnTo>
                    <a:pt x="2116" y="1649"/>
                  </a:lnTo>
                  <a:lnTo>
                    <a:pt x="2117" y="1649"/>
                  </a:lnTo>
                  <a:lnTo>
                    <a:pt x="2117" y="1650"/>
                  </a:lnTo>
                  <a:lnTo>
                    <a:pt x="2118" y="1650"/>
                  </a:lnTo>
                  <a:lnTo>
                    <a:pt x="2119" y="1650"/>
                  </a:lnTo>
                  <a:lnTo>
                    <a:pt x="2120" y="1650"/>
                  </a:lnTo>
                  <a:lnTo>
                    <a:pt x="2120" y="1647"/>
                  </a:lnTo>
                  <a:lnTo>
                    <a:pt x="2121" y="1647"/>
                  </a:lnTo>
                  <a:lnTo>
                    <a:pt x="2121" y="1646"/>
                  </a:lnTo>
                  <a:lnTo>
                    <a:pt x="2122" y="1646"/>
                  </a:lnTo>
                  <a:lnTo>
                    <a:pt x="2122" y="1649"/>
                  </a:lnTo>
                  <a:lnTo>
                    <a:pt x="2122" y="1648"/>
                  </a:lnTo>
                  <a:lnTo>
                    <a:pt x="2123" y="1648"/>
                  </a:lnTo>
                  <a:lnTo>
                    <a:pt x="2123" y="1649"/>
                  </a:lnTo>
                  <a:lnTo>
                    <a:pt x="2123" y="1648"/>
                  </a:lnTo>
                  <a:lnTo>
                    <a:pt x="2124" y="1648"/>
                  </a:lnTo>
                  <a:lnTo>
                    <a:pt x="2124" y="1649"/>
                  </a:lnTo>
                  <a:lnTo>
                    <a:pt x="2125" y="1649"/>
                  </a:lnTo>
                  <a:lnTo>
                    <a:pt x="2125" y="1650"/>
                  </a:lnTo>
                  <a:lnTo>
                    <a:pt x="2126" y="1650"/>
                  </a:lnTo>
                  <a:lnTo>
                    <a:pt x="2126" y="1651"/>
                  </a:lnTo>
                  <a:lnTo>
                    <a:pt x="2127" y="1650"/>
                  </a:lnTo>
                  <a:lnTo>
                    <a:pt x="2127" y="1646"/>
                  </a:lnTo>
                  <a:lnTo>
                    <a:pt x="2128" y="1646"/>
                  </a:lnTo>
                  <a:lnTo>
                    <a:pt x="2128" y="1649"/>
                  </a:lnTo>
                  <a:lnTo>
                    <a:pt x="2128" y="1650"/>
                  </a:lnTo>
                  <a:lnTo>
                    <a:pt x="2129" y="1650"/>
                  </a:lnTo>
                  <a:lnTo>
                    <a:pt x="2130" y="1650"/>
                  </a:lnTo>
                  <a:lnTo>
                    <a:pt x="2130" y="1649"/>
                  </a:lnTo>
                  <a:lnTo>
                    <a:pt x="2131" y="1649"/>
                  </a:lnTo>
                  <a:lnTo>
                    <a:pt x="2131" y="1648"/>
                  </a:lnTo>
                  <a:lnTo>
                    <a:pt x="2132" y="1648"/>
                  </a:lnTo>
                  <a:lnTo>
                    <a:pt x="2132" y="1647"/>
                  </a:lnTo>
                  <a:lnTo>
                    <a:pt x="2133" y="1647"/>
                  </a:lnTo>
                  <a:lnTo>
                    <a:pt x="2133" y="1648"/>
                  </a:lnTo>
                  <a:lnTo>
                    <a:pt x="2134" y="1647"/>
                  </a:lnTo>
                  <a:lnTo>
                    <a:pt x="2134" y="1646"/>
                  </a:lnTo>
                  <a:lnTo>
                    <a:pt x="2134" y="1648"/>
                  </a:lnTo>
                  <a:lnTo>
                    <a:pt x="2135" y="1648"/>
                  </a:lnTo>
                  <a:lnTo>
                    <a:pt x="2135" y="1649"/>
                  </a:lnTo>
                  <a:lnTo>
                    <a:pt x="2135" y="1648"/>
                  </a:lnTo>
                  <a:lnTo>
                    <a:pt x="2136" y="1648"/>
                  </a:lnTo>
                  <a:lnTo>
                    <a:pt x="2136" y="1649"/>
                  </a:lnTo>
                  <a:lnTo>
                    <a:pt x="2137" y="1648"/>
                  </a:lnTo>
                  <a:lnTo>
                    <a:pt x="2137" y="1646"/>
                  </a:lnTo>
                  <a:lnTo>
                    <a:pt x="2138" y="1646"/>
                  </a:lnTo>
                  <a:lnTo>
                    <a:pt x="2138" y="1643"/>
                  </a:lnTo>
                  <a:lnTo>
                    <a:pt x="2139" y="1643"/>
                  </a:lnTo>
                  <a:lnTo>
                    <a:pt x="2139" y="1641"/>
                  </a:lnTo>
                  <a:lnTo>
                    <a:pt x="2140" y="1641"/>
                  </a:lnTo>
                  <a:lnTo>
                    <a:pt x="2140" y="1647"/>
                  </a:lnTo>
                  <a:lnTo>
                    <a:pt x="2140" y="1649"/>
                  </a:lnTo>
                  <a:lnTo>
                    <a:pt x="2141" y="1649"/>
                  </a:lnTo>
                  <a:lnTo>
                    <a:pt x="2141" y="1650"/>
                  </a:lnTo>
                  <a:lnTo>
                    <a:pt x="2142" y="1650"/>
                  </a:lnTo>
                  <a:lnTo>
                    <a:pt x="2142" y="1648"/>
                  </a:lnTo>
                  <a:lnTo>
                    <a:pt x="2143" y="1648"/>
                  </a:lnTo>
                  <a:lnTo>
                    <a:pt x="2144" y="1648"/>
                  </a:lnTo>
                  <a:lnTo>
                    <a:pt x="2144" y="1649"/>
                  </a:lnTo>
                  <a:lnTo>
                    <a:pt x="2145" y="1649"/>
                  </a:lnTo>
                  <a:lnTo>
                    <a:pt x="2145" y="1650"/>
                  </a:lnTo>
                  <a:lnTo>
                    <a:pt x="2145" y="1649"/>
                  </a:lnTo>
                  <a:lnTo>
                    <a:pt x="2146" y="1649"/>
                  </a:lnTo>
                  <a:lnTo>
                    <a:pt x="2146" y="1650"/>
                  </a:lnTo>
                  <a:lnTo>
                    <a:pt x="2147" y="1649"/>
                  </a:lnTo>
                  <a:lnTo>
                    <a:pt x="2147" y="1650"/>
                  </a:lnTo>
                  <a:lnTo>
                    <a:pt x="2148" y="1650"/>
                  </a:lnTo>
                  <a:lnTo>
                    <a:pt x="2149" y="1650"/>
                  </a:lnTo>
                  <a:lnTo>
                    <a:pt x="2149" y="1648"/>
                  </a:lnTo>
                  <a:lnTo>
                    <a:pt x="2150" y="1648"/>
                  </a:lnTo>
                  <a:lnTo>
                    <a:pt x="2150" y="1646"/>
                  </a:lnTo>
                  <a:lnTo>
                    <a:pt x="2151" y="1646"/>
                  </a:lnTo>
                  <a:lnTo>
                    <a:pt x="2151" y="1644"/>
                  </a:lnTo>
                  <a:lnTo>
                    <a:pt x="2151" y="1645"/>
                  </a:lnTo>
                  <a:lnTo>
                    <a:pt x="2152" y="1645"/>
                  </a:lnTo>
                  <a:lnTo>
                    <a:pt x="2152" y="1649"/>
                  </a:lnTo>
                  <a:lnTo>
                    <a:pt x="2153" y="1649"/>
                  </a:lnTo>
                  <a:lnTo>
                    <a:pt x="2153" y="1651"/>
                  </a:lnTo>
                  <a:lnTo>
                    <a:pt x="2154" y="1651"/>
                  </a:lnTo>
                  <a:lnTo>
                    <a:pt x="2154" y="1648"/>
                  </a:lnTo>
                  <a:lnTo>
                    <a:pt x="2155" y="1648"/>
                  </a:lnTo>
                  <a:lnTo>
                    <a:pt x="2155" y="1644"/>
                  </a:lnTo>
                  <a:lnTo>
                    <a:pt x="2156" y="1644"/>
                  </a:lnTo>
                  <a:lnTo>
                    <a:pt x="2156" y="1646"/>
                  </a:lnTo>
                  <a:lnTo>
                    <a:pt x="2156" y="1647"/>
                  </a:lnTo>
                  <a:lnTo>
                    <a:pt x="2157" y="1647"/>
                  </a:lnTo>
                  <a:lnTo>
                    <a:pt x="2157" y="1649"/>
                  </a:lnTo>
                  <a:lnTo>
                    <a:pt x="2157" y="1650"/>
                  </a:lnTo>
                  <a:lnTo>
                    <a:pt x="2158" y="1650"/>
                  </a:lnTo>
                  <a:lnTo>
                    <a:pt x="2158" y="1651"/>
                  </a:lnTo>
                  <a:lnTo>
                    <a:pt x="2158" y="1650"/>
                  </a:lnTo>
                  <a:lnTo>
                    <a:pt x="2159" y="1650"/>
                  </a:lnTo>
                  <a:lnTo>
                    <a:pt x="2159" y="1651"/>
                  </a:lnTo>
                  <a:lnTo>
                    <a:pt x="2160" y="1650"/>
                  </a:lnTo>
                  <a:lnTo>
                    <a:pt x="2160" y="1648"/>
                  </a:lnTo>
                  <a:lnTo>
                    <a:pt x="2161" y="1648"/>
                  </a:lnTo>
                  <a:lnTo>
                    <a:pt x="2161" y="1647"/>
                  </a:lnTo>
                  <a:lnTo>
                    <a:pt x="2162" y="1647"/>
                  </a:lnTo>
                  <a:lnTo>
                    <a:pt x="2162" y="1648"/>
                  </a:lnTo>
                  <a:lnTo>
                    <a:pt x="2163" y="1648"/>
                  </a:lnTo>
                  <a:lnTo>
                    <a:pt x="2163" y="1649"/>
                  </a:lnTo>
                  <a:lnTo>
                    <a:pt x="2164" y="1648"/>
                  </a:lnTo>
                  <a:lnTo>
                    <a:pt x="2165" y="1648"/>
                  </a:lnTo>
                  <a:lnTo>
                    <a:pt x="2165" y="1650"/>
                  </a:lnTo>
                  <a:lnTo>
                    <a:pt x="2166" y="1650"/>
                  </a:lnTo>
                  <a:lnTo>
                    <a:pt x="2167" y="1650"/>
                  </a:lnTo>
                  <a:lnTo>
                    <a:pt x="2167" y="1648"/>
                  </a:lnTo>
                  <a:lnTo>
                    <a:pt x="2168" y="1648"/>
                  </a:lnTo>
                  <a:lnTo>
                    <a:pt x="2168" y="1649"/>
                  </a:lnTo>
                  <a:lnTo>
                    <a:pt x="2169" y="1649"/>
                  </a:lnTo>
                  <a:lnTo>
                    <a:pt x="2169" y="1651"/>
                  </a:lnTo>
                  <a:lnTo>
                    <a:pt x="2169" y="1650"/>
                  </a:lnTo>
                  <a:lnTo>
                    <a:pt x="2170" y="1650"/>
                  </a:lnTo>
                  <a:lnTo>
                    <a:pt x="2170" y="1651"/>
                  </a:lnTo>
                  <a:lnTo>
                    <a:pt x="2171" y="1650"/>
                  </a:lnTo>
                  <a:lnTo>
                    <a:pt x="2171" y="1647"/>
                  </a:lnTo>
                  <a:lnTo>
                    <a:pt x="2172" y="1647"/>
                  </a:lnTo>
                  <a:lnTo>
                    <a:pt x="2172" y="1643"/>
                  </a:lnTo>
                  <a:lnTo>
                    <a:pt x="2172" y="1644"/>
                  </a:lnTo>
                  <a:lnTo>
                    <a:pt x="2173" y="1644"/>
                  </a:lnTo>
                  <a:lnTo>
                    <a:pt x="2173" y="1648"/>
                  </a:lnTo>
                  <a:lnTo>
                    <a:pt x="2174" y="1648"/>
                  </a:lnTo>
                  <a:lnTo>
                    <a:pt x="2174" y="1650"/>
                  </a:lnTo>
                  <a:lnTo>
                    <a:pt x="2174" y="1649"/>
                  </a:lnTo>
                  <a:lnTo>
                    <a:pt x="2175" y="1649"/>
                  </a:lnTo>
                  <a:lnTo>
                    <a:pt x="2175" y="1650"/>
                  </a:lnTo>
                  <a:lnTo>
                    <a:pt x="2176" y="1649"/>
                  </a:lnTo>
                  <a:lnTo>
                    <a:pt x="2176" y="1647"/>
                  </a:lnTo>
                  <a:lnTo>
                    <a:pt x="2176" y="1648"/>
                  </a:lnTo>
                  <a:lnTo>
                    <a:pt x="2177" y="1648"/>
                  </a:lnTo>
                  <a:lnTo>
                    <a:pt x="2177" y="1649"/>
                  </a:lnTo>
                  <a:lnTo>
                    <a:pt x="2178" y="1648"/>
                  </a:lnTo>
                  <a:lnTo>
                    <a:pt x="2179" y="1648"/>
                  </a:lnTo>
                  <a:lnTo>
                    <a:pt x="2179" y="1650"/>
                  </a:lnTo>
                  <a:lnTo>
                    <a:pt x="2179" y="1649"/>
                  </a:lnTo>
                  <a:lnTo>
                    <a:pt x="2180" y="1649"/>
                  </a:lnTo>
                  <a:lnTo>
                    <a:pt x="2180" y="1650"/>
                  </a:lnTo>
                  <a:lnTo>
                    <a:pt x="2181" y="1649"/>
                  </a:lnTo>
                  <a:lnTo>
                    <a:pt x="2181" y="1648"/>
                  </a:lnTo>
                  <a:lnTo>
                    <a:pt x="2182" y="1648"/>
                  </a:lnTo>
                  <a:lnTo>
                    <a:pt x="2182" y="1649"/>
                  </a:lnTo>
                  <a:lnTo>
                    <a:pt x="2183" y="1649"/>
                  </a:lnTo>
                  <a:lnTo>
                    <a:pt x="2183" y="1650"/>
                  </a:lnTo>
                  <a:lnTo>
                    <a:pt x="2183" y="1649"/>
                  </a:lnTo>
                  <a:lnTo>
                    <a:pt x="2184" y="1649"/>
                  </a:lnTo>
                  <a:lnTo>
                    <a:pt x="2184" y="1650"/>
                  </a:lnTo>
                  <a:lnTo>
                    <a:pt x="2185" y="1649"/>
                  </a:lnTo>
                  <a:lnTo>
                    <a:pt x="2185" y="1648"/>
                  </a:lnTo>
                  <a:lnTo>
                    <a:pt x="2186" y="1648"/>
                  </a:lnTo>
                  <a:lnTo>
                    <a:pt x="2186" y="1647"/>
                  </a:lnTo>
                  <a:lnTo>
                    <a:pt x="2186" y="1648"/>
                  </a:lnTo>
                  <a:lnTo>
                    <a:pt x="2187" y="1648"/>
                  </a:lnTo>
                  <a:lnTo>
                    <a:pt x="2187" y="1649"/>
                  </a:lnTo>
                  <a:lnTo>
                    <a:pt x="2188" y="1649"/>
                  </a:lnTo>
                  <a:lnTo>
                    <a:pt x="2188" y="1650"/>
                  </a:lnTo>
                  <a:lnTo>
                    <a:pt x="2188" y="1649"/>
                  </a:lnTo>
                  <a:lnTo>
                    <a:pt x="2189" y="1649"/>
                  </a:lnTo>
                  <a:lnTo>
                    <a:pt x="2189" y="1650"/>
                  </a:lnTo>
                  <a:lnTo>
                    <a:pt x="2190" y="1649"/>
                  </a:lnTo>
                  <a:lnTo>
                    <a:pt x="2191" y="1649"/>
                  </a:lnTo>
                  <a:lnTo>
                    <a:pt x="2191" y="1651"/>
                  </a:lnTo>
                  <a:lnTo>
                    <a:pt x="2191" y="1650"/>
                  </a:lnTo>
                  <a:lnTo>
                    <a:pt x="2192" y="1650"/>
                  </a:lnTo>
                  <a:lnTo>
                    <a:pt x="2192" y="1651"/>
                  </a:lnTo>
                  <a:lnTo>
                    <a:pt x="2193" y="1650"/>
                  </a:lnTo>
                  <a:lnTo>
                    <a:pt x="2193" y="1649"/>
                  </a:lnTo>
                  <a:lnTo>
                    <a:pt x="2194" y="1649"/>
                  </a:lnTo>
                  <a:lnTo>
                    <a:pt x="2194" y="1647"/>
                  </a:lnTo>
                  <a:lnTo>
                    <a:pt x="2194" y="1648"/>
                  </a:lnTo>
                  <a:lnTo>
                    <a:pt x="2195" y="1648"/>
                  </a:lnTo>
                  <a:lnTo>
                    <a:pt x="2195" y="1649"/>
                  </a:lnTo>
                  <a:lnTo>
                    <a:pt x="2196" y="1649"/>
                  </a:lnTo>
                  <a:lnTo>
                    <a:pt x="2197" y="1649"/>
                  </a:lnTo>
                  <a:lnTo>
                    <a:pt x="2197" y="1650"/>
                  </a:lnTo>
                  <a:lnTo>
                    <a:pt x="2198" y="1650"/>
                  </a:lnTo>
                  <a:lnTo>
                    <a:pt x="2199" y="1650"/>
                  </a:lnTo>
                  <a:lnTo>
                    <a:pt x="2200" y="1650"/>
                  </a:lnTo>
                  <a:lnTo>
                    <a:pt x="2200" y="1649"/>
                  </a:lnTo>
                  <a:lnTo>
                    <a:pt x="2201" y="1649"/>
                  </a:lnTo>
                  <a:lnTo>
                    <a:pt x="2201" y="1648"/>
                  </a:lnTo>
                  <a:lnTo>
                    <a:pt x="2202" y="1648"/>
                  </a:lnTo>
                  <a:lnTo>
                    <a:pt x="2203" y="1648"/>
                  </a:lnTo>
                  <a:lnTo>
                    <a:pt x="2203" y="1649"/>
                  </a:lnTo>
                  <a:lnTo>
                    <a:pt x="2204" y="1649"/>
                  </a:lnTo>
                  <a:lnTo>
                    <a:pt x="2204" y="1650"/>
                  </a:lnTo>
                  <a:lnTo>
                    <a:pt x="2205" y="1650"/>
                  </a:lnTo>
                  <a:lnTo>
                    <a:pt x="2206" y="1650"/>
                  </a:lnTo>
                  <a:lnTo>
                    <a:pt x="2206" y="1648"/>
                  </a:lnTo>
                  <a:lnTo>
                    <a:pt x="2207" y="1648"/>
                  </a:lnTo>
                  <a:lnTo>
                    <a:pt x="2207" y="1646"/>
                  </a:lnTo>
                  <a:lnTo>
                    <a:pt x="2208" y="1646"/>
                  </a:lnTo>
                  <a:lnTo>
                    <a:pt x="2208" y="1648"/>
                  </a:lnTo>
                  <a:lnTo>
                    <a:pt x="2209" y="1648"/>
                  </a:lnTo>
                  <a:lnTo>
                    <a:pt x="2209" y="1650"/>
                  </a:lnTo>
                  <a:lnTo>
                    <a:pt x="2209" y="1651"/>
                  </a:lnTo>
                  <a:lnTo>
                    <a:pt x="2210" y="1651"/>
                  </a:lnTo>
                  <a:lnTo>
                    <a:pt x="2211" y="1651"/>
                  </a:lnTo>
                  <a:lnTo>
                    <a:pt x="2212" y="1651"/>
                  </a:lnTo>
                  <a:lnTo>
                    <a:pt x="2212" y="1649"/>
                  </a:lnTo>
                  <a:lnTo>
                    <a:pt x="2213" y="1649"/>
                  </a:lnTo>
                  <a:lnTo>
                    <a:pt x="2213" y="1648"/>
                  </a:lnTo>
                  <a:lnTo>
                    <a:pt x="2214" y="1648"/>
                  </a:lnTo>
                  <a:lnTo>
                    <a:pt x="2215" y="1648"/>
                  </a:lnTo>
                  <a:lnTo>
                    <a:pt x="2215" y="1649"/>
                  </a:lnTo>
                  <a:lnTo>
                    <a:pt x="2216" y="1649"/>
                  </a:lnTo>
                  <a:lnTo>
                    <a:pt x="2216" y="1650"/>
                  </a:lnTo>
                  <a:lnTo>
                    <a:pt x="2216" y="1649"/>
                  </a:lnTo>
                  <a:lnTo>
                    <a:pt x="2217" y="1649"/>
                  </a:lnTo>
                  <a:lnTo>
                    <a:pt x="2217" y="1650"/>
                  </a:lnTo>
                  <a:lnTo>
                    <a:pt x="2218" y="1649"/>
                  </a:lnTo>
                  <a:lnTo>
                    <a:pt x="2218" y="1645"/>
                  </a:lnTo>
                  <a:lnTo>
                    <a:pt x="2219" y="1645"/>
                  </a:lnTo>
                  <a:lnTo>
                    <a:pt x="2219" y="1638"/>
                  </a:lnTo>
                  <a:lnTo>
                    <a:pt x="2219" y="1639"/>
                  </a:lnTo>
                  <a:lnTo>
                    <a:pt x="2220" y="1639"/>
                  </a:lnTo>
                  <a:lnTo>
                    <a:pt x="2220" y="1636"/>
                  </a:lnTo>
                  <a:lnTo>
                    <a:pt x="2220" y="1641"/>
                  </a:lnTo>
                  <a:lnTo>
                    <a:pt x="2221" y="1641"/>
                  </a:lnTo>
                  <a:lnTo>
                    <a:pt x="2221" y="1649"/>
                  </a:lnTo>
                  <a:lnTo>
                    <a:pt x="2221" y="1650"/>
                  </a:lnTo>
                  <a:lnTo>
                    <a:pt x="2222" y="1650"/>
                  </a:lnTo>
                  <a:lnTo>
                    <a:pt x="2222" y="1651"/>
                  </a:lnTo>
                  <a:lnTo>
                    <a:pt x="2223" y="1651"/>
                  </a:lnTo>
                  <a:lnTo>
                    <a:pt x="2223" y="1646"/>
                  </a:lnTo>
                  <a:lnTo>
                    <a:pt x="2224" y="1646"/>
                  </a:lnTo>
                  <a:lnTo>
                    <a:pt x="2224" y="1640"/>
                  </a:lnTo>
                  <a:lnTo>
                    <a:pt x="2224" y="1641"/>
                  </a:lnTo>
                  <a:lnTo>
                    <a:pt x="2225" y="1641"/>
                  </a:lnTo>
                  <a:lnTo>
                    <a:pt x="2225" y="1645"/>
                  </a:lnTo>
                  <a:lnTo>
                    <a:pt x="2225" y="1646"/>
                  </a:lnTo>
                  <a:lnTo>
                    <a:pt x="2226" y="1646"/>
                  </a:lnTo>
                  <a:lnTo>
                    <a:pt x="2227" y="1646"/>
                  </a:lnTo>
                  <a:lnTo>
                    <a:pt x="2227" y="1648"/>
                  </a:lnTo>
                  <a:lnTo>
                    <a:pt x="2227" y="1649"/>
                  </a:lnTo>
                  <a:lnTo>
                    <a:pt x="2228" y="1649"/>
                  </a:lnTo>
                  <a:lnTo>
                    <a:pt x="2228" y="1650"/>
                  </a:lnTo>
                  <a:lnTo>
                    <a:pt x="2229" y="1649"/>
                  </a:lnTo>
                  <a:lnTo>
                    <a:pt x="2229" y="1647"/>
                  </a:lnTo>
                  <a:lnTo>
                    <a:pt x="2230" y="1647"/>
                  </a:lnTo>
                  <a:lnTo>
                    <a:pt x="2230" y="1649"/>
                  </a:lnTo>
                  <a:lnTo>
                    <a:pt x="2230" y="1650"/>
                  </a:lnTo>
                  <a:lnTo>
                    <a:pt x="2231" y="1650"/>
                  </a:lnTo>
                  <a:lnTo>
                    <a:pt x="2231" y="1651"/>
                  </a:lnTo>
                  <a:lnTo>
                    <a:pt x="2231" y="1650"/>
                  </a:lnTo>
                  <a:lnTo>
                    <a:pt x="2232" y="1650"/>
                  </a:lnTo>
                  <a:lnTo>
                    <a:pt x="2232" y="1651"/>
                  </a:lnTo>
                  <a:lnTo>
                    <a:pt x="2233" y="1650"/>
                  </a:lnTo>
                  <a:lnTo>
                    <a:pt x="2233" y="1648"/>
                  </a:lnTo>
                  <a:lnTo>
                    <a:pt x="2234" y="1648"/>
                  </a:lnTo>
                  <a:lnTo>
                    <a:pt x="2234" y="1649"/>
                  </a:lnTo>
                  <a:lnTo>
                    <a:pt x="2235" y="1649"/>
                  </a:lnTo>
                  <a:lnTo>
                    <a:pt x="2235" y="1650"/>
                  </a:lnTo>
                  <a:lnTo>
                    <a:pt x="2236" y="1649"/>
                  </a:lnTo>
                  <a:lnTo>
                    <a:pt x="2237" y="1649"/>
                  </a:lnTo>
                  <a:lnTo>
                    <a:pt x="2237" y="1650"/>
                  </a:lnTo>
                  <a:lnTo>
                    <a:pt x="2238" y="1650"/>
                  </a:lnTo>
                  <a:lnTo>
                    <a:pt x="2238" y="1651"/>
                  </a:lnTo>
                  <a:lnTo>
                    <a:pt x="2239" y="1651"/>
                  </a:lnTo>
                  <a:lnTo>
                    <a:pt x="2240" y="1651"/>
                  </a:lnTo>
                  <a:lnTo>
                    <a:pt x="2240" y="1648"/>
                  </a:lnTo>
                  <a:lnTo>
                    <a:pt x="2241" y="1648"/>
                  </a:lnTo>
                  <a:lnTo>
                    <a:pt x="2241" y="1647"/>
                  </a:lnTo>
                  <a:lnTo>
                    <a:pt x="2242" y="1647"/>
                  </a:lnTo>
                  <a:lnTo>
                    <a:pt x="2242" y="1648"/>
                  </a:lnTo>
                  <a:lnTo>
                    <a:pt x="2242" y="1649"/>
                  </a:lnTo>
                  <a:lnTo>
                    <a:pt x="2243" y="1649"/>
                  </a:lnTo>
                  <a:lnTo>
                    <a:pt x="2243" y="1650"/>
                  </a:lnTo>
                  <a:lnTo>
                    <a:pt x="2243" y="1649"/>
                  </a:lnTo>
                  <a:lnTo>
                    <a:pt x="2244" y="1649"/>
                  </a:lnTo>
                  <a:lnTo>
                    <a:pt x="2244" y="1650"/>
                  </a:lnTo>
                  <a:lnTo>
                    <a:pt x="2245" y="1649"/>
                  </a:lnTo>
                  <a:lnTo>
                    <a:pt x="2246" y="1649"/>
                  </a:lnTo>
                  <a:lnTo>
                    <a:pt x="2246" y="1648"/>
                  </a:lnTo>
                  <a:lnTo>
                    <a:pt x="2247" y="1648"/>
                  </a:lnTo>
                  <a:lnTo>
                    <a:pt x="2247" y="1650"/>
                  </a:lnTo>
                  <a:lnTo>
                    <a:pt x="2247" y="1649"/>
                  </a:lnTo>
                  <a:lnTo>
                    <a:pt x="2248" y="1649"/>
                  </a:lnTo>
                  <a:lnTo>
                    <a:pt x="2248" y="1650"/>
                  </a:lnTo>
                  <a:lnTo>
                    <a:pt x="2249" y="1649"/>
                  </a:lnTo>
                  <a:lnTo>
                    <a:pt x="2249" y="1648"/>
                  </a:lnTo>
                  <a:lnTo>
                    <a:pt x="2250" y="1648"/>
                  </a:lnTo>
                  <a:lnTo>
                    <a:pt x="2250" y="1649"/>
                  </a:lnTo>
                  <a:lnTo>
                    <a:pt x="2250" y="1650"/>
                  </a:lnTo>
                  <a:lnTo>
                    <a:pt x="2251" y="1650"/>
                  </a:lnTo>
                  <a:lnTo>
                    <a:pt x="2252" y="1650"/>
                  </a:lnTo>
                  <a:lnTo>
                    <a:pt x="2252" y="1641"/>
                  </a:lnTo>
                  <a:lnTo>
                    <a:pt x="2253" y="1641"/>
                  </a:lnTo>
                  <a:lnTo>
                    <a:pt x="2253" y="1634"/>
                  </a:lnTo>
                  <a:lnTo>
                    <a:pt x="2253" y="1635"/>
                  </a:lnTo>
                  <a:lnTo>
                    <a:pt x="2254" y="1635"/>
                  </a:lnTo>
                  <a:lnTo>
                    <a:pt x="2254" y="1641"/>
                  </a:lnTo>
                  <a:lnTo>
                    <a:pt x="2254" y="1643"/>
                  </a:lnTo>
                  <a:lnTo>
                    <a:pt x="2255" y="1643"/>
                  </a:lnTo>
                  <a:lnTo>
                    <a:pt x="2255" y="1647"/>
                  </a:lnTo>
                  <a:lnTo>
                    <a:pt x="2255" y="1648"/>
                  </a:lnTo>
                  <a:lnTo>
                    <a:pt x="2256" y="1648"/>
                  </a:lnTo>
                  <a:lnTo>
                    <a:pt x="2256" y="1649"/>
                  </a:lnTo>
                  <a:lnTo>
                    <a:pt x="2257" y="1649"/>
                  </a:lnTo>
                  <a:lnTo>
                    <a:pt x="2258" y="1649"/>
                  </a:lnTo>
                  <a:lnTo>
                    <a:pt x="2258" y="1647"/>
                  </a:lnTo>
                  <a:lnTo>
                    <a:pt x="2259" y="1647"/>
                  </a:lnTo>
                  <a:lnTo>
                    <a:pt x="2259" y="1645"/>
                  </a:lnTo>
                  <a:lnTo>
                    <a:pt x="2259" y="1646"/>
                  </a:lnTo>
                  <a:lnTo>
                    <a:pt x="2260" y="1646"/>
                  </a:lnTo>
                  <a:lnTo>
                    <a:pt x="2260" y="1650"/>
                  </a:lnTo>
                  <a:lnTo>
                    <a:pt x="2261" y="1650"/>
                  </a:lnTo>
                  <a:lnTo>
                    <a:pt x="2262" y="1650"/>
                  </a:lnTo>
                  <a:lnTo>
                    <a:pt x="2262" y="1649"/>
                  </a:lnTo>
                  <a:lnTo>
                    <a:pt x="2263" y="1649"/>
                  </a:lnTo>
                  <a:lnTo>
                    <a:pt x="2263" y="1648"/>
                  </a:lnTo>
                  <a:lnTo>
                    <a:pt x="2264" y="1648"/>
                  </a:lnTo>
                  <a:lnTo>
                    <a:pt x="2264" y="1647"/>
                  </a:lnTo>
                  <a:lnTo>
                    <a:pt x="2265" y="1647"/>
                  </a:lnTo>
                  <a:lnTo>
                    <a:pt x="2266" y="1647"/>
                  </a:lnTo>
                  <a:lnTo>
                    <a:pt x="2266" y="1649"/>
                  </a:lnTo>
                  <a:lnTo>
                    <a:pt x="2267" y="1649"/>
                  </a:lnTo>
                  <a:lnTo>
                    <a:pt x="2267" y="1650"/>
                  </a:lnTo>
                  <a:lnTo>
                    <a:pt x="2267" y="1649"/>
                  </a:lnTo>
                  <a:lnTo>
                    <a:pt x="2268" y="1649"/>
                  </a:lnTo>
                  <a:lnTo>
                    <a:pt x="2268" y="1650"/>
                  </a:lnTo>
                  <a:lnTo>
                    <a:pt x="2269" y="1649"/>
                  </a:lnTo>
                  <a:lnTo>
                    <a:pt x="2269" y="1648"/>
                  </a:lnTo>
                  <a:lnTo>
                    <a:pt x="2270" y="1648"/>
                  </a:lnTo>
                  <a:lnTo>
                    <a:pt x="2271" y="1648"/>
                  </a:lnTo>
                  <a:lnTo>
                    <a:pt x="2271" y="1645"/>
                  </a:lnTo>
                  <a:lnTo>
                    <a:pt x="2272" y="1645"/>
                  </a:lnTo>
                  <a:lnTo>
                    <a:pt x="2272" y="1646"/>
                  </a:lnTo>
                  <a:lnTo>
                    <a:pt x="2273" y="1646"/>
                  </a:lnTo>
                  <a:lnTo>
                    <a:pt x="2273" y="1649"/>
                  </a:lnTo>
                  <a:lnTo>
                    <a:pt x="2273" y="1650"/>
                  </a:lnTo>
                  <a:lnTo>
                    <a:pt x="2274" y="1650"/>
                  </a:lnTo>
                  <a:lnTo>
                    <a:pt x="2275" y="1650"/>
                  </a:lnTo>
                  <a:lnTo>
                    <a:pt x="2276" y="1650"/>
                  </a:lnTo>
                  <a:lnTo>
                    <a:pt x="2277" y="1650"/>
                  </a:lnTo>
                  <a:lnTo>
                    <a:pt x="2277" y="1649"/>
                  </a:lnTo>
                  <a:lnTo>
                    <a:pt x="2278" y="1649"/>
                  </a:lnTo>
                  <a:lnTo>
                    <a:pt x="2279" y="1649"/>
                  </a:lnTo>
                  <a:lnTo>
                    <a:pt x="2280" y="1649"/>
                  </a:lnTo>
                  <a:lnTo>
                    <a:pt x="2280" y="1651"/>
                  </a:lnTo>
                  <a:lnTo>
                    <a:pt x="2280" y="1649"/>
                  </a:lnTo>
                  <a:lnTo>
                    <a:pt x="2281" y="1649"/>
                  </a:lnTo>
                  <a:lnTo>
                    <a:pt x="2281" y="1651"/>
                  </a:lnTo>
                  <a:lnTo>
                    <a:pt x="2282" y="1649"/>
                  </a:lnTo>
                  <a:lnTo>
                    <a:pt x="2282" y="1646"/>
                  </a:lnTo>
                  <a:lnTo>
                    <a:pt x="2283" y="1646"/>
                  </a:lnTo>
                  <a:lnTo>
                    <a:pt x="2283" y="1647"/>
                  </a:lnTo>
                  <a:lnTo>
                    <a:pt x="2284" y="1647"/>
                  </a:lnTo>
                  <a:lnTo>
                    <a:pt x="2284" y="1650"/>
                  </a:lnTo>
                  <a:lnTo>
                    <a:pt x="2285" y="1650"/>
                  </a:lnTo>
                  <a:lnTo>
                    <a:pt x="2285" y="1651"/>
                  </a:lnTo>
                  <a:lnTo>
                    <a:pt x="2286" y="1650"/>
                  </a:lnTo>
                  <a:lnTo>
                    <a:pt x="2286" y="1647"/>
                  </a:lnTo>
                  <a:lnTo>
                    <a:pt x="2287" y="1647"/>
                  </a:lnTo>
                  <a:lnTo>
                    <a:pt x="2287" y="1646"/>
                  </a:lnTo>
                  <a:lnTo>
                    <a:pt x="2288" y="1646"/>
                  </a:lnTo>
                  <a:lnTo>
                    <a:pt x="2288" y="1648"/>
                  </a:lnTo>
                  <a:lnTo>
                    <a:pt x="2289" y="1648"/>
                  </a:lnTo>
                  <a:lnTo>
                    <a:pt x="2289" y="1649"/>
                  </a:lnTo>
                  <a:lnTo>
                    <a:pt x="2290" y="1648"/>
                  </a:lnTo>
                  <a:lnTo>
                    <a:pt x="2290" y="1647"/>
                  </a:lnTo>
                  <a:lnTo>
                    <a:pt x="2290" y="1648"/>
                  </a:lnTo>
                  <a:lnTo>
                    <a:pt x="2291" y="1648"/>
                  </a:lnTo>
                  <a:lnTo>
                    <a:pt x="2291" y="1650"/>
                  </a:lnTo>
                  <a:lnTo>
                    <a:pt x="2292" y="1650"/>
                  </a:lnTo>
                  <a:lnTo>
                    <a:pt x="2292" y="1647"/>
                  </a:lnTo>
                  <a:lnTo>
                    <a:pt x="2293" y="1647"/>
                  </a:lnTo>
                  <a:lnTo>
                    <a:pt x="2293" y="1646"/>
                  </a:lnTo>
                  <a:lnTo>
                    <a:pt x="2293" y="1647"/>
                  </a:lnTo>
                  <a:lnTo>
                    <a:pt x="2294" y="1647"/>
                  </a:lnTo>
                  <a:lnTo>
                    <a:pt x="2294" y="1649"/>
                  </a:lnTo>
                  <a:lnTo>
                    <a:pt x="2295" y="1649"/>
                  </a:lnTo>
                  <a:lnTo>
                    <a:pt x="2296" y="1649"/>
                  </a:lnTo>
                  <a:lnTo>
                    <a:pt x="2296" y="1651"/>
                  </a:lnTo>
                  <a:lnTo>
                    <a:pt x="2296" y="1650"/>
                  </a:lnTo>
                  <a:lnTo>
                    <a:pt x="2297" y="1650"/>
                  </a:lnTo>
                  <a:lnTo>
                    <a:pt x="2297" y="1651"/>
                  </a:lnTo>
                  <a:lnTo>
                    <a:pt x="2298" y="1650"/>
                  </a:lnTo>
                  <a:lnTo>
                    <a:pt x="2298" y="1648"/>
                  </a:lnTo>
                  <a:lnTo>
                    <a:pt x="2299" y="1648"/>
                  </a:lnTo>
                  <a:lnTo>
                    <a:pt x="2299" y="1645"/>
                  </a:lnTo>
                  <a:lnTo>
                    <a:pt x="2300" y="1645"/>
                  </a:lnTo>
                  <a:lnTo>
                    <a:pt x="2300" y="1648"/>
                  </a:lnTo>
                  <a:lnTo>
                    <a:pt x="2301" y="1648"/>
                  </a:lnTo>
                  <a:lnTo>
                    <a:pt x="2301" y="1650"/>
                  </a:lnTo>
                  <a:lnTo>
                    <a:pt x="2302" y="1650"/>
                  </a:lnTo>
                  <a:lnTo>
                    <a:pt x="2302" y="1651"/>
                  </a:lnTo>
                  <a:lnTo>
                    <a:pt x="2303" y="1650"/>
                  </a:lnTo>
                  <a:lnTo>
                    <a:pt x="2303" y="1649"/>
                  </a:lnTo>
                  <a:lnTo>
                    <a:pt x="2303" y="1650"/>
                  </a:lnTo>
                  <a:lnTo>
                    <a:pt x="2304" y="1650"/>
                  </a:lnTo>
                  <a:lnTo>
                    <a:pt x="2304" y="1648"/>
                  </a:lnTo>
                  <a:lnTo>
                    <a:pt x="2305" y="1648"/>
                  </a:lnTo>
                  <a:lnTo>
                    <a:pt x="2305" y="1646"/>
                  </a:lnTo>
                  <a:lnTo>
                    <a:pt x="2306" y="1646"/>
                  </a:lnTo>
                  <a:lnTo>
                    <a:pt x="2306" y="1644"/>
                  </a:lnTo>
                  <a:lnTo>
                    <a:pt x="2307" y="1644"/>
                  </a:lnTo>
                  <a:lnTo>
                    <a:pt x="2307" y="1647"/>
                  </a:lnTo>
                  <a:lnTo>
                    <a:pt x="2307" y="1648"/>
                  </a:lnTo>
                  <a:lnTo>
                    <a:pt x="2308" y="1648"/>
                  </a:lnTo>
                  <a:lnTo>
                    <a:pt x="2308" y="1649"/>
                  </a:lnTo>
                  <a:lnTo>
                    <a:pt x="2309" y="1649"/>
                  </a:lnTo>
                  <a:lnTo>
                    <a:pt x="2310" y="1649"/>
                  </a:lnTo>
                  <a:lnTo>
                    <a:pt x="2310" y="1650"/>
                  </a:lnTo>
                  <a:lnTo>
                    <a:pt x="2311" y="1649"/>
                  </a:lnTo>
                  <a:lnTo>
                    <a:pt x="2312" y="1649"/>
                  </a:lnTo>
                  <a:lnTo>
                    <a:pt x="2312" y="1648"/>
                  </a:lnTo>
                  <a:lnTo>
                    <a:pt x="2312" y="1649"/>
                  </a:lnTo>
                  <a:lnTo>
                    <a:pt x="2313" y="1649"/>
                  </a:lnTo>
                  <a:lnTo>
                    <a:pt x="2313" y="1650"/>
                  </a:lnTo>
                  <a:lnTo>
                    <a:pt x="2313" y="1651"/>
                  </a:lnTo>
                  <a:lnTo>
                    <a:pt x="2314" y="1651"/>
                  </a:lnTo>
                  <a:lnTo>
                    <a:pt x="2315" y="1651"/>
                  </a:lnTo>
                  <a:lnTo>
                    <a:pt x="2315" y="1647"/>
                  </a:lnTo>
                  <a:lnTo>
                    <a:pt x="2316" y="1647"/>
                  </a:lnTo>
                  <a:lnTo>
                    <a:pt x="2316" y="1645"/>
                  </a:lnTo>
                  <a:lnTo>
                    <a:pt x="2316" y="1646"/>
                  </a:lnTo>
                  <a:lnTo>
                    <a:pt x="2317" y="1646"/>
                  </a:lnTo>
                  <a:lnTo>
                    <a:pt x="2317" y="1647"/>
                  </a:lnTo>
                  <a:lnTo>
                    <a:pt x="2317" y="1648"/>
                  </a:lnTo>
                  <a:lnTo>
                    <a:pt x="2318" y="1648"/>
                  </a:lnTo>
                  <a:lnTo>
                    <a:pt x="2318" y="1649"/>
                  </a:lnTo>
                  <a:lnTo>
                    <a:pt x="2319" y="1648"/>
                  </a:lnTo>
                  <a:lnTo>
                    <a:pt x="2320" y="1648"/>
                  </a:lnTo>
                  <a:lnTo>
                    <a:pt x="2320" y="1649"/>
                  </a:lnTo>
                  <a:lnTo>
                    <a:pt x="2321" y="1649"/>
                  </a:lnTo>
                  <a:lnTo>
                    <a:pt x="2322" y="1649"/>
                  </a:lnTo>
                  <a:lnTo>
                    <a:pt x="2322" y="1650"/>
                  </a:lnTo>
                  <a:lnTo>
                    <a:pt x="2323" y="1650"/>
                  </a:lnTo>
                  <a:lnTo>
                    <a:pt x="2324" y="1650"/>
                  </a:lnTo>
                  <a:lnTo>
                    <a:pt x="2325" y="1650"/>
                  </a:lnTo>
                  <a:lnTo>
                    <a:pt x="2325" y="1649"/>
                  </a:lnTo>
                  <a:lnTo>
                    <a:pt x="2326" y="1649"/>
                  </a:lnTo>
                  <a:lnTo>
                    <a:pt x="2326" y="1648"/>
                  </a:lnTo>
                  <a:lnTo>
                    <a:pt x="2326" y="1649"/>
                  </a:lnTo>
                  <a:lnTo>
                    <a:pt x="2327" y="1649"/>
                  </a:lnTo>
                  <a:lnTo>
                    <a:pt x="2327" y="1650"/>
                  </a:lnTo>
                  <a:lnTo>
                    <a:pt x="2328" y="1650"/>
                  </a:lnTo>
                  <a:lnTo>
                    <a:pt x="2329" y="1650"/>
                  </a:lnTo>
                  <a:lnTo>
                    <a:pt x="2330" y="1650"/>
                  </a:lnTo>
                  <a:lnTo>
                    <a:pt x="2331" y="1650"/>
                  </a:lnTo>
                  <a:lnTo>
                    <a:pt x="2332" y="1650"/>
                  </a:lnTo>
                  <a:lnTo>
                    <a:pt x="2332" y="1649"/>
                  </a:lnTo>
                  <a:lnTo>
                    <a:pt x="2333" y="1649"/>
                  </a:lnTo>
                  <a:lnTo>
                    <a:pt x="2333" y="1650"/>
                  </a:lnTo>
                  <a:lnTo>
                    <a:pt x="2334" y="1650"/>
                  </a:lnTo>
                  <a:lnTo>
                    <a:pt x="2335" y="1650"/>
                  </a:lnTo>
                  <a:lnTo>
                    <a:pt x="2335" y="1649"/>
                  </a:lnTo>
                  <a:lnTo>
                    <a:pt x="2336" y="1649"/>
                  </a:lnTo>
                  <a:lnTo>
                    <a:pt x="2336" y="1651"/>
                  </a:lnTo>
                  <a:lnTo>
                    <a:pt x="2337" y="1651"/>
                  </a:lnTo>
                  <a:lnTo>
                    <a:pt x="2337" y="1652"/>
                  </a:lnTo>
                  <a:lnTo>
                    <a:pt x="2338" y="1652"/>
                  </a:lnTo>
                  <a:lnTo>
                    <a:pt x="2338" y="1650"/>
                  </a:lnTo>
                  <a:lnTo>
                    <a:pt x="2339" y="1650"/>
                  </a:lnTo>
                  <a:lnTo>
                    <a:pt x="2339" y="1648"/>
                  </a:lnTo>
                  <a:lnTo>
                    <a:pt x="2339" y="1649"/>
                  </a:lnTo>
                  <a:lnTo>
                    <a:pt x="2340" y="1649"/>
                  </a:lnTo>
                  <a:lnTo>
                    <a:pt x="2341" y="1649"/>
                  </a:lnTo>
                  <a:lnTo>
                    <a:pt x="2341" y="1650"/>
                  </a:lnTo>
                  <a:lnTo>
                    <a:pt x="2342" y="1650"/>
                  </a:lnTo>
                  <a:lnTo>
                    <a:pt x="2343" y="1650"/>
                  </a:lnTo>
                  <a:lnTo>
                    <a:pt x="2343" y="1649"/>
                  </a:lnTo>
                  <a:lnTo>
                    <a:pt x="2344" y="1649"/>
                  </a:lnTo>
                  <a:lnTo>
                    <a:pt x="2344" y="1648"/>
                  </a:lnTo>
                  <a:lnTo>
                    <a:pt x="2345" y="1648"/>
                  </a:lnTo>
                  <a:lnTo>
                    <a:pt x="2346" y="1648"/>
                  </a:lnTo>
                  <a:lnTo>
                    <a:pt x="2346" y="1649"/>
                  </a:lnTo>
                  <a:lnTo>
                    <a:pt x="2346" y="1648"/>
                  </a:lnTo>
                  <a:lnTo>
                    <a:pt x="2347" y="1648"/>
                  </a:lnTo>
                  <a:lnTo>
                    <a:pt x="2347" y="1649"/>
                  </a:lnTo>
                  <a:lnTo>
                    <a:pt x="2347" y="1648"/>
                  </a:lnTo>
                  <a:lnTo>
                    <a:pt x="2348" y="1648"/>
                  </a:lnTo>
                  <a:lnTo>
                    <a:pt x="2348" y="1650"/>
                  </a:lnTo>
                  <a:lnTo>
                    <a:pt x="2348" y="1648"/>
                  </a:lnTo>
                  <a:lnTo>
                    <a:pt x="2349" y="1648"/>
                  </a:lnTo>
                  <a:lnTo>
                    <a:pt x="2349" y="1650"/>
                  </a:lnTo>
                  <a:lnTo>
                    <a:pt x="2350" y="1648"/>
                  </a:lnTo>
                  <a:lnTo>
                    <a:pt x="2350" y="1643"/>
                  </a:lnTo>
                  <a:lnTo>
                    <a:pt x="2351" y="1643"/>
                  </a:lnTo>
                  <a:lnTo>
                    <a:pt x="2352" y="1643"/>
                  </a:lnTo>
                  <a:lnTo>
                    <a:pt x="2352" y="1642"/>
                  </a:lnTo>
                  <a:lnTo>
                    <a:pt x="2353" y="1642"/>
                  </a:lnTo>
                  <a:lnTo>
                    <a:pt x="2353" y="1644"/>
                  </a:lnTo>
                  <a:lnTo>
                    <a:pt x="2353" y="1645"/>
                  </a:lnTo>
                  <a:lnTo>
                    <a:pt x="2354" y="1645"/>
                  </a:lnTo>
                  <a:lnTo>
                    <a:pt x="2354" y="1648"/>
                  </a:lnTo>
                  <a:lnTo>
                    <a:pt x="2354" y="1646"/>
                  </a:lnTo>
                  <a:lnTo>
                    <a:pt x="2355" y="1646"/>
                  </a:lnTo>
                  <a:lnTo>
                    <a:pt x="2355" y="1648"/>
                  </a:lnTo>
                  <a:lnTo>
                    <a:pt x="2355" y="1646"/>
                  </a:lnTo>
                  <a:lnTo>
                    <a:pt x="2356" y="1646"/>
                  </a:lnTo>
                  <a:lnTo>
                    <a:pt x="2356" y="1647"/>
                  </a:lnTo>
                  <a:lnTo>
                    <a:pt x="2357" y="1647"/>
                  </a:lnTo>
                  <a:lnTo>
                    <a:pt x="2357" y="1648"/>
                  </a:lnTo>
                  <a:lnTo>
                    <a:pt x="2358" y="1647"/>
                  </a:lnTo>
                  <a:lnTo>
                    <a:pt x="2358" y="1646"/>
                  </a:lnTo>
                  <a:lnTo>
                    <a:pt x="2359" y="1646"/>
                  </a:lnTo>
                  <a:lnTo>
                    <a:pt x="2360" y="1646"/>
                  </a:lnTo>
                  <a:lnTo>
                    <a:pt x="2360" y="1647"/>
                  </a:lnTo>
                  <a:lnTo>
                    <a:pt x="2361" y="1647"/>
                  </a:lnTo>
                  <a:lnTo>
                    <a:pt x="2361" y="1648"/>
                  </a:lnTo>
                  <a:lnTo>
                    <a:pt x="2362" y="1647"/>
                  </a:lnTo>
                  <a:lnTo>
                    <a:pt x="2362" y="1645"/>
                  </a:lnTo>
                  <a:lnTo>
                    <a:pt x="2363" y="1645"/>
                  </a:lnTo>
                  <a:lnTo>
                    <a:pt x="2363" y="1646"/>
                  </a:lnTo>
                  <a:lnTo>
                    <a:pt x="2363" y="1647"/>
                  </a:lnTo>
                  <a:lnTo>
                    <a:pt x="2364" y="1647"/>
                  </a:lnTo>
                  <a:lnTo>
                    <a:pt x="2364" y="1648"/>
                  </a:lnTo>
                  <a:lnTo>
                    <a:pt x="2364" y="1649"/>
                  </a:lnTo>
                  <a:lnTo>
                    <a:pt x="2365" y="1649"/>
                  </a:lnTo>
                  <a:lnTo>
                    <a:pt x="2365" y="1651"/>
                  </a:lnTo>
                  <a:lnTo>
                    <a:pt x="2366" y="1651"/>
                  </a:lnTo>
                  <a:lnTo>
                    <a:pt x="2367" y="1651"/>
                  </a:lnTo>
                  <a:lnTo>
                    <a:pt x="2368" y="1651"/>
                  </a:lnTo>
                  <a:lnTo>
                    <a:pt x="2368" y="1650"/>
                  </a:lnTo>
                  <a:lnTo>
                    <a:pt x="2369" y="1650"/>
                  </a:lnTo>
                  <a:lnTo>
                    <a:pt x="2369" y="1649"/>
                  </a:lnTo>
                  <a:lnTo>
                    <a:pt x="2370" y="1649"/>
                  </a:lnTo>
                  <a:lnTo>
                    <a:pt x="2371" y="1649"/>
                  </a:lnTo>
                  <a:lnTo>
                    <a:pt x="2371" y="1647"/>
                  </a:lnTo>
                  <a:lnTo>
                    <a:pt x="2372" y="1647"/>
                  </a:lnTo>
                  <a:lnTo>
                    <a:pt x="2372" y="1648"/>
                  </a:lnTo>
                  <a:lnTo>
                    <a:pt x="2373" y="1648"/>
                  </a:lnTo>
                  <a:lnTo>
                    <a:pt x="2373" y="1649"/>
                  </a:lnTo>
                  <a:lnTo>
                    <a:pt x="2374" y="1648"/>
                  </a:lnTo>
                  <a:lnTo>
                    <a:pt x="2374" y="1644"/>
                  </a:lnTo>
                  <a:lnTo>
                    <a:pt x="2375" y="1644"/>
                  </a:lnTo>
                  <a:lnTo>
                    <a:pt x="2375" y="1634"/>
                  </a:lnTo>
                  <a:lnTo>
                    <a:pt x="2375" y="1639"/>
                  </a:lnTo>
                  <a:lnTo>
                    <a:pt x="2376" y="1639"/>
                  </a:lnTo>
                  <a:lnTo>
                    <a:pt x="2376" y="1633"/>
                  </a:lnTo>
                  <a:lnTo>
                    <a:pt x="2376" y="1641"/>
                  </a:lnTo>
                  <a:lnTo>
                    <a:pt x="2377" y="1641"/>
                  </a:lnTo>
                  <a:lnTo>
                    <a:pt x="2377" y="1645"/>
                  </a:lnTo>
                  <a:lnTo>
                    <a:pt x="2377" y="1646"/>
                  </a:lnTo>
                  <a:lnTo>
                    <a:pt x="2378" y="1646"/>
                  </a:lnTo>
                  <a:lnTo>
                    <a:pt x="2379" y="1646"/>
                  </a:lnTo>
                  <a:lnTo>
                    <a:pt x="2379" y="1647"/>
                  </a:lnTo>
                  <a:lnTo>
                    <a:pt x="2379" y="1646"/>
                  </a:lnTo>
                  <a:lnTo>
                    <a:pt x="2380" y="1646"/>
                  </a:lnTo>
                  <a:lnTo>
                    <a:pt x="2380" y="1648"/>
                  </a:lnTo>
                  <a:lnTo>
                    <a:pt x="2381" y="1646"/>
                  </a:lnTo>
                  <a:lnTo>
                    <a:pt x="2381" y="1645"/>
                  </a:lnTo>
                  <a:lnTo>
                    <a:pt x="2382" y="1645"/>
                  </a:lnTo>
                  <a:lnTo>
                    <a:pt x="2382" y="1647"/>
                  </a:lnTo>
                  <a:lnTo>
                    <a:pt x="2382" y="1646"/>
                  </a:lnTo>
                  <a:lnTo>
                    <a:pt x="2383" y="1646"/>
                  </a:lnTo>
                  <a:lnTo>
                    <a:pt x="2383" y="1647"/>
                  </a:lnTo>
                  <a:lnTo>
                    <a:pt x="2384" y="1646"/>
                  </a:lnTo>
                  <a:lnTo>
                    <a:pt x="2385" y="1646"/>
                  </a:lnTo>
                  <a:lnTo>
                    <a:pt x="2385" y="1645"/>
                  </a:lnTo>
                  <a:lnTo>
                    <a:pt x="2386" y="1645"/>
                  </a:lnTo>
                  <a:lnTo>
                    <a:pt x="2386" y="1643"/>
                  </a:lnTo>
                  <a:lnTo>
                    <a:pt x="2387" y="1643"/>
                  </a:lnTo>
                  <a:lnTo>
                    <a:pt x="2387" y="1645"/>
                  </a:lnTo>
                  <a:lnTo>
                    <a:pt x="2387" y="1646"/>
                  </a:lnTo>
                  <a:lnTo>
                    <a:pt x="2388" y="1646"/>
                  </a:lnTo>
                  <a:lnTo>
                    <a:pt x="2388" y="1651"/>
                  </a:lnTo>
                  <a:lnTo>
                    <a:pt x="2388" y="1649"/>
                  </a:lnTo>
                  <a:lnTo>
                    <a:pt x="2389" y="1649"/>
                  </a:lnTo>
                  <a:lnTo>
                    <a:pt x="2389" y="1651"/>
                  </a:lnTo>
                  <a:lnTo>
                    <a:pt x="2390" y="1649"/>
                  </a:lnTo>
                  <a:lnTo>
                    <a:pt x="2390" y="1646"/>
                  </a:lnTo>
                  <a:lnTo>
                    <a:pt x="2391" y="1646"/>
                  </a:lnTo>
                  <a:lnTo>
                    <a:pt x="2391" y="1648"/>
                  </a:lnTo>
                  <a:lnTo>
                    <a:pt x="2391" y="1649"/>
                  </a:lnTo>
                  <a:lnTo>
                    <a:pt x="2392" y="1649"/>
                  </a:lnTo>
                  <a:lnTo>
                    <a:pt x="2393" y="1649"/>
                  </a:lnTo>
                  <a:lnTo>
                    <a:pt x="2393" y="1648"/>
                  </a:lnTo>
                  <a:lnTo>
                    <a:pt x="2394" y="1648"/>
                  </a:lnTo>
                  <a:lnTo>
                    <a:pt x="2394" y="1650"/>
                  </a:lnTo>
                  <a:lnTo>
                    <a:pt x="2395" y="1650"/>
                  </a:lnTo>
                  <a:lnTo>
                    <a:pt x="2395" y="1651"/>
                  </a:lnTo>
                  <a:lnTo>
                    <a:pt x="2396" y="1650"/>
                  </a:lnTo>
                  <a:lnTo>
                    <a:pt x="2396" y="1645"/>
                  </a:lnTo>
                  <a:lnTo>
                    <a:pt x="2397" y="1645"/>
                  </a:lnTo>
                  <a:lnTo>
                    <a:pt x="2397" y="1641"/>
                  </a:lnTo>
                  <a:lnTo>
                    <a:pt x="2398" y="1641"/>
                  </a:lnTo>
                  <a:lnTo>
                    <a:pt x="2398" y="1645"/>
                  </a:lnTo>
                  <a:lnTo>
                    <a:pt x="2398" y="1646"/>
                  </a:lnTo>
                  <a:lnTo>
                    <a:pt x="2399" y="1646"/>
                  </a:lnTo>
                  <a:lnTo>
                    <a:pt x="2399" y="1647"/>
                  </a:lnTo>
                  <a:lnTo>
                    <a:pt x="2399" y="1646"/>
                  </a:lnTo>
                  <a:lnTo>
                    <a:pt x="2400" y="1646"/>
                  </a:lnTo>
                  <a:lnTo>
                    <a:pt x="2400" y="1647"/>
                  </a:lnTo>
                  <a:lnTo>
                    <a:pt x="2401" y="1646"/>
                  </a:lnTo>
                  <a:lnTo>
                    <a:pt x="2401" y="1645"/>
                  </a:lnTo>
                  <a:lnTo>
                    <a:pt x="2402" y="1645"/>
                  </a:lnTo>
                  <a:lnTo>
                    <a:pt x="2402" y="1642"/>
                  </a:lnTo>
                  <a:lnTo>
                    <a:pt x="2402" y="1643"/>
                  </a:lnTo>
                  <a:lnTo>
                    <a:pt x="2403" y="1643"/>
                  </a:lnTo>
                  <a:lnTo>
                    <a:pt x="2403" y="1646"/>
                  </a:lnTo>
                  <a:lnTo>
                    <a:pt x="2403" y="1647"/>
                  </a:lnTo>
                  <a:lnTo>
                    <a:pt x="2404" y="1647"/>
                  </a:lnTo>
                  <a:lnTo>
                    <a:pt x="2404" y="1649"/>
                  </a:lnTo>
                  <a:lnTo>
                    <a:pt x="2405" y="1649"/>
                  </a:lnTo>
                  <a:lnTo>
                    <a:pt x="2405" y="1650"/>
                  </a:lnTo>
                  <a:lnTo>
                    <a:pt x="2406" y="1650"/>
                  </a:lnTo>
                  <a:lnTo>
                    <a:pt x="2406" y="1651"/>
                  </a:lnTo>
                  <a:lnTo>
                    <a:pt x="2407" y="1650"/>
                  </a:lnTo>
                  <a:lnTo>
                    <a:pt x="2407" y="1644"/>
                  </a:lnTo>
                  <a:lnTo>
                    <a:pt x="2408" y="1644"/>
                  </a:lnTo>
                  <a:lnTo>
                    <a:pt x="2408" y="1639"/>
                  </a:lnTo>
                  <a:lnTo>
                    <a:pt x="2409" y="1639"/>
                  </a:lnTo>
                  <a:lnTo>
                    <a:pt x="2409" y="1643"/>
                  </a:lnTo>
                  <a:lnTo>
                    <a:pt x="2409" y="1644"/>
                  </a:lnTo>
                  <a:lnTo>
                    <a:pt x="2410" y="1644"/>
                  </a:lnTo>
                  <a:lnTo>
                    <a:pt x="2410" y="1650"/>
                  </a:lnTo>
                  <a:lnTo>
                    <a:pt x="2411" y="1650"/>
                  </a:lnTo>
                  <a:lnTo>
                    <a:pt x="2412" y="1650"/>
                  </a:lnTo>
                  <a:lnTo>
                    <a:pt x="2412" y="1644"/>
                  </a:lnTo>
                  <a:lnTo>
                    <a:pt x="2413" y="1644"/>
                  </a:lnTo>
                  <a:lnTo>
                    <a:pt x="2413" y="1632"/>
                  </a:lnTo>
                  <a:lnTo>
                    <a:pt x="2413" y="1634"/>
                  </a:lnTo>
                  <a:lnTo>
                    <a:pt x="2414" y="1634"/>
                  </a:lnTo>
                  <a:lnTo>
                    <a:pt x="2414" y="1630"/>
                  </a:lnTo>
                  <a:lnTo>
                    <a:pt x="2414" y="1636"/>
                  </a:lnTo>
                  <a:lnTo>
                    <a:pt x="2415" y="1636"/>
                  </a:lnTo>
                  <a:lnTo>
                    <a:pt x="2415" y="1640"/>
                  </a:lnTo>
                  <a:lnTo>
                    <a:pt x="2415" y="1641"/>
                  </a:lnTo>
                  <a:lnTo>
                    <a:pt x="2416" y="1641"/>
                  </a:lnTo>
                  <a:lnTo>
                    <a:pt x="2416" y="1643"/>
                  </a:lnTo>
                  <a:lnTo>
                    <a:pt x="2416" y="1644"/>
                  </a:lnTo>
                  <a:lnTo>
                    <a:pt x="2417" y="1644"/>
                  </a:lnTo>
                  <a:lnTo>
                    <a:pt x="2417" y="1647"/>
                  </a:lnTo>
                  <a:lnTo>
                    <a:pt x="2417" y="1644"/>
                  </a:lnTo>
                  <a:lnTo>
                    <a:pt x="2418" y="1644"/>
                  </a:lnTo>
                  <a:lnTo>
                    <a:pt x="2418" y="1646"/>
                  </a:lnTo>
                  <a:lnTo>
                    <a:pt x="2419" y="1644"/>
                  </a:lnTo>
                  <a:lnTo>
                    <a:pt x="2419" y="1641"/>
                  </a:lnTo>
                  <a:lnTo>
                    <a:pt x="2419" y="1642"/>
                  </a:lnTo>
                  <a:lnTo>
                    <a:pt x="2420" y="1642"/>
                  </a:lnTo>
                  <a:lnTo>
                    <a:pt x="2420" y="1644"/>
                  </a:lnTo>
                  <a:lnTo>
                    <a:pt x="2421" y="1644"/>
                  </a:lnTo>
                  <a:lnTo>
                    <a:pt x="2421" y="1646"/>
                  </a:lnTo>
                  <a:lnTo>
                    <a:pt x="2422" y="1646"/>
                  </a:lnTo>
                  <a:lnTo>
                    <a:pt x="2422" y="1647"/>
                  </a:lnTo>
                  <a:lnTo>
                    <a:pt x="2422" y="1648"/>
                  </a:lnTo>
                  <a:lnTo>
                    <a:pt x="2423" y="1648"/>
                  </a:lnTo>
                  <a:lnTo>
                    <a:pt x="2424" y="1648"/>
                  </a:lnTo>
                  <a:lnTo>
                    <a:pt x="2424" y="1649"/>
                  </a:lnTo>
                  <a:lnTo>
                    <a:pt x="2425" y="1648"/>
                  </a:lnTo>
                  <a:lnTo>
                    <a:pt x="2425" y="1647"/>
                  </a:lnTo>
                  <a:lnTo>
                    <a:pt x="2426" y="1647"/>
                  </a:lnTo>
                  <a:lnTo>
                    <a:pt x="2426" y="1646"/>
                  </a:lnTo>
                  <a:lnTo>
                    <a:pt x="2426" y="1647"/>
                  </a:lnTo>
                  <a:lnTo>
                    <a:pt x="2427" y="1647"/>
                  </a:lnTo>
                  <a:lnTo>
                    <a:pt x="2427" y="1649"/>
                  </a:lnTo>
                  <a:lnTo>
                    <a:pt x="2428" y="1649"/>
                  </a:lnTo>
                  <a:lnTo>
                    <a:pt x="2429" y="1649"/>
                  </a:lnTo>
                  <a:lnTo>
                    <a:pt x="2429" y="1648"/>
                  </a:lnTo>
                  <a:lnTo>
                    <a:pt x="2430" y="1648"/>
                  </a:lnTo>
                  <a:lnTo>
                    <a:pt x="2430" y="1647"/>
                  </a:lnTo>
                  <a:lnTo>
                    <a:pt x="2430" y="1648"/>
                  </a:lnTo>
                  <a:lnTo>
                    <a:pt x="2431" y="1648"/>
                  </a:lnTo>
                  <a:lnTo>
                    <a:pt x="2431" y="1650"/>
                  </a:lnTo>
                  <a:lnTo>
                    <a:pt x="2432" y="1650"/>
                  </a:lnTo>
                  <a:lnTo>
                    <a:pt x="2433" y="1650"/>
                  </a:lnTo>
                  <a:lnTo>
                    <a:pt x="2433" y="1649"/>
                  </a:lnTo>
                  <a:lnTo>
                    <a:pt x="2433" y="1650"/>
                  </a:lnTo>
                  <a:lnTo>
                    <a:pt x="2434" y="1650"/>
                  </a:lnTo>
                  <a:lnTo>
                    <a:pt x="2434" y="1651"/>
                  </a:lnTo>
                  <a:lnTo>
                    <a:pt x="2435" y="1650"/>
                  </a:lnTo>
                  <a:lnTo>
                    <a:pt x="2435" y="1647"/>
                  </a:lnTo>
                  <a:lnTo>
                    <a:pt x="2436" y="1647"/>
                  </a:lnTo>
                  <a:lnTo>
                    <a:pt x="2436" y="1645"/>
                  </a:lnTo>
                  <a:lnTo>
                    <a:pt x="2436" y="1646"/>
                  </a:lnTo>
                  <a:lnTo>
                    <a:pt x="2437" y="1646"/>
                  </a:lnTo>
                  <a:lnTo>
                    <a:pt x="2437" y="1649"/>
                  </a:lnTo>
                  <a:lnTo>
                    <a:pt x="2438" y="1649"/>
                  </a:lnTo>
                  <a:lnTo>
                    <a:pt x="2438" y="1650"/>
                  </a:lnTo>
                  <a:lnTo>
                    <a:pt x="2439" y="1650"/>
                  </a:lnTo>
                  <a:lnTo>
                    <a:pt x="2439" y="1651"/>
                  </a:lnTo>
                  <a:lnTo>
                    <a:pt x="2439" y="1650"/>
                  </a:lnTo>
                  <a:lnTo>
                    <a:pt x="2440" y="1650"/>
                  </a:lnTo>
                  <a:lnTo>
                    <a:pt x="2440" y="1651"/>
                  </a:lnTo>
                  <a:lnTo>
                    <a:pt x="2441" y="1650"/>
                  </a:lnTo>
                  <a:lnTo>
                    <a:pt x="2442" y="1650"/>
                  </a:lnTo>
                  <a:lnTo>
                    <a:pt x="2443" y="1650"/>
                  </a:lnTo>
                  <a:lnTo>
                    <a:pt x="2444" y="1650"/>
                  </a:lnTo>
                  <a:lnTo>
                    <a:pt x="2444" y="1647"/>
                  </a:lnTo>
                  <a:lnTo>
                    <a:pt x="2445" y="1647"/>
                  </a:lnTo>
                  <a:lnTo>
                    <a:pt x="2445" y="1648"/>
                  </a:lnTo>
                  <a:lnTo>
                    <a:pt x="2445" y="1649"/>
                  </a:lnTo>
                  <a:lnTo>
                    <a:pt x="2446" y="1649"/>
                  </a:lnTo>
                  <a:lnTo>
                    <a:pt x="2446" y="1650"/>
                  </a:lnTo>
                  <a:lnTo>
                    <a:pt x="2446" y="1651"/>
                  </a:lnTo>
                  <a:lnTo>
                    <a:pt x="2447" y="1651"/>
                  </a:lnTo>
                  <a:lnTo>
                    <a:pt x="2448" y="1651"/>
                  </a:lnTo>
                  <a:lnTo>
                    <a:pt x="2448" y="1649"/>
                  </a:lnTo>
                  <a:lnTo>
                    <a:pt x="2449" y="1649"/>
                  </a:lnTo>
                  <a:lnTo>
                    <a:pt x="2449" y="1647"/>
                  </a:lnTo>
                  <a:lnTo>
                    <a:pt x="2449" y="1648"/>
                  </a:lnTo>
                  <a:lnTo>
                    <a:pt x="2450" y="1648"/>
                  </a:lnTo>
                  <a:lnTo>
                    <a:pt x="2450" y="1650"/>
                  </a:lnTo>
                  <a:lnTo>
                    <a:pt x="2451" y="1650"/>
                  </a:lnTo>
                  <a:lnTo>
                    <a:pt x="2452" y="1650"/>
                  </a:lnTo>
                  <a:lnTo>
                    <a:pt x="2452" y="1649"/>
                  </a:lnTo>
                  <a:lnTo>
                    <a:pt x="2453" y="1649"/>
                  </a:lnTo>
                  <a:lnTo>
                    <a:pt x="2453" y="1648"/>
                  </a:lnTo>
                  <a:lnTo>
                    <a:pt x="2454" y="1648"/>
                  </a:lnTo>
                  <a:lnTo>
                    <a:pt x="2454" y="1642"/>
                  </a:lnTo>
                  <a:lnTo>
                    <a:pt x="2455" y="1642"/>
                  </a:lnTo>
                  <a:lnTo>
                    <a:pt x="2455" y="1638"/>
                  </a:lnTo>
                  <a:lnTo>
                    <a:pt x="2456" y="1638"/>
                  </a:lnTo>
                  <a:lnTo>
                    <a:pt x="2456" y="1641"/>
                  </a:lnTo>
                  <a:lnTo>
                    <a:pt x="2456" y="1642"/>
                  </a:lnTo>
                  <a:lnTo>
                    <a:pt x="2457" y="1642"/>
                  </a:lnTo>
                  <a:lnTo>
                    <a:pt x="2457" y="1643"/>
                  </a:lnTo>
                  <a:lnTo>
                    <a:pt x="2457" y="1642"/>
                  </a:lnTo>
                  <a:lnTo>
                    <a:pt x="2458" y="1642"/>
                  </a:lnTo>
                  <a:lnTo>
                    <a:pt x="2458" y="1644"/>
                  </a:lnTo>
                  <a:lnTo>
                    <a:pt x="2458" y="1646"/>
                  </a:lnTo>
                  <a:lnTo>
                    <a:pt x="2459" y="1646"/>
                  </a:lnTo>
                  <a:lnTo>
                    <a:pt x="2459" y="1651"/>
                  </a:lnTo>
                  <a:lnTo>
                    <a:pt x="2459" y="1648"/>
                  </a:lnTo>
                  <a:lnTo>
                    <a:pt x="2460" y="1648"/>
                  </a:lnTo>
                  <a:lnTo>
                    <a:pt x="2460" y="1651"/>
                  </a:lnTo>
                  <a:lnTo>
                    <a:pt x="2461" y="1648"/>
                  </a:lnTo>
                  <a:lnTo>
                    <a:pt x="2461" y="1646"/>
                  </a:lnTo>
                  <a:lnTo>
                    <a:pt x="2461" y="1647"/>
                  </a:lnTo>
                  <a:lnTo>
                    <a:pt x="2462" y="1647"/>
                  </a:lnTo>
                  <a:lnTo>
                    <a:pt x="2462" y="1649"/>
                  </a:lnTo>
                  <a:lnTo>
                    <a:pt x="2463" y="1649"/>
                  </a:lnTo>
                  <a:lnTo>
                    <a:pt x="2463" y="1650"/>
                  </a:lnTo>
                  <a:lnTo>
                    <a:pt x="2463" y="1649"/>
                  </a:lnTo>
                  <a:lnTo>
                    <a:pt x="2464" y="1649"/>
                  </a:lnTo>
                  <a:lnTo>
                    <a:pt x="2464" y="1650"/>
                  </a:lnTo>
                  <a:lnTo>
                    <a:pt x="2465" y="1649"/>
                  </a:lnTo>
                  <a:lnTo>
                    <a:pt x="2465" y="1647"/>
                  </a:lnTo>
                  <a:lnTo>
                    <a:pt x="2466" y="1647"/>
                  </a:lnTo>
                  <a:lnTo>
                    <a:pt x="2467" y="1647"/>
                  </a:lnTo>
                  <a:lnTo>
                    <a:pt x="2467" y="1649"/>
                  </a:lnTo>
                  <a:lnTo>
                    <a:pt x="2468" y="1649"/>
                  </a:lnTo>
                  <a:lnTo>
                    <a:pt x="2468" y="1650"/>
                  </a:lnTo>
                  <a:lnTo>
                    <a:pt x="2469" y="1650"/>
                  </a:lnTo>
                  <a:lnTo>
                    <a:pt x="2469" y="1651"/>
                  </a:lnTo>
                  <a:lnTo>
                    <a:pt x="2470" y="1650"/>
                  </a:lnTo>
                  <a:lnTo>
                    <a:pt x="2471" y="1650"/>
                  </a:lnTo>
                  <a:lnTo>
                    <a:pt x="2471" y="1648"/>
                  </a:lnTo>
                  <a:lnTo>
                    <a:pt x="2472" y="1648"/>
                  </a:lnTo>
                  <a:lnTo>
                    <a:pt x="2472" y="1649"/>
                  </a:lnTo>
                  <a:lnTo>
                    <a:pt x="2473" y="1649"/>
                  </a:lnTo>
                  <a:lnTo>
                    <a:pt x="2473" y="1650"/>
                  </a:lnTo>
                  <a:lnTo>
                    <a:pt x="2474" y="1650"/>
                  </a:lnTo>
                  <a:lnTo>
                    <a:pt x="2474" y="1648"/>
                  </a:lnTo>
                  <a:lnTo>
                    <a:pt x="2475" y="1648"/>
                  </a:lnTo>
                  <a:lnTo>
                    <a:pt x="2476" y="1648"/>
                  </a:lnTo>
                  <a:lnTo>
                    <a:pt x="2477" y="1648"/>
                  </a:lnTo>
                  <a:lnTo>
                    <a:pt x="2477" y="1645"/>
                  </a:lnTo>
                  <a:lnTo>
                    <a:pt x="2478" y="1645"/>
                  </a:lnTo>
                  <a:lnTo>
                    <a:pt x="2478" y="1642"/>
                  </a:lnTo>
                  <a:lnTo>
                    <a:pt x="2479" y="1642"/>
                  </a:lnTo>
                  <a:lnTo>
                    <a:pt x="2479" y="1640"/>
                  </a:lnTo>
                  <a:lnTo>
                    <a:pt x="2480" y="1640"/>
                  </a:lnTo>
                  <a:lnTo>
                    <a:pt x="2480" y="1642"/>
                  </a:lnTo>
                  <a:lnTo>
                    <a:pt x="2480" y="1644"/>
                  </a:lnTo>
                  <a:lnTo>
                    <a:pt x="2481" y="1644"/>
                  </a:lnTo>
                  <a:lnTo>
                    <a:pt x="2481" y="1648"/>
                  </a:lnTo>
                  <a:lnTo>
                    <a:pt x="2481" y="1646"/>
                  </a:lnTo>
                  <a:lnTo>
                    <a:pt x="2482" y="1646"/>
                  </a:lnTo>
                  <a:lnTo>
                    <a:pt x="2482" y="1648"/>
                  </a:lnTo>
                  <a:lnTo>
                    <a:pt x="2483" y="1646"/>
                  </a:lnTo>
                  <a:lnTo>
                    <a:pt x="2483" y="1643"/>
                  </a:lnTo>
                  <a:lnTo>
                    <a:pt x="2483" y="1644"/>
                  </a:lnTo>
                  <a:lnTo>
                    <a:pt x="2484" y="1644"/>
                  </a:lnTo>
                  <a:lnTo>
                    <a:pt x="2484" y="1645"/>
                  </a:lnTo>
                  <a:lnTo>
                    <a:pt x="2485" y="1645"/>
                  </a:lnTo>
                  <a:lnTo>
                    <a:pt x="2485" y="1646"/>
                  </a:lnTo>
                  <a:lnTo>
                    <a:pt x="2485" y="1647"/>
                  </a:lnTo>
                  <a:lnTo>
                    <a:pt x="2486" y="1647"/>
                  </a:lnTo>
                  <a:lnTo>
                    <a:pt x="2486" y="1650"/>
                  </a:lnTo>
                  <a:lnTo>
                    <a:pt x="2486" y="1647"/>
                  </a:lnTo>
                  <a:lnTo>
                    <a:pt x="2487" y="1647"/>
                  </a:lnTo>
                  <a:lnTo>
                    <a:pt x="2487" y="1650"/>
                  </a:lnTo>
                  <a:lnTo>
                    <a:pt x="2488" y="1647"/>
                  </a:lnTo>
                  <a:lnTo>
                    <a:pt x="2488" y="1644"/>
                  </a:lnTo>
                  <a:lnTo>
                    <a:pt x="2489" y="1644"/>
                  </a:lnTo>
                  <a:lnTo>
                    <a:pt x="2489" y="1647"/>
                  </a:lnTo>
                  <a:lnTo>
                    <a:pt x="2489" y="1648"/>
                  </a:lnTo>
                  <a:lnTo>
                    <a:pt x="2490" y="1648"/>
                  </a:lnTo>
                  <a:lnTo>
                    <a:pt x="2490" y="1649"/>
                  </a:lnTo>
                  <a:lnTo>
                    <a:pt x="2491" y="1649"/>
                  </a:lnTo>
                  <a:lnTo>
                    <a:pt x="2491" y="1651"/>
                  </a:lnTo>
                  <a:lnTo>
                    <a:pt x="2492" y="1651"/>
                  </a:lnTo>
                  <a:lnTo>
                    <a:pt x="2492" y="1652"/>
                  </a:lnTo>
                  <a:lnTo>
                    <a:pt x="2493" y="1652"/>
                  </a:lnTo>
                  <a:lnTo>
                    <a:pt x="2493" y="1649"/>
                  </a:lnTo>
                  <a:lnTo>
                    <a:pt x="2494" y="1649"/>
                  </a:lnTo>
                  <a:lnTo>
                    <a:pt x="2494" y="1645"/>
                  </a:lnTo>
                  <a:lnTo>
                    <a:pt x="2494" y="1647"/>
                  </a:lnTo>
                  <a:lnTo>
                    <a:pt x="2495" y="1647"/>
                  </a:lnTo>
                  <a:lnTo>
                    <a:pt x="2495" y="1644"/>
                  </a:lnTo>
                  <a:lnTo>
                    <a:pt x="2495" y="1648"/>
                  </a:lnTo>
                  <a:lnTo>
                    <a:pt x="2496" y="1648"/>
                  </a:lnTo>
                  <a:lnTo>
                    <a:pt x="2496" y="1650"/>
                  </a:lnTo>
                  <a:lnTo>
                    <a:pt x="2497" y="1650"/>
                  </a:lnTo>
                  <a:lnTo>
                    <a:pt x="2498" y="1650"/>
                  </a:lnTo>
                  <a:lnTo>
                    <a:pt x="2498" y="1647"/>
                  </a:lnTo>
                  <a:lnTo>
                    <a:pt x="2499" y="1647"/>
                  </a:lnTo>
                  <a:lnTo>
                    <a:pt x="2499" y="1628"/>
                  </a:lnTo>
                  <a:lnTo>
                    <a:pt x="2500" y="1628"/>
                  </a:lnTo>
                  <a:lnTo>
                    <a:pt x="2500" y="1624"/>
                  </a:lnTo>
                  <a:lnTo>
                    <a:pt x="2500" y="1629"/>
                  </a:lnTo>
                  <a:lnTo>
                    <a:pt x="2501" y="1629"/>
                  </a:lnTo>
                  <a:lnTo>
                    <a:pt x="2501" y="1642"/>
                  </a:lnTo>
                  <a:lnTo>
                    <a:pt x="2501" y="1644"/>
                  </a:lnTo>
                  <a:lnTo>
                    <a:pt x="2502" y="1644"/>
                  </a:lnTo>
                  <a:lnTo>
                    <a:pt x="2502" y="1645"/>
                  </a:lnTo>
                  <a:lnTo>
                    <a:pt x="2503" y="1645"/>
                  </a:lnTo>
                  <a:lnTo>
                    <a:pt x="2503" y="1646"/>
                  </a:lnTo>
                  <a:lnTo>
                    <a:pt x="2504" y="1645"/>
                  </a:lnTo>
                  <a:lnTo>
                    <a:pt x="2504" y="1641"/>
                  </a:lnTo>
                  <a:lnTo>
                    <a:pt x="2505" y="1641"/>
                  </a:lnTo>
                  <a:lnTo>
                    <a:pt x="2505" y="1637"/>
                  </a:lnTo>
                  <a:lnTo>
                    <a:pt x="2505" y="1638"/>
                  </a:lnTo>
                  <a:lnTo>
                    <a:pt x="2506" y="1638"/>
                  </a:lnTo>
                  <a:lnTo>
                    <a:pt x="2506" y="1640"/>
                  </a:lnTo>
                  <a:lnTo>
                    <a:pt x="2507" y="1640"/>
                  </a:lnTo>
                  <a:lnTo>
                    <a:pt x="2507" y="1644"/>
                  </a:lnTo>
                  <a:lnTo>
                    <a:pt x="2507" y="1646"/>
                  </a:lnTo>
                  <a:lnTo>
                    <a:pt x="2508" y="1646"/>
                  </a:lnTo>
                  <a:lnTo>
                    <a:pt x="2508" y="1657"/>
                  </a:lnTo>
                  <a:lnTo>
                    <a:pt x="2509" y="1657"/>
                  </a:lnTo>
                  <a:lnTo>
                    <a:pt x="2509" y="1604"/>
                  </a:lnTo>
                  <a:lnTo>
                    <a:pt x="2509" y="1661"/>
                  </a:lnTo>
                  <a:lnTo>
                    <a:pt x="2510" y="1604"/>
                  </a:lnTo>
                  <a:lnTo>
                    <a:pt x="2510" y="1379"/>
                  </a:lnTo>
                  <a:lnTo>
                    <a:pt x="2511" y="1379"/>
                  </a:lnTo>
                  <a:lnTo>
                    <a:pt x="2511" y="1257"/>
                  </a:lnTo>
                  <a:lnTo>
                    <a:pt x="2511" y="1315"/>
                  </a:lnTo>
                  <a:lnTo>
                    <a:pt x="2512" y="1315"/>
                  </a:lnTo>
                  <a:lnTo>
                    <a:pt x="2512" y="1470"/>
                  </a:lnTo>
                  <a:lnTo>
                    <a:pt x="2512" y="1517"/>
                  </a:lnTo>
                  <a:lnTo>
                    <a:pt x="2513" y="1517"/>
                  </a:lnTo>
                  <a:lnTo>
                    <a:pt x="2513" y="1601"/>
                  </a:lnTo>
                  <a:lnTo>
                    <a:pt x="2513" y="1611"/>
                  </a:lnTo>
                  <a:lnTo>
                    <a:pt x="2514" y="1611"/>
                  </a:lnTo>
                  <a:lnTo>
                    <a:pt x="2514" y="1620"/>
                  </a:lnTo>
                  <a:lnTo>
                    <a:pt x="2514" y="1615"/>
                  </a:lnTo>
                  <a:lnTo>
                    <a:pt x="2515" y="1615"/>
                  </a:lnTo>
                  <a:lnTo>
                    <a:pt x="2515" y="1621"/>
                  </a:lnTo>
                  <a:lnTo>
                    <a:pt x="2516" y="1615"/>
                  </a:lnTo>
                  <a:lnTo>
                    <a:pt x="2516" y="1568"/>
                  </a:lnTo>
                  <a:lnTo>
                    <a:pt x="2517" y="1568"/>
                  </a:lnTo>
                  <a:lnTo>
                    <a:pt x="2517" y="1554"/>
                  </a:lnTo>
                  <a:lnTo>
                    <a:pt x="2517" y="1563"/>
                  </a:lnTo>
                  <a:lnTo>
                    <a:pt x="2518" y="1563"/>
                  </a:lnTo>
                  <a:lnTo>
                    <a:pt x="2518" y="1604"/>
                  </a:lnTo>
                  <a:lnTo>
                    <a:pt x="2518" y="1614"/>
                  </a:lnTo>
                  <a:lnTo>
                    <a:pt x="2519" y="1614"/>
                  </a:lnTo>
                  <a:lnTo>
                    <a:pt x="2519" y="1635"/>
                  </a:lnTo>
                  <a:lnTo>
                    <a:pt x="2519" y="1639"/>
                  </a:lnTo>
                  <a:lnTo>
                    <a:pt x="2520" y="1639"/>
                  </a:lnTo>
                  <a:lnTo>
                    <a:pt x="2520" y="1641"/>
                  </a:lnTo>
                  <a:lnTo>
                    <a:pt x="2521" y="1639"/>
                  </a:lnTo>
                  <a:lnTo>
                    <a:pt x="2521" y="1636"/>
                  </a:lnTo>
                  <a:lnTo>
                    <a:pt x="2522" y="1636"/>
                  </a:lnTo>
                  <a:lnTo>
                    <a:pt x="2522" y="1637"/>
                  </a:lnTo>
                  <a:lnTo>
                    <a:pt x="2523" y="1636"/>
                  </a:lnTo>
                  <a:lnTo>
                    <a:pt x="2524" y="1636"/>
                  </a:lnTo>
                  <a:lnTo>
                    <a:pt x="2524" y="1638"/>
                  </a:lnTo>
                  <a:lnTo>
                    <a:pt x="2524" y="1639"/>
                  </a:lnTo>
                  <a:lnTo>
                    <a:pt x="2525" y="1639"/>
                  </a:lnTo>
                  <a:lnTo>
                    <a:pt x="2525" y="1642"/>
                  </a:lnTo>
                  <a:lnTo>
                    <a:pt x="2525" y="1643"/>
                  </a:lnTo>
                  <a:lnTo>
                    <a:pt x="2526" y="1643"/>
                  </a:lnTo>
                  <a:lnTo>
                    <a:pt x="2526" y="1645"/>
                  </a:lnTo>
                  <a:lnTo>
                    <a:pt x="2526" y="1646"/>
                  </a:lnTo>
                  <a:lnTo>
                    <a:pt x="2527" y="1646"/>
                  </a:lnTo>
                  <a:lnTo>
                    <a:pt x="2527" y="1647"/>
                  </a:lnTo>
                  <a:lnTo>
                    <a:pt x="2528" y="1647"/>
                  </a:lnTo>
                  <a:lnTo>
                    <a:pt x="2528" y="1648"/>
                  </a:lnTo>
                  <a:lnTo>
                    <a:pt x="2529" y="1647"/>
                  </a:lnTo>
                  <a:lnTo>
                    <a:pt x="2529" y="1646"/>
                  </a:lnTo>
                  <a:lnTo>
                    <a:pt x="2530" y="1646"/>
                  </a:lnTo>
                  <a:lnTo>
                    <a:pt x="2530" y="1647"/>
                  </a:lnTo>
                  <a:lnTo>
                    <a:pt x="2531" y="1647"/>
                  </a:lnTo>
                  <a:lnTo>
                    <a:pt x="2532" y="1647"/>
                  </a:lnTo>
                  <a:lnTo>
                    <a:pt x="2532" y="1648"/>
                  </a:lnTo>
                  <a:lnTo>
                    <a:pt x="2533" y="1648"/>
                  </a:lnTo>
                  <a:lnTo>
                    <a:pt x="2534" y="1648"/>
                  </a:lnTo>
                  <a:lnTo>
                    <a:pt x="2534" y="1649"/>
                  </a:lnTo>
                  <a:lnTo>
                    <a:pt x="2535" y="1648"/>
                  </a:lnTo>
                  <a:lnTo>
                    <a:pt x="2535" y="1647"/>
                  </a:lnTo>
                  <a:lnTo>
                    <a:pt x="2536" y="1647"/>
                  </a:lnTo>
                  <a:lnTo>
                    <a:pt x="2536" y="1648"/>
                  </a:lnTo>
                  <a:lnTo>
                    <a:pt x="2536" y="1649"/>
                  </a:lnTo>
                  <a:lnTo>
                    <a:pt x="2537" y="1649"/>
                  </a:lnTo>
                  <a:lnTo>
                    <a:pt x="2537" y="1650"/>
                  </a:lnTo>
                  <a:lnTo>
                    <a:pt x="2538" y="1650"/>
                  </a:lnTo>
                  <a:lnTo>
                    <a:pt x="2538" y="1651"/>
                  </a:lnTo>
                  <a:lnTo>
                    <a:pt x="2539" y="1651"/>
                  </a:lnTo>
                  <a:lnTo>
                    <a:pt x="2540" y="1651"/>
                  </a:lnTo>
                  <a:lnTo>
                    <a:pt x="2540" y="1648"/>
                  </a:lnTo>
                  <a:lnTo>
                    <a:pt x="2541" y="1648"/>
                  </a:lnTo>
                  <a:lnTo>
                    <a:pt x="2541" y="1646"/>
                  </a:lnTo>
                  <a:lnTo>
                    <a:pt x="2541" y="1647"/>
                  </a:lnTo>
                  <a:lnTo>
                    <a:pt x="2542" y="1647"/>
                  </a:lnTo>
                  <a:lnTo>
                    <a:pt x="2542" y="1648"/>
                  </a:lnTo>
                  <a:lnTo>
                    <a:pt x="2542" y="1647"/>
                  </a:lnTo>
                  <a:lnTo>
                    <a:pt x="2543" y="1647"/>
                  </a:lnTo>
                  <a:lnTo>
                    <a:pt x="2543" y="1648"/>
                  </a:lnTo>
                  <a:lnTo>
                    <a:pt x="2544" y="1647"/>
                  </a:lnTo>
                  <a:lnTo>
                    <a:pt x="2544" y="1644"/>
                  </a:lnTo>
                  <a:lnTo>
                    <a:pt x="2545" y="1644"/>
                  </a:lnTo>
                  <a:lnTo>
                    <a:pt x="2545" y="1645"/>
                  </a:lnTo>
                  <a:lnTo>
                    <a:pt x="2546" y="1645"/>
                  </a:lnTo>
                  <a:lnTo>
                    <a:pt x="2546" y="1649"/>
                  </a:lnTo>
                  <a:lnTo>
                    <a:pt x="2546" y="1650"/>
                  </a:lnTo>
                  <a:lnTo>
                    <a:pt x="2547" y="1650"/>
                  </a:lnTo>
                  <a:lnTo>
                    <a:pt x="2548" y="1650"/>
                  </a:lnTo>
                  <a:lnTo>
                    <a:pt x="2548" y="1646"/>
                  </a:lnTo>
                  <a:lnTo>
                    <a:pt x="2549" y="1646"/>
                  </a:lnTo>
                  <a:lnTo>
                    <a:pt x="2549" y="1645"/>
                  </a:lnTo>
                  <a:lnTo>
                    <a:pt x="2549" y="1646"/>
                  </a:lnTo>
                  <a:lnTo>
                    <a:pt x="2550" y="1646"/>
                  </a:lnTo>
                  <a:lnTo>
                    <a:pt x="2550" y="1648"/>
                  </a:lnTo>
                  <a:lnTo>
                    <a:pt x="2551" y="1648"/>
                  </a:lnTo>
                  <a:lnTo>
                    <a:pt x="2551" y="1649"/>
                  </a:lnTo>
                  <a:lnTo>
                    <a:pt x="2551" y="1648"/>
                  </a:lnTo>
                  <a:lnTo>
                    <a:pt x="2552" y="1648"/>
                  </a:lnTo>
                  <a:lnTo>
                    <a:pt x="2552" y="1649"/>
                  </a:lnTo>
                  <a:lnTo>
                    <a:pt x="2553" y="1648"/>
                  </a:lnTo>
                  <a:lnTo>
                    <a:pt x="2553" y="1646"/>
                  </a:lnTo>
                  <a:lnTo>
                    <a:pt x="2554" y="1646"/>
                  </a:lnTo>
                  <a:lnTo>
                    <a:pt x="2554" y="1647"/>
                  </a:lnTo>
                  <a:lnTo>
                    <a:pt x="2554" y="1648"/>
                  </a:lnTo>
                  <a:lnTo>
                    <a:pt x="2555" y="1648"/>
                  </a:lnTo>
                  <a:lnTo>
                    <a:pt x="2555" y="1649"/>
                  </a:lnTo>
                  <a:lnTo>
                    <a:pt x="2556" y="1649"/>
                  </a:lnTo>
                  <a:lnTo>
                    <a:pt x="2557" y="1649"/>
                  </a:lnTo>
                  <a:lnTo>
                    <a:pt x="2557" y="1647"/>
                  </a:lnTo>
                  <a:lnTo>
                    <a:pt x="2558" y="1647"/>
                  </a:lnTo>
                  <a:lnTo>
                    <a:pt x="2558" y="1642"/>
                  </a:lnTo>
                  <a:lnTo>
                    <a:pt x="2559" y="1642"/>
                  </a:lnTo>
                  <a:lnTo>
                    <a:pt x="2559" y="1641"/>
                  </a:lnTo>
                  <a:lnTo>
                    <a:pt x="2559" y="1643"/>
                  </a:lnTo>
                  <a:lnTo>
                    <a:pt x="2560" y="1643"/>
                  </a:lnTo>
                  <a:lnTo>
                    <a:pt x="2560" y="1648"/>
                  </a:lnTo>
                  <a:lnTo>
                    <a:pt x="2561" y="1648"/>
                  </a:lnTo>
                  <a:lnTo>
                    <a:pt x="2561" y="1649"/>
                  </a:lnTo>
                  <a:lnTo>
                    <a:pt x="2562" y="1648"/>
                  </a:lnTo>
                  <a:lnTo>
                    <a:pt x="2562" y="1644"/>
                  </a:lnTo>
                  <a:lnTo>
                    <a:pt x="2563" y="1644"/>
                  </a:lnTo>
                  <a:lnTo>
                    <a:pt x="2563" y="1642"/>
                  </a:lnTo>
                  <a:lnTo>
                    <a:pt x="2564" y="1642"/>
                  </a:lnTo>
                  <a:lnTo>
                    <a:pt x="2564" y="1644"/>
                  </a:lnTo>
                  <a:lnTo>
                    <a:pt x="2564" y="1645"/>
                  </a:lnTo>
                  <a:lnTo>
                    <a:pt x="2565" y="1645"/>
                  </a:lnTo>
                  <a:lnTo>
                    <a:pt x="2565" y="1648"/>
                  </a:lnTo>
                  <a:lnTo>
                    <a:pt x="2566" y="1648"/>
                  </a:lnTo>
                  <a:lnTo>
                    <a:pt x="2567" y="1648"/>
                  </a:lnTo>
                  <a:lnTo>
                    <a:pt x="2568" y="1648"/>
                  </a:lnTo>
                  <a:lnTo>
                    <a:pt x="2568" y="1647"/>
                  </a:lnTo>
                  <a:lnTo>
                    <a:pt x="2569" y="1647"/>
                  </a:lnTo>
                  <a:lnTo>
                    <a:pt x="2569" y="1648"/>
                  </a:lnTo>
                  <a:lnTo>
                    <a:pt x="2569" y="1649"/>
                  </a:lnTo>
                  <a:lnTo>
                    <a:pt x="2570" y="1649"/>
                  </a:lnTo>
                  <a:lnTo>
                    <a:pt x="2570" y="1651"/>
                  </a:lnTo>
                  <a:lnTo>
                    <a:pt x="2570" y="1650"/>
                  </a:lnTo>
                  <a:lnTo>
                    <a:pt x="2571" y="1650"/>
                  </a:lnTo>
                  <a:lnTo>
                    <a:pt x="2571" y="1651"/>
                  </a:lnTo>
                  <a:lnTo>
                    <a:pt x="2572" y="1650"/>
                  </a:lnTo>
                  <a:lnTo>
                    <a:pt x="2572" y="1645"/>
                  </a:lnTo>
                  <a:lnTo>
                    <a:pt x="2573" y="1645"/>
                  </a:lnTo>
                  <a:lnTo>
                    <a:pt x="2573" y="1646"/>
                  </a:lnTo>
                  <a:lnTo>
                    <a:pt x="2574" y="1646"/>
                  </a:lnTo>
                  <a:lnTo>
                    <a:pt x="2574" y="1647"/>
                  </a:lnTo>
                  <a:lnTo>
                    <a:pt x="2575" y="1646"/>
                  </a:lnTo>
                  <a:lnTo>
                    <a:pt x="2575" y="1647"/>
                  </a:lnTo>
                  <a:lnTo>
                    <a:pt x="2576" y="1647"/>
                  </a:lnTo>
                  <a:lnTo>
                    <a:pt x="2576" y="1649"/>
                  </a:lnTo>
                  <a:lnTo>
                    <a:pt x="2577" y="1649"/>
                  </a:lnTo>
                  <a:lnTo>
                    <a:pt x="2578" y="1649"/>
                  </a:lnTo>
                  <a:lnTo>
                    <a:pt x="2578" y="1648"/>
                  </a:lnTo>
                  <a:lnTo>
                    <a:pt x="2579" y="1648"/>
                  </a:lnTo>
                  <a:lnTo>
                    <a:pt x="2579" y="1645"/>
                  </a:lnTo>
                  <a:lnTo>
                    <a:pt x="2580" y="1645"/>
                  </a:lnTo>
                  <a:lnTo>
                    <a:pt x="2580" y="1644"/>
                  </a:lnTo>
                  <a:lnTo>
                    <a:pt x="2581" y="1644"/>
                  </a:lnTo>
                  <a:lnTo>
                    <a:pt x="2581" y="1646"/>
                  </a:lnTo>
                  <a:lnTo>
                    <a:pt x="2581" y="1647"/>
                  </a:lnTo>
                  <a:lnTo>
                    <a:pt x="2582" y="1647"/>
                  </a:lnTo>
                  <a:lnTo>
                    <a:pt x="2582" y="1648"/>
                  </a:lnTo>
                  <a:lnTo>
                    <a:pt x="2582" y="1649"/>
                  </a:lnTo>
                  <a:lnTo>
                    <a:pt x="2583" y="1649"/>
                  </a:lnTo>
                  <a:lnTo>
                    <a:pt x="2584" y="1649"/>
                  </a:lnTo>
                  <a:lnTo>
                    <a:pt x="2584" y="1647"/>
                  </a:lnTo>
                  <a:lnTo>
                    <a:pt x="2585" y="1647"/>
                  </a:lnTo>
                  <a:lnTo>
                    <a:pt x="2585" y="1648"/>
                  </a:lnTo>
                  <a:lnTo>
                    <a:pt x="2586" y="1648"/>
                  </a:lnTo>
                  <a:lnTo>
                    <a:pt x="2586" y="1650"/>
                  </a:lnTo>
                  <a:lnTo>
                    <a:pt x="2587" y="1650"/>
                  </a:lnTo>
                  <a:lnTo>
                    <a:pt x="2588" y="1650"/>
                  </a:lnTo>
                  <a:lnTo>
                    <a:pt x="2588" y="1651"/>
                  </a:lnTo>
                  <a:lnTo>
                    <a:pt x="2589" y="1651"/>
                  </a:lnTo>
                  <a:lnTo>
                    <a:pt x="2589" y="1652"/>
                  </a:lnTo>
                  <a:lnTo>
                    <a:pt x="2590" y="1651"/>
                  </a:lnTo>
                  <a:lnTo>
                    <a:pt x="2590" y="1650"/>
                  </a:lnTo>
                  <a:lnTo>
                    <a:pt x="2591" y="1650"/>
                  </a:lnTo>
                  <a:lnTo>
                    <a:pt x="2591" y="1648"/>
                  </a:lnTo>
                  <a:lnTo>
                    <a:pt x="2592" y="1648"/>
                  </a:lnTo>
                  <a:lnTo>
                    <a:pt x="2592" y="1649"/>
                  </a:lnTo>
                  <a:lnTo>
                    <a:pt x="2593" y="1649"/>
                  </a:lnTo>
                  <a:lnTo>
                    <a:pt x="2594" y="1649"/>
                  </a:lnTo>
                  <a:lnTo>
                    <a:pt x="2595" y="1649"/>
                  </a:lnTo>
                  <a:lnTo>
                    <a:pt x="2595" y="1648"/>
                  </a:lnTo>
                  <a:lnTo>
                    <a:pt x="2595" y="1649"/>
                  </a:lnTo>
                  <a:lnTo>
                    <a:pt x="2596" y="1649"/>
                  </a:lnTo>
                  <a:lnTo>
                    <a:pt x="2596" y="1650"/>
                  </a:lnTo>
                  <a:lnTo>
                    <a:pt x="2596" y="1649"/>
                  </a:lnTo>
                  <a:lnTo>
                    <a:pt x="2597" y="1649"/>
                  </a:lnTo>
                  <a:lnTo>
                    <a:pt x="2597" y="1650"/>
                  </a:lnTo>
                  <a:lnTo>
                    <a:pt x="2598" y="1649"/>
                  </a:lnTo>
                  <a:lnTo>
                    <a:pt x="2598" y="1647"/>
                  </a:lnTo>
                  <a:lnTo>
                    <a:pt x="2598" y="1648"/>
                  </a:lnTo>
                  <a:lnTo>
                    <a:pt x="2599" y="1648"/>
                  </a:lnTo>
                  <a:lnTo>
                    <a:pt x="2599" y="1650"/>
                  </a:lnTo>
                  <a:lnTo>
                    <a:pt x="2600" y="1650"/>
                  </a:lnTo>
                  <a:lnTo>
                    <a:pt x="2601" y="1650"/>
                  </a:lnTo>
                  <a:lnTo>
                    <a:pt x="2601" y="1648"/>
                  </a:lnTo>
                  <a:lnTo>
                    <a:pt x="2602" y="1648"/>
                  </a:lnTo>
                  <a:lnTo>
                    <a:pt x="2602" y="1647"/>
                  </a:lnTo>
                  <a:lnTo>
                    <a:pt x="2602" y="1648"/>
                  </a:lnTo>
                  <a:lnTo>
                    <a:pt x="2603" y="1648"/>
                  </a:lnTo>
                  <a:lnTo>
                    <a:pt x="2604" y="1648"/>
                  </a:lnTo>
                  <a:lnTo>
                    <a:pt x="2604" y="1649"/>
                  </a:lnTo>
                  <a:lnTo>
                    <a:pt x="2604" y="1650"/>
                  </a:lnTo>
                  <a:lnTo>
                    <a:pt x="2605" y="1650"/>
                  </a:lnTo>
                  <a:lnTo>
                    <a:pt x="2606" y="1650"/>
                  </a:lnTo>
                  <a:lnTo>
                    <a:pt x="2607" y="1650"/>
                  </a:lnTo>
                  <a:lnTo>
                    <a:pt x="2607" y="1651"/>
                  </a:lnTo>
                  <a:lnTo>
                    <a:pt x="2608" y="1651"/>
                  </a:lnTo>
                  <a:lnTo>
                    <a:pt x="2608" y="1649"/>
                  </a:lnTo>
                  <a:lnTo>
                    <a:pt x="2609" y="1649"/>
                  </a:lnTo>
                  <a:lnTo>
                    <a:pt x="2609" y="1645"/>
                  </a:lnTo>
                  <a:lnTo>
                    <a:pt x="2610" y="1645"/>
                  </a:lnTo>
                  <a:lnTo>
                    <a:pt x="2610" y="1646"/>
                  </a:lnTo>
                  <a:lnTo>
                    <a:pt x="2611" y="1646"/>
                  </a:lnTo>
                  <a:lnTo>
                    <a:pt x="2611" y="1649"/>
                  </a:lnTo>
                  <a:lnTo>
                    <a:pt x="2612" y="1649"/>
                  </a:lnTo>
                  <a:lnTo>
                    <a:pt x="2612" y="1651"/>
                  </a:lnTo>
                  <a:lnTo>
                    <a:pt x="2612" y="1650"/>
                  </a:lnTo>
                  <a:lnTo>
                    <a:pt x="2613" y="1650"/>
                  </a:lnTo>
                  <a:lnTo>
                    <a:pt x="2613" y="1651"/>
                  </a:lnTo>
                  <a:lnTo>
                    <a:pt x="2614" y="1650"/>
                  </a:lnTo>
                  <a:lnTo>
                    <a:pt x="2615" y="1650"/>
                  </a:lnTo>
                  <a:lnTo>
                    <a:pt x="2616" y="1650"/>
                  </a:lnTo>
                  <a:lnTo>
                    <a:pt x="2617" y="1650"/>
                  </a:lnTo>
                  <a:lnTo>
                    <a:pt x="2618" y="1650"/>
                  </a:lnTo>
                  <a:lnTo>
                    <a:pt x="2618" y="1649"/>
                  </a:lnTo>
                  <a:lnTo>
                    <a:pt x="2619" y="1649"/>
                  </a:lnTo>
                  <a:lnTo>
                    <a:pt x="2619" y="1648"/>
                  </a:lnTo>
                  <a:lnTo>
                    <a:pt x="2620" y="1648"/>
                  </a:lnTo>
                  <a:lnTo>
                    <a:pt x="2620" y="1649"/>
                  </a:lnTo>
                  <a:lnTo>
                    <a:pt x="2620" y="1648"/>
                  </a:lnTo>
                  <a:lnTo>
                    <a:pt x="2621" y="1648"/>
                  </a:lnTo>
                  <a:lnTo>
                    <a:pt x="2621" y="1649"/>
                  </a:lnTo>
                  <a:lnTo>
                    <a:pt x="2622" y="1648"/>
                  </a:lnTo>
                  <a:lnTo>
                    <a:pt x="2622" y="1647"/>
                  </a:lnTo>
                  <a:lnTo>
                    <a:pt x="2622" y="1648"/>
                  </a:lnTo>
                  <a:lnTo>
                    <a:pt x="2623" y="1648"/>
                  </a:lnTo>
                  <a:lnTo>
                    <a:pt x="2623" y="1649"/>
                  </a:lnTo>
                  <a:lnTo>
                    <a:pt x="2624" y="1649"/>
                  </a:lnTo>
                  <a:lnTo>
                    <a:pt x="2624" y="1650"/>
                  </a:lnTo>
                  <a:lnTo>
                    <a:pt x="2625" y="1649"/>
                  </a:lnTo>
                  <a:lnTo>
                    <a:pt x="2625" y="1648"/>
                  </a:lnTo>
                  <a:lnTo>
                    <a:pt x="2626" y="1648"/>
                  </a:lnTo>
                  <a:lnTo>
                    <a:pt x="2627" y="1648"/>
                  </a:lnTo>
                  <a:lnTo>
                    <a:pt x="2627" y="1649"/>
                  </a:lnTo>
                  <a:lnTo>
                    <a:pt x="2627" y="1650"/>
                  </a:lnTo>
                  <a:lnTo>
                    <a:pt x="2628" y="1650"/>
                  </a:lnTo>
                  <a:lnTo>
                    <a:pt x="2629" y="1650"/>
                  </a:lnTo>
                  <a:lnTo>
                    <a:pt x="2630" y="1650"/>
                  </a:lnTo>
                  <a:lnTo>
                    <a:pt x="2630" y="1649"/>
                  </a:lnTo>
                  <a:lnTo>
                    <a:pt x="2631" y="1649"/>
                  </a:lnTo>
                  <a:lnTo>
                    <a:pt x="2631" y="1648"/>
                  </a:lnTo>
                  <a:lnTo>
                    <a:pt x="2632" y="1648"/>
                  </a:lnTo>
                  <a:lnTo>
                    <a:pt x="2632" y="1649"/>
                  </a:lnTo>
                  <a:lnTo>
                    <a:pt x="2632" y="1648"/>
                  </a:lnTo>
                  <a:lnTo>
                    <a:pt x="2633" y="1648"/>
                  </a:lnTo>
                  <a:lnTo>
                    <a:pt x="2633" y="1649"/>
                  </a:lnTo>
                  <a:lnTo>
                    <a:pt x="2634" y="1648"/>
                  </a:lnTo>
                  <a:lnTo>
                    <a:pt x="2635" y="1648"/>
                  </a:lnTo>
                  <a:lnTo>
                    <a:pt x="2635" y="1649"/>
                  </a:lnTo>
                  <a:lnTo>
                    <a:pt x="2636" y="1649"/>
                  </a:lnTo>
                  <a:lnTo>
                    <a:pt x="2637" y="1649"/>
                  </a:lnTo>
                  <a:lnTo>
                    <a:pt x="2637" y="1650"/>
                  </a:lnTo>
                  <a:lnTo>
                    <a:pt x="2637" y="1651"/>
                  </a:lnTo>
                  <a:lnTo>
                    <a:pt x="2638" y="1651"/>
                  </a:lnTo>
                  <a:lnTo>
                    <a:pt x="2639" y="1651"/>
                  </a:lnTo>
                  <a:lnTo>
                    <a:pt x="2639" y="1650"/>
                  </a:lnTo>
                  <a:lnTo>
                    <a:pt x="2640" y="1650"/>
                  </a:lnTo>
                  <a:lnTo>
                    <a:pt x="2640" y="1648"/>
                  </a:lnTo>
                  <a:lnTo>
                    <a:pt x="2641" y="1648"/>
                  </a:lnTo>
                  <a:lnTo>
                    <a:pt x="2641" y="1649"/>
                  </a:lnTo>
                  <a:lnTo>
                    <a:pt x="2642" y="1649"/>
                  </a:lnTo>
                  <a:lnTo>
                    <a:pt x="2642" y="1650"/>
                  </a:lnTo>
                  <a:lnTo>
                    <a:pt x="2642" y="1649"/>
                  </a:lnTo>
                  <a:lnTo>
                    <a:pt x="2643" y="1649"/>
                  </a:lnTo>
                  <a:lnTo>
                    <a:pt x="2643" y="1650"/>
                  </a:lnTo>
                  <a:lnTo>
                    <a:pt x="2644" y="1649"/>
                  </a:lnTo>
                  <a:lnTo>
                    <a:pt x="2644" y="1646"/>
                  </a:lnTo>
                  <a:lnTo>
                    <a:pt x="2645" y="1646"/>
                  </a:lnTo>
                  <a:lnTo>
                    <a:pt x="2645" y="1643"/>
                  </a:lnTo>
                  <a:lnTo>
                    <a:pt x="2646" y="1643"/>
                  </a:lnTo>
                  <a:lnTo>
                    <a:pt x="2646" y="1642"/>
                  </a:lnTo>
                  <a:lnTo>
                    <a:pt x="2647" y="1642"/>
                  </a:lnTo>
                  <a:lnTo>
                    <a:pt x="2647" y="1643"/>
                  </a:lnTo>
                  <a:lnTo>
                    <a:pt x="2648" y="1643"/>
                  </a:lnTo>
                  <a:lnTo>
                    <a:pt x="2649" y="1643"/>
                  </a:lnTo>
                  <a:lnTo>
                    <a:pt x="2650" y="1643"/>
                  </a:lnTo>
                  <a:lnTo>
                    <a:pt x="2650" y="1644"/>
                  </a:lnTo>
                  <a:lnTo>
                    <a:pt x="2650" y="1645"/>
                  </a:lnTo>
                  <a:lnTo>
                    <a:pt x="2651" y="1645"/>
                  </a:lnTo>
                  <a:lnTo>
                    <a:pt x="2652" y="1645"/>
                  </a:lnTo>
                  <a:lnTo>
                    <a:pt x="2652" y="1646"/>
                  </a:lnTo>
                  <a:lnTo>
                    <a:pt x="2653" y="1646"/>
                  </a:lnTo>
                  <a:lnTo>
                    <a:pt x="2653" y="1648"/>
                  </a:lnTo>
                  <a:lnTo>
                    <a:pt x="2653" y="1649"/>
                  </a:lnTo>
                  <a:lnTo>
                    <a:pt x="2654" y="1649"/>
                  </a:lnTo>
                  <a:lnTo>
                    <a:pt x="2654" y="1650"/>
                  </a:lnTo>
                  <a:lnTo>
                    <a:pt x="2654" y="1649"/>
                  </a:lnTo>
                  <a:lnTo>
                    <a:pt x="2655" y="1649"/>
                  </a:lnTo>
                  <a:lnTo>
                    <a:pt x="2655" y="1650"/>
                  </a:lnTo>
                  <a:lnTo>
                    <a:pt x="2656" y="1649"/>
                  </a:lnTo>
                  <a:lnTo>
                    <a:pt x="2656" y="1648"/>
                  </a:lnTo>
                  <a:lnTo>
                    <a:pt x="2657" y="1648"/>
                  </a:lnTo>
                  <a:lnTo>
                    <a:pt x="2657" y="1649"/>
                  </a:lnTo>
                  <a:lnTo>
                    <a:pt x="2658" y="1648"/>
                  </a:lnTo>
                  <a:lnTo>
                    <a:pt x="2659" y="1648"/>
                  </a:lnTo>
                  <a:lnTo>
                    <a:pt x="2659" y="1647"/>
                  </a:lnTo>
                  <a:lnTo>
                    <a:pt x="2660" y="1647"/>
                  </a:lnTo>
                  <a:lnTo>
                    <a:pt x="2660" y="1643"/>
                  </a:lnTo>
                  <a:lnTo>
                    <a:pt x="2661" y="1643"/>
                  </a:lnTo>
                  <a:lnTo>
                    <a:pt x="2661" y="1646"/>
                  </a:lnTo>
                  <a:lnTo>
                    <a:pt x="2661" y="1648"/>
                  </a:lnTo>
                  <a:lnTo>
                    <a:pt x="2662" y="1648"/>
                  </a:lnTo>
                  <a:lnTo>
                    <a:pt x="2662" y="1651"/>
                  </a:lnTo>
                  <a:lnTo>
                    <a:pt x="2662" y="1650"/>
                  </a:lnTo>
                  <a:lnTo>
                    <a:pt x="2663" y="1650"/>
                  </a:lnTo>
                  <a:lnTo>
                    <a:pt x="2663" y="1651"/>
                  </a:lnTo>
                  <a:lnTo>
                    <a:pt x="2664" y="1650"/>
                  </a:lnTo>
                  <a:lnTo>
                    <a:pt x="2665" y="1650"/>
                  </a:lnTo>
                  <a:lnTo>
                    <a:pt x="2665" y="1649"/>
                  </a:lnTo>
                  <a:lnTo>
                    <a:pt x="2666" y="1649"/>
                  </a:lnTo>
                  <a:lnTo>
                    <a:pt x="2666" y="1646"/>
                  </a:lnTo>
                  <a:lnTo>
                    <a:pt x="2666" y="1647"/>
                  </a:lnTo>
                  <a:lnTo>
                    <a:pt x="2667" y="1647"/>
                  </a:lnTo>
                  <a:lnTo>
                    <a:pt x="2667" y="1648"/>
                  </a:lnTo>
                  <a:lnTo>
                    <a:pt x="2668" y="1648"/>
                  </a:lnTo>
                  <a:lnTo>
                    <a:pt x="2668" y="1649"/>
                  </a:lnTo>
                  <a:lnTo>
                    <a:pt x="2669" y="1649"/>
                  </a:lnTo>
                  <a:lnTo>
                    <a:pt x="2669" y="1650"/>
                  </a:lnTo>
                  <a:lnTo>
                    <a:pt x="2669" y="1649"/>
                  </a:lnTo>
                  <a:lnTo>
                    <a:pt x="2670" y="1649"/>
                  </a:lnTo>
                  <a:lnTo>
                    <a:pt x="2670" y="1650"/>
                  </a:lnTo>
                  <a:lnTo>
                    <a:pt x="2671" y="1649"/>
                  </a:lnTo>
                  <a:lnTo>
                    <a:pt x="2671" y="1648"/>
                  </a:lnTo>
                  <a:lnTo>
                    <a:pt x="2672" y="1648"/>
                  </a:lnTo>
                  <a:lnTo>
                    <a:pt x="2672" y="1647"/>
                  </a:lnTo>
                  <a:lnTo>
                    <a:pt x="2672" y="1649"/>
                  </a:lnTo>
                  <a:lnTo>
                    <a:pt x="2673" y="1649"/>
                  </a:lnTo>
                  <a:lnTo>
                    <a:pt x="2673" y="1650"/>
                  </a:lnTo>
                  <a:lnTo>
                    <a:pt x="2674" y="1650"/>
                  </a:lnTo>
                  <a:lnTo>
                    <a:pt x="2675" y="1650"/>
                  </a:lnTo>
                  <a:lnTo>
                    <a:pt x="2676" y="1650"/>
                  </a:lnTo>
                  <a:lnTo>
                    <a:pt x="2676" y="1648"/>
                  </a:lnTo>
                  <a:lnTo>
                    <a:pt x="2677" y="1648"/>
                  </a:lnTo>
                  <a:lnTo>
                    <a:pt x="2677" y="1647"/>
                  </a:lnTo>
                  <a:lnTo>
                    <a:pt x="2678" y="1647"/>
                  </a:lnTo>
                  <a:lnTo>
                    <a:pt x="2678" y="1649"/>
                  </a:lnTo>
                  <a:lnTo>
                    <a:pt x="2678" y="1648"/>
                  </a:lnTo>
                  <a:lnTo>
                    <a:pt x="2679" y="1648"/>
                  </a:lnTo>
                  <a:lnTo>
                    <a:pt x="2679" y="1649"/>
                  </a:lnTo>
                  <a:lnTo>
                    <a:pt x="2680" y="1648"/>
                  </a:lnTo>
                  <a:lnTo>
                    <a:pt x="2680" y="1647"/>
                  </a:lnTo>
                  <a:lnTo>
                    <a:pt x="2681" y="1647"/>
                  </a:lnTo>
                  <a:lnTo>
                    <a:pt x="2681" y="1648"/>
                  </a:lnTo>
                  <a:lnTo>
                    <a:pt x="2682" y="1648"/>
                  </a:lnTo>
                  <a:lnTo>
                    <a:pt x="2683" y="1648"/>
                  </a:lnTo>
                  <a:lnTo>
                    <a:pt x="2683" y="1646"/>
                  </a:lnTo>
                  <a:lnTo>
                    <a:pt x="2684" y="1646"/>
                  </a:lnTo>
                  <a:lnTo>
                    <a:pt x="2684" y="1645"/>
                  </a:lnTo>
                  <a:lnTo>
                    <a:pt x="2684" y="1646"/>
                  </a:lnTo>
                  <a:lnTo>
                    <a:pt x="2685" y="1646"/>
                  </a:lnTo>
                  <a:lnTo>
                    <a:pt x="2685" y="1648"/>
                  </a:lnTo>
                  <a:lnTo>
                    <a:pt x="2685" y="1649"/>
                  </a:lnTo>
                  <a:lnTo>
                    <a:pt x="2686" y="1649"/>
                  </a:lnTo>
                  <a:lnTo>
                    <a:pt x="2687" y="1649"/>
                  </a:lnTo>
                  <a:lnTo>
                    <a:pt x="2687" y="1648"/>
                  </a:lnTo>
                  <a:lnTo>
                    <a:pt x="2688" y="1648"/>
                  </a:lnTo>
                  <a:lnTo>
                    <a:pt x="2688" y="1649"/>
                  </a:lnTo>
                  <a:lnTo>
                    <a:pt x="2688" y="1650"/>
                  </a:lnTo>
                  <a:lnTo>
                    <a:pt x="2689" y="1650"/>
                  </a:lnTo>
                  <a:lnTo>
                    <a:pt x="2690" y="1650"/>
                  </a:lnTo>
                  <a:lnTo>
                    <a:pt x="2691" y="1650"/>
                  </a:lnTo>
                  <a:lnTo>
                    <a:pt x="2691" y="1651"/>
                  </a:lnTo>
                  <a:lnTo>
                    <a:pt x="2691" y="1650"/>
                  </a:lnTo>
                  <a:lnTo>
                    <a:pt x="2692" y="1650"/>
                  </a:lnTo>
                  <a:lnTo>
                    <a:pt x="2692" y="1651"/>
                  </a:lnTo>
                  <a:lnTo>
                    <a:pt x="2693" y="1650"/>
                  </a:lnTo>
                  <a:lnTo>
                    <a:pt x="2694" y="1650"/>
                  </a:lnTo>
                  <a:lnTo>
                    <a:pt x="2694" y="1648"/>
                  </a:lnTo>
                  <a:lnTo>
                    <a:pt x="2695" y="1648"/>
                  </a:lnTo>
                  <a:lnTo>
                    <a:pt x="2695" y="1647"/>
                  </a:lnTo>
                  <a:lnTo>
                    <a:pt x="2696" y="1647"/>
                  </a:lnTo>
                  <a:lnTo>
                    <a:pt x="2696" y="1648"/>
                  </a:lnTo>
                  <a:lnTo>
                    <a:pt x="2697" y="1648"/>
                  </a:lnTo>
                  <a:lnTo>
                    <a:pt x="2697" y="1649"/>
                  </a:lnTo>
                  <a:lnTo>
                    <a:pt x="2698" y="1649"/>
                  </a:lnTo>
                  <a:lnTo>
                    <a:pt x="2699" y="1649"/>
                  </a:lnTo>
                  <a:lnTo>
                    <a:pt x="2700" y="1649"/>
                  </a:lnTo>
                  <a:lnTo>
                    <a:pt x="2700" y="1650"/>
                  </a:lnTo>
                  <a:lnTo>
                    <a:pt x="2701" y="1650"/>
                  </a:lnTo>
                  <a:lnTo>
                    <a:pt x="2702" y="1650"/>
                  </a:lnTo>
                  <a:lnTo>
                    <a:pt x="2703" y="1650"/>
                  </a:lnTo>
                  <a:lnTo>
                    <a:pt x="2704" y="1650"/>
                  </a:lnTo>
                  <a:lnTo>
                    <a:pt x="2705" y="1650"/>
                  </a:lnTo>
                  <a:lnTo>
                    <a:pt x="2705" y="1649"/>
                  </a:lnTo>
                  <a:lnTo>
                    <a:pt x="2706" y="1649"/>
                  </a:lnTo>
                  <a:lnTo>
                    <a:pt x="2707" y="1649"/>
                  </a:lnTo>
                  <a:lnTo>
                    <a:pt x="2707" y="1648"/>
                  </a:lnTo>
                  <a:lnTo>
                    <a:pt x="2708" y="1648"/>
                  </a:lnTo>
                  <a:lnTo>
                    <a:pt x="2708" y="1649"/>
                  </a:lnTo>
                  <a:lnTo>
                    <a:pt x="2708" y="1650"/>
                  </a:lnTo>
                  <a:lnTo>
                    <a:pt x="2709" y="1650"/>
                  </a:lnTo>
                  <a:lnTo>
                    <a:pt x="2710" y="1650"/>
                  </a:lnTo>
                  <a:lnTo>
                    <a:pt x="2710" y="1649"/>
                  </a:lnTo>
                  <a:lnTo>
                    <a:pt x="2711" y="1649"/>
                  </a:lnTo>
                  <a:lnTo>
                    <a:pt x="2711" y="1648"/>
                  </a:lnTo>
                  <a:lnTo>
                    <a:pt x="2712" y="1648"/>
                  </a:lnTo>
                  <a:lnTo>
                    <a:pt x="2713" y="1648"/>
                  </a:lnTo>
                  <a:lnTo>
                    <a:pt x="2713" y="1647"/>
                  </a:lnTo>
                  <a:lnTo>
                    <a:pt x="2714" y="1647"/>
                  </a:lnTo>
                  <a:lnTo>
                    <a:pt x="2715" y="1647"/>
                  </a:lnTo>
                  <a:lnTo>
                    <a:pt x="2715" y="1648"/>
                  </a:lnTo>
                  <a:lnTo>
                    <a:pt x="2715" y="1647"/>
                  </a:lnTo>
                  <a:lnTo>
                    <a:pt x="2716" y="1647"/>
                  </a:lnTo>
                  <a:lnTo>
                    <a:pt x="2716" y="1648"/>
                  </a:lnTo>
                  <a:lnTo>
                    <a:pt x="2717" y="1648"/>
                  </a:lnTo>
                  <a:lnTo>
                    <a:pt x="2717" y="1649"/>
                  </a:lnTo>
                  <a:lnTo>
                    <a:pt x="2717" y="1648"/>
                  </a:lnTo>
                  <a:lnTo>
                    <a:pt x="2718" y="1648"/>
                  </a:lnTo>
                  <a:lnTo>
                    <a:pt x="2718" y="1649"/>
                  </a:lnTo>
                  <a:lnTo>
                    <a:pt x="2719" y="1648"/>
                  </a:lnTo>
                  <a:lnTo>
                    <a:pt x="2719" y="1647"/>
                  </a:lnTo>
                  <a:lnTo>
                    <a:pt x="2719" y="1649"/>
                  </a:lnTo>
                  <a:lnTo>
                    <a:pt x="2720" y="1649"/>
                  </a:lnTo>
                  <a:lnTo>
                    <a:pt x="2720" y="1651"/>
                  </a:lnTo>
                  <a:lnTo>
                    <a:pt x="2720" y="1650"/>
                  </a:lnTo>
                  <a:lnTo>
                    <a:pt x="2721" y="1650"/>
                  </a:lnTo>
                  <a:lnTo>
                    <a:pt x="2721" y="1651"/>
                  </a:lnTo>
                  <a:lnTo>
                    <a:pt x="2722" y="1650"/>
                  </a:lnTo>
                  <a:lnTo>
                    <a:pt x="2722" y="1649"/>
                  </a:lnTo>
                  <a:lnTo>
                    <a:pt x="2723" y="1649"/>
                  </a:lnTo>
                  <a:lnTo>
                    <a:pt x="2724" y="1649"/>
                  </a:lnTo>
                  <a:lnTo>
                    <a:pt x="2724" y="1650"/>
                  </a:lnTo>
                  <a:lnTo>
                    <a:pt x="2725" y="1650"/>
                  </a:lnTo>
                  <a:lnTo>
                    <a:pt x="2726" y="1650"/>
                  </a:lnTo>
                  <a:lnTo>
                    <a:pt x="2726" y="1648"/>
                  </a:lnTo>
                  <a:lnTo>
                    <a:pt x="2727" y="1648"/>
                  </a:lnTo>
                  <a:lnTo>
                    <a:pt x="2727" y="1649"/>
                  </a:lnTo>
                  <a:lnTo>
                    <a:pt x="2728" y="1649"/>
                  </a:lnTo>
                  <a:lnTo>
                    <a:pt x="2729" y="1649"/>
                  </a:lnTo>
                  <a:lnTo>
                    <a:pt x="2730" y="1649"/>
                  </a:lnTo>
                  <a:lnTo>
                    <a:pt x="2730" y="1650"/>
                  </a:lnTo>
                  <a:lnTo>
                    <a:pt x="2731" y="1650"/>
                  </a:lnTo>
                  <a:lnTo>
                    <a:pt x="2732" y="1650"/>
                  </a:lnTo>
                  <a:lnTo>
                    <a:pt x="2733" y="1650"/>
                  </a:lnTo>
                  <a:lnTo>
                    <a:pt x="2733" y="1649"/>
                  </a:lnTo>
                  <a:lnTo>
                    <a:pt x="2734" y="1649"/>
                  </a:lnTo>
                  <a:lnTo>
                    <a:pt x="2735" y="1649"/>
                  </a:lnTo>
                  <a:lnTo>
                    <a:pt x="2735" y="1650"/>
                  </a:lnTo>
                  <a:lnTo>
                    <a:pt x="2736" y="1650"/>
                  </a:lnTo>
                  <a:lnTo>
                    <a:pt x="2737" y="1650"/>
                  </a:lnTo>
                  <a:lnTo>
                    <a:pt x="2737" y="1649"/>
                  </a:lnTo>
                  <a:lnTo>
                    <a:pt x="2738" y="1649"/>
                  </a:lnTo>
                  <a:lnTo>
                    <a:pt x="2738" y="1648"/>
                  </a:lnTo>
                  <a:lnTo>
                    <a:pt x="2738" y="1649"/>
                  </a:lnTo>
                  <a:lnTo>
                    <a:pt x="2739" y="1649"/>
                  </a:lnTo>
                  <a:lnTo>
                    <a:pt x="2739" y="1650"/>
                  </a:lnTo>
                  <a:lnTo>
                    <a:pt x="2740" y="1650"/>
                  </a:lnTo>
                  <a:lnTo>
                    <a:pt x="2740" y="1647"/>
                  </a:lnTo>
                  <a:lnTo>
                    <a:pt x="2741" y="1647"/>
                  </a:lnTo>
                  <a:lnTo>
                    <a:pt x="2742" y="1647"/>
                  </a:lnTo>
                  <a:lnTo>
                    <a:pt x="2742" y="1648"/>
                  </a:lnTo>
                  <a:lnTo>
                    <a:pt x="2742" y="1649"/>
                  </a:lnTo>
                  <a:lnTo>
                    <a:pt x="2743" y="1649"/>
                  </a:lnTo>
                  <a:lnTo>
                    <a:pt x="2744" y="1649"/>
                  </a:lnTo>
                  <a:lnTo>
                    <a:pt x="2744" y="1648"/>
                  </a:lnTo>
                  <a:lnTo>
                    <a:pt x="2745" y="1648"/>
                  </a:lnTo>
                  <a:lnTo>
                    <a:pt x="2745" y="1647"/>
                  </a:lnTo>
                  <a:lnTo>
                    <a:pt x="2746" y="1647"/>
                  </a:lnTo>
                  <a:lnTo>
                    <a:pt x="2746" y="1649"/>
                  </a:lnTo>
                  <a:lnTo>
                    <a:pt x="2747" y="1649"/>
                  </a:lnTo>
                  <a:lnTo>
                    <a:pt x="2748" y="1649"/>
                  </a:lnTo>
                  <a:lnTo>
                    <a:pt x="2748" y="1648"/>
                  </a:lnTo>
                  <a:lnTo>
                    <a:pt x="2748" y="1649"/>
                  </a:lnTo>
                  <a:lnTo>
                    <a:pt x="2749" y="1649"/>
                  </a:lnTo>
                  <a:lnTo>
                    <a:pt x="2750" y="1649"/>
                  </a:lnTo>
                  <a:lnTo>
                    <a:pt x="2751" y="1649"/>
                  </a:lnTo>
                  <a:lnTo>
                    <a:pt x="2752" y="1649"/>
                  </a:lnTo>
                  <a:lnTo>
                    <a:pt x="2752" y="1647"/>
                  </a:lnTo>
                  <a:lnTo>
                    <a:pt x="2753" y="1647"/>
                  </a:lnTo>
                  <a:lnTo>
                    <a:pt x="2753" y="1646"/>
                  </a:lnTo>
                  <a:lnTo>
                    <a:pt x="2754" y="1646"/>
                  </a:lnTo>
                  <a:lnTo>
                    <a:pt x="2754" y="1649"/>
                  </a:lnTo>
                  <a:lnTo>
                    <a:pt x="2755" y="1649"/>
                  </a:lnTo>
                  <a:lnTo>
                    <a:pt x="2755" y="1650"/>
                  </a:lnTo>
                  <a:lnTo>
                    <a:pt x="2756" y="1649"/>
                  </a:lnTo>
                  <a:lnTo>
                    <a:pt x="2756" y="1647"/>
                  </a:lnTo>
                  <a:lnTo>
                    <a:pt x="2757" y="1647"/>
                  </a:lnTo>
                  <a:lnTo>
                    <a:pt x="2757" y="1649"/>
                  </a:lnTo>
                  <a:lnTo>
                    <a:pt x="2757" y="1648"/>
                  </a:lnTo>
                  <a:lnTo>
                    <a:pt x="2758" y="1648"/>
                  </a:lnTo>
                  <a:lnTo>
                    <a:pt x="2758" y="1649"/>
                  </a:lnTo>
                  <a:lnTo>
                    <a:pt x="2759" y="1648"/>
                  </a:lnTo>
                  <a:lnTo>
                    <a:pt x="2759" y="1646"/>
                  </a:lnTo>
                  <a:lnTo>
                    <a:pt x="2759" y="1647"/>
                  </a:lnTo>
                  <a:lnTo>
                    <a:pt x="2760" y="1647"/>
                  </a:lnTo>
                  <a:lnTo>
                    <a:pt x="2760" y="1649"/>
                  </a:lnTo>
                  <a:lnTo>
                    <a:pt x="2760" y="1650"/>
                  </a:lnTo>
                  <a:lnTo>
                    <a:pt x="2761" y="1650"/>
                  </a:lnTo>
                  <a:lnTo>
                    <a:pt x="2762" y="1650"/>
                  </a:lnTo>
                  <a:lnTo>
                    <a:pt x="2762" y="1647"/>
                  </a:lnTo>
                  <a:lnTo>
                    <a:pt x="2763" y="1647"/>
                  </a:lnTo>
                  <a:lnTo>
                    <a:pt x="2763" y="1648"/>
                  </a:lnTo>
                  <a:lnTo>
                    <a:pt x="2764" y="1648"/>
                  </a:lnTo>
                  <a:lnTo>
                    <a:pt x="2764" y="1649"/>
                  </a:lnTo>
                  <a:lnTo>
                    <a:pt x="2765" y="1648"/>
                  </a:lnTo>
                  <a:lnTo>
                    <a:pt x="2766" y="1648"/>
                  </a:lnTo>
                  <a:lnTo>
                    <a:pt x="2766" y="1650"/>
                  </a:lnTo>
                  <a:lnTo>
                    <a:pt x="2767" y="1650"/>
                  </a:lnTo>
                  <a:lnTo>
                    <a:pt x="2767" y="1651"/>
                  </a:lnTo>
                  <a:lnTo>
                    <a:pt x="2768" y="1651"/>
                  </a:lnTo>
                  <a:lnTo>
                    <a:pt x="2769" y="1651"/>
                  </a:lnTo>
                  <a:lnTo>
                    <a:pt x="2769" y="1650"/>
                  </a:lnTo>
                  <a:lnTo>
                    <a:pt x="2770" y="1650"/>
                  </a:lnTo>
                  <a:lnTo>
                    <a:pt x="2770" y="1648"/>
                  </a:lnTo>
                  <a:lnTo>
                    <a:pt x="2771" y="1648"/>
                  </a:lnTo>
                  <a:lnTo>
                    <a:pt x="2771" y="1649"/>
                  </a:lnTo>
                  <a:lnTo>
                    <a:pt x="2772" y="1649"/>
                  </a:lnTo>
                  <a:lnTo>
                    <a:pt x="2773" y="1649"/>
                  </a:lnTo>
                  <a:lnTo>
                    <a:pt x="2773" y="1648"/>
                  </a:lnTo>
                  <a:lnTo>
                    <a:pt x="2774" y="1648"/>
                  </a:lnTo>
                  <a:lnTo>
                    <a:pt x="2775" y="1648"/>
                  </a:lnTo>
                  <a:lnTo>
                    <a:pt x="2775" y="1649"/>
                  </a:lnTo>
                  <a:lnTo>
                    <a:pt x="2776" y="1649"/>
                  </a:lnTo>
                  <a:lnTo>
                    <a:pt x="2776" y="1650"/>
                  </a:lnTo>
                  <a:lnTo>
                    <a:pt x="2777" y="1650"/>
                  </a:lnTo>
                  <a:lnTo>
                    <a:pt x="2778" y="1650"/>
                  </a:lnTo>
                  <a:lnTo>
                    <a:pt x="2779" y="1650"/>
                  </a:lnTo>
                  <a:lnTo>
                    <a:pt x="2779" y="1649"/>
                  </a:lnTo>
                  <a:lnTo>
                    <a:pt x="2780" y="1649"/>
                  </a:lnTo>
                  <a:lnTo>
                    <a:pt x="2780" y="1646"/>
                  </a:lnTo>
                  <a:lnTo>
                    <a:pt x="2781" y="1646"/>
                  </a:lnTo>
                  <a:lnTo>
                    <a:pt x="2781" y="1647"/>
                  </a:lnTo>
                  <a:lnTo>
                    <a:pt x="2782" y="1647"/>
                  </a:lnTo>
                  <a:lnTo>
                    <a:pt x="2783" y="1647"/>
                  </a:lnTo>
                  <a:lnTo>
                    <a:pt x="2783" y="1649"/>
                  </a:lnTo>
                  <a:lnTo>
                    <a:pt x="2784" y="1649"/>
                  </a:lnTo>
                  <a:lnTo>
                    <a:pt x="2784" y="1650"/>
                  </a:lnTo>
                  <a:lnTo>
                    <a:pt x="2784" y="1649"/>
                  </a:lnTo>
                  <a:lnTo>
                    <a:pt x="2785" y="1649"/>
                  </a:lnTo>
                  <a:lnTo>
                    <a:pt x="2785" y="1650"/>
                  </a:lnTo>
                  <a:lnTo>
                    <a:pt x="2786" y="1649"/>
                  </a:lnTo>
                  <a:lnTo>
                    <a:pt x="2786" y="1648"/>
                  </a:lnTo>
                  <a:lnTo>
                    <a:pt x="2787" y="1648"/>
                  </a:lnTo>
                  <a:lnTo>
                    <a:pt x="2788" y="1648"/>
                  </a:lnTo>
                  <a:lnTo>
                    <a:pt x="2788" y="1647"/>
                  </a:lnTo>
                  <a:lnTo>
                    <a:pt x="2789" y="1647"/>
                  </a:lnTo>
                  <a:lnTo>
                    <a:pt x="2790" y="1647"/>
                  </a:lnTo>
                  <a:lnTo>
                    <a:pt x="2791" y="1647"/>
                  </a:lnTo>
                  <a:lnTo>
                    <a:pt x="2792" y="1647"/>
                  </a:lnTo>
                  <a:lnTo>
                    <a:pt x="2792" y="1648"/>
                  </a:lnTo>
                  <a:lnTo>
                    <a:pt x="2793" y="1647"/>
                  </a:lnTo>
                  <a:lnTo>
                    <a:pt x="2793" y="1646"/>
                  </a:lnTo>
                  <a:lnTo>
                    <a:pt x="2794" y="1646"/>
                  </a:lnTo>
                  <a:lnTo>
                    <a:pt x="2794" y="1649"/>
                  </a:lnTo>
                  <a:lnTo>
                    <a:pt x="2794" y="1650"/>
                  </a:lnTo>
                  <a:lnTo>
                    <a:pt x="2795" y="1650"/>
                  </a:lnTo>
                  <a:lnTo>
                    <a:pt x="2796" y="1650"/>
                  </a:lnTo>
                  <a:lnTo>
                    <a:pt x="2796" y="1649"/>
                  </a:lnTo>
                  <a:lnTo>
                    <a:pt x="2797" y="1649"/>
                  </a:lnTo>
                  <a:lnTo>
                    <a:pt x="2797" y="1648"/>
                  </a:lnTo>
                  <a:lnTo>
                    <a:pt x="2798" y="1648"/>
                  </a:lnTo>
                  <a:lnTo>
                    <a:pt x="2798" y="1647"/>
                  </a:lnTo>
                  <a:lnTo>
                    <a:pt x="2799" y="1647"/>
                  </a:lnTo>
                  <a:lnTo>
                    <a:pt x="2799" y="1649"/>
                  </a:lnTo>
                  <a:lnTo>
                    <a:pt x="2800" y="1649"/>
                  </a:lnTo>
                  <a:lnTo>
                    <a:pt x="2800" y="1650"/>
                  </a:lnTo>
                  <a:lnTo>
                    <a:pt x="2800" y="1649"/>
                  </a:lnTo>
                  <a:lnTo>
                    <a:pt x="2801" y="1649"/>
                  </a:lnTo>
                  <a:lnTo>
                    <a:pt x="2801" y="1650"/>
                  </a:lnTo>
                  <a:lnTo>
                    <a:pt x="2802" y="1649"/>
                  </a:lnTo>
                  <a:lnTo>
                    <a:pt x="2803" y="1649"/>
                  </a:lnTo>
                  <a:lnTo>
                    <a:pt x="2803" y="1647"/>
                  </a:lnTo>
                  <a:lnTo>
                    <a:pt x="2804" y="1647"/>
                  </a:lnTo>
                  <a:lnTo>
                    <a:pt x="2804" y="1644"/>
                  </a:lnTo>
                  <a:lnTo>
                    <a:pt x="2804" y="1645"/>
                  </a:lnTo>
                  <a:lnTo>
                    <a:pt x="2805" y="1645"/>
                  </a:lnTo>
                  <a:lnTo>
                    <a:pt x="2805" y="1647"/>
                  </a:lnTo>
                  <a:lnTo>
                    <a:pt x="2806" y="1647"/>
                  </a:lnTo>
                  <a:lnTo>
                    <a:pt x="2806" y="1649"/>
                  </a:lnTo>
                  <a:lnTo>
                    <a:pt x="2806" y="1650"/>
                  </a:lnTo>
                  <a:lnTo>
                    <a:pt x="2807" y="1650"/>
                  </a:lnTo>
                  <a:lnTo>
                    <a:pt x="2807" y="1651"/>
                  </a:lnTo>
                  <a:lnTo>
                    <a:pt x="2808" y="1650"/>
                  </a:lnTo>
                  <a:lnTo>
                    <a:pt x="2808" y="1649"/>
                  </a:lnTo>
                  <a:lnTo>
                    <a:pt x="2809" y="1649"/>
                  </a:lnTo>
                  <a:lnTo>
                    <a:pt x="2809" y="1648"/>
                  </a:lnTo>
                  <a:lnTo>
                    <a:pt x="2810" y="1648"/>
                  </a:lnTo>
                  <a:lnTo>
                    <a:pt x="2811" y="1648"/>
                  </a:lnTo>
                  <a:lnTo>
                    <a:pt x="2812" y="1648"/>
                  </a:lnTo>
                  <a:lnTo>
                    <a:pt x="2812" y="1647"/>
                  </a:lnTo>
                  <a:lnTo>
                    <a:pt x="2812" y="1648"/>
                  </a:lnTo>
                  <a:lnTo>
                    <a:pt x="2813" y="1648"/>
                  </a:lnTo>
                  <a:lnTo>
                    <a:pt x="2813" y="1649"/>
                  </a:lnTo>
                  <a:lnTo>
                    <a:pt x="2814" y="1649"/>
                  </a:lnTo>
                  <a:lnTo>
                    <a:pt x="2814" y="1650"/>
                  </a:lnTo>
                  <a:lnTo>
                    <a:pt x="2815" y="1649"/>
                  </a:lnTo>
                  <a:lnTo>
                    <a:pt x="2815" y="1648"/>
                  </a:lnTo>
                  <a:lnTo>
                    <a:pt x="2816" y="1648"/>
                  </a:lnTo>
                  <a:lnTo>
                    <a:pt x="2817" y="1648"/>
                  </a:lnTo>
                  <a:lnTo>
                    <a:pt x="2817" y="1649"/>
                  </a:lnTo>
                  <a:lnTo>
                    <a:pt x="2817" y="1650"/>
                  </a:lnTo>
                  <a:lnTo>
                    <a:pt x="2818" y="1650"/>
                  </a:lnTo>
                  <a:lnTo>
                    <a:pt x="2819" y="1650"/>
                  </a:lnTo>
                  <a:lnTo>
                    <a:pt x="2819" y="1649"/>
                  </a:lnTo>
                  <a:lnTo>
                    <a:pt x="2820" y="1649"/>
                  </a:lnTo>
                  <a:lnTo>
                    <a:pt x="2820" y="1648"/>
                  </a:lnTo>
                  <a:lnTo>
                    <a:pt x="2821" y="1648"/>
                  </a:lnTo>
                  <a:lnTo>
                    <a:pt x="2822" y="1648"/>
                  </a:lnTo>
                  <a:lnTo>
                    <a:pt x="2822" y="1650"/>
                  </a:lnTo>
                  <a:lnTo>
                    <a:pt x="2822" y="1651"/>
                  </a:lnTo>
                  <a:lnTo>
                    <a:pt x="2823" y="1651"/>
                  </a:lnTo>
                  <a:lnTo>
                    <a:pt x="2824" y="1651"/>
                  </a:lnTo>
                  <a:lnTo>
                    <a:pt x="2824" y="1649"/>
                  </a:lnTo>
                  <a:lnTo>
                    <a:pt x="2825" y="1649"/>
                  </a:lnTo>
                  <a:lnTo>
                    <a:pt x="2825" y="1648"/>
                  </a:lnTo>
                  <a:lnTo>
                    <a:pt x="2826" y="1648"/>
                  </a:lnTo>
                  <a:lnTo>
                    <a:pt x="2827" y="1648"/>
                  </a:lnTo>
                  <a:lnTo>
                    <a:pt x="2827" y="1649"/>
                  </a:lnTo>
                  <a:lnTo>
                    <a:pt x="2828" y="1649"/>
                  </a:lnTo>
                  <a:lnTo>
                    <a:pt x="2828" y="1650"/>
                  </a:lnTo>
                  <a:lnTo>
                    <a:pt x="2829" y="1650"/>
                  </a:lnTo>
                  <a:lnTo>
                    <a:pt x="2830" y="1650"/>
                  </a:lnTo>
                  <a:lnTo>
                    <a:pt x="2831" y="1650"/>
                  </a:lnTo>
                  <a:lnTo>
                    <a:pt x="2831" y="1648"/>
                  </a:lnTo>
                  <a:lnTo>
                    <a:pt x="2832" y="1648"/>
                  </a:lnTo>
                  <a:lnTo>
                    <a:pt x="2833" y="1648"/>
                  </a:lnTo>
                  <a:lnTo>
                    <a:pt x="2833" y="1649"/>
                  </a:lnTo>
                  <a:lnTo>
                    <a:pt x="2834" y="1649"/>
                  </a:lnTo>
                  <a:lnTo>
                    <a:pt x="2835" y="1649"/>
                  </a:lnTo>
                  <a:lnTo>
                    <a:pt x="2835" y="1650"/>
                  </a:lnTo>
                  <a:lnTo>
                    <a:pt x="2836" y="1650"/>
                  </a:lnTo>
                  <a:lnTo>
                    <a:pt x="2837" y="1650"/>
                  </a:lnTo>
                  <a:lnTo>
                    <a:pt x="2837" y="1649"/>
                  </a:lnTo>
                  <a:lnTo>
                    <a:pt x="2838" y="1649"/>
                  </a:lnTo>
                  <a:lnTo>
                    <a:pt x="2838" y="1650"/>
                  </a:lnTo>
                  <a:lnTo>
                    <a:pt x="2839" y="1650"/>
                  </a:lnTo>
                  <a:lnTo>
                    <a:pt x="2840" y="1650"/>
                  </a:lnTo>
                  <a:lnTo>
                    <a:pt x="2840" y="1649"/>
                  </a:lnTo>
                  <a:lnTo>
                    <a:pt x="2840" y="1651"/>
                  </a:lnTo>
                  <a:lnTo>
                    <a:pt x="2841" y="1651"/>
                  </a:lnTo>
                  <a:lnTo>
                    <a:pt x="2842" y="1651"/>
                  </a:lnTo>
                  <a:lnTo>
                    <a:pt x="2842" y="1650"/>
                  </a:lnTo>
                  <a:lnTo>
                    <a:pt x="2843" y="1650"/>
                  </a:lnTo>
                  <a:lnTo>
                    <a:pt x="2843" y="1648"/>
                  </a:lnTo>
                  <a:lnTo>
                    <a:pt x="2844" y="1648"/>
                  </a:lnTo>
                  <a:lnTo>
                    <a:pt x="2844" y="1647"/>
                  </a:lnTo>
                  <a:lnTo>
                    <a:pt x="2844" y="1648"/>
                  </a:lnTo>
                  <a:lnTo>
                    <a:pt x="2845" y="1648"/>
                  </a:lnTo>
                  <a:lnTo>
                    <a:pt x="2845" y="1649"/>
                  </a:lnTo>
                  <a:lnTo>
                    <a:pt x="2846" y="1649"/>
                  </a:lnTo>
                  <a:lnTo>
                    <a:pt x="2847" y="1649"/>
                  </a:lnTo>
                  <a:lnTo>
                    <a:pt x="2847" y="1648"/>
                  </a:lnTo>
                  <a:lnTo>
                    <a:pt x="2847" y="1649"/>
                  </a:lnTo>
                  <a:lnTo>
                    <a:pt x="2848" y="1649"/>
                  </a:lnTo>
                  <a:lnTo>
                    <a:pt x="2849" y="1649"/>
                  </a:lnTo>
                  <a:lnTo>
                    <a:pt x="2850" y="1649"/>
                  </a:lnTo>
                  <a:lnTo>
                    <a:pt x="2850" y="1648"/>
                  </a:lnTo>
                  <a:lnTo>
                    <a:pt x="2850" y="1649"/>
                  </a:lnTo>
                  <a:lnTo>
                    <a:pt x="2851" y="1649"/>
                  </a:lnTo>
                  <a:lnTo>
                    <a:pt x="2851" y="1650"/>
                  </a:lnTo>
                  <a:lnTo>
                    <a:pt x="2852" y="1650"/>
                  </a:lnTo>
                  <a:lnTo>
                    <a:pt x="2852" y="1651"/>
                  </a:lnTo>
                  <a:lnTo>
                    <a:pt x="2853" y="1650"/>
                  </a:lnTo>
                  <a:lnTo>
                    <a:pt x="2854" y="1650"/>
                  </a:lnTo>
                  <a:lnTo>
                    <a:pt x="2854" y="1649"/>
                  </a:lnTo>
                  <a:lnTo>
                    <a:pt x="2855" y="1649"/>
                  </a:lnTo>
                  <a:lnTo>
                    <a:pt x="2856" y="1649"/>
                  </a:lnTo>
                  <a:lnTo>
                    <a:pt x="2856" y="1648"/>
                  </a:lnTo>
                  <a:lnTo>
                    <a:pt x="2857" y="1648"/>
                  </a:lnTo>
                  <a:lnTo>
                    <a:pt x="2857" y="1649"/>
                  </a:lnTo>
                  <a:lnTo>
                    <a:pt x="2858" y="1649"/>
                  </a:lnTo>
                  <a:lnTo>
                    <a:pt x="2859" y="1649"/>
                  </a:lnTo>
                  <a:lnTo>
                    <a:pt x="2859" y="1648"/>
                  </a:lnTo>
                  <a:lnTo>
                    <a:pt x="2860" y="1648"/>
                  </a:lnTo>
                  <a:lnTo>
                    <a:pt x="2860" y="1649"/>
                  </a:lnTo>
                  <a:lnTo>
                    <a:pt x="2860" y="1650"/>
                  </a:lnTo>
                  <a:lnTo>
                    <a:pt x="2861" y="1650"/>
                  </a:lnTo>
                  <a:lnTo>
                    <a:pt x="2862" y="1650"/>
                  </a:lnTo>
                  <a:lnTo>
                    <a:pt x="2862" y="1648"/>
                  </a:lnTo>
                  <a:lnTo>
                    <a:pt x="2863" y="1648"/>
                  </a:lnTo>
                  <a:lnTo>
                    <a:pt x="2863" y="1647"/>
                  </a:lnTo>
                  <a:lnTo>
                    <a:pt x="2864" y="1647"/>
                  </a:lnTo>
                  <a:lnTo>
                    <a:pt x="2864" y="1649"/>
                  </a:lnTo>
                  <a:lnTo>
                    <a:pt x="2865" y="1649"/>
                  </a:lnTo>
                  <a:lnTo>
                    <a:pt x="2865" y="1650"/>
                  </a:lnTo>
                  <a:lnTo>
                    <a:pt x="2866" y="1649"/>
                  </a:lnTo>
                  <a:lnTo>
                    <a:pt x="2866" y="1648"/>
                  </a:lnTo>
                  <a:lnTo>
                    <a:pt x="2867" y="1648"/>
                  </a:lnTo>
                  <a:lnTo>
                    <a:pt x="2867" y="1650"/>
                  </a:lnTo>
                  <a:lnTo>
                    <a:pt x="2867" y="1649"/>
                  </a:lnTo>
                  <a:lnTo>
                    <a:pt x="2868" y="1649"/>
                  </a:lnTo>
                  <a:lnTo>
                    <a:pt x="2868" y="1650"/>
                  </a:lnTo>
                  <a:lnTo>
                    <a:pt x="2869" y="1649"/>
                  </a:lnTo>
                  <a:lnTo>
                    <a:pt x="2869" y="1648"/>
                  </a:lnTo>
                  <a:lnTo>
                    <a:pt x="2870" y="1648"/>
                  </a:lnTo>
                  <a:lnTo>
                    <a:pt x="2870" y="1650"/>
                  </a:lnTo>
                  <a:lnTo>
                    <a:pt x="2871" y="1650"/>
                  </a:lnTo>
                  <a:lnTo>
                    <a:pt x="2872" y="1650"/>
                  </a:lnTo>
                  <a:lnTo>
                    <a:pt x="2872" y="1649"/>
                  </a:lnTo>
                  <a:lnTo>
                    <a:pt x="2873" y="1649"/>
                  </a:lnTo>
                  <a:lnTo>
                    <a:pt x="2873" y="1648"/>
                  </a:lnTo>
                  <a:lnTo>
                    <a:pt x="2874" y="1648"/>
                  </a:lnTo>
                  <a:lnTo>
                    <a:pt x="2875" y="1648"/>
                  </a:lnTo>
                  <a:lnTo>
                    <a:pt x="2875" y="1649"/>
                  </a:lnTo>
                  <a:lnTo>
                    <a:pt x="2875" y="1650"/>
                  </a:lnTo>
                  <a:lnTo>
                    <a:pt x="2876" y="1650"/>
                  </a:lnTo>
                  <a:lnTo>
                    <a:pt x="2876" y="1651"/>
                  </a:lnTo>
                  <a:lnTo>
                    <a:pt x="2876" y="1650"/>
                  </a:lnTo>
                  <a:lnTo>
                    <a:pt x="2877" y="1650"/>
                  </a:lnTo>
                  <a:lnTo>
                    <a:pt x="2877" y="1651"/>
                  </a:lnTo>
                  <a:lnTo>
                    <a:pt x="2878" y="1650"/>
                  </a:lnTo>
                  <a:lnTo>
                    <a:pt x="2878" y="1648"/>
                  </a:lnTo>
                  <a:lnTo>
                    <a:pt x="2879" y="1648"/>
                  </a:lnTo>
                  <a:lnTo>
                    <a:pt x="2879" y="1649"/>
                  </a:lnTo>
                  <a:lnTo>
                    <a:pt x="2879" y="1650"/>
                  </a:lnTo>
                  <a:lnTo>
                    <a:pt x="2880" y="1650"/>
                  </a:lnTo>
                  <a:lnTo>
                    <a:pt x="2880" y="1651"/>
                  </a:lnTo>
                  <a:lnTo>
                    <a:pt x="2881" y="1650"/>
                  </a:lnTo>
                  <a:lnTo>
                    <a:pt x="2882" y="1650"/>
                  </a:lnTo>
                  <a:lnTo>
                    <a:pt x="2882" y="1649"/>
                  </a:lnTo>
                  <a:lnTo>
                    <a:pt x="2883" y="1649"/>
                  </a:lnTo>
                  <a:lnTo>
                    <a:pt x="2883" y="1648"/>
                  </a:lnTo>
                  <a:lnTo>
                    <a:pt x="2884" y="1648"/>
                  </a:lnTo>
                  <a:lnTo>
                    <a:pt x="2884" y="1647"/>
                  </a:lnTo>
                  <a:lnTo>
                    <a:pt x="2885" y="1647"/>
                  </a:lnTo>
                  <a:lnTo>
                    <a:pt x="2885" y="1648"/>
                  </a:lnTo>
                  <a:lnTo>
                    <a:pt x="2886" y="1648"/>
                  </a:lnTo>
                  <a:lnTo>
                    <a:pt x="2886" y="1649"/>
                  </a:lnTo>
                  <a:lnTo>
                    <a:pt x="2887" y="1649"/>
                  </a:lnTo>
                  <a:lnTo>
                    <a:pt x="2887" y="1650"/>
                  </a:lnTo>
                  <a:lnTo>
                    <a:pt x="2888" y="1650"/>
                  </a:lnTo>
                  <a:lnTo>
                    <a:pt x="2889" y="1650"/>
                  </a:lnTo>
                  <a:lnTo>
                    <a:pt x="2889" y="1649"/>
                  </a:lnTo>
                  <a:lnTo>
                    <a:pt x="2890" y="1649"/>
                  </a:lnTo>
                  <a:lnTo>
                    <a:pt x="2890" y="1648"/>
                  </a:lnTo>
                  <a:lnTo>
                    <a:pt x="2890" y="1649"/>
                  </a:lnTo>
                  <a:lnTo>
                    <a:pt x="2891" y="1649"/>
                  </a:lnTo>
                  <a:lnTo>
                    <a:pt x="2892" y="1649"/>
                  </a:lnTo>
                  <a:lnTo>
                    <a:pt x="2892" y="1650"/>
                  </a:lnTo>
                  <a:lnTo>
                    <a:pt x="2892" y="1651"/>
                  </a:lnTo>
                  <a:lnTo>
                    <a:pt x="2893" y="1651"/>
                  </a:lnTo>
                  <a:lnTo>
                    <a:pt x="2894" y="1651"/>
                  </a:lnTo>
                  <a:lnTo>
                    <a:pt x="2894" y="1647"/>
                  </a:lnTo>
                  <a:lnTo>
                    <a:pt x="2895" y="1647"/>
                  </a:lnTo>
                  <a:lnTo>
                    <a:pt x="2895" y="1644"/>
                  </a:lnTo>
                  <a:lnTo>
                    <a:pt x="2896" y="1644"/>
                  </a:lnTo>
                  <a:lnTo>
                    <a:pt x="2896" y="1647"/>
                  </a:lnTo>
                  <a:lnTo>
                    <a:pt x="2896" y="1648"/>
                  </a:lnTo>
                  <a:lnTo>
                    <a:pt x="2897" y="1648"/>
                  </a:lnTo>
                  <a:lnTo>
                    <a:pt x="2897" y="1650"/>
                  </a:lnTo>
                  <a:lnTo>
                    <a:pt x="2898" y="1650"/>
                  </a:lnTo>
                  <a:lnTo>
                    <a:pt x="2899" y="1650"/>
                  </a:lnTo>
                  <a:lnTo>
                    <a:pt x="2900" y="1650"/>
                  </a:lnTo>
                  <a:lnTo>
                    <a:pt x="2900" y="1649"/>
                  </a:lnTo>
                  <a:lnTo>
                    <a:pt x="2901" y="1649"/>
                  </a:lnTo>
                  <a:lnTo>
                    <a:pt x="2901" y="1646"/>
                  </a:lnTo>
                  <a:lnTo>
                    <a:pt x="2902" y="1646"/>
                  </a:lnTo>
                  <a:lnTo>
                    <a:pt x="2902" y="1648"/>
                  </a:lnTo>
                  <a:lnTo>
                    <a:pt x="2902" y="1649"/>
                  </a:lnTo>
                  <a:lnTo>
                    <a:pt x="2903" y="1649"/>
                  </a:lnTo>
                  <a:lnTo>
                    <a:pt x="2903" y="1650"/>
                  </a:lnTo>
                  <a:lnTo>
                    <a:pt x="2903" y="1649"/>
                  </a:lnTo>
                  <a:lnTo>
                    <a:pt x="2904" y="1649"/>
                  </a:lnTo>
                  <a:lnTo>
                    <a:pt x="2904" y="1650"/>
                  </a:lnTo>
                  <a:lnTo>
                    <a:pt x="2905" y="1649"/>
                  </a:lnTo>
                  <a:lnTo>
                    <a:pt x="2906" y="1649"/>
                  </a:lnTo>
                  <a:lnTo>
                    <a:pt x="2906" y="1648"/>
                  </a:lnTo>
                  <a:lnTo>
                    <a:pt x="2907" y="1648"/>
                  </a:lnTo>
                  <a:lnTo>
                    <a:pt x="2908" y="1648"/>
                  </a:lnTo>
                  <a:lnTo>
                    <a:pt x="2908" y="1650"/>
                  </a:lnTo>
                  <a:lnTo>
                    <a:pt x="2909" y="1650"/>
                  </a:lnTo>
                  <a:lnTo>
                    <a:pt x="2909" y="1651"/>
                  </a:lnTo>
                  <a:lnTo>
                    <a:pt x="2909" y="1650"/>
                  </a:lnTo>
                  <a:lnTo>
                    <a:pt x="2910" y="1650"/>
                  </a:lnTo>
                  <a:lnTo>
                    <a:pt x="2910" y="1651"/>
                  </a:lnTo>
                  <a:lnTo>
                    <a:pt x="2911" y="1650"/>
                  </a:lnTo>
                  <a:lnTo>
                    <a:pt x="2911" y="1648"/>
                  </a:lnTo>
                  <a:lnTo>
                    <a:pt x="2912" y="1648"/>
                  </a:lnTo>
                  <a:lnTo>
                    <a:pt x="2912" y="1649"/>
                  </a:lnTo>
                  <a:lnTo>
                    <a:pt x="2912" y="1648"/>
                  </a:lnTo>
                  <a:lnTo>
                    <a:pt x="2913" y="1648"/>
                  </a:lnTo>
                  <a:lnTo>
                    <a:pt x="2913" y="1649"/>
                  </a:lnTo>
                  <a:lnTo>
                    <a:pt x="2914" y="1648"/>
                  </a:lnTo>
                  <a:lnTo>
                    <a:pt x="2915" y="1648"/>
                  </a:lnTo>
                  <a:lnTo>
                    <a:pt x="2915" y="1649"/>
                  </a:lnTo>
                  <a:lnTo>
                    <a:pt x="2915" y="1648"/>
                  </a:lnTo>
                  <a:lnTo>
                    <a:pt x="2916" y="1648"/>
                  </a:lnTo>
                  <a:lnTo>
                    <a:pt x="2916" y="1649"/>
                  </a:lnTo>
                  <a:lnTo>
                    <a:pt x="2917" y="1648"/>
                  </a:lnTo>
                  <a:lnTo>
                    <a:pt x="2917" y="1647"/>
                  </a:lnTo>
                  <a:lnTo>
                    <a:pt x="2918" y="1647"/>
                  </a:lnTo>
                  <a:lnTo>
                    <a:pt x="2918" y="1649"/>
                  </a:lnTo>
                  <a:lnTo>
                    <a:pt x="2919" y="1649"/>
                  </a:lnTo>
                  <a:lnTo>
                    <a:pt x="2919" y="1650"/>
                  </a:lnTo>
                  <a:lnTo>
                    <a:pt x="2920" y="1649"/>
                  </a:lnTo>
                  <a:lnTo>
                    <a:pt x="2920" y="1647"/>
                  </a:lnTo>
                  <a:lnTo>
                    <a:pt x="2921" y="1647"/>
                  </a:lnTo>
                  <a:lnTo>
                    <a:pt x="2921" y="1649"/>
                  </a:lnTo>
                  <a:lnTo>
                    <a:pt x="2921" y="1650"/>
                  </a:lnTo>
                  <a:lnTo>
                    <a:pt x="2922" y="1650"/>
                  </a:lnTo>
                  <a:lnTo>
                    <a:pt x="2922" y="1651"/>
                  </a:lnTo>
                  <a:lnTo>
                    <a:pt x="2923" y="1650"/>
                  </a:lnTo>
                  <a:lnTo>
                    <a:pt x="2923" y="1648"/>
                  </a:lnTo>
                  <a:lnTo>
                    <a:pt x="2924" y="1648"/>
                  </a:lnTo>
                  <a:lnTo>
                    <a:pt x="2924" y="1649"/>
                  </a:lnTo>
                  <a:lnTo>
                    <a:pt x="2925" y="1649"/>
                  </a:lnTo>
                  <a:lnTo>
                    <a:pt x="2925" y="1651"/>
                  </a:lnTo>
                  <a:lnTo>
                    <a:pt x="2925" y="1650"/>
                  </a:lnTo>
                  <a:lnTo>
                    <a:pt x="2926" y="1650"/>
                  </a:lnTo>
                  <a:lnTo>
                    <a:pt x="2926" y="1651"/>
                  </a:lnTo>
                  <a:lnTo>
                    <a:pt x="2927" y="1650"/>
                  </a:lnTo>
                  <a:lnTo>
                    <a:pt x="2927" y="1647"/>
                  </a:lnTo>
                  <a:lnTo>
                    <a:pt x="2928" y="1647"/>
                  </a:lnTo>
                  <a:lnTo>
                    <a:pt x="2928" y="1646"/>
                  </a:lnTo>
                  <a:lnTo>
                    <a:pt x="2928" y="1647"/>
                  </a:lnTo>
                  <a:lnTo>
                    <a:pt x="2929" y="1647"/>
                  </a:lnTo>
                  <a:lnTo>
                    <a:pt x="2929" y="1648"/>
                  </a:lnTo>
                  <a:lnTo>
                    <a:pt x="2930" y="1648"/>
                  </a:lnTo>
                  <a:lnTo>
                    <a:pt x="2931" y="1648"/>
                  </a:lnTo>
                  <a:lnTo>
                    <a:pt x="2931" y="1647"/>
                  </a:lnTo>
                  <a:lnTo>
                    <a:pt x="2931" y="1648"/>
                  </a:lnTo>
                  <a:lnTo>
                    <a:pt x="2932" y="1648"/>
                  </a:lnTo>
                  <a:lnTo>
                    <a:pt x="2932" y="1650"/>
                  </a:lnTo>
                  <a:lnTo>
                    <a:pt x="2933" y="1650"/>
                  </a:lnTo>
                  <a:lnTo>
                    <a:pt x="2933" y="1651"/>
                  </a:lnTo>
                  <a:lnTo>
                    <a:pt x="2934" y="1651"/>
                  </a:lnTo>
                  <a:lnTo>
                    <a:pt x="2935" y="1651"/>
                  </a:lnTo>
                  <a:lnTo>
                    <a:pt x="2935" y="1649"/>
                  </a:lnTo>
                  <a:lnTo>
                    <a:pt x="2936" y="1649"/>
                  </a:lnTo>
                  <a:lnTo>
                    <a:pt x="2937" y="1649"/>
                  </a:lnTo>
                  <a:lnTo>
                    <a:pt x="2937" y="1648"/>
                  </a:lnTo>
                  <a:lnTo>
                    <a:pt x="2938" y="1648"/>
                  </a:lnTo>
                  <a:lnTo>
                    <a:pt x="2938" y="1649"/>
                  </a:lnTo>
                  <a:lnTo>
                    <a:pt x="2939" y="1649"/>
                  </a:lnTo>
                  <a:lnTo>
                    <a:pt x="2939" y="1650"/>
                  </a:lnTo>
                  <a:lnTo>
                    <a:pt x="2940" y="1649"/>
                  </a:lnTo>
                  <a:lnTo>
                    <a:pt x="2940" y="1646"/>
                  </a:lnTo>
                  <a:lnTo>
                    <a:pt x="2941" y="1646"/>
                  </a:lnTo>
                  <a:lnTo>
                    <a:pt x="2941" y="1639"/>
                  </a:lnTo>
                  <a:lnTo>
                    <a:pt x="2942" y="1639"/>
                  </a:lnTo>
                  <a:lnTo>
                    <a:pt x="2942" y="1641"/>
                  </a:lnTo>
                  <a:lnTo>
                    <a:pt x="2942" y="1643"/>
                  </a:lnTo>
                  <a:lnTo>
                    <a:pt x="2943" y="1643"/>
                  </a:lnTo>
                  <a:lnTo>
                    <a:pt x="2943" y="1647"/>
                  </a:lnTo>
                  <a:lnTo>
                    <a:pt x="2943" y="1648"/>
                  </a:lnTo>
                  <a:lnTo>
                    <a:pt x="2944" y="1648"/>
                  </a:lnTo>
                  <a:lnTo>
                    <a:pt x="2944" y="1650"/>
                  </a:lnTo>
                  <a:lnTo>
                    <a:pt x="2944" y="1649"/>
                  </a:lnTo>
                  <a:lnTo>
                    <a:pt x="2945" y="1649"/>
                  </a:lnTo>
                  <a:lnTo>
                    <a:pt x="2945" y="1650"/>
                  </a:lnTo>
                  <a:lnTo>
                    <a:pt x="2946" y="1649"/>
                  </a:lnTo>
                  <a:lnTo>
                    <a:pt x="2946" y="1646"/>
                  </a:lnTo>
                  <a:lnTo>
                    <a:pt x="2947" y="1646"/>
                  </a:lnTo>
                  <a:lnTo>
                    <a:pt x="2947" y="1645"/>
                  </a:lnTo>
                  <a:lnTo>
                    <a:pt x="2948" y="1645"/>
                  </a:lnTo>
                  <a:lnTo>
                    <a:pt x="2949" y="1645"/>
                  </a:lnTo>
                  <a:lnTo>
                    <a:pt x="2949" y="1647"/>
                  </a:lnTo>
                  <a:lnTo>
                    <a:pt x="2950" y="1647"/>
                  </a:lnTo>
                  <a:lnTo>
                    <a:pt x="2950" y="1648"/>
                  </a:lnTo>
                  <a:lnTo>
                    <a:pt x="2950" y="1649"/>
                  </a:lnTo>
                  <a:lnTo>
                    <a:pt x="2951" y="1649"/>
                  </a:lnTo>
                  <a:lnTo>
                    <a:pt x="2951" y="1650"/>
                  </a:lnTo>
                  <a:lnTo>
                    <a:pt x="2952" y="1650"/>
                  </a:lnTo>
                  <a:lnTo>
                    <a:pt x="2952" y="1651"/>
                  </a:lnTo>
                  <a:lnTo>
                    <a:pt x="2953" y="1650"/>
                  </a:lnTo>
                  <a:lnTo>
                    <a:pt x="2953" y="1647"/>
                  </a:lnTo>
                  <a:lnTo>
                    <a:pt x="2954" y="1647"/>
                  </a:lnTo>
                  <a:lnTo>
                    <a:pt x="2954" y="1648"/>
                  </a:lnTo>
                  <a:lnTo>
                    <a:pt x="2954" y="1647"/>
                  </a:lnTo>
                  <a:lnTo>
                    <a:pt x="2955" y="1647"/>
                  </a:lnTo>
                  <a:lnTo>
                    <a:pt x="2955" y="1648"/>
                  </a:lnTo>
                  <a:lnTo>
                    <a:pt x="2956" y="1647"/>
                  </a:lnTo>
                  <a:lnTo>
                    <a:pt x="2956" y="1646"/>
                  </a:lnTo>
                  <a:lnTo>
                    <a:pt x="2956" y="1647"/>
                  </a:lnTo>
                  <a:lnTo>
                    <a:pt x="2957" y="1647"/>
                  </a:lnTo>
                  <a:lnTo>
                    <a:pt x="2957" y="1648"/>
                  </a:lnTo>
                  <a:lnTo>
                    <a:pt x="2957" y="1647"/>
                  </a:lnTo>
                  <a:lnTo>
                    <a:pt x="2958" y="1647"/>
                  </a:lnTo>
                  <a:lnTo>
                    <a:pt x="2958" y="1648"/>
                  </a:lnTo>
                  <a:lnTo>
                    <a:pt x="2959" y="1647"/>
                  </a:lnTo>
                  <a:lnTo>
                    <a:pt x="2959" y="1646"/>
                  </a:lnTo>
                  <a:lnTo>
                    <a:pt x="2960" y="1646"/>
                  </a:lnTo>
                  <a:lnTo>
                    <a:pt x="2960" y="1648"/>
                  </a:lnTo>
                  <a:lnTo>
                    <a:pt x="2960" y="1649"/>
                  </a:lnTo>
                  <a:lnTo>
                    <a:pt x="2961" y="1649"/>
                  </a:lnTo>
                  <a:lnTo>
                    <a:pt x="2961" y="1652"/>
                  </a:lnTo>
                  <a:lnTo>
                    <a:pt x="2961" y="1650"/>
                  </a:lnTo>
                  <a:lnTo>
                    <a:pt x="2962" y="1650"/>
                  </a:lnTo>
                  <a:lnTo>
                    <a:pt x="2962" y="1652"/>
                  </a:lnTo>
                  <a:lnTo>
                    <a:pt x="2963" y="1650"/>
                  </a:lnTo>
                  <a:lnTo>
                    <a:pt x="2963" y="1647"/>
                  </a:lnTo>
                  <a:lnTo>
                    <a:pt x="2964" y="1647"/>
                  </a:lnTo>
                  <a:lnTo>
                    <a:pt x="2964" y="1645"/>
                  </a:lnTo>
                  <a:lnTo>
                    <a:pt x="2965" y="1645"/>
                  </a:lnTo>
                  <a:lnTo>
                    <a:pt x="2965" y="1647"/>
                  </a:lnTo>
                  <a:lnTo>
                    <a:pt x="2965" y="1648"/>
                  </a:lnTo>
                  <a:lnTo>
                    <a:pt x="2966" y="1648"/>
                  </a:lnTo>
                  <a:lnTo>
                    <a:pt x="2966" y="1650"/>
                  </a:lnTo>
                  <a:lnTo>
                    <a:pt x="2967" y="1650"/>
                  </a:lnTo>
                  <a:lnTo>
                    <a:pt x="2968" y="1650"/>
                  </a:lnTo>
                  <a:lnTo>
                    <a:pt x="2968" y="1647"/>
                  </a:lnTo>
                  <a:lnTo>
                    <a:pt x="2969" y="1647"/>
                  </a:lnTo>
                  <a:lnTo>
                    <a:pt x="2969" y="1645"/>
                  </a:lnTo>
                  <a:lnTo>
                    <a:pt x="2970" y="1645"/>
                  </a:lnTo>
                  <a:lnTo>
                    <a:pt x="2971" y="1645"/>
                  </a:lnTo>
                  <a:lnTo>
                    <a:pt x="2971" y="1646"/>
                  </a:lnTo>
                  <a:lnTo>
                    <a:pt x="2972" y="1646"/>
                  </a:lnTo>
                  <a:lnTo>
                    <a:pt x="2972" y="1648"/>
                  </a:lnTo>
                  <a:lnTo>
                    <a:pt x="2973" y="1648"/>
                  </a:lnTo>
                  <a:lnTo>
                    <a:pt x="2973" y="1650"/>
                  </a:lnTo>
                  <a:lnTo>
                    <a:pt x="2973" y="1649"/>
                  </a:lnTo>
                  <a:lnTo>
                    <a:pt x="2974" y="1649"/>
                  </a:lnTo>
                  <a:lnTo>
                    <a:pt x="2974" y="1650"/>
                  </a:lnTo>
                  <a:lnTo>
                    <a:pt x="2975" y="1649"/>
                  </a:lnTo>
                  <a:lnTo>
                    <a:pt x="2975" y="1648"/>
                  </a:lnTo>
                  <a:lnTo>
                    <a:pt x="2976" y="1648"/>
                  </a:lnTo>
                  <a:lnTo>
                    <a:pt x="2976" y="1647"/>
                  </a:lnTo>
                  <a:lnTo>
                    <a:pt x="2977" y="1647"/>
                  </a:lnTo>
                  <a:lnTo>
                    <a:pt x="2977" y="1648"/>
                  </a:lnTo>
                  <a:lnTo>
                    <a:pt x="2977" y="1649"/>
                  </a:lnTo>
                  <a:lnTo>
                    <a:pt x="2978" y="1649"/>
                  </a:lnTo>
                  <a:lnTo>
                    <a:pt x="2978" y="1650"/>
                  </a:lnTo>
                  <a:lnTo>
                    <a:pt x="2979" y="1650"/>
                  </a:lnTo>
                  <a:lnTo>
                    <a:pt x="2979" y="1651"/>
                  </a:lnTo>
                  <a:lnTo>
                    <a:pt x="2980" y="1651"/>
                  </a:lnTo>
                  <a:lnTo>
                    <a:pt x="2981" y="1651"/>
                  </a:lnTo>
                  <a:lnTo>
                    <a:pt x="2981" y="1650"/>
                  </a:lnTo>
                  <a:lnTo>
                    <a:pt x="2982" y="1650"/>
                  </a:lnTo>
                  <a:lnTo>
                    <a:pt x="2982" y="1648"/>
                  </a:lnTo>
                  <a:lnTo>
                    <a:pt x="2983" y="1648"/>
                  </a:lnTo>
                  <a:lnTo>
                    <a:pt x="2984" y="1648"/>
                  </a:lnTo>
                  <a:lnTo>
                    <a:pt x="2984" y="1650"/>
                  </a:lnTo>
                  <a:lnTo>
                    <a:pt x="2985" y="1650"/>
                  </a:lnTo>
                  <a:lnTo>
                    <a:pt x="2985" y="1651"/>
                  </a:lnTo>
                  <a:lnTo>
                    <a:pt x="2986" y="1651"/>
                  </a:lnTo>
                  <a:lnTo>
                    <a:pt x="2986" y="1648"/>
                  </a:lnTo>
                  <a:lnTo>
                    <a:pt x="2987" y="1648"/>
                  </a:lnTo>
                  <a:lnTo>
                    <a:pt x="2987" y="1644"/>
                  </a:lnTo>
                  <a:lnTo>
                    <a:pt x="2988" y="1644"/>
                  </a:lnTo>
                  <a:lnTo>
                    <a:pt x="2988" y="1646"/>
                  </a:lnTo>
                  <a:lnTo>
                    <a:pt x="2989" y="1646"/>
                  </a:lnTo>
                  <a:lnTo>
                    <a:pt x="2989" y="1648"/>
                  </a:lnTo>
                  <a:lnTo>
                    <a:pt x="2990" y="1648"/>
                  </a:lnTo>
                  <a:lnTo>
                    <a:pt x="2990" y="1650"/>
                  </a:lnTo>
                  <a:lnTo>
                    <a:pt x="2990" y="1651"/>
                  </a:lnTo>
                  <a:lnTo>
                    <a:pt x="2991" y="1651"/>
                  </a:lnTo>
                  <a:lnTo>
                    <a:pt x="2992" y="1651"/>
                  </a:lnTo>
                  <a:lnTo>
                    <a:pt x="2992" y="1650"/>
                  </a:lnTo>
                  <a:lnTo>
                    <a:pt x="2993" y="1650"/>
                  </a:lnTo>
                  <a:lnTo>
                    <a:pt x="2993" y="1649"/>
                  </a:lnTo>
                  <a:lnTo>
                    <a:pt x="2994" y="1649"/>
                  </a:lnTo>
                  <a:lnTo>
                    <a:pt x="2994" y="1648"/>
                  </a:lnTo>
                  <a:lnTo>
                    <a:pt x="2995" y="1648"/>
                  </a:lnTo>
                  <a:lnTo>
                    <a:pt x="2995" y="1649"/>
                  </a:lnTo>
                  <a:lnTo>
                    <a:pt x="2995" y="1650"/>
                  </a:lnTo>
                  <a:lnTo>
                    <a:pt x="2996" y="1650"/>
                  </a:lnTo>
                  <a:lnTo>
                    <a:pt x="2997" y="1650"/>
                  </a:lnTo>
                  <a:lnTo>
                    <a:pt x="2997" y="1649"/>
                  </a:lnTo>
                  <a:lnTo>
                    <a:pt x="2998" y="1649"/>
                  </a:lnTo>
                  <a:lnTo>
                    <a:pt x="2998" y="1646"/>
                  </a:lnTo>
                  <a:lnTo>
                    <a:pt x="2999" y="1646"/>
                  </a:lnTo>
                  <a:lnTo>
                    <a:pt x="2999" y="1645"/>
                  </a:lnTo>
                  <a:lnTo>
                    <a:pt x="2999" y="1647"/>
                  </a:lnTo>
                  <a:lnTo>
                    <a:pt x="3000" y="1647"/>
                  </a:lnTo>
                  <a:lnTo>
                    <a:pt x="3000" y="1649"/>
                  </a:lnTo>
                  <a:lnTo>
                    <a:pt x="3000" y="1650"/>
                  </a:lnTo>
                  <a:lnTo>
                    <a:pt x="3001" y="1650"/>
                  </a:lnTo>
                  <a:lnTo>
                    <a:pt x="3002" y="1650"/>
                  </a:lnTo>
                  <a:lnTo>
                    <a:pt x="3002" y="1649"/>
                  </a:lnTo>
                  <a:lnTo>
                    <a:pt x="3003" y="1649"/>
                  </a:lnTo>
                  <a:lnTo>
                    <a:pt x="3003" y="1650"/>
                  </a:lnTo>
                  <a:lnTo>
                    <a:pt x="3004" y="1649"/>
                  </a:lnTo>
                  <a:lnTo>
                    <a:pt x="3004" y="1648"/>
                  </a:lnTo>
                  <a:lnTo>
                    <a:pt x="3005" y="1648"/>
                  </a:lnTo>
                  <a:lnTo>
                    <a:pt x="3005" y="1646"/>
                  </a:lnTo>
                  <a:lnTo>
                    <a:pt x="3006" y="1646"/>
                  </a:lnTo>
                  <a:lnTo>
                    <a:pt x="3007" y="1646"/>
                  </a:lnTo>
                  <a:lnTo>
                    <a:pt x="3007" y="1648"/>
                  </a:lnTo>
                  <a:lnTo>
                    <a:pt x="3007" y="1649"/>
                  </a:lnTo>
                  <a:lnTo>
                    <a:pt x="3008" y="1649"/>
                  </a:lnTo>
                  <a:lnTo>
                    <a:pt x="3009" y="1649"/>
                  </a:lnTo>
                  <a:lnTo>
                    <a:pt x="3009" y="1647"/>
                  </a:lnTo>
                  <a:lnTo>
                    <a:pt x="3010" y="1647"/>
                  </a:lnTo>
                  <a:lnTo>
                    <a:pt x="3010" y="1645"/>
                  </a:lnTo>
                  <a:lnTo>
                    <a:pt x="3011" y="1645"/>
                  </a:lnTo>
                  <a:lnTo>
                    <a:pt x="3011" y="1648"/>
                  </a:lnTo>
                  <a:lnTo>
                    <a:pt x="3011" y="1649"/>
                  </a:lnTo>
                  <a:lnTo>
                    <a:pt x="3012" y="1649"/>
                  </a:lnTo>
                  <a:lnTo>
                    <a:pt x="3012" y="1651"/>
                  </a:lnTo>
                  <a:lnTo>
                    <a:pt x="3012" y="1649"/>
                  </a:lnTo>
                  <a:lnTo>
                    <a:pt x="3013" y="1649"/>
                  </a:lnTo>
                  <a:lnTo>
                    <a:pt x="3013" y="1651"/>
                  </a:lnTo>
                  <a:lnTo>
                    <a:pt x="3014" y="1649"/>
                  </a:lnTo>
                  <a:lnTo>
                    <a:pt x="3014" y="1647"/>
                  </a:lnTo>
                  <a:lnTo>
                    <a:pt x="3015" y="1647"/>
                  </a:lnTo>
                  <a:lnTo>
                    <a:pt x="3015" y="1648"/>
                  </a:lnTo>
                  <a:lnTo>
                    <a:pt x="3016" y="1648"/>
                  </a:lnTo>
                  <a:lnTo>
                    <a:pt x="3016" y="1649"/>
                  </a:lnTo>
                  <a:lnTo>
                    <a:pt x="3017" y="1649"/>
                  </a:lnTo>
                  <a:lnTo>
                    <a:pt x="3017" y="1650"/>
                  </a:lnTo>
                  <a:lnTo>
                    <a:pt x="3018" y="1650"/>
                  </a:lnTo>
                  <a:lnTo>
                    <a:pt x="3018" y="1651"/>
                  </a:lnTo>
                  <a:lnTo>
                    <a:pt x="3019" y="1650"/>
                  </a:lnTo>
                  <a:lnTo>
                    <a:pt x="3020" y="1650"/>
                  </a:lnTo>
                  <a:lnTo>
                    <a:pt x="3021" y="1650"/>
                  </a:lnTo>
                  <a:lnTo>
                    <a:pt x="3022" y="1650"/>
                  </a:lnTo>
                  <a:lnTo>
                    <a:pt x="3022" y="1647"/>
                  </a:lnTo>
                  <a:lnTo>
                    <a:pt x="3023" y="1647"/>
                  </a:lnTo>
                  <a:lnTo>
                    <a:pt x="3023" y="1645"/>
                  </a:lnTo>
                  <a:lnTo>
                    <a:pt x="3024" y="1645"/>
                  </a:lnTo>
                  <a:lnTo>
                    <a:pt x="3024" y="1647"/>
                  </a:lnTo>
                  <a:lnTo>
                    <a:pt x="3024" y="1648"/>
                  </a:lnTo>
                  <a:lnTo>
                    <a:pt x="3025" y="1648"/>
                  </a:lnTo>
                  <a:lnTo>
                    <a:pt x="3025" y="1649"/>
                  </a:lnTo>
                  <a:lnTo>
                    <a:pt x="3026" y="1648"/>
                  </a:lnTo>
                  <a:lnTo>
                    <a:pt x="3026" y="1646"/>
                  </a:lnTo>
                  <a:lnTo>
                    <a:pt x="3027" y="1646"/>
                  </a:lnTo>
                  <a:lnTo>
                    <a:pt x="3027" y="1647"/>
                  </a:lnTo>
                  <a:lnTo>
                    <a:pt x="3027" y="1648"/>
                  </a:lnTo>
                  <a:lnTo>
                    <a:pt x="3028" y="1648"/>
                  </a:lnTo>
                  <a:lnTo>
                    <a:pt x="3028" y="1650"/>
                  </a:lnTo>
                  <a:lnTo>
                    <a:pt x="3028" y="1648"/>
                  </a:lnTo>
                  <a:lnTo>
                    <a:pt x="3029" y="1648"/>
                  </a:lnTo>
                  <a:lnTo>
                    <a:pt x="3029" y="1650"/>
                  </a:lnTo>
                  <a:lnTo>
                    <a:pt x="3029" y="1648"/>
                  </a:lnTo>
                  <a:lnTo>
                    <a:pt x="3030" y="1648"/>
                  </a:lnTo>
                  <a:lnTo>
                    <a:pt x="3030" y="1649"/>
                  </a:lnTo>
                  <a:lnTo>
                    <a:pt x="3031" y="1649"/>
                  </a:lnTo>
                  <a:lnTo>
                    <a:pt x="3032" y="1649"/>
                  </a:lnTo>
                  <a:lnTo>
                    <a:pt x="3032" y="1648"/>
                  </a:lnTo>
                  <a:lnTo>
                    <a:pt x="3033" y="1648"/>
                  </a:lnTo>
                  <a:lnTo>
                    <a:pt x="3034" y="1648"/>
                  </a:lnTo>
                  <a:lnTo>
                    <a:pt x="3034" y="1646"/>
                  </a:lnTo>
                  <a:lnTo>
                    <a:pt x="3035" y="1646"/>
                  </a:lnTo>
                  <a:lnTo>
                    <a:pt x="3035" y="1647"/>
                  </a:lnTo>
                  <a:lnTo>
                    <a:pt x="3035" y="1648"/>
                  </a:lnTo>
                  <a:lnTo>
                    <a:pt x="3036" y="1648"/>
                  </a:lnTo>
                  <a:lnTo>
                    <a:pt x="3036" y="1650"/>
                  </a:lnTo>
                  <a:lnTo>
                    <a:pt x="3037" y="1650"/>
                  </a:lnTo>
                  <a:lnTo>
                    <a:pt x="3037" y="1645"/>
                  </a:lnTo>
                  <a:lnTo>
                    <a:pt x="3038" y="1645"/>
                  </a:lnTo>
                  <a:lnTo>
                    <a:pt x="3038" y="1624"/>
                  </a:lnTo>
                  <a:lnTo>
                    <a:pt x="3039" y="1624"/>
                  </a:lnTo>
                  <a:lnTo>
                    <a:pt x="3039" y="1610"/>
                  </a:lnTo>
                  <a:lnTo>
                    <a:pt x="3039" y="1612"/>
                  </a:lnTo>
                  <a:lnTo>
                    <a:pt x="3040" y="1612"/>
                  </a:lnTo>
                  <a:lnTo>
                    <a:pt x="3040" y="1624"/>
                  </a:lnTo>
                  <a:lnTo>
                    <a:pt x="3040" y="1630"/>
                  </a:lnTo>
                  <a:lnTo>
                    <a:pt x="3041" y="1630"/>
                  </a:lnTo>
                  <a:lnTo>
                    <a:pt x="3041" y="1641"/>
                  </a:lnTo>
                  <a:lnTo>
                    <a:pt x="3041" y="1643"/>
                  </a:lnTo>
                  <a:lnTo>
                    <a:pt x="3042" y="1643"/>
                  </a:lnTo>
                  <a:lnTo>
                    <a:pt x="3042" y="1647"/>
                  </a:lnTo>
                  <a:lnTo>
                    <a:pt x="3043" y="1647"/>
                  </a:lnTo>
                  <a:lnTo>
                    <a:pt x="3043" y="1648"/>
                  </a:lnTo>
                  <a:lnTo>
                    <a:pt x="3044" y="1647"/>
                  </a:lnTo>
                  <a:lnTo>
                    <a:pt x="3044" y="1640"/>
                  </a:lnTo>
                  <a:lnTo>
                    <a:pt x="3045" y="1640"/>
                  </a:lnTo>
                  <a:lnTo>
                    <a:pt x="3045" y="1635"/>
                  </a:lnTo>
                  <a:lnTo>
                    <a:pt x="3045" y="1636"/>
                  </a:lnTo>
                  <a:lnTo>
                    <a:pt x="3046" y="1636"/>
                  </a:lnTo>
                  <a:lnTo>
                    <a:pt x="3046" y="1643"/>
                  </a:lnTo>
                  <a:lnTo>
                    <a:pt x="3046" y="1645"/>
                  </a:lnTo>
                  <a:lnTo>
                    <a:pt x="3047" y="1645"/>
                  </a:lnTo>
                  <a:lnTo>
                    <a:pt x="3047" y="1647"/>
                  </a:lnTo>
                  <a:lnTo>
                    <a:pt x="3047" y="1646"/>
                  </a:lnTo>
                  <a:lnTo>
                    <a:pt x="3048" y="1646"/>
                  </a:lnTo>
                  <a:lnTo>
                    <a:pt x="3048" y="1647"/>
                  </a:lnTo>
                  <a:lnTo>
                    <a:pt x="3049" y="1646"/>
                  </a:lnTo>
                  <a:lnTo>
                    <a:pt x="3050" y="1646"/>
                  </a:lnTo>
                  <a:lnTo>
                    <a:pt x="3050" y="1647"/>
                  </a:lnTo>
                  <a:lnTo>
                    <a:pt x="3050" y="1646"/>
                  </a:lnTo>
                  <a:lnTo>
                    <a:pt x="3051" y="1646"/>
                  </a:lnTo>
                  <a:lnTo>
                    <a:pt x="3051" y="1647"/>
                  </a:lnTo>
                  <a:lnTo>
                    <a:pt x="3051" y="1646"/>
                  </a:lnTo>
                  <a:lnTo>
                    <a:pt x="3052" y="1646"/>
                  </a:lnTo>
                  <a:lnTo>
                    <a:pt x="3052" y="1647"/>
                  </a:lnTo>
                  <a:lnTo>
                    <a:pt x="3053" y="1647"/>
                  </a:lnTo>
                  <a:lnTo>
                    <a:pt x="3053" y="1649"/>
                  </a:lnTo>
                  <a:lnTo>
                    <a:pt x="3054" y="1649"/>
                  </a:lnTo>
                  <a:lnTo>
                    <a:pt x="3054" y="1650"/>
                  </a:lnTo>
                  <a:lnTo>
                    <a:pt x="3055" y="1649"/>
                  </a:lnTo>
                  <a:lnTo>
                    <a:pt x="3055" y="1646"/>
                  </a:lnTo>
                  <a:lnTo>
                    <a:pt x="3056" y="1646"/>
                  </a:lnTo>
                  <a:lnTo>
                    <a:pt x="3056" y="1644"/>
                  </a:lnTo>
                  <a:lnTo>
                    <a:pt x="3057" y="1644"/>
                  </a:lnTo>
                  <a:lnTo>
                    <a:pt x="3057" y="1645"/>
                  </a:lnTo>
                  <a:lnTo>
                    <a:pt x="3057" y="1646"/>
                  </a:lnTo>
                  <a:lnTo>
                    <a:pt x="3058" y="1646"/>
                  </a:lnTo>
                  <a:lnTo>
                    <a:pt x="3058" y="1648"/>
                  </a:lnTo>
                  <a:lnTo>
                    <a:pt x="3058" y="1649"/>
                  </a:lnTo>
                  <a:lnTo>
                    <a:pt x="3059" y="1649"/>
                  </a:lnTo>
                  <a:lnTo>
                    <a:pt x="3059" y="1650"/>
                  </a:lnTo>
                  <a:lnTo>
                    <a:pt x="3060" y="1650"/>
                  </a:lnTo>
                  <a:lnTo>
                    <a:pt x="3060" y="1648"/>
                  </a:lnTo>
                  <a:lnTo>
                    <a:pt x="3061" y="1648"/>
                  </a:lnTo>
                  <a:lnTo>
                    <a:pt x="3061" y="1645"/>
                  </a:lnTo>
                  <a:lnTo>
                    <a:pt x="3062" y="1645"/>
                  </a:lnTo>
                  <a:lnTo>
                    <a:pt x="3062" y="1646"/>
                  </a:lnTo>
                  <a:lnTo>
                    <a:pt x="3063" y="1646"/>
                  </a:lnTo>
                  <a:lnTo>
                    <a:pt x="3063" y="1647"/>
                  </a:lnTo>
                  <a:lnTo>
                    <a:pt x="3063" y="1648"/>
                  </a:lnTo>
                  <a:lnTo>
                    <a:pt x="3064" y="1648"/>
                  </a:lnTo>
                  <a:lnTo>
                    <a:pt x="3064" y="1649"/>
                  </a:lnTo>
                  <a:lnTo>
                    <a:pt x="3065" y="1649"/>
                  </a:lnTo>
                  <a:lnTo>
                    <a:pt x="3065" y="1647"/>
                  </a:lnTo>
                  <a:lnTo>
                    <a:pt x="3066" y="1647"/>
                  </a:lnTo>
                  <a:lnTo>
                    <a:pt x="3066" y="1645"/>
                  </a:lnTo>
                  <a:lnTo>
                    <a:pt x="3067" y="1645"/>
                  </a:lnTo>
                  <a:lnTo>
                    <a:pt x="3067" y="1647"/>
                  </a:lnTo>
                  <a:lnTo>
                    <a:pt x="3067" y="1646"/>
                  </a:lnTo>
                  <a:lnTo>
                    <a:pt x="3068" y="1646"/>
                  </a:lnTo>
                  <a:lnTo>
                    <a:pt x="3068" y="1647"/>
                  </a:lnTo>
                  <a:lnTo>
                    <a:pt x="3069" y="1647"/>
                  </a:lnTo>
                  <a:lnTo>
                    <a:pt x="3069" y="1649"/>
                  </a:lnTo>
                  <a:lnTo>
                    <a:pt x="3070" y="1649"/>
                  </a:lnTo>
                  <a:lnTo>
                    <a:pt x="3070" y="1650"/>
                  </a:lnTo>
                  <a:lnTo>
                    <a:pt x="3071" y="1649"/>
                  </a:lnTo>
                  <a:lnTo>
                    <a:pt x="3071" y="1647"/>
                  </a:lnTo>
                  <a:lnTo>
                    <a:pt x="3071" y="1648"/>
                  </a:lnTo>
                  <a:lnTo>
                    <a:pt x="3072" y="1648"/>
                  </a:lnTo>
                  <a:lnTo>
                    <a:pt x="3073" y="1648"/>
                  </a:lnTo>
                  <a:lnTo>
                    <a:pt x="3073" y="1647"/>
                  </a:lnTo>
                  <a:lnTo>
                    <a:pt x="3073" y="1648"/>
                  </a:lnTo>
                  <a:lnTo>
                    <a:pt x="3074" y="1648"/>
                  </a:lnTo>
                  <a:lnTo>
                    <a:pt x="3074" y="1646"/>
                  </a:lnTo>
                  <a:lnTo>
                    <a:pt x="3074" y="1649"/>
                  </a:lnTo>
                  <a:lnTo>
                    <a:pt x="3075" y="1649"/>
                  </a:lnTo>
                  <a:lnTo>
                    <a:pt x="3075" y="1650"/>
                  </a:lnTo>
                  <a:lnTo>
                    <a:pt x="3076" y="1650"/>
                  </a:lnTo>
                  <a:lnTo>
                    <a:pt x="3076" y="1651"/>
                  </a:lnTo>
                  <a:lnTo>
                    <a:pt x="3076" y="1650"/>
                  </a:lnTo>
                  <a:lnTo>
                    <a:pt x="3077" y="1650"/>
                  </a:lnTo>
                  <a:lnTo>
                    <a:pt x="3077" y="1651"/>
                  </a:lnTo>
                  <a:lnTo>
                    <a:pt x="3078" y="1650"/>
                  </a:lnTo>
                  <a:lnTo>
                    <a:pt x="3078" y="1646"/>
                  </a:lnTo>
                  <a:lnTo>
                    <a:pt x="3079" y="1646"/>
                  </a:lnTo>
                  <a:lnTo>
                    <a:pt x="3079" y="1648"/>
                  </a:lnTo>
                  <a:lnTo>
                    <a:pt x="3080" y="1648"/>
                  </a:lnTo>
                  <a:lnTo>
                    <a:pt x="3081" y="1648"/>
                  </a:lnTo>
                  <a:lnTo>
                    <a:pt x="3081" y="1649"/>
                  </a:lnTo>
                  <a:lnTo>
                    <a:pt x="3082" y="1649"/>
                  </a:lnTo>
                  <a:lnTo>
                    <a:pt x="3082" y="1650"/>
                  </a:lnTo>
                  <a:lnTo>
                    <a:pt x="3082" y="1651"/>
                  </a:lnTo>
                  <a:lnTo>
                    <a:pt x="3083" y="1651"/>
                  </a:lnTo>
                  <a:lnTo>
                    <a:pt x="3084" y="1651"/>
                  </a:lnTo>
                  <a:lnTo>
                    <a:pt x="3084" y="1649"/>
                  </a:lnTo>
                  <a:lnTo>
                    <a:pt x="3085" y="1649"/>
                  </a:lnTo>
                  <a:lnTo>
                    <a:pt x="3085" y="1648"/>
                  </a:lnTo>
                  <a:lnTo>
                    <a:pt x="3085" y="1649"/>
                  </a:lnTo>
                  <a:lnTo>
                    <a:pt x="3086" y="1649"/>
                  </a:lnTo>
                  <a:lnTo>
                    <a:pt x="3087" y="1649"/>
                  </a:lnTo>
                  <a:lnTo>
                    <a:pt x="3088" y="1649"/>
                  </a:lnTo>
                  <a:lnTo>
                    <a:pt x="3088" y="1650"/>
                  </a:lnTo>
                  <a:lnTo>
                    <a:pt x="3089" y="1650"/>
                  </a:lnTo>
                  <a:lnTo>
                    <a:pt x="3090" y="1650"/>
                  </a:lnTo>
                  <a:lnTo>
                    <a:pt x="3090" y="1649"/>
                  </a:lnTo>
                  <a:lnTo>
                    <a:pt x="3091" y="1649"/>
                  </a:lnTo>
                  <a:lnTo>
                    <a:pt x="3092" y="1649"/>
                  </a:lnTo>
                  <a:lnTo>
                    <a:pt x="3093" y="1649"/>
                  </a:lnTo>
                  <a:lnTo>
                    <a:pt x="3094" y="1649"/>
                  </a:lnTo>
                  <a:lnTo>
                    <a:pt x="3095" y="1649"/>
                  </a:lnTo>
                  <a:lnTo>
                    <a:pt x="3095" y="1647"/>
                  </a:lnTo>
                  <a:lnTo>
                    <a:pt x="3096" y="1647"/>
                  </a:lnTo>
                  <a:lnTo>
                    <a:pt x="3096" y="1646"/>
                  </a:lnTo>
                  <a:lnTo>
                    <a:pt x="3096" y="1647"/>
                  </a:lnTo>
                  <a:lnTo>
                    <a:pt x="3097" y="1647"/>
                  </a:lnTo>
                  <a:lnTo>
                    <a:pt x="3098" y="1647"/>
                  </a:lnTo>
                  <a:lnTo>
                    <a:pt x="3098" y="1646"/>
                  </a:lnTo>
                  <a:lnTo>
                    <a:pt x="3098" y="1647"/>
                  </a:lnTo>
                  <a:lnTo>
                    <a:pt x="3099" y="1647"/>
                  </a:lnTo>
                  <a:lnTo>
                    <a:pt x="3099" y="1650"/>
                  </a:lnTo>
                  <a:lnTo>
                    <a:pt x="3100" y="1650"/>
                  </a:lnTo>
                  <a:lnTo>
                    <a:pt x="3100" y="1651"/>
                  </a:lnTo>
                  <a:lnTo>
                    <a:pt x="3100" y="1650"/>
                  </a:lnTo>
                  <a:lnTo>
                    <a:pt x="3101" y="1650"/>
                  </a:lnTo>
                  <a:lnTo>
                    <a:pt x="3101" y="1651"/>
                  </a:lnTo>
                  <a:lnTo>
                    <a:pt x="3102" y="1650"/>
                  </a:lnTo>
                  <a:lnTo>
                    <a:pt x="3103" y="1650"/>
                  </a:lnTo>
                  <a:lnTo>
                    <a:pt x="3103" y="1649"/>
                  </a:lnTo>
                  <a:lnTo>
                    <a:pt x="3104" y="1649"/>
                  </a:lnTo>
                  <a:lnTo>
                    <a:pt x="3105" y="1649"/>
                  </a:lnTo>
                  <a:lnTo>
                    <a:pt x="3105" y="1650"/>
                  </a:lnTo>
                  <a:lnTo>
                    <a:pt x="3105" y="1649"/>
                  </a:lnTo>
                  <a:lnTo>
                    <a:pt x="3106" y="1649"/>
                  </a:lnTo>
                  <a:lnTo>
                    <a:pt x="3106" y="1650"/>
                  </a:lnTo>
                  <a:lnTo>
                    <a:pt x="3107" y="1649"/>
                  </a:lnTo>
                  <a:lnTo>
                    <a:pt x="3107" y="1650"/>
                  </a:lnTo>
                  <a:lnTo>
                    <a:pt x="3108" y="1650"/>
                  </a:lnTo>
                  <a:lnTo>
                    <a:pt x="3108" y="1651"/>
                  </a:lnTo>
                  <a:lnTo>
                    <a:pt x="3109" y="1651"/>
                  </a:lnTo>
                  <a:lnTo>
                    <a:pt x="3109" y="1649"/>
                  </a:lnTo>
                  <a:lnTo>
                    <a:pt x="3110" y="1649"/>
                  </a:lnTo>
                  <a:lnTo>
                    <a:pt x="3110" y="1650"/>
                  </a:lnTo>
                  <a:lnTo>
                    <a:pt x="3111" y="1650"/>
                  </a:lnTo>
                  <a:lnTo>
                    <a:pt x="3111" y="1651"/>
                  </a:lnTo>
                  <a:lnTo>
                    <a:pt x="3112" y="1651"/>
                  </a:lnTo>
                  <a:lnTo>
                    <a:pt x="3113" y="1651"/>
                  </a:lnTo>
                  <a:lnTo>
                    <a:pt x="3113" y="1649"/>
                  </a:lnTo>
                  <a:lnTo>
                    <a:pt x="3114" y="1649"/>
                  </a:lnTo>
                  <a:lnTo>
                    <a:pt x="3114" y="1648"/>
                  </a:lnTo>
                  <a:lnTo>
                    <a:pt x="3115" y="1648"/>
                  </a:lnTo>
                  <a:lnTo>
                    <a:pt x="3115" y="1649"/>
                  </a:lnTo>
                  <a:lnTo>
                    <a:pt x="3116" y="1649"/>
                  </a:lnTo>
                  <a:lnTo>
                    <a:pt x="3116" y="1650"/>
                  </a:lnTo>
                  <a:lnTo>
                    <a:pt x="3116" y="1649"/>
                  </a:lnTo>
                  <a:lnTo>
                    <a:pt x="3117" y="1649"/>
                  </a:lnTo>
                  <a:lnTo>
                    <a:pt x="3117" y="1650"/>
                  </a:lnTo>
                  <a:lnTo>
                    <a:pt x="3118" y="1649"/>
                  </a:lnTo>
                  <a:lnTo>
                    <a:pt x="3118" y="1647"/>
                  </a:lnTo>
                  <a:lnTo>
                    <a:pt x="3119" y="1647"/>
                  </a:lnTo>
                  <a:lnTo>
                    <a:pt x="3119" y="1648"/>
                  </a:lnTo>
                  <a:lnTo>
                    <a:pt x="3120" y="1648"/>
                  </a:lnTo>
                  <a:lnTo>
                    <a:pt x="3120" y="1650"/>
                  </a:lnTo>
                  <a:lnTo>
                    <a:pt x="3120" y="1648"/>
                  </a:lnTo>
                  <a:lnTo>
                    <a:pt x="3121" y="1648"/>
                  </a:lnTo>
                  <a:lnTo>
                    <a:pt x="3121" y="1650"/>
                  </a:lnTo>
                  <a:lnTo>
                    <a:pt x="3122" y="1648"/>
                  </a:lnTo>
                  <a:lnTo>
                    <a:pt x="3122" y="1647"/>
                  </a:lnTo>
                  <a:lnTo>
                    <a:pt x="3123" y="1647"/>
                  </a:lnTo>
                  <a:lnTo>
                    <a:pt x="3123" y="1648"/>
                  </a:lnTo>
                  <a:lnTo>
                    <a:pt x="3124" y="1647"/>
                  </a:lnTo>
                  <a:lnTo>
                    <a:pt x="3124" y="1646"/>
                  </a:lnTo>
                  <a:lnTo>
                    <a:pt x="3125" y="1646"/>
                  </a:lnTo>
                  <a:lnTo>
                    <a:pt x="3125" y="1645"/>
                  </a:lnTo>
                  <a:lnTo>
                    <a:pt x="3126" y="1645"/>
                  </a:lnTo>
                  <a:lnTo>
                    <a:pt x="3126" y="1643"/>
                  </a:lnTo>
                  <a:lnTo>
                    <a:pt x="3127" y="1643"/>
                  </a:lnTo>
                  <a:lnTo>
                    <a:pt x="3127" y="1644"/>
                  </a:lnTo>
                  <a:lnTo>
                    <a:pt x="3127" y="1645"/>
                  </a:lnTo>
                  <a:lnTo>
                    <a:pt x="3128" y="1645"/>
                  </a:lnTo>
                  <a:lnTo>
                    <a:pt x="3128" y="1648"/>
                  </a:lnTo>
                  <a:lnTo>
                    <a:pt x="3129" y="1648"/>
                  </a:lnTo>
                  <a:lnTo>
                    <a:pt x="3129" y="1649"/>
                  </a:lnTo>
                  <a:lnTo>
                    <a:pt x="3130" y="1648"/>
                  </a:lnTo>
                  <a:lnTo>
                    <a:pt x="3130" y="1646"/>
                  </a:lnTo>
                  <a:lnTo>
                    <a:pt x="3130" y="1647"/>
                  </a:lnTo>
                  <a:lnTo>
                    <a:pt x="3131" y="1647"/>
                  </a:lnTo>
                  <a:lnTo>
                    <a:pt x="3132" y="1647"/>
                  </a:lnTo>
                  <a:lnTo>
                    <a:pt x="3132" y="1648"/>
                  </a:lnTo>
                  <a:lnTo>
                    <a:pt x="3133" y="1648"/>
                  </a:lnTo>
                  <a:lnTo>
                    <a:pt x="3133" y="1649"/>
                  </a:lnTo>
                  <a:lnTo>
                    <a:pt x="3133" y="1648"/>
                  </a:lnTo>
                  <a:lnTo>
                    <a:pt x="3134" y="1648"/>
                  </a:lnTo>
                  <a:lnTo>
                    <a:pt x="3134" y="1649"/>
                  </a:lnTo>
                  <a:lnTo>
                    <a:pt x="3135" y="1648"/>
                  </a:lnTo>
                  <a:lnTo>
                    <a:pt x="3135" y="1639"/>
                  </a:lnTo>
                  <a:lnTo>
                    <a:pt x="3136" y="1639"/>
                  </a:lnTo>
                  <a:lnTo>
                    <a:pt x="3136" y="1624"/>
                  </a:lnTo>
                  <a:lnTo>
                    <a:pt x="3136" y="1627"/>
                  </a:lnTo>
                  <a:lnTo>
                    <a:pt x="3137" y="1627"/>
                  </a:lnTo>
                  <a:lnTo>
                    <a:pt x="3137" y="1623"/>
                  </a:lnTo>
                  <a:lnTo>
                    <a:pt x="3137" y="1631"/>
                  </a:lnTo>
                  <a:lnTo>
                    <a:pt x="3138" y="1631"/>
                  </a:lnTo>
                  <a:lnTo>
                    <a:pt x="3138" y="1642"/>
                  </a:lnTo>
                  <a:lnTo>
                    <a:pt x="3138" y="1644"/>
                  </a:lnTo>
                  <a:lnTo>
                    <a:pt x="3139" y="1644"/>
                  </a:lnTo>
                  <a:lnTo>
                    <a:pt x="3139" y="1647"/>
                  </a:lnTo>
                  <a:lnTo>
                    <a:pt x="3139" y="1648"/>
                  </a:lnTo>
                  <a:lnTo>
                    <a:pt x="3140" y="1648"/>
                  </a:lnTo>
                  <a:lnTo>
                    <a:pt x="3140" y="1649"/>
                  </a:lnTo>
                  <a:lnTo>
                    <a:pt x="3140" y="1648"/>
                  </a:lnTo>
                  <a:lnTo>
                    <a:pt x="3141" y="1648"/>
                  </a:lnTo>
                  <a:lnTo>
                    <a:pt x="3141" y="1649"/>
                  </a:lnTo>
                  <a:lnTo>
                    <a:pt x="3142" y="1648"/>
                  </a:lnTo>
                  <a:lnTo>
                    <a:pt x="3142" y="1644"/>
                  </a:lnTo>
                  <a:lnTo>
                    <a:pt x="3143" y="1644"/>
                  </a:lnTo>
                  <a:lnTo>
                    <a:pt x="3143" y="1642"/>
                  </a:lnTo>
                  <a:lnTo>
                    <a:pt x="3144" y="1642"/>
                  </a:lnTo>
                  <a:lnTo>
                    <a:pt x="3144" y="1643"/>
                  </a:lnTo>
                  <a:lnTo>
                    <a:pt x="3145" y="1643"/>
                  </a:lnTo>
                  <a:lnTo>
                    <a:pt x="3145" y="1644"/>
                  </a:lnTo>
                  <a:lnTo>
                    <a:pt x="3145" y="1645"/>
                  </a:lnTo>
                  <a:lnTo>
                    <a:pt x="3146" y="1645"/>
                  </a:lnTo>
                  <a:lnTo>
                    <a:pt x="3146" y="1646"/>
                  </a:lnTo>
                  <a:lnTo>
                    <a:pt x="3147" y="1646"/>
                  </a:lnTo>
                  <a:lnTo>
                    <a:pt x="3147" y="1644"/>
                  </a:lnTo>
                  <a:lnTo>
                    <a:pt x="3148" y="1644"/>
                  </a:lnTo>
                  <a:lnTo>
                    <a:pt x="3148" y="1642"/>
                  </a:lnTo>
                  <a:lnTo>
                    <a:pt x="3148" y="1643"/>
                  </a:lnTo>
                  <a:lnTo>
                    <a:pt x="3149" y="1643"/>
                  </a:lnTo>
                  <a:lnTo>
                    <a:pt x="3149" y="1646"/>
                  </a:lnTo>
                  <a:lnTo>
                    <a:pt x="3149" y="1647"/>
                  </a:lnTo>
                  <a:lnTo>
                    <a:pt x="3150" y="1647"/>
                  </a:lnTo>
                  <a:lnTo>
                    <a:pt x="3150" y="1650"/>
                  </a:lnTo>
                  <a:lnTo>
                    <a:pt x="3151" y="1650"/>
                  </a:lnTo>
                  <a:lnTo>
                    <a:pt x="3151" y="1651"/>
                  </a:lnTo>
                  <a:lnTo>
                    <a:pt x="3152" y="1650"/>
                  </a:lnTo>
                  <a:lnTo>
                    <a:pt x="3152" y="1647"/>
                  </a:lnTo>
                  <a:lnTo>
                    <a:pt x="3153" y="1647"/>
                  </a:lnTo>
                  <a:lnTo>
                    <a:pt x="3153" y="1646"/>
                  </a:lnTo>
                  <a:lnTo>
                    <a:pt x="3154" y="1646"/>
                  </a:lnTo>
                  <a:lnTo>
                    <a:pt x="3155" y="1646"/>
                  </a:lnTo>
                  <a:lnTo>
                    <a:pt x="3156" y="1646"/>
                  </a:lnTo>
                  <a:lnTo>
                    <a:pt x="3156" y="1649"/>
                  </a:lnTo>
                  <a:lnTo>
                    <a:pt x="3156" y="1646"/>
                  </a:lnTo>
                  <a:lnTo>
                    <a:pt x="3157" y="1646"/>
                  </a:lnTo>
                  <a:lnTo>
                    <a:pt x="3157" y="1650"/>
                  </a:lnTo>
                  <a:lnTo>
                    <a:pt x="3158" y="1646"/>
                  </a:lnTo>
                  <a:lnTo>
                    <a:pt x="3158" y="1626"/>
                  </a:lnTo>
                  <a:lnTo>
                    <a:pt x="3159" y="1626"/>
                  </a:lnTo>
                  <a:lnTo>
                    <a:pt x="3159" y="1608"/>
                  </a:lnTo>
                  <a:lnTo>
                    <a:pt x="3160" y="1608"/>
                  </a:lnTo>
                  <a:lnTo>
                    <a:pt x="3160" y="1619"/>
                  </a:lnTo>
                  <a:lnTo>
                    <a:pt x="3160" y="1625"/>
                  </a:lnTo>
                  <a:lnTo>
                    <a:pt x="3161" y="1625"/>
                  </a:lnTo>
                  <a:lnTo>
                    <a:pt x="3161" y="1641"/>
                  </a:lnTo>
                  <a:lnTo>
                    <a:pt x="3161" y="1645"/>
                  </a:lnTo>
                  <a:lnTo>
                    <a:pt x="3162" y="1645"/>
                  </a:lnTo>
                  <a:lnTo>
                    <a:pt x="3162" y="1649"/>
                  </a:lnTo>
                  <a:lnTo>
                    <a:pt x="3162" y="1648"/>
                  </a:lnTo>
                  <a:lnTo>
                    <a:pt x="3163" y="1648"/>
                  </a:lnTo>
                  <a:lnTo>
                    <a:pt x="3163" y="1649"/>
                  </a:lnTo>
                  <a:lnTo>
                    <a:pt x="3164" y="1648"/>
                  </a:lnTo>
                  <a:lnTo>
                    <a:pt x="3164" y="1640"/>
                  </a:lnTo>
                  <a:lnTo>
                    <a:pt x="3165" y="1640"/>
                  </a:lnTo>
                  <a:lnTo>
                    <a:pt x="3165" y="1632"/>
                  </a:lnTo>
                  <a:lnTo>
                    <a:pt x="3165" y="1633"/>
                  </a:lnTo>
                  <a:lnTo>
                    <a:pt x="3166" y="1633"/>
                  </a:lnTo>
                  <a:lnTo>
                    <a:pt x="3166" y="1640"/>
                  </a:lnTo>
                  <a:lnTo>
                    <a:pt x="3166" y="1643"/>
                  </a:lnTo>
                  <a:lnTo>
                    <a:pt x="3167" y="1643"/>
                  </a:lnTo>
                  <a:lnTo>
                    <a:pt x="3167" y="1647"/>
                  </a:lnTo>
                  <a:lnTo>
                    <a:pt x="3167" y="1648"/>
                  </a:lnTo>
                  <a:lnTo>
                    <a:pt x="3168" y="1648"/>
                  </a:lnTo>
                  <a:lnTo>
                    <a:pt x="3169" y="1648"/>
                  </a:lnTo>
                  <a:lnTo>
                    <a:pt x="3170" y="1648"/>
                  </a:lnTo>
                  <a:lnTo>
                    <a:pt x="3170" y="1647"/>
                  </a:lnTo>
                  <a:lnTo>
                    <a:pt x="3171" y="1647"/>
                  </a:lnTo>
                  <a:lnTo>
                    <a:pt x="3171" y="1646"/>
                  </a:lnTo>
                  <a:lnTo>
                    <a:pt x="3172" y="1646"/>
                  </a:lnTo>
                  <a:lnTo>
                    <a:pt x="3172" y="1645"/>
                  </a:lnTo>
                  <a:lnTo>
                    <a:pt x="3172" y="1646"/>
                  </a:lnTo>
                  <a:lnTo>
                    <a:pt x="3173" y="1646"/>
                  </a:lnTo>
                  <a:lnTo>
                    <a:pt x="3173" y="1648"/>
                  </a:lnTo>
                  <a:lnTo>
                    <a:pt x="3173" y="1647"/>
                  </a:lnTo>
                  <a:lnTo>
                    <a:pt x="3174" y="1647"/>
                  </a:lnTo>
                  <a:lnTo>
                    <a:pt x="3174" y="1648"/>
                  </a:lnTo>
                  <a:lnTo>
                    <a:pt x="3175" y="1647"/>
                  </a:lnTo>
                  <a:lnTo>
                    <a:pt x="3175" y="1646"/>
                  </a:lnTo>
                  <a:lnTo>
                    <a:pt x="3176" y="1646"/>
                  </a:lnTo>
                  <a:lnTo>
                    <a:pt x="3176" y="1647"/>
                  </a:lnTo>
                  <a:lnTo>
                    <a:pt x="3177" y="1647"/>
                  </a:lnTo>
                  <a:lnTo>
                    <a:pt x="3177" y="1648"/>
                  </a:lnTo>
                  <a:lnTo>
                    <a:pt x="3177" y="1649"/>
                  </a:lnTo>
                  <a:lnTo>
                    <a:pt x="3178" y="1649"/>
                  </a:lnTo>
                  <a:lnTo>
                    <a:pt x="3179" y="1649"/>
                  </a:lnTo>
                  <a:lnTo>
                    <a:pt x="3180" y="1649"/>
                  </a:lnTo>
                  <a:lnTo>
                    <a:pt x="3180" y="1650"/>
                  </a:lnTo>
                  <a:lnTo>
                    <a:pt x="3181" y="1650"/>
                  </a:lnTo>
                  <a:lnTo>
                    <a:pt x="3182" y="1650"/>
                  </a:lnTo>
                  <a:lnTo>
                    <a:pt x="3182" y="1648"/>
                  </a:lnTo>
                  <a:lnTo>
                    <a:pt x="3183" y="1648"/>
                  </a:lnTo>
                  <a:lnTo>
                    <a:pt x="3184" y="1648"/>
                  </a:lnTo>
                  <a:lnTo>
                    <a:pt x="3184" y="1649"/>
                  </a:lnTo>
                  <a:lnTo>
                    <a:pt x="3184" y="1650"/>
                  </a:lnTo>
                  <a:lnTo>
                    <a:pt x="3185" y="1650"/>
                  </a:lnTo>
                  <a:lnTo>
                    <a:pt x="3185" y="1651"/>
                  </a:lnTo>
                  <a:lnTo>
                    <a:pt x="3186" y="1651"/>
                  </a:lnTo>
                  <a:lnTo>
                    <a:pt x="3187" y="1651"/>
                  </a:lnTo>
                  <a:lnTo>
                    <a:pt x="3187" y="1650"/>
                  </a:lnTo>
                  <a:lnTo>
                    <a:pt x="3188" y="1650"/>
                  </a:lnTo>
                  <a:lnTo>
                    <a:pt x="3188" y="1649"/>
                  </a:lnTo>
                  <a:lnTo>
                    <a:pt x="3189" y="1649"/>
                  </a:lnTo>
                  <a:lnTo>
                    <a:pt x="3189" y="1648"/>
                  </a:lnTo>
                  <a:lnTo>
                    <a:pt x="3190" y="1648"/>
                  </a:lnTo>
                  <a:lnTo>
                    <a:pt x="3190" y="1649"/>
                  </a:lnTo>
                  <a:lnTo>
                    <a:pt x="3190" y="1650"/>
                  </a:lnTo>
                  <a:lnTo>
                    <a:pt x="3191" y="1650"/>
                  </a:lnTo>
                  <a:lnTo>
                    <a:pt x="3191" y="1651"/>
                  </a:lnTo>
                  <a:lnTo>
                    <a:pt x="3192" y="1651"/>
                  </a:lnTo>
                  <a:lnTo>
                    <a:pt x="3192" y="1649"/>
                  </a:lnTo>
                  <a:lnTo>
                    <a:pt x="3193" y="1649"/>
                  </a:lnTo>
                  <a:lnTo>
                    <a:pt x="3193" y="1646"/>
                  </a:lnTo>
                  <a:lnTo>
                    <a:pt x="3194" y="1646"/>
                  </a:lnTo>
                  <a:lnTo>
                    <a:pt x="3194" y="1645"/>
                  </a:lnTo>
                  <a:lnTo>
                    <a:pt x="3194" y="1646"/>
                  </a:lnTo>
                  <a:lnTo>
                    <a:pt x="3195" y="1646"/>
                  </a:lnTo>
                  <a:lnTo>
                    <a:pt x="3195" y="1647"/>
                  </a:lnTo>
                  <a:lnTo>
                    <a:pt x="3196" y="1647"/>
                  </a:lnTo>
                  <a:lnTo>
                    <a:pt x="3196" y="1648"/>
                  </a:lnTo>
                  <a:lnTo>
                    <a:pt x="3197" y="1648"/>
                  </a:lnTo>
                  <a:lnTo>
                    <a:pt x="3197" y="1650"/>
                  </a:lnTo>
                  <a:lnTo>
                    <a:pt x="3198" y="1650"/>
                  </a:lnTo>
                  <a:lnTo>
                    <a:pt x="3199" y="1650"/>
                  </a:lnTo>
                  <a:lnTo>
                    <a:pt x="3199" y="1649"/>
                  </a:lnTo>
                  <a:lnTo>
                    <a:pt x="3200" y="1649"/>
                  </a:lnTo>
                  <a:lnTo>
                    <a:pt x="3200" y="1650"/>
                  </a:lnTo>
                  <a:lnTo>
                    <a:pt x="3201" y="1650"/>
                  </a:lnTo>
                  <a:lnTo>
                    <a:pt x="3201" y="1651"/>
                  </a:lnTo>
                  <a:lnTo>
                    <a:pt x="3202" y="1650"/>
                  </a:lnTo>
                  <a:lnTo>
                    <a:pt x="3202" y="1647"/>
                  </a:lnTo>
                  <a:lnTo>
                    <a:pt x="3203" y="1647"/>
                  </a:lnTo>
                  <a:lnTo>
                    <a:pt x="3203" y="1648"/>
                  </a:lnTo>
                  <a:lnTo>
                    <a:pt x="3203" y="1647"/>
                  </a:lnTo>
                  <a:lnTo>
                    <a:pt x="3204" y="1647"/>
                  </a:lnTo>
                  <a:lnTo>
                    <a:pt x="3204" y="1648"/>
                  </a:lnTo>
                  <a:lnTo>
                    <a:pt x="3205" y="1647"/>
                  </a:lnTo>
                  <a:lnTo>
                    <a:pt x="3205" y="1644"/>
                  </a:lnTo>
                  <a:lnTo>
                    <a:pt x="3206" y="1644"/>
                  </a:lnTo>
                  <a:lnTo>
                    <a:pt x="3206" y="1646"/>
                  </a:lnTo>
                  <a:lnTo>
                    <a:pt x="3206" y="1647"/>
                  </a:lnTo>
                  <a:lnTo>
                    <a:pt x="3207" y="1647"/>
                  </a:lnTo>
                  <a:lnTo>
                    <a:pt x="3207" y="1650"/>
                  </a:lnTo>
                  <a:lnTo>
                    <a:pt x="3207" y="1651"/>
                  </a:lnTo>
                  <a:lnTo>
                    <a:pt x="3208" y="1651"/>
                  </a:lnTo>
                  <a:lnTo>
                    <a:pt x="3209" y="1651"/>
                  </a:lnTo>
                  <a:lnTo>
                    <a:pt x="3210" y="1651"/>
                  </a:lnTo>
                  <a:lnTo>
                    <a:pt x="3210" y="1649"/>
                  </a:lnTo>
                  <a:lnTo>
                    <a:pt x="3211" y="1649"/>
                  </a:lnTo>
                  <a:lnTo>
                    <a:pt x="3211" y="1650"/>
                  </a:lnTo>
                  <a:lnTo>
                    <a:pt x="3212" y="1650"/>
                  </a:lnTo>
                  <a:lnTo>
                    <a:pt x="3213" y="1650"/>
                  </a:lnTo>
                  <a:lnTo>
                    <a:pt x="3214" y="1650"/>
                  </a:lnTo>
                  <a:lnTo>
                    <a:pt x="3215" y="1650"/>
                  </a:lnTo>
                  <a:lnTo>
                    <a:pt x="3216" y="1650"/>
                  </a:lnTo>
                  <a:lnTo>
                    <a:pt x="3217" y="1650"/>
                  </a:lnTo>
                  <a:lnTo>
                    <a:pt x="3218" y="1650"/>
                  </a:lnTo>
                  <a:lnTo>
                    <a:pt x="3218" y="1649"/>
                  </a:lnTo>
                  <a:lnTo>
                    <a:pt x="3219" y="1649"/>
                  </a:lnTo>
                  <a:lnTo>
                    <a:pt x="3219" y="1647"/>
                  </a:lnTo>
                  <a:lnTo>
                    <a:pt x="3220" y="1647"/>
                  </a:lnTo>
                  <a:lnTo>
                    <a:pt x="3220" y="1646"/>
                  </a:lnTo>
                  <a:lnTo>
                    <a:pt x="3220" y="1647"/>
                  </a:lnTo>
                  <a:lnTo>
                    <a:pt x="3221" y="1647"/>
                  </a:lnTo>
                  <a:lnTo>
                    <a:pt x="3222" y="1647"/>
                  </a:lnTo>
                  <a:lnTo>
                    <a:pt x="3222" y="1648"/>
                  </a:lnTo>
                  <a:lnTo>
                    <a:pt x="3223" y="1648"/>
                  </a:lnTo>
                  <a:lnTo>
                    <a:pt x="3223" y="1649"/>
                  </a:lnTo>
                  <a:lnTo>
                    <a:pt x="3224" y="1649"/>
                  </a:lnTo>
                  <a:lnTo>
                    <a:pt x="3224" y="1650"/>
                  </a:lnTo>
                  <a:lnTo>
                    <a:pt x="3225" y="1650"/>
                  </a:lnTo>
                  <a:lnTo>
                    <a:pt x="3226" y="1650"/>
                  </a:lnTo>
                  <a:lnTo>
                    <a:pt x="3227" y="1650"/>
                  </a:lnTo>
                  <a:lnTo>
                    <a:pt x="3227" y="1649"/>
                  </a:lnTo>
                  <a:lnTo>
                    <a:pt x="3228" y="1649"/>
                  </a:lnTo>
                  <a:lnTo>
                    <a:pt x="3228" y="1648"/>
                  </a:lnTo>
                  <a:lnTo>
                    <a:pt x="3229" y="1648"/>
                  </a:lnTo>
                  <a:lnTo>
                    <a:pt x="3230" y="1648"/>
                  </a:lnTo>
                  <a:lnTo>
                    <a:pt x="3230" y="1650"/>
                  </a:lnTo>
                  <a:lnTo>
                    <a:pt x="3230" y="1649"/>
                  </a:lnTo>
                  <a:lnTo>
                    <a:pt x="3231" y="1649"/>
                  </a:lnTo>
                  <a:lnTo>
                    <a:pt x="3231" y="1650"/>
                  </a:lnTo>
                  <a:lnTo>
                    <a:pt x="3232" y="1649"/>
                  </a:lnTo>
                  <a:lnTo>
                    <a:pt x="3232" y="1648"/>
                  </a:lnTo>
                  <a:lnTo>
                    <a:pt x="3233" y="1648"/>
                  </a:lnTo>
                  <a:lnTo>
                    <a:pt x="3234" y="1648"/>
                  </a:lnTo>
                  <a:lnTo>
                    <a:pt x="3235" y="1648"/>
                  </a:lnTo>
                  <a:lnTo>
                    <a:pt x="3235" y="1649"/>
                  </a:lnTo>
                  <a:lnTo>
                    <a:pt x="3235" y="1648"/>
                  </a:lnTo>
                  <a:lnTo>
                    <a:pt x="3236" y="1648"/>
                  </a:lnTo>
                  <a:lnTo>
                    <a:pt x="3236" y="1649"/>
                  </a:lnTo>
                  <a:lnTo>
                    <a:pt x="3237" y="1648"/>
                  </a:lnTo>
                  <a:lnTo>
                    <a:pt x="3238" y="1648"/>
                  </a:lnTo>
                  <a:lnTo>
                    <a:pt x="3239" y="1648"/>
                  </a:lnTo>
                  <a:lnTo>
                    <a:pt x="3239" y="1647"/>
                  </a:lnTo>
                  <a:lnTo>
                    <a:pt x="3240" y="1647"/>
                  </a:lnTo>
                  <a:lnTo>
                    <a:pt x="3240" y="1648"/>
                  </a:lnTo>
                  <a:lnTo>
                    <a:pt x="3241" y="1648"/>
                  </a:lnTo>
                  <a:lnTo>
                    <a:pt x="3241" y="1651"/>
                  </a:lnTo>
                  <a:lnTo>
                    <a:pt x="3242" y="1651"/>
                  </a:lnTo>
                  <a:lnTo>
                    <a:pt x="3243" y="1651"/>
                  </a:lnTo>
                  <a:lnTo>
                    <a:pt x="3243" y="1649"/>
                  </a:lnTo>
                  <a:lnTo>
                    <a:pt x="3244" y="1649"/>
                  </a:lnTo>
                  <a:lnTo>
                    <a:pt x="3245" y="1649"/>
                  </a:lnTo>
                  <a:lnTo>
                    <a:pt x="3245" y="1650"/>
                  </a:lnTo>
                  <a:lnTo>
                    <a:pt x="3246" y="1649"/>
                  </a:lnTo>
                  <a:lnTo>
                    <a:pt x="3246" y="1647"/>
                  </a:lnTo>
                  <a:lnTo>
                    <a:pt x="3247" y="1647"/>
                  </a:lnTo>
                  <a:lnTo>
                    <a:pt x="3247" y="1648"/>
                  </a:lnTo>
                  <a:lnTo>
                    <a:pt x="3248" y="1648"/>
                  </a:lnTo>
                  <a:lnTo>
                    <a:pt x="3248" y="1649"/>
                  </a:lnTo>
                  <a:lnTo>
                    <a:pt x="3248" y="1648"/>
                  </a:lnTo>
                  <a:lnTo>
                    <a:pt x="3249" y="1648"/>
                  </a:lnTo>
                  <a:lnTo>
                    <a:pt x="3249" y="1649"/>
                  </a:lnTo>
                  <a:lnTo>
                    <a:pt x="3249" y="1648"/>
                  </a:lnTo>
                  <a:lnTo>
                    <a:pt x="3250" y="1648"/>
                  </a:lnTo>
                  <a:lnTo>
                    <a:pt x="3250" y="1649"/>
                  </a:lnTo>
                  <a:lnTo>
                    <a:pt x="3251" y="1649"/>
                  </a:lnTo>
                  <a:lnTo>
                    <a:pt x="3251" y="1650"/>
                  </a:lnTo>
                  <a:lnTo>
                    <a:pt x="3252" y="1650"/>
                  </a:lnTo>
                  <a:lnTo>
                    <a:pt x="3253" y="1650"/>
                  </a:lnTo>
                  <a:lnTo>
                    <a:pt x="3254" y="1650"/>
                  </a:lnTo>
                  <a:lnTo>
                    <a:pt x="3254" y="1649"/>
                  </a:lnTo>
                  <a:lnTo>
                    <a:pt x="3255" y="1649"/>
                  </a:lnTo>
                  <a:lnTo>
                    <a:pt x="3256" y="1649"/>
                  </a:lnTo>
                  <a:lnTo>
                    <a:pt x="3257" y="1649"/>
                  </a:lnTo>
                  <a:lnTo>
                    <a:pt x="3257" y="1648"/>
                  </a:lnTo>
                  <a:lnTo>
                    <a:pt x="3258" y="1648"/>
                  </a:lnTo>
                  <a:lnTo>
                    <a:pt x="3258" y="1649"/>
                  </a:lnTo>
                  <a:lnTo>
                    <a:pt x="3259" y="1649"/>
                  </a:lnTo>
                  <a:lnTo>
                    <a:pt x="3259" y="1650"/>
                  </a:lnTo>
                  <a:lnTo>
                    <a:pt x="3260" y="1650"/>
                  </a:lnTo>
                  <a:lnTo>
                    <a:pt x="3260" y="1651"/>
                  </a:lnTo>
                  <a:lnTo>
                    <a:pt x="3261" y="1650"/>
                  </a:lnTo>
                  <a:lnTo>
                    <a:pt x="3261" y="1649"/>
                  </a:lnTo>
                  <a:lnTo>
                    <a:pt x="3262" y="1649"/>
                  </a:lnTo>
                  <a:lnTo>
                    <a:pt x="3262" y="1647"/>
                  </a:lnTo>
                  <a:lnTo>
                    <a:pt x="3263" y="1647"/>
                  </a:lnTo>
                  <a:lnTo>
                    <a:pt x="3263" y="1648"/>
                  </a:lnTo>
                  <a:lnTo>
                    <a:pt x="3264" y="1648"/>
                  </a:lnTo>
                  <a:lnTo>
                    <a:pt x="3264" y="1649"/>
                  </a:lnTo>
                  <a:lnTo>
                    <a:pt x="3265" y="1649"/>
                  </a:lnTo>
                  <a:lnTo>
                    <a:pt x="3266" y="1649"/>
                  </a:lnTo>
                  <a:lnTo>
                    <a:pt x="3266" y="1650"/>
                  </a:lnTo>
                  <a:lnTo>
                    <a:pt x="3267" y="1649"/>
                  </a:lnTo>
                  <a:lnTo>
                    <a:pt x="3268" y="1649"/>
                  </a:lnTo>
                  <a:lnTo>
                    <a:pt x="3268" y="1648"/>
                  </a:lnTo>
                  <a:lnTo>
                    <a:pt x="3269" y="1648"/>
                  </a:lnTo>
                  <a:lnTo>
                    <a:pt x="3269" y="1647"/>
                  </a:lnTo>
                  <a:lnTo>
                    <a:pt x="3270" y="1647"/>
                  </a:lnTo>
                  <a:lnTo>
                    <a:pt x="3270" y="1648"/>
                  </a:lnTo>
                  <a:lnTo>
                    <a:pt x="3271" y="1648"/>
                  </a:lnTo>
                  <a:lnTo>
                    <a:pt x="3271" y="1650"/>
                  </a:lnTo>
                  <a:lnTo>
                    <a:pt x="3271" y="1649"/>
                  </a:lnTo>
                  <a:lnTo>
                    <a:pt x="3272" y="1649"/>
                  </a:lnTo>
                  <a:lnTo>
                    <a:pt x="3272" y="1650"/>
                  </a:lnTo>
                  <a:lnTo>
                    <a:pt x="3273" y="1649"/>
                  </a:lnTo>
                  <a:lnTo>
                    <a:pt x="3274" y="1649"/>
                  </a:lnTo>
                  <a:lnTo>
                    <a:pt x="3274" y="1650"/>
                  </a:lnTo>
                  <a:lnTo>
                    <a:pt x="3275" y="1650"/>
                  </a:lnTo>
                  <a:lnTo>
                    <a:pt x="3276" y="1650"/>
                  </a:lnTo>
                  <a:lnTo>
                    <a:pt x="3277" y="1650"/>
                  </a:lnTo>
                  <a:lnTo>
                    <a:pt x="3277" y="1651"/>
                  </a:lnTo>
                  <a:lnTo>
                    <a:pt x="3277" y="1650"/>
                  </a:lnTo>
                  <a:lnTo>
                    <a:pt x="3278" y="1650"/>
                  </a:lnTo>
                  <a:lnTo>
                    <a:pt x="3278" y="1651"/>
                  </a:lnTo>
                  <a:lnTo>
                    <a:pt x="3279" y="1650"/>
                  </a:lnTo>
                  <a:lnTo>
                    <a:pt x="3279" y="1649"/>
                  </a:lnTo>
                  <a:lnTo>
                    <a:pt x="3280" y="1649"/>
                  </a:lnTo>
                  <a:lnTo>
                    <a:pt x="3280" y="1648"/>
                  </a:lnTo>
                  <a:lnTo>
                    <a:pt x="3281" y="1648"/>
                  </a:lnTo>
                  <a:lnTo>
                    <a:pt x="3282" y="1648"/>
                  </a:lnTo>
                  <a:lnTo>
                    <a:pt x="3282" y="1649"/>
                  </a:lnTo>
                  <a:lnTo>
                    <a:pt x="3282" y="1650"/>
                  </a:lnTo>
                  <a:lnTo>
                    <a:pt x="3283" y="1650"/>
                  </a:lnTo>
                  <a:lnTo>
                    <a:pt x="3284" y="1650"/>
                  </a:lnTo>
                  <a:lnTo>
                    <a:pt x="3284" y="1649"/>
                  </a:lnTo>
                  <a:lnTo>
                    <a:pt x="3285" y="1649"/>
                  </a:lnTo>
                  <a:lnTo>
                    <a:pt x="3285" y="1648"/>
                  </a:lnTo>
                  <a:lnTo>
                    <a:pt x="3286" y="1648"/>
                  </a:lnTo>
                  <a:lnTo>
                    <a:pt x="3287" y="1648"/>
                  </a:lnTo>
                  <a:lnTo>
                    <a:pt x="3287" y="1649"/>
                  </a:lnTo>
                  <a:lnTo>
                    <a:pt x="3288" y="1649"/>
                  </a:lnTo>
                  <a:lnTo>
                    <a:pt x="3288" y="1651"/>
                  </a:lnTo>
                  <a:lnTo>
                    <a:pt x="3288" y="1649"/>
                  </a:lnTo>
                  <a:lnTo>
                    <a:pt x="3289" y="1649"/>
                  </a:lnTo>
                  <a:lnTo>
                    <a:pt x="3289" y="1651"/>
                  </a:lnTo>
                  <a:lnTo>
                    <a:pt x="3290" y="1649"/>
                  </a:lnTo>
                  <a:lnTo>
                    <a:pt x="3290" y="1647"/>
                  </a:lnTo>
                  <a:lnTo>
                    <a:pt x="3291" y="1647"/>
                  </a:lnTo>
                  <a:lnTo>
                    <a:pt x="3292" y="1647"/>
                  </a:lnTo>
                  <a:lnTo>
                    <a:pt x="3292" y="1649"/>
                  </a:lnTo>
                  <a:lnTo>
                    <a:pt x="3292" y="1650"/>
                  </a:lnTo>
                  <a:lnTo>
                    <a:pt x="3293" y="1650"/>
                  </a:lnTo>
                  <a:lnTo>
                    <a:pt x="3294" y="1650"/>
                  </a:lnTo>
                  <a:lnTo>
                    <a:pt x="3295" y="1650"/>
                  </a:lnTo>
                  <a:lnTo>
                    <a:pt x="3295" y="1648"/>
                  </a:lnTo>
                  <a:lnTo>
                    <a:pt x="3296" y="1648"/>
                  </a:lnTo>
                  <a:lnTo>
                    <a:pt x="3297" y="1648"/>
                  </a:lnTo>
                  <a:lnTo>
                    <a:pt x="3297" y="1650"/>
                  </a:lnTo>
                  <a:lnTo>
                    <a:pt x="3298" y="1650"/>
                  </a:lnTo>
                  <a:lnTo>
                    <a:pt x="3298" y="1651"/>
                  </a:lnTo>
                  <a:lnTo>
                    <a:pt x="3299" y="1650"/>
                  </a:lnTo>
                  <a:lnTo>
                    <a:pt x="3300" y="1650"/>
                  </a:lnTo>
                  <a:lnTo>
                    <a:pt x="3300" y="1651"/>
                  </a:lnTo>
                  <a:lnTo>
                    <a:pt x="3301" y="1651"/>
                  </a:lnTo>
                  <a:lnTo>
                    <a:pt x="3301" y="1649"/>
                  </a:lnTo>
                  <a:lnTo>
                    <a:pt x="3302" y="1649"/>
                  </a:lnTo>
                  <a:lnTo>
                    <a:pt x="3302" y="1647"/>
                  </a:lnTo>
                  <a:lnTo>
                    <a:pt x="3303" y="1647"/>
                  </a:lnTo>
                  <a:lnTo>
                    <a:pt x="3303" y="1648"/>
                  </a:lnTo>
                  <a:lnTo>
                    <a:pt x="3304" y="1648"/>
                  </a:lnTo>
                  <a:lnTo>
                    <a:pt x="3304" y="1650"/>
                  </a:lnTo>
                  <a:lnTo>
                    <a:pt x="3305" y="1650"/>
                  </a:lnTo>
                  <a:lnTo>
                    <a:pt x="3306" y="1650"/>
                  </a:lnTo>
                  <a:lnTo>
                    <a:pt x="3306" y="1649"/>
                  </a:lnTo>
                  <a:lnTo>
                    <a:pt x="3307" y="1649"/>
                  </a:lnTo>
                  <a:lnTo>
                    <a:pt x="3307" y="1647"/>
                  </a:lnTo>
                  <a:lnTo>
                    <a:pt x="3308" y="1647"/>
                  </a:lnTo>
                  <a:lnTo>
                    <a:pt x="3308" y="1646"/>
                  </a:lnTo>
                  <a:lnTo>
                    <a:pt x="3308" y="1647"/>
                  </a:lnTo>
                  <a:lnTo>
                    <a:pt x="3309" y="1647"/>
                  </a:lnTo>
                  <a:lnTo>
                    <a:pt x="3309" y="1648"/>
                  </a:lnTo>
                  <a:lnTo>
                    <a:pt x="3310" y="1648"/>
                  </a:lnTo>
                  <a:lnTo>
                    <a:pt x="3311" y="1648"/>
                  </a:lnTo>
                  <a:lnTo>
                    <a:pt x="3311" y="1649"/>
                  </a:lnTo>
                  <a:lnTo>
                    <a:pt x="3312" y="1649"/>
                  </a:lnTo>
                  <a:lnTo>
                    <a:pt x="3313" y="1649"/>
                  </a:lnTo>
                  <a:lnTo>
                    <a:pt x="3313" y="1650"/>
                  </a:lnTo>
                  <a:lnTo>
                    <a:pt x="3314" y="1650"/>
                  </a:lnTo>
                  <a:lnTo>
                    <a:pt x="3315" y="1650"/>
                  </a:lnTo>
                  <a:lnTo>
                    <a:pt x="3315" y="1649"/>
                  </a:lnTo>
                  <a:lnTo>
                    <a:pt x="3316" y="1649"/>
                  </a:lnTo>
                  <a:lnTo>
                    <a:pt x="3317" y="1649"/>
                  </a:lnTo>
                  <a:lnTo>
                    <a:pt x="3318" y="1649"/>
                  </a:lnTo>
                  <a:lnTo>
                    <a:pt x="3319" y="1649"/>
                  </a:lnTo>
                  <a:lnTo>
                    <a:pt x="3319" y="1650"/>
                  </a:lnTo>
                  <a:lnTo>
                    <a:pt x="3320" y="1650"/>
                  </a:lnTo>
                  <a:lnTo>
                    <a:pt x="3321" y="1650"/>
                  </a:lnTo>
                  <a:lnTo>
                    <a:pt x="3321" y="1649"/>
                  </a:lnTo>
                  <a:lnTo>
                    <a:pt x="3322" y="1649"/>
                  </a:lnTo>
                  <a:lnTo>
                    <a:pt x="3323" y="1649"/>
                  </a:lnTo>
                  <a:lnTo>
                    <a:pt x="3323" y="1650"/>
                  </a:lnTo>
                  <a:lnTo>
                    <a:pt x="3324" y="1650"/>
                  </a:lnTo>
                  <a:lnTo>
                    <a:pt x="3325" y="1650"/>
                  </a:lnTo>
                  <a:lnTo>
                    <a:pt x="3325" y="1649"/>
                  </a:lnTo>
                  <a:lnTo>
                    <a:pt x="3326" y="1649"/>
                  </a:lnTo>
                  <a:lnTo>
                    <a:pt x="3326" y="1650"/>
                  </a:lnTo>
                  <a:lnTo>
                    <a:pt x="3326" y="1649"/>
                  </a:lnTo>
                  <a:lnTo>
                    <a:pt x="3327" y="1649"/>
                  </a:lnTo>
                  <a:lnTo>
                    <a:pt x="3327" y="1650"/>
                  </a:lnTo>
                  <a:lnTo>
                    <a:pt x="3328" y="1649"/>
                  </a:lnTo>
                  <a:lnTo>
                    <a:pt x="3329" y="1649"/>
                  </a:lnTo>
                  <a:lnTo>
                    <a:pt x="3329" y="1648"/>
                  </a:lnTo>
                  <a:lnTo>
                    <a:pt x="3329" y="1649"/>
                  </a:lnTo>
                  <a:lnTo>
                    <a:pt x="3330" y="1649"/>
                  </a:lnTo>
                  <a:lnTo>
                    <a:pt x="3331" y="1649"/>
                  </a:lnTo>
                  <a:lnTo>
                    <a:pt x="3332" y="1649"/>
                  </a:lnTo>
                  <a:lnTo>
                    <a:pt x="3333" y="1649"/>
                  </a:lnTo>
                  <a:lnTo>
                    <a:pt x="3334" y="1649"/>
                  </a:lnTo>
                  <a:lnTo>
                    <a:pt x="3335" y="1649"/>
                  </a:lnTo>
                  <a:lnTo>
                    <a:pt x="3335" y="1648"/>
                  </a:lnTo>
                  <a:lnTo>
                    <a:pt x="3336" y="1648"/>
                  </a:lnTo>
                  <a:lnTo>
                    <a:pt x="3336" y="1646"/>
                  </a:lnTo>
                  <a:lnTo>
                    <a:pt x="3337" y="1646"/>
                  </a:lnTo>
                  <a:lnTo>
                    <a:pt x="3337" y="1645"/>
                  </a:lnTo>
                  <a:lnTo>
                    <a:pt x="3337" y="1646"/>
                  </a:lnTo>
                  <a:lnTo>
                    <a:pt x="3338" y="1646"/>
                  </a:lnTo>
                  <a:lnTo>
                    <a:pt x="3338" y="1648"/>
                  </a:lnTo>
                  <a:lnTo>
                    <a:pt x="3338" y="1649"/>
                  </a:lnTo>
                  <a:lnTo>
                    <a:pt x="3339" y="1649"/>
                  </a:lnTo>
                  <a:lnTo>
                    <a:pt x="3339" y="1650"/>
                  </a:lnTo>
                  <a:lnTo>
                    <a:pt x="3340" y="1650"/>
                  </a:lnTo>
                  <a:lnTo>
                    <a:pt x="3341" y="1650"/>
                  </a:lnTo>
                  <a:lnTo>
                    <a:pt x="3342" y="1650"/>
                  </a:lnTo>
                  <a:lnTo>
                    <a:pt x="3342" y="1649"/>
                  </a:lnTo>
                  <a:lnTo>
                    <a:pt x="3343" y="1649"/>
                  </a:lnTo>
                  <a:lnTo>
                    <a:pt x="3343" y="1650"/>
                  </a:lnTo>
                  <a:lnTo>
                    <a:pt x="3344" y="1650"/>
                  </a:lnTo>
                  <a:lnTo>
                    <a:pt x="3344" y="1651"/>
                  </a:lnTo>
                  <a:lnTo>
                    <a:pt x="3344" y="1650"/>
                  </a:lnTo>
                  <a:lnTo>
                    <a:pt x="3345" y="1650"/>
                  </a:lnTo>
                  <a:lnTo>
                    <a:pt x="3345" y="1651"/>
                  </a:lnTo>
                  <a:lnTo>
                    <a:pt x="3346" y="1650"/>
                  </a:lnTo>
                  <a:lnTo>
                    <a:pt x="3346" y="1649"/>
                  </a:lnTo>
                  <a:lnTo>
                    <a:pt x="3346" y="1650"/>
                  </a:lnTo>
                  <a:lnTo>
                    <a:pt x="3347" y="1650"/>
                  </a:lnTo>
                  <a:lnTo>
                    <a:pt x="3348" y="1650"/>
                  </a:lnTo>
                  <a:lnTo>
                    <a:pt x="3348" y="1649"/>
                  </a:lnTo>
                  <a:lnTo>
                    <a:pt x="3349" y="1649"/>
                  </a:lnTo>
                  <a:lnTo>
                    <a:pt x="3350" y="1649"/>
                  </a:lnTo>
                  <a:lnTo>
                    <a:pt x="3351" y="1649"/>
                  </a:lnTo>
                  <a:lnTo>
                    <a:pt x="3351" y="1650"/>
                  </a:lnTo>
                  <a:lnTo>
                    <a:pt x="3352" y="1650"/>
                  </a:lnTo>
                  <a:lnTo>
                    <a:pt x="3353" y="1650"/>
                  </a:lnTo>
                  <a:lnTo>
                    <a:pt x="3354" y="1650"/>
                  </a:lnTo>
                  <a:lnTo>
                    <a:pt x="3354" y="1649"/>
                  </a:lnTo>
                  <a:lnTo>
                    <a:pt x="3355" y="1649"/>
                  </a:lnTo>
                  <a:lnTo>
                    <a:pt x="3355" y="1650"/>
                  </a:lnTo>
                  <a:lnTo>
                    <a:pt x="3355" y="1649"/>
                  </a:lnTo>
                  <a:lnTo>
                    <a:pt x="3356" y="1649"/>
                  </a:lnTo>
                  <a:lnTo>
                    <a:pt x="3356" y="1650"/>
                  </a:lnTo>
                  <a:lnTo>
                    <a:pt x="3357" y="1649"/>
                  </a:lnTo>
                  <a:lnTo>
                    <a:pt x="3358" y="1649"/>
                  </a:lnTo>
                  <a:lnTo>
                    <a:pt x="3359" y="1649"/>
                  </a:lnTo>
                  <a:lnTo>
                    <a:pt x="3360" y="1649"/>
                  </a:lnTo>
                  <a:lnTo>
                    <a:pt x="3360" y="1648"/>
                  </a:lnTo>
                  <a:lnTo>
                    <a:pt x="3360" y="1649"/>
                  </a:lnTo>
                  <a:lnTo>
                    <a:pt x="3361" y="1649"/>
                  </a:lnTo>
                  <a:lnTo>
                    <a:pt x="3362" y="1649"/>
                  </a:lnTo>
                  <a:lnTo>
                    <a:pt x="3363" y="1649"/>
                  </a:lnTo>
                  <a:lnTo>
                    <a:pt x="3363" y="1650"/>
                  </a:lnTo>
                  <a:lnTo>
                    <a:pt x="3364" y="1650"/>
                  </a:lnTo>
                  <a:lnTo>
                    <a:pt x="3365" y="1650"/>
                  </a:lnTo>
                  <a:lnTo>
                    <a:pt x="3365" y="1647"/>
                  </a:lnTo>
                  <a:lnTo>
                    <a:pt x="3366" y="1647"/>
                  </a:lnTo>
                  <a:lnTo>
                    <a:pt x="3366" y="1646"/>
                  </a:lnTo>
                  <a:lnTo>
                    <a:pt x="3367" y="1646"/>
                  </a:lnTo>
                  <a:lnTo>
                    <a:pt x="3367" y="1648"/>
                  </a:lnTo>
                  <a:lnTo>
                    <a:pt x="3367" y="1649"/>
                  </a:lnTo>
                  <a:lnTo>
                    <a:pt x="3368" y="1649"/>
                  </a:lnTo>
                  <a:lnTo>
                    <a:pt x="3368" y="1650"/>
                  </a:lnTo>
                  <a:lnTo>
                    <a:pt x="3369" y="1650"/>
                  </a:lnTo>
                  <a:lnTo>
                    <a:pt x="3370" y="1650"/>
                  </a:lnTo>
                  <a:lnTo>
                    <a:pt x="3370" y="1649"/>
                  </a:lnTo>
                  <a:lnTo>
                    <a:pt x="3371" y="1649"/>
                  </a:lnTo>
                  <a:lnTo>
                    <a:pt x="3371" y="1647"/>
                  </a:lnTo>
                  <a:lnTo>
                    <a:pt x="3372" y="1647"/>
                  </a:lnTo>
                  <a:lnTo>
                    <a:pt x="3372" y="1646"/>
                  </a:lnTo>
                  <a:lnTo>
                    <a:pt x="3372" y="1648"/>
                  </a:lnTo>
                  <a:lnTo>
                    <a:pt x="3373" y="1648"/>
                  </a:lnTo>
                  <a:lnTo>
                    <a:pt x="3373" y="1650"/>
                  </a:lnTo>
                  <a:lnTo>
                    <a:pt x="3373" y="1649"/>
                  </a:lnTo>
                  <a:lnTo>
                    <a:pt x="3374" y="1649"/>
                  </a:lnTo>
                  <a:lnTo>
                    <a:pt x="3374" y="1650"/>
                  </a:lnTo>
                  <a:lnTo>
                    <a:pt x="3375" y="1649"/>
                  </a:lnTo>
                  <a:lnTo>
                    <a:pt x="3375" y="1648"/>
                  </a:lnTo>
                  <a:lnTo>
                    <a:pt x="3376" y="1648"/>
                  </a:lnTo>
                  <a:lnTo>
                    <a:pt x="3376" y="1646"/>
                  </a:lnTo>
                  <a:lnTo>
                    <a:pt x="3377" y="1646"/>
                  </a:lnTo>
                  <a:lnTo>
                    <a:pt x="3378" y="1646"/>
                  </a:lnTo>
                  <a:lnTo>
                    <a:pt x="3378" y="1647"/>
                  </a:lnTo>
                  <a:lnTo>
                    <a:pt x="3378" y="1648"/>
                  </a:lnTo>
                  <a:lnTo>
                    <a:pt x="3379" y="1648"/>
                  </a:lnTo>
                  <a:lnTo>
                    <a:pt x="3380" y="1648"/>
                  </a:lnTo>
                  <a:lnTo>
                    <a:pt x="3380" y="1649"/>
                  </a:lnTo>
                  <a:lnTo>
                    <a:pt x="3380" y="1650"/>
                  </a:lnTo>
                  <a:lnTo>
                    <a:pt x="3381" y="1650"/>
                  </a:lnTo>
                  <a:lnTo>
                    <a:pt x="3381" y="1651"/>
                  </a:lnTo>
                  <a:lnTo>
                    <a:pt x="3382" y="1651"/>
                  </a:lnTo>
                  <a:lnTo>
                    <a:pt x="3382" y="1648"/>
                  </a:lnTo>
                  <a:lnTo>
                    <a:pt x="3383" y="1648"/>
                  </a:lnTo>
                  <a:lnTo>
                    <a:pt x="3383" y="1647"/>
                  </a:lnTo>
                  <a:lnTo>
                    <a:pt x="3384" y="1647"/>
                  </a:lnTo>
                  <a:lnTo>
                    <a:pt x="3384" y="1649"/>
                  </a:lnTo>
                  <a:lnTo>
                    <a:pt x="3385" y="1649"/>
                  </a:lnTo>
                  <a:lnTo>
                    <a:pt x="3385" y="1650"/>
                  </a:lnTo>
                  <a:lnTo>
                    <a:pt x="3386" y="1649"/>
                  </a:lnTo>
                  <a:lnTo>
                    <a:pt x="3386" y="1647"/>
                  </a:lnTo>
                  <a:lnTo>
                    <a:pt x="3387" y="1647"/>
                  </a:lnTo>
                  <a:lnTo>
                    <a:pt x="3388" y="1647"/>
                  </a:lnTo>
                  <a:lnTo>
                    <a:pt x="3388" y="1648"/>
                  </a:lnTo>
                  <a:lnTo>
                    <a:pt x="3389" y="1648"/>
                  </a:lnTo>
                  <a:lnTo>
                    <a:pt x="3390" y="1648"/>
                  </a:lnTo>
                  <a:lnTo>
                    <a:pt x="3390" y="1647"/>
                  </a:lnTo>
                  <a:lnTo>
                    <a:pt x="3391" y="1647"/>
                  </a:lnTo>
                  <a:lnTo>
                    <a:pt x="3392" y="1647"/>
                  </a:lnTo>
                  <a:lnTo>
                    <a:pt x="3392" y="1648"/>
                  </a:lnTo>
                  <a:lnTo>
                    <a:pt x="3393" y="1648"/>
                  </a:lnTo>
                  <a:lnTo>
                    <a:pt x="3393" y="1649"/>
                  </a:lnTo>
                  <a:lnTo>
                    <a:pt x="3394" y="1649"/>
                  </a:lnTo>
                  <a:lnTo>
                    <a:pt x="3395" y="1649"/>
                  </a:lnTo>
                  <a:lnTo>
                    <a:pt x="3396" y="1649"/>
                  </a:lnTo>
                  <a:lnTo>
                    <a:pt x="3397" y="1649"/>
                  </a:lnTo>
                  <a:lnTo>
                    <a:pt x="3398" y="1649"/>
                  </a:lnTo>
                  <a:lnTo>
                    <a:pt x="3399" y="1649"/>
                  </a:lnTo>
                  <a:lnTo>
                    <a:pt x="3399" y="1648"/>
                  </a:lnTo>
                  <a:lnTo>
                    <a:pt x="3400" y="1648"/>
                  </a:lnTo>
                  <a:lnTo>
                    <a:pt x="3400" y="1647"/>
                  </a:lnTo>
                  <a:lnTo>
                    <a:pt x="3401" y="1647"/>
                  </a:lnTo>
                  <a:lnTo>
                    <a:pt x="3402" y="1647"/>
                  </a:lnTo>
                  <a:lnTo>
                    <a:pt x="3402" y="1646"/>
                  </a:lnTo>
                  <a:lnTo>
                    <a:pt x="3403" y="1646"/>
                  </a:lnTo>
                  <a:lnTo>
                    <a:pt x="3403" y="1648"/>
                  </a:lnTo>
                  <a:lnTo>
                    <a:pt x="3403" y="1649"/>
                  </a:lnTo>
                  <a:lnTo>
                    <a:pt x="3404" y="1649"/>
                  </a:lnTo>
                  <a:lnTo>
                    <a:pt x="3404" y="1650"/>
                  </a:lnTo>
                  <a:lnTo>
                    <a:pt x="3405" y="1650"/>
                  </a:lnTo>
                  <a:lnTo>
                    <a:pt x="3405" y="1648"/>
                  </a:lnTo>
                  <a:lnTo>
                    <a:pt x="3406" y="1648"/>
                  </a:lnTo>
                  <a:lnTo>
                    <a:pt x="3406" y="1647"/>
                  </a:lnTo>
                  <a:lnTo>
                    <a:pt x="3406" y="1648"/>
                  </a:lnTo>
                  <a:lnTo>
                    <a:pt x="3407" y="1648"/>
                  </a:lnTo>
                  <a:lnTo>
                    <a:pt x="3408" y="1648"/>
                  </a:lnTo>
                  <a:lnTo>
                    <a:pt x="3409" y="1648"/>
                  </a:lnTo>
                  <a:lnTo>
                    <a:pt x="3409" y="1649"/>
                  </a:lnTo>
                  <a:lnTo>
                    <a:pt x="3409" y="1650"/>
                  </a:lnTo>
                  <a:lnTo>
                    <a:pt x="3410" y="1650"/>
                  </a:lnTo>
                  <a:lnTo>
                    <a:pt x="3411" y="1650"/>
                  </a:lnTo>
                  <a:lnTo>
                    <a:pt x="3411" y="1646"/>
                  </a:lnTo>
                  <a:lnTo>
                    <a:pt x="3412" y="1646"/>
                  </a:lnTo>
                  <a:lnTo>
                    <a:pt x="3412" y="1647"/>
                  </a:lnTo>
                  <a:lnTo>
                    <a:pt x="3412" y="1648"/>
                  </a:lnTo>
                  <a:lnTo>
                    <a:pt x="3413" y="1648"/>
                  </a:lnTo>
                  <a:lnTo>
                    <a:pt x="3413" y="1649"/>
                  </a:lnTo>
                  <a:lnTo>
                    <a:pt x="3413" y="1648"/>
                  </a:lnTo>
                  <a:lnTo>
                    <a:pt x="3414" y="1648"/>
                  </a:lnTo>
                  <a:lnTo>
                    <a:pt x="3414" y="1649"/>
                  </a:lnTo>
                  <a:lnTo>
                    <a:pt x="3415" y="1648"/>
                  </a:lnTo>
                  <a:lnTo>
                    <a:pt x="3415" y="1647"/>
                  </a:lnTo>
                  <a:lnTo>
                    <a:pt x="3415" y="1648"/>
                  </a:lnTo>
                  <a:lnTo>
                    <a:pt x="3416" y="1648"/>
                  </a:lnTo>
                  <a:lnTo>
                    <a:pt x="3417" y="1648"/>
                  </a:lnTo>
                  <a:lnTo>
                    <a:pt x="3417" y="1647"/>
                  </a:lnTo>
                  <a:lnTo>
                    <a:pt x="3418" y="1647"/>
                  </a:lnTo>
                  <a:lnTo>
                    <a:pt x="3418" y="1648"/>
                  </a:lnTo>
                  <a:lnTo>
                    <a:pt x="3419" y="1648"/>
                  </a:lnTo>
                  <a:lnTo>
                    <a:pt x="3419" y="1649"/>
                  </a:lnTo>
                  <a:lnTo>
                    <a:pt x="3420" y="1649"/>
                  </a:lnTo>
                  <a:lnTo>
                    <a:pt x="3420" y="1650"/>
                  </a:lnTo>
                  <a:lnTo>
                    <a:pt x="3421" y="1650"/>
                  </a:lnTo>
                  <a:lnTo>
                    <a:pt x="3421" y="1648"/>
                  </a:lnTo>
                  <a:lnTo>
                    <a:pt x="3422" y="1648"/>
                  </a:lnTo>
                  <a:lnTo>
                    <a:pt x="3422" y="1646"/>
                  </a:lnTo>
                  <a:lnTo>
                    <a:pt x="3422" y="1647"/>
                  </a:lnTo>
                  <a:lnTo>
                    <a:pt x="3423" y="1647"/>
                  </a:lnTo>
                  <a:lnTo>
                    <a:pt x="3423" y="1648"/>
                  </a:lnTo>
                  <a:lnTo>
                    <a:pt x="3424" y="1648"/>
                  </a:lnTo>
                  <a:lnTo>
                    <a:pt x="3424" y="1649"/>
                  </a:lnTo>
                  <a:lnTo>
                    <a:pt x="3425" y="1649"/>
                  </a:lnTo>
                  <a:lnTo>
                    <a:pt x="3425" y="1651"/>
                  </a:lnTo>
                  <a:lnTo>
                    <a:pt x="3426" y="1651"/>
                  </a:lnTo>
                  <a:lnTo>
                    <a:pt x="3426" y="1652"/>
                  </a:lnTo>
                  <a:lnTo>
                    <a:pt x="3427" y="1652"/>
                  </a:lnTo>
                  <a:lnTo>
                    <a:pt x="3427" y="1650"/>
                  </a:lnTo>
                  <a:lnTo>
                    <a:pt x="3428" y="1650"/>
                  </a:lnTo>
                  <a:lnTo>
                    <a:pt x="3428" y="1648"/>
                  </a:lnTo>
                  <a:lnTo>
                    <a:pt x="3429" y="1648"/>
                  </a:lnTo>
                  <a:lnTo>
                    <a:pt x="3429" y="1649"/>
                  </a:lnTo>
                  <a:lnTo>
                    <a:pt x="3430" y="1649"/>
                  </a:lnTo>
                  <a:lnTo>
                    <a:pt x="3430" y="1650"/>
                  </a:lnTo>
                  <a:lnTo>
                    <a:pt x="3431" y="1649"/>
                  </a:lnTo>
                  <a:lnTo>
                    <a:pt x="3431" y="1648"/>
                  </a:lnTo>
                  <a:lnTo>
                    <a:pt x="3432" y="1648"/>
                  </a:lnTo>
                  <a:lnTo>
                    <a:pt x="3432" y="1647"/>
                  </a:lnTo>
                  <a:lnTo>
                    <a:pt x="3432" y="1649"/>
                  </a:lnTo>
                  <a:lnTo>
                    <a:pt x="3433" y="1649"/>
                  </a:lnTo>
                  <a:lnTo>
                    <a:pt x="3433" y="1650"/>
                  </a:lnTo>
                  <a:lnTo>
                    <a:pt x="3434" y="1650"/>
                  </a:lnTo>
                  <a:lnTo>
                    <a:pt x="3434" y="1651"/>
                  </a:lnTo>
                  <a:lnTo>
                    <a:pt x="3435" y="1650"/>
                  </a:lnTo>
                  <a:lnTo>
                    <a:pt x="3435" y="1648"/>
                  </a:lnTo>
                  <a:lnTo>
                    <a:pt x="3436" y="1648"/>
                  </a:lnTo>
                  <a:lnTo>
                    <a:pt x="3436" y="1647"/>
                  </a:lnTo>
                  <a:lnTo>
                    <a:pt x="3436" y="1648"/>
                  </a:lnTo>
                  <a:lnTo>
                    <a:pt x="3437" y="1648"/>
                  </a:lnTo>
                  <a:lnTo>
                    <a:pt x="3437" y="1649"/>
                  </a:lnTo>
                  <a:lnTo>
                    <a:pt x="3438" y="1649"/>
                  </a:lnTo>
                  <a:lnTo>
                    <a:pt x="3439" y="1649"/>
                  </a:lnTo>
                  <a:lnTo>
                    <a:pt x="3439" y="1647"/>
                  </a:lnTo>
                  <a:lnTo>
                    <a:pt x="3439" y="1648"/>
                  </a:lnTo>
                  <a:lnTo>
                    <a:pt x="3440" y="1648"/>
                  </a:lnTo>
                  <a:lnTo>
                    <a:pt x="3441" y="1648"/>
                  </a:lnTo>
                  <a:lnTo>
                    <a:pt x="3441" y="1649"/>
                  </a:lnTo>
                  <a:lnTo>
                    <a:pt x="3442" y="1649"/>
                  </a:lnTo>
                  <a:lnTo>
                    <a:pt x="3442" y="1650"/>
                  </a:lnTo>
                  <a:lnTo>
                    <a:pt x="3443" y="1650"/>
                  </a:lnTo>
                  <a:lnTo>
                    <a:pt x="3443" y="1651"/>
                  </a:lnTo>
                  <a:lnTo>
                    <a:pt x="3444" y="1650"/>
                  </a:lnTo>
                  <a:lnTo>
                    <a:pt x="3445" y="1650"/>
                  </a:lnTo>
                  <a:lnTo>
                    <a:pt x="3445" y="1649"/>
                  </a:lnTo>
                  <a:lnTo>
                    <a:pt x="3446" y="1649"/>
                  </a:lnTo>
                  <a:lnTo>
                    <a:pt x="3446" y="1648"/>
                  </a:lnTo>
                  <a:lnTo>
                    <a:pt x="3447" y="1648"/>
                  </a:lnTo>
                  <a:lnTo>
                    <a:pt x="3447" y="1649"/>
                  </a:lnTo>
                  <a:lnTo>
                    <a:pt x="3448" y="1649"/>
                  </a:lnTo>
                  <a:lnTo>
                    <a:pt x="3448" y="1650"/>
                  </a:lnTo>
                  <a:lnTo>
                    <a:pt x="3449" y="1649"/>
                  </a:lnTo>
                  <a:lnTo>
                    <a:pt x="3449" y="1650"/>
                  </a:lnTo>
                  <a:lnTo>
                    <a:pt x="3450" y="1650"/>
                  </a:lnTo>
                  <a:lnTo>
                    <a:pt x="3450" y="1651"/>
                  </a:lnTo>
                  <a:lnTo>
                    <a:pt x="3451" y="1651"/>
                  </a:lnTo>
                  <a:lnTo>
                    <a:pt x="3452" y="1651"/>
                  </a:lnTo>
                  <a:lnTo>
                    <a:pt x="3452" y="1648"/>
                  </a:lnTo>
                  <a:lnTo>
                    <a:pt x="3453" y="1648"/>
                  </a:lnTo>
                  <a:lnTo>
                    <a:pt x="3454" y="1648"/>
                  </a:lnTo>
                  <a:lnTo>
                    <a:pt x="3455" y="1648"/>
                  </a:lnTo>
                  <a:lnTo>
                    <a:pt x="3456" y="1648"/>
                  </a:lnTo>
                  <a:lnTo>
                    <a:pt x="3456" y="1647"/>
                  </a:lnTo>
                  <a:lnTo>
                    <a:pt x="3457" y="1647"/>
                  </a:lnTo>
                  <a:lnTo>
                    <a:pt x="3457" y="1645"/>
                  </a:lnTo>
                  <a:lnTo>
                    <a:pt x="3458" y="1645"/>
                  </a:lnTo>
                  <a:lnTo>
                    <a:pt x="3458" y="1646"/>
                  </a:lnTo>
                  <a:lnTo>
                    <a:pt x="3459" y="1646"/>
                  </a:lnTo>
                  <a:lnTo>
                    <a:pt x="3459" y="1648"/>
                  </a:lnTo>
                  <a:lnTo>
                    <a:pt x="3460" y="1648"/>
                  </a:lnTo>
                  <a:lnTo>
                    <a:pt x="3460" y="1649"/>
                  </a:lnTo>
                  <a:lnTo>
                    <a:pt x="3461" y="1649"/>
                  </a:lnTo>
                  <a:lnTo>
                    <a:pt x="3461" y="1650"/>
                  </a:lnTo>
                  <a:lnTo>
                    <a:pt x="3462" y="1649"/>
                  </a:lnTo>
                  <a:lnTo>
                    <a:pt x="3462" y="1648"/>
                  </a:lnTo>
                  <a:lnTo>
                    <a:pt x="3463" y="1648"/>
                  </a:lnTo>
                  <a:lnTo>
                    <a:pt x="3463" y="1647"/>
                  </a:lnTo>
                  <a:lnTo>
                    <a:pt x="3464" y="1647"/>
                  </a:lnTo>
                  <a:lnTo>
                    <a:pt x="3464" y="1648"/>
                  </a:lnTo>
                  <a:lnTo>
                    <a:pt x="3465" y="1648"/>
                  </a:lnTo>
                  <a:lnTo>
                    <a:pt x="3465" y="1649"/>
                  </a:lnTo>
                  <a:lnTo>
                    <a:pt x="3465" y="1650"/>
                  </a:lnTo>
                  <a:lnTo>
                    <a:pt x="3466" y="1650"/>
                  </a:lnTo>
                  <a:lnTo>
                    <a:pt x="3467" y="1650"/>
                  </a:lnTo>
                  <a:lnTo>
                    <a:pt x="3467" y="1648"/>
                  </a:lnTo>
                  <a:lnTo>
                    <a:pt x="3468" y="1648"/>
                  </a:lnTo>
                  <a:lnTo>
                    <a:pt x="3469" y="1648"/>
                  </a:lnTo>
                  <a:lnTo>
                    <a:pt x="3470" y="1648"/>
                  </a:lnTo>
                  <a:lnTo>
                    <a:pt x="3470" y="1649"/>
                  </a:lnTo>
                  <a:lnTo>
                    <a:pt x="3471" y="1649"/>
                  </a:lnTo>
                  <a:lnTo>
                    <a:pt x="3472" y="1649"/>
                  </a:lnTo>
                  <a:lnTo>
                    <a:pt x="3472" y="1648"/>
                  </a:lnTo>
                  <a:lnTo>
                    <a:pt x="3473" y="1648"/>
                  </a:lnTo>
                  <a:lnTo>
                    <a:pt x="3473" y="1647"/>
                  </a:lnTo>
                  <a:lnTo>
                    <a:pt x="3474" y="1647"/>
                  </a:lnTo>
                  <a:lnTo>
                    <a:pt x="3474" y="1648"/>
                  </a:lnTo>
                  <a:lnTo>
                    <a:pt x="3475" y="1648"/>
                  </a:lnTo>
                  <a:lnTo>
                    <a:pt x="3475" y="1649"/>
                  </a:lnTo>
                  <a:lnTo>
                    <a:pt x="3476" y="1649"/>
                  </a:lnTo>
                  <a:lnTo>
                    <a:pt x="3477" y="1649"/>
                  </a:lnTo>
                  <a:lnTo>
                    <a:pt x="3477" y="1650"/>
                  </a:lnTo>
                  <a:lnTo>
                    <a:pt x="3477" y="1649"/>
                  </a:lnTo>
                  <a:lnTo>
                    <a:pt x="3478" y="1649"/>
                  </a:lnTo>
                  <a:lnTo>
                    <a:pt x="3478" y="1650"/>
                  </a:lnTo>
                  <a:lnTo>
                    <a:pt x="3479" y="1649"/>
                  </a:lnTo>
                  <a:lnTo>
                    <a:pt x="3479" y="1648"/>
                  </a:lnTo>
                  <a:lnTo>
                    <a:pt x="3480" y="1648"/>
                  </a:lnTo>
                  <a:lnTo>
                    <a:pt x="3481" y="1648"/>
                  </a:lnTo>
                  <a:lnTo>
                    <a:pt x="3481" y="1649"/>
                  </a:lnTo>
                  <a:lnTo>
                    <a:pt x="3482" y="1649"/>
                  </a:lnTo>
                  <a:lnTo>
                    <a:pt x="3482" y="1650"/>
                  </a:lnTo>
                  <a:lnTo>
                    <a:pt x="3482" y="1649"/>
                  </a:lnTo>
                  <a:lnTo>
                    <a:pt x="3483" y="1649"/>
                  </a:lnTo>
                  <a:lnTo>
                    <a:pt x="3483" y="1650"/>
                  </a:lnTo>
                  <a:lnTo>
                    <a:pt x="3484" y="1649"/>
                  </a:lnTo>
                  <a:lnTo>
                    <a:pt x="3484" y="1648"/>
                  </a:lnTo>
                  <a:lnTo>
                    <a:pt x="3485" y="1648"/>
                  </a:lnTo>
                  <a:lnTo>
                    <a:pt x="3485" y="1647"/>
                  </a:lnTo>
                  <a:lnTo>
                    <a:pt x="3486" y="1647"/>
                  </a:lnTo>
                  <a:lnTo>
                    <a:pt x="3486" y="1648"/>
                  </a:lnTo>
                  <a:lnTo>
                    <a:pt x="3487" y="1648"/>
                  </a:lnTo>
                  <a:lnTo>
                    <a:pt x="3487" y="1649"/>
                  </a:lnTo>
                  <a:lnTo>
                    <a:pt x="3488" y="1649"/>
                  </a:lnTo>
                  <a:lnTo>
                    <a:pt x="3488" y="1650"/>
                  </a:lnTo>
                  <a:lnTo>
                    <a:pt x="3489" y="1650"/>
                  </a:lnTo>
                  <a:lnTo>
                    <a:pt x="3490" y="1650"/>
                  </a:lnTo>
                  <a:lnTo>
                    <a:pt x="3490" y="1648"/>
                  </a:lnTo>
                  <a:lnTo>
                    <a:pt x="3491" y="1648"/>
                  </a:lnTo>
                  <a:lnTo>
                    <a:pt x="3492" y="1648"/>
                  </a:lnTo>
                  <a:lnTo>
                    <a:pt x="3492" y="1649"/>
                  </a:lnTo>
                  <a:lnTo>
                    <a:pt x="3492" y="1650"/>
                  </a:lnTo>
                  <a:lnTo>
                    <a:pt x="3493" y="1650"/>
                  </a:lnTo>
                  <a:lnTo>
                    <a:pt x="3494" y="1650"/>
                  </a:lnTo>
                  <a:lnTo>
                    <a:pt x="3495" y="1650"/>
                  </a:lnTo>
                  <a:lnTo>
                    <a:pt x="3495" y="1649"/>
                  </a:lnTo>
                  <a:lnTo>
                    <a:pt x="3496" y="1649"/>
                  </a:lnTo>
                  <a:lnTo>
                    <a:pt x="3496" y="1647"/>
                  </a:lnTo>
                  <a:lnTo>
                    <a:pt x="3497" y="1647"/>
                  </a:lnTo>
                  <a:lnTo>
                    <a:pt x="3497" y="1646"/>
                  </a:lnTo>
                  <a:lnTo>
                    <a:pt x="3497" y="1648"/>
                  </a:lnTo>
                  <a:lnTo>
                    <a:pt x="3498" y="1648"/>
                  </a:lnTo>
                  <a:lnTo>
                    <a:pt x="3498" y="1649"/>
                  </a:lnTo>
                  <a:lnTo>
                    <a:pt x="3499" y="1649"/>
                  </a:lnTo>
                  <a:lnTo>
                    <a:pt x="3500" y="1649"/>
                  </a:lnTo>
                  <a:lnTo>
                    <a:pt x="3500" y="1647"/>
                  </a:lnTo>
                  <a:lnTo>
                    <a:pt x="3501" y="1647"/>
                  </a:lnTo>
                  <a:lnTo>
                    <a:pt x="3501" y="1648"/>
                  </a:lnTo>
                  <a:lnTo>
                    <a:pt x="3502" y="1648"/>
                  </a:lnTo>
                  <a:lnTo>
                    <a:pt x="3502" y="1649"/>
                  </a:lnTo>
                  <a:lnTo>
                    <a:pt x="3503" y="1649"/>
                  </a:lnTo>
                  <a:lnTo>
                    <a:pt x="3503" y="1650"/>
                  </a:lnTo>
                  <a:lnTo>
                    <a:pt x="3504" y="1649"/>
                  </a:lnTo>
                  <a:lnTo>
                    <a:pt x="3504" y="1647"/>
                  </a:lnTo>
                  <a:lnTo>
                    <a:pt x="3505" y="1647"/>
                  </a:lnTo>
                  <a:lnTo>
                    <a:pt x="3505" y="1649"/>
                  </a:lnTo>
                  <a:lnTo>
                    <a:pt x="3506" y="1649"/>
                  </a:lnTo>
                  <a:lnTo>
                    <a:pt x="3506" y="1650"/>
                  </a:lnTo>
                  <a:lnTo>
                    <a:pt x="3507" y="1649"/>
                  </a:lnTo>
                  <a:lnTo>
                    <a:pt x="3507" y="1648"/>
                  </a:lnTo>
                  <a:lnTo>
                    <a:pt x="3508" y="1648"/>
                  </a:lnTo>
                  <a:lnTo>
                    <a:pt x="3508" y="1646"/>
                  </a:lnTo>
                  <a:lnTo>
                    <a:pt x="3509" y="1646"/>
                  </a:lnTo>
                  <a:lnTo>
                    <a:pt x="3510" y="1646"/>
                  </a:lnTo>
                  <a:lnTo>
                    <a:pt x="3510" y="1648"/>
                  </a:lnTo>
                  <a:lnTo>
                    <a:pt x="3511" y="1648"/>
                  </a:lnTo>
                  <a:lnTo>
                    <a:pt x="3511" y="1649"/>
                  </a:lnTo>
                  <a:lnTo>
                    <a:pt x="3511" y="1650"/>
                  </a:lnTo>
                  <a:lnTo>
                    <a:pt x="3512" y="1650"/>
                  </a:lnTo>
                  <a:lnTo>
                    <a:pt x="3513" y="1650"/>
                  </a:lnTo>
                  <a:lnTo>
                    <a:pt x="3513" y="1649"/>
                  </a:lnTo>
                  <a:lnTo>
                    <a:pt x="3514" y="1649"/>
                  </a:lnTo>
                  <a:lnTo>
                    <a:pt x="3514" y="1648"/>
                  </a:lnTo>
                  <a:lnTo>
                    <a:pt x="3515" y="1648"/>
                  </a:lnTo>
                  <a:lnTo>
                    <a:pt x="3515" y="1649"/>
                  </a:lnTo>
                  <a:lnTo>
                    <a:pt x="3516" y="1649"/>
                  </a:lnTo>
                  <a:lnTo>
                    <a:pt x="3517" y="1649"/>
                  </a:lnTo>
                  <a:lnTo>
                    <a:pt x="3517" y="1650"/>
                  </a:lnTo>
                  <a:lnTo>
                    <a:pt x="3518" y="1650"/>
                  </a:lnTo>
                  <a:lnTo>
                    <a:pt x="3519" y="1650"/>
                  </a:lnTo>
                  <a:lnTo>
                    <a:pt x="3520" y="1650"/>
                  </a:lnTo>
                  <a:lnTo>
                    <a:pt x="3520" y="1651"/>
                  </a:lnTo>
                  <a:lnTo>
                    <a:pt x="3521" y="1651"/>
                  </a:lnTo>
                  <a:lnTo>
                    <a:pt x="3522" y="1651"/>
                  </a:lnTo>
                  <a:lnTo>
                    <a:pt x="3522" y="1650"/>
                  </a:lnTo>
                  <a:lnTo>
                    <a:pt x="3523" y="1650"/>
                  </a:lnTo>
                  <a:lnTo>
                    <a:pt x="3523" y="1649"/>
                  </a:lnTo>
                  <a:lnTo>
                    <a:pt x="3524" y="1649"/>
                  </a:lnTo>
                  <a:lnTo>
                    <a:pt x="3524" y="1650"/>
                  </a:lnTo>
                  <a:lnTo>
                    <a:pt x="3525" y="1650"/>
                  </a:lnTo>
                  <a:lnTo>
                    <a:pt x="3526" y="1650"/>
                  </a:lnTo>
                  <a:lnTo>
                    <a:pt x="3526" y="1649"/>
                  </a:lnTo>
                  <a:lnTo>
                    <a:pt x="3527" y="1649"/>
                  </a:lnTo>
                  <a:lnTo>
                    <a:pt x="3527" y="1648"/>
                  </a:lnTo>
                  <a:lnTo>
                    <a:pt x="3528" y="1648"/>
                  </a:lnTo>
                  <a:lnTo>
                    <a:pt x="3528" y="1649"/>
                  </a:lnTo>
                  <a:lnTo>
                    <a:pt x="3528" y="1650"/>
                  </a:lnTo>
                  <a:lnTo>
                    <a:pt x="3529" y="1650"/>
                  </a:lnTo>
                  <a:lnTo>
                    <a:pt x="3530" y="1650"/>
                  </a:lnTo>
                  <a:lnTo>
                    <a:pt x="3530" y="1647"/>
                  </a:lnTo>
                  <a:lnTo>
                    <a:pt x="3531" y="1647"/>
                  </a:lnTo>
                  <a:lnTo>
                    <a:pt x="3531" y="1649"/>
                  </a:lnTo>
                  <a:lnTo>
                    <a:pt x="3531" y="1650"/>
                  </a:lnTo>
                  <a:lnTo>
                    <a:pt x="3532" y="1650"/>
                  </a:lnTo>
                  <a:lnTo>
                    <a:pt x="3532" y="1651"/>
                  </a:lnTo>
                  <a:lnTo>
                    <a:pt x="3533" y="1651"/>
                  </a:lnTo>
                  <a:lnTo>
                    <a:pt x="3534" y="1651"/>
                  </a:lnTo>
                  <a:lnTo>
                    <a:pt x="3534" y="1650"/>
                  </a:lnTo>
                  <a:lnTo>
                    <a:pt x="3535" y="1650"/>
                  </a:lnTo>
                  <a:lnTo>
                    <a:pt x="3535" y="1649"/>
                  </a:lnTo>
                  <a:lnTo>
                    <a:pt x="3535" y="1650"/>
                  </a:lnTo>
                  <a:lnTo>
                    <a:pt x="3536" y="1650"/>
                  </a:lnTo>
                  <a:lnTo>
                    <a:pt x="3537" y="1650"/>
                  </a:lnTo>
                  <a:lnTo>
                    <a:pt x="3538" y="1650"/>
                  </a:lnTo>
                  <a:lnTo>
                    <a:pt x="3538" y="1651"/>
                  </a:lnTo>
                  <a:lnTo>
                    <a:pt x="3538" y="1650"/>
                  </a:lnTo>
                  <a:lnTo>
                    <a:pt x="3539" y="1650"/>
                  </a:lnTo>
                  <a:lnTo>
                    <a:pt x="3539" y="1651"/>
                  </a:lnTo>
                  <a:lnTo>
                    <a:pt x="3540" y="1650"/>
                  </a:lnTo>
                  <a:lnTo>
                    <a:pt x="3540" y="1649"/>
                  </a:lnTo>
                  <a:lnTo>
                    <a:pt x="3541" y="1649"/>
                  </a:lnTo>
                  <a:lnTo>
                    <a:pt x="3541" y="1648"/>
                  </a:lnTo>
                  <a:lnTo>
                    <a:pt x="3541" y="1649"/>
                  </a:lnTo>
                  <a:lnTo>
                    <a:pt x="3542" y="1649"/>
                  </a:lnTo>
                  <a:lnTo>
                    <a:pt x="3543" y="1649"/>
                  </a:lnTo>
                  <a:lnTo>
                    <a:pt x="3543" y="1647"/>
                  </a:lnTo>
                  <a:lnTo>
                    <a:pt x="3544" y="1647"/>
                  </a:lnTo>
                  <a:lnTo>
                    <a:pt x="3544" y="1648"/>
                  </a:lnTo>
                  <a:lnTo>
                    <a:pt x="3544" y="1649"/>
                  </a:lnTo>
                  <a:lnTo>
                    <a:pt x="3545" y="1649"/>
                  </a:lnTo>
                  <a:lnTo>
                    <a:pt x="3545" y="1650"/>
                  </a:lnTo>
                  <a:lnTo>
                    <a:pt x="3546" y="1650"/>
                  </a:lnTo>
                  <a:lnTo>
                    <a:pt x="3547" y="1650"/>
                  </a:lnTo>
                  <a:lnTo>
                    <a:pt x="3547" y="1648"/>
                  </a:lnTo>
                  <a:lnTo>
                    <a:pt x="3548" y="1648"/>
                  </a:lnTo>
                  <a:lnTo>
                    <a:pt x="3548" y="1647"/>
                  </a:lnTo>
                  <a:lnTo>
                    <a:pt x="3549" y="1647"/>
                  </a:lnTo>
                  <a:lnTo>
                    <a:pt x="3549" y="1648"/>
                  </a:lnTo>
                  <a:lnTo>
                    <a:pt x="3550" y="1648"/>
                  </a:lnTo>
                  <a:lnTo>
                    <a:pt x="3550" y="1650"/>
                  </a:lnTo>
                  <a:lnTo>
                    <a:pt x="3551" y="1650"/>
                  </a:lnTo>
                  <a:lnTo>
                    <a:pt x="3552" y="1650"/>
                  </a:lnTo>
                  <a:lnTo>
                    <a:pt x="3552" y="1649"/>
                  </a:lnTo>
                  <a:lnTo>
                    <a:pt x="3553" y="1649"/>
                  </a:lnTo>
                  <a:lnTo>
                    <a:pt x="3553" y="1648"/>
                  </a:lnTo>
                  <a:lnTo>
                    <a:pt x="3554" y="1648"/>
                  </a:lnTo>
                  <a:lnTo>
                    <a:pt x="3555" y="1648"/>
                  </a:lnTo>
                  <a:lnTo>
                    <a:pt x="3556" y="1648"/>
                  </a:lnTo>
                  <a:lnTo>
                    <a:pt x="3556" y="1649"/>
                  </a:lnTo>
                  <a:lnTo>
                    <a:pt x="3557" y="1649"/>
                  </a:lnTo>
                  <a:lnTo>
                    <a:pt x="3558" y="1649"/>
                  </a:lnTo>
                  <a:lnTo>
                    <a:pt x="3559" y="1649"/>
                  </a:lnTo>
                  <a:lnTo>
                    <a:pt x="3559" y="1648"/>
                  </a:lnTo>
                  <a:lnTo>
                    <a:pt x="3559" y="1649"/>
                  </a:lnTo>
                  <a:lnTo>
                    <a:pt x="3560" y="1649"/>
                  </a:lnTo>
                  <a:lnTo>
                    <a:pt x="3561" y="1649"/>
                  </a:lnTo>
                  <a:lnTo>
                    <a:pt x="3561" y="1648"/>
                  </a:lnTo>
                  <a:lnTo>
                    <a:pt x="3562" y="1648"/>
                  </a:lnTo>
                  <a:lnTo>
                    <a:pt x="3562" y="1649"/>
                  </a:lnTo>
                  <a:lnTo>
                    <a:pt x="3563" y="1649"/>
                  </a:lnTo>
                  <a:lnTo>
                    <a:pt x="3563" y="1651"/>
                  </a:lnTo>
                  <a:lnTo>
                    <a:pt x="3563" y="1650"/>
                  </a:lnTo>
                  <a:lnTo>
                    <a:pt x="3564" y="1650"/>
                  </a:lnTo>
                  <a:lnTo>
                    <a:pt x="3564" y="1651"/>
                  </a:lnTo>
                  <a:lnTo>
                    <a:pt x="3565" y="1650"/>
                  </a:lnTo>
                  <a:lnTo>
                    <a:pt x="3565" y="1648"/>
                  </a:lnTo>
                  <a:lnTo>
                    <a:pt x="3566" y="1648"/>
                  </a:lnTo>
                  <a:lnTo>
                    <a:pt x="3567" y="1648"/>
                  </a:lnTo>
                  <a:lnTo>
                    <a:pt x="3567" y="1649"/>
                  </a:lnTo>
                  <a:lnTo>
                    <a:pt x="3568" y="1649"/>
                  </a:lnTo>
                  <a:lnTo>
                    <a:pt x="3568" y="1650"/>
                  </a:lnTo>
                  <a:lnTo>
                    <a:pt x="3569" y="1650"/>
                  </a:lnTo>
                  <a:lnTo>
                    <a:pt x="3570" y="1650"/>
                  </a:lnTo>
                  <a:lnTo>
                    <a:pt x="3570" y="1649"/>
                  </a:lnTo>
                  <a:lnTo>
                    <a:pt x="3571" y="1649"/>
                  </a:lnTo>
                  <a:lnTo>
                    <a:pt x="3572" y="1649"/>
                  </a:lnTo>
                  <a:lnTo>
                    <a:pt x="3572" y="1647"/>
                  </a:lnTo>
                  <a:lnTo>
                    <a:pt x="3573" y="1647"/>
                  </a:lnTo>
                  <a:lnTo>
                    <a:pt x="3573" y="1648"/>
                  </a:lnTo>
                  <a:lnTo>
                    <a:pt x="3574" y="1648"/>
                  </a:lnTo>
                  <a:lnTo>
                    <a:pt x="3575" y="1648"/>
                  </a:lnTo>
                  <a:lnTo>
                    <a:pt x="3576" y="1648"/>
                  </a:lnTo>
                  <a:lnTo>
                    <a:pt x="3576" y="1647"/>
                  </a:lnTo>
                  <a:lnTo>
                    <a:pt x="3577" y="1647"/>
                  </a:lnTo>
                  <a:lnTo>
                    <a:pt x="3578" y="1647"/>
                  </a:lnTo>
                  <a:lnTo>
                    <a:pt x="3579" y="1647"/>
                  </a:lnTo>
                  <a:lnTo>
                    <a:pt x="3580" y="1647"/>
                  </a:lnTo>
                  <a:lnTo>
                    <a:pt x="3580" y="1646"/>
                  </a:lnTo>
                  <a:lnTo>
                    <a:pt x="3581" y="1646"/>
                  </a:lnTo>
                  <a:lnTo>
                    <a:pt x="3581" y="1648"/>
                  </a:lnTo>
                  <a:lnTo>
                    <a:pt x="3582" y="1648"/>
                  </a:lnTo>
                  <a:lnTo>
                    <a:pt x="3582" y="1650"/>
                  </a:lnTo>
                  <a:lnTo>
                    <a:pt x="3583" y="1650"/>
                  </a:lnTo>
                  <a:lnTo>
                    <a:pt x="3584" y="1650"/>
                  </a:lnTo>
                  <a:lnTo>
                    <a:pt x="3584" y="1648"/>
                  </a:lnTo>
                  <a:lnTo>
                    <a:pt x="3585" y="1648"/>
                  </a:lnTo>
                  <a:lnTo>
                    <a:pt x="3585" y="1646"/>
                  </a:lnTo>
                  <a:lnTo>
                    <a:pt x="3586" y="1646"/>
                  </a:lnTo>
                  <a:lnTo>
                    <a:pt x="3586" y="1645"/>
                  </a:lnTo>
                  <a:lnTo>
                    <a:pt x="3586" y="1646"/>
                  </a:lnTo>
                  <a:lnTo>
                    <a:pt x="3587" y="1646"/>
                  </a:lnTo>
                  <a:lnTo>
                    <a:pt x="3587" y="1649"/>
                  </a:lnTo>
                  <a:lnTo>
                    <a:pt x="3587" y="1648"/>
                  </a:lnTo>
                  <a:lnTo>
                    <a:pt x="3588" y="1648"/>
                  </a:lnTo>
                  <a:lnTo>
                    <a:pt x="3588" y="1649"/>
                  </a:lnTo>
                  <a:lnTo>
                    <a:pt x="3589" y="1648"/>
                  </a:lnTo>
                  <a:lnTo>
                    <a:pt x="3589" y="1645"/>
                  </a:lnTo>
                  <a:lnTo>
                    <a:pt x="3590" y="1645"/>
                  </a:lnTo>
                  <a:lnTo>
                    <a:pt x="3590" y="1646"/>
                  </a:lnTo>
                  <a:lnTo>
                    <a:pt x="3591" y="1646"/>
                  </a:lnTo>
                  <a:lnTo>
                    <a:pt x="3591" y="1650"/>
                  </a:lnTo>
                  <a:lnTo>
                    <a:pt x="3591" y="1651"/>
                  </a:lnTo>
                  <a:lnTo>
                    <a:pt x="3592" y="1651"/>
                  </a:lnTo>
                  <a:lnTo>
                    <a:pt x="3593" y="1651"/>
                  </a:lnTo>
                  <a:lnTo>
                    <a:pt x="3593" y="1649"/>
                  </a:lnTo>
                  <a:lnTo>
                    <a:pt x="3594" y="1649"/>
                  </a:lnTo>
                  <a:lnTo>
                    <a:pt x="3594" y="1647"/>
                  </a:lnTo>
                  <a:lnTo>
                    <a:pt x="3595" y="1647"/>
                  </a:lnTo>
                  <a:lnTo>
                    <a:pt x="3595" y="1646"/>
                  </a:lnTo>
                  <a:lnTo>
                    <a:pt x="3596" y="1646"/>
                  </a:lnTo>
                  <a:lnTo>
                    <a:pt x="3596" y="1647"/>
                  </a:lnTo>
                  <a:lnTo>
                    <a:pt x="3597" y="1647"/>
                  </a:lnTo>
                  <a:lnTo>
                    <a:pt x="3597" y="1648"/>
                  </a:lnTo>
                  <a:lnTo>
                    <a:pt x="3597" y="1649"/>
                  </a:lnTo>
                  <a:lnTo>
                    <a:pt x="3598" y="1649"/>
                  </a:lnTo>
                  <a:lnTo>
                    <a:pt x="3599" y="1649"/>
                  </a:lnTo>
                  <a:lnTo>
                    <a:pt x="3599" y="1646"/>
                  </a:lnTo>
                  <a:lnTo>
                    <a:pt x="3600" y="1646"/>
                  </a:lnTo>
                  <a:lnTo>
                    <a:pt x="3600" y="1645"/>
                  </a:lnTo>
                  <a:lnTo>
                    <a:pt x="3601" y="1645"/>
                  </a:lnTo>
                  <a:lnTo>
                    <a:pt x="3601" y="1644"/>
                  </a:lnTo>
                  <a:lnTo>
                    <a:pt x="3602" y="1644"/>
                  </a:lnTo>
                  <a:lnTo>
                    <a:pt x="3602" y="1643"/>
                  </a:lnTo>
                  <a:lnTo>
                    <a:pt x="3603" y="1643"/>
                  </a:lnTo>
                  <a:lnTo>
                    <a:pt x="3603" y="1646"/>
                  </a:lnTo>
                  <a:lnTo>
                    <a:pt x="3603" y="1647"/>
                  </a:lnTo>
                  <a:lnTo>
                    <a:pt x="3604" y="1647"/>
                  </a:lnTo>
                  <a:lnTo>
                    <a:pt x="3604" y="1648"/>
                  </a:lnTo>
                  <a:lnTo>
                    <a:pt x="3604" y="1649"/>
                  </a:lnTo>
                  <a:lnTo>
                    <a:pt x="3605" y="1649"/>
                  </a:lnTo>
                  <a:lnTo>
                    <a:pt x="3606" y="1649"/>
                  </a:lnTo>
                  <a:lnTo>
                    <a:pt x="3606" y="1645"/>
                  </a:lnTo>
                  <a:lnTo>
                    <a:pt x="3607" y="1645"/>
                  </a:lnTo>
                  <a:lnTo>
                    <a:pt x="3607" y="1644"/>
                  </a:lnTo>
                  <a:lnTo>
                    <a:pt x="3607" y="1646"/>
                  </a:lnTo>
                  <a:lnTo>
                    <a:pt x="3608" y="1646"/>
                  </a:lnTo>
                  <a:lnTo>
                    <a:pt x="3608" y="1648"/>
                  </a:lnTo>
                  <a:lnTo>
                    <a:pt x="3608" y="1649"/>
                  </a:lnTo>
                  <a:lnTo>
                    <a:pt x="3609" y="1649"/>
                  </a:lnTo>
                  <a:lnTo>
                    <a:pt x="3609" y="1650"/>
                  </a:lnTo>
                  <a:lnTo>
                    <a:pt x="3609" y="1649"/>
                  </a:lnTo>
                  <a:lnTo>
                    <a:pt x="3610" y="1649"/>
                  </a:lnTo>
                  <a:lnTo>
                    <a:pt x="3610" y="1650"/>
                  </a:lnTo>
                  <a:lnTo>
                    <a:pt x="3611" y="1649"/>
                  </a:lnTo>
                  <a:lnTo>
                    <a:pt x="3611" y="1648"/>
                  </a:lnTo>
                  <a:lnTo>
                    <a:pt x="3612" y="1648"/>
                  </a:lnTo>
                  <a:lnTo>
                    <a:pt x="3612" y="1649"/>
                  </a:lnTo>
                  <a:lnTo>
                    <a:pt x="3613" y="1649"/>
                  </a:lnTo>
                  <a:lnTo>
                    <a:pt x="3613" y="1650"/>
                  </a:lnTo>
                  <a:lnTo>
                    <a:pt x="3614" y="1650"/>
                  </a:lnTo>
                  <a:lnTo>
                    <a:pt x="3614" y="1651"/>
                  </a:lnTo>
                  <a:lnTo>
                    <a:pt x="3615" y="1651"/>
                  </a:lnTo>
                  <a:lnTo>
                    <a:pt x="3615" y="1652"/>
                  </a:lnTo>
                  <a:lnTo>
                    <a:pt x="3616" y="1651"/>
                  </a:lnTo>
                  <a:lnTo>
                    <a:pt x="3616" y="1648"/>
                  </a:lnTo>
                  <a:lnTo>
                    <a:pt x="3617" y="1648"/>
                  </a:lnTo>
                  <a:lnTo>
                    <a:pt x="3617" y="1645"/>
                  </a:lnTo>
                  <a:lnTo>
                    <a:pt x="3618" y="1645"/>
                  </a:lnTo>
                  <a:lnTo>
                    <a:pt x="3619" y="1645"/>
                  </a:lnTo>
                  <a:lnTo>
                    <a:pt x="3619" y="1647"/>
                  </a:lnTo>
                  <a:lnTo>
                    <a:pt x="3620" y="1647"/>
                  </a:lnTo>
                  <a:lnTo>
                    <a:pt x="3620" y="1649"/>
                  </a:lnTo>
                  <a:lnTo>
                    <a:pt x="3620" y="1650"/>
                  </a:lnTo>
                  <a:lnTo>
                    <a:pt x="3621" y="1650"/>
                  </a:lnTo>
                  <a:lnTo>
                    <a:pt x="3622" y="1650"/>
                  </a:lnTo>
                  <a:lnTo>
                    <a:pt x="3623" y="1650"/>
                  </a:lnTo>
                  <a:lnTo>
                    <a:pt x="3623" y="1649"/>
                  </a:lnTo>
                  <a:lnTo>
                    <a:pt x="3624" y="1649"/>
                  </a:lnTo>
                  <a:lnTo>
                    <a:pt x="3624" y="1648"/>
                  </a:lnTo>
                  <a:lnTo>
                    <a:pt x="3625" y="1648"/>
                  </a:lnTo>
                  <a:lnTo>
                    <a:pt x="3625" y="1649"/>
                  </a:lnTo>
                  <a:lnTo>
                    <a:pt x="3626" y="1649"/>
                  </a:lnTo>
                  <a:lnTo>
                    <a:pt x="3626" y="1650"/>
                  </a:lnTo>
                  <a:lnTo>
                    <a:pt x="3626" y="1649"/>
                  </a:lnTo>
                  <a:lnTo>
                    <a:pt x="3627" y="1649"/>
                  </a:lnTo>
                  <a:lnTo>
                    <a:pt x="3627" y="1650"/>
                  </a:lnTo>
                  <a:lnTo>
                    <a:pt x="3628" y="1649"/>
                  </a:lnTo>
                  <a:lnTo>
                    <a:pt x="3628" y="1647"/>
                  </a:lnTo>
                  <a:lnTo>
                    <a:pt x="3629" y="1647"/>
                  </a:lnTo>
                  <a:lnTo>
                    <a:pt x="3630" y="1647"/>
                  </a:lnTo>
                  <a:lnTo>
                    <a:pt x="3630" y="1648"/>
                  </a:lnTo>
                  <a:lnTo>
                    <a:pt x="3631" y="1648"/>
                  </a:lnTo>
                  <a:lnTo>
                    <a:pt x="3631" y="1649"/>
                  </a:lnTo>
                  <a:lnTo>
                    <a:pt x="3632" y="1649"/>
                  </a:lnTo>
                  <a:lnTo>
                    <a:pt x="3632" y="1650"/>
                  </a:lnTo>
                  <a:lnTo>
                    <a:pt x="3632" y="1649"/>
                  </a:lnTo>
                  <a:lnTo>
                    <a:pt x="3633" y="1649"/>
                  </a:lnTo>
                  <a:lnTo>
                    <a:pt x="3633" y="1650"/>
                  </a:lnTo>
                  <a:lnTo>
                    <a:pt x="3634" y="1649"/>
                  </a:lnTo>
                  <a:lnTo>
                    <a:pt x="3634" y="1645"/>
                  </a:lnTo>
                  <a:lnTo>
                    <a:pt x="3635" y="1645"/>
                  </a:lnTo>
                  <a:lnTo>
                    <a:pt x="3635" y="1644"/>
                  </a:lnTo>
                  <a:lnTo>
                    <a:pt x="3636" y="1644"/>
                  </a:lnTo>
                  <a:lnTo>
                    <a:pt x="3636" y="1647"/>
                  </a:lnTo>
                  <a:lnTo>
                    <a:pt x="3637" y="1647"/>
                  </a:lnTo>
                  <a:lnTo>
                    <a:pt x="3637" y="1649"/>
                  </a:lnTo>
                  <a:lnTo>
                    <a:pt x="3637" y="1650"/>
                  </a:lnTo>
                  <a:lnTo>
                    <a:pt x="3638" y="1650"/>
                  </a:lnTo>
                  <a:lnTo>
                    <a:pt x="3639" y="1650"/>
                  </a:lnTo>
                  <a:lnTo>
                    <a:pt x="3639" y="1649"/>
                  </a:lnTo>
                  <a:lnTo>
                    <a:pt x="3640" y="1649"/>
                  </a:lnTo>
                  <a:lnTo>
                    <a:pt x="3640" y="1648"/>
                  </a:lnTo>
                  <a:lnTo>
                    <a:pt x="3641" y="1648"/>
                  </a:lnTo>
                  <a:lnTo>
                    <a:pt x="3642" y="1648"/>
                  </a:lnTo>
                  <a:lnTo>
                    <a:pt x="3642" y="1647"/>
                  </a:lnTo>
                  <a:lnTo>
                    <a:pt x="3643" y="1647"/>
                  </a:lnTo>
                  <a:lnTo>
                    <a:pt x="3643" y="1648"/>
                  </a:lnTo>
                  <a:lnTo>
                    <a:pt x="3644" y="1648"/>
                  </a:lnTo>
                  <a:lnTo>
                    <a:pt x="3645" y="1648"/>
                  </a:lnTo>
                  <a:lnTo>
                    <a:pt x="3645" y="1644"/>
                  </a:lnTo>
                  <a:lnTo>
                    <a:pt x="3646" y="1644"/>
                  </a:lnTo>
                  <a:lnTo>
                    <a:pt x="3646" y="1632"/>
                  </a:lnTo>
                  <a:lnTo>
                    <a:pt x="3647" y="1632"/>
                  </a:lnTo>
                  <a:lnTo>
                    <a:pt x="3647" y="1628"/>
                  </a:lnTo>
                  <a:lnTo>
                    <a:pt x="3647" y="1633"/>
                  </a:lnTo>
                  <a:lnTo>
                    <a:pt x="3648" y="1633"/>
                  </a:lnTo>
                  <a:lnTo>
                    <a:pt x="3648" y="1643"/>
                  </a:lnTo>
                  <a:lnTo>
                    <a:pt x="3648" y="1646"/>
                  </a:lnTo>
                  <a:lnTo>
                    <a:pt x="3649" y="1646"/>
                  </a:lnTo>
                  <a:lnTo>
                    <a:pt x="3649" y="1650"/>
                  </a:lnTo>
                  <a:lnTo>
                    <a:pt x="3649" y="1651"/>
                  </a:lnTo>
                  <a:lnTo>
                    <a:pt x="3650" y="1651"/>
                  </a:lnTo>
                  <a:lnTo>
                    <a:pt x="3651" y="1651"/>
                  </a:lnTo>
                  <a:lnTo>
                    <a:pt x="3651" y="1644"/>
                  </a:lnTo>
                  <a:lnTo>
                    <a:pt x="3652" y="1644"/>
                  </a:lnTo>
                  <a:lnTo>
                    <a:pt x="3652" y="1637"/>
                  </a:lnTo>
                  <a:lnTo>
                    <a:pt x="3652" y="1639"/>
                  </a:lnTo>
                  <a:lnTo>
                    <a:pt x="3653" y="1639"/>
                  </a:lnTo>
                  <a:lnTo>
                    <a:pt x="3653" y="1636"/>
                  </a:lnTo>
                  <a:lnTo>
                    <a:pt x="3653" y="1642"/>
                  </a:lnTo>
                  <a:lnTo>
                    <a:pt x="3654" y="1642"/>
                  </a:lnTo>
                  <a:lnTo>
                    <a:pt x="3654" y="1647"/>
                  </a:lnTo>
                  <a:lnTo>
                    <a:pt x="3654" y="1648"/>
                  </a:lnTo>
                  <a:lnTo>
                    <a:pt x="3655" y="1648"/>
                  </a:lnTo>
                  <a:lnTo>
                    <a:pt x="3655" y="1649"/>
                  </a:lnTo>
                  <a:lnTo>
                    <a:pt x="3656" y="1648"/>
                  </a:lnTo>
                  <a:lnTo>
                    <a:pt x="3656" y="1647"/>
                  </a:lnTo>
                  <a:lnTo>
                    <a:pt x="3657" y="1647"/>
                  </a:lnTo>
                  <a:lnTo>
                    <a:pt x="3657" y="1645"/>
                  </a:lnTo>
                  <a:lnTo>
                    <a:pt x="3657" y="1646"/>
                  </a:lnTo>
                  <a:lnTo>
                    <a:pt x="3658" y="1646"/>
                  </a:lnTo>
                  <a:lnTo>
                    <a:pt x="3659" y="1646"/>
                  </a:lnTo>
                  <a:lnTo>
                    <a:pt x="3659" y="1644"/>
                  </a:lnTo>
                  <a:lnTo>
                    <a:pt x="3659" y="1645"/>
                  </a:lnTo>
                  <a:lnTo>
                    <a:pt x="3660" y="1645"/>
                  </a:lnTo>
                  <a:lnTo>
                    <a:pt x="3660" y="1643"/>
                  </a:lnTo>
                  <a:lnTo>
                    <a:pt x="3660" y="1646"/>
                  </a:lnTo>
                  <a:lnTo>
                    <a:pt x="3661" y="1646"/>
                  </a:lnTo>
                  <a:lnTo>
                    <a:pt x="3661" y="1649"/>
                  </a:lnTo>
                  <a:lnTo>
                    <a:pt x="3661" y="1647"/>
                  </a:lnTo>
                  <a:lnTo>
                    <a:pt x="3662" y="1647"/>
                  </a:lnTo>
                  <a:lnTo>
                    <a:pt x="3662" y="1649"/>
                  </a:lnTo>
                  <a:lnTo>
                    <a:pt x="3663" y="1647"/>
                  </a:lnTo>
                  <a:lnTo>
                    <a:pt x="3663" y="1644"/>
                  </a:lnTo>
                  <a:lnTo>
                    <a:pt x="3664" y="1644"/>
                  </a:lnTo>
                  <a:lnTo>
                    <a:pt x="3664" y="1647"/>
                  </a:lnTo>
                  <a:lnTo>
                    <a:pt x="3664" y="1648"/>
                  </a:lnTo>
                  <a:lnTo>
                    <a:pt x="3665" y="1648"/>
                  </a:lnTo>
                  <a:lnTo>
                    <a:pt x="3665" y="1649"/>
                  </a:lnTo>
                  <a:lnTo>
                    <a:pt x="3665" y="1650"/>
                  </a:lnTo>
                  <a:lnTo>
                    <a:pt x="3666" y="1650"/>
                  </a:lnTo>
                  <a:lnTo>
                    <a:pt x="3667" y="1650"/>
                  </a:lnTo>
                  <a:lnTo>
                    <a:pt x="3667" y="1648"/>
                  </a:lnTo>
                  <a:lnTo>
                    <a:pt x="3668" y="1648"/>
                  </a:lnTo>
                  <a:lnTo>
                    <a:pt x="3668" y="1646"/>
                  </a:lnTo>
                  <a:lnTo>
                    <a:pt x="3669" y="1646"/>
                  </a:lnTo>
                  <a:lnTo>
                    <a:pt x="3670" y="1646"/>
                  </a:lnTo>
                  <a:lnTo>
                    <a:pt x="3670" y="1643"/>
                  </a:lnTo>
                  <a:lnTo>
                    <a:pt x="3671" y="1643"/>
                  </a:lnTo>
                  <a:lnTo>
                    <a:pt x="3672" y="1643"/>
                  </a:lnTo>
                  <a:lnTo>
                    <a:pt x="3672" y="1644"/>
                  </a:lnTo>
                  <a:lnTo>
                    <a:pt x="3673" y="1644"/>
                  </a:lnTo>
                  <a:lnTo>
                    <a:pt x="3673" y="1645"/>
                  </a:lnTo>
                  <a:lnTo>
                    <a:pt x="3674" y="1644"/>
                  </a:lnTo>
                  <a:lnTo>
                    <a:pt x="3675" y="1644"/>
                  </a:lnTo>
                  <a:lnTo>
                    <a:pt x="3676" y="1644"/>
                  </a:lnTo>
                  <a:lnTo>
                    <a:pt x="3676" y="1646"/>
                  </a:lnTo>
                  <a:lnTo>
                    <a:pt x="3676" y="1645"/>
                  </a:lnTo>
                  <a:lnTo>
                    <a:pt x="3677" y="1645"/>
                  </a:lnTo>
                  <a:lnTo>
                    <a:pt x="3677" y="1647"/>
                  </a:lnTo>
                  <a:lnTo>
                    <a:pt x="3678" y="1645"/>
                  </a:lnTo>
                  <a:lnTo>
                    <a:pt x="3678" y="1642"/>
                  </a:lnTo>
                  <a:lnTo>
                    <a:pt x="3678" y="1644"/>
                  </a:lnTo>
                  <a:lnTo>
                    <a:pt x="3679" y="1644"/>
                  </a:lnTo>
                  <a:lnTo>
                    <a:pt x="3679" y="1641"/>
                  </a:lnTo>
                  <a:lnTo>
                    <a:pt x="3679" y="1646"/>
                  </a:lnTo>
                  <a:lnTo>
                    <a:pt x="3680" y="1646"/>
                  </a:lnTo>
                  <a:lnTo>
                    <a:pt x="3680" y="1649"/>
                  </a:lnTo>
                  <a:lnTo>
                    <a:pt x="3680" y="1648"/>
                  </a:lnTo>
                  <a:lnTo>
                    <a:pt x="3681" y="1648"/>
                  </a:lnTo>
                  <a:lnTo>
                    <a:pt x="3681" y="1649"/>
                  </a:lnTo>
                  <a:lnTo>
                    <a:pt x="3682" y="1648"/>
                  </a:lnTo>
                  <a:lnTo>
                    <a:pt x="3682" y="1647"/>
                  </a:lnTo>
                  <a:lnTo>
                    <a:pt x="3682" y="1648"/>
                  </a:lnTo>
                  <a:lnTo>
                    <a:pt x="3683" y="1648"/>
                  </a:lnTo>
                  <a:lnTo>
                    <a:pt x="3683" y="1649"/>
                  </a:lnTo>
                  <a:lnTo>
                    <a:pt x="3684" y="1649"/>
                  </a:lnTo>
                  <a:lnTo>
                    <a:pt x="3685" y="1649"/>
                  </a:lnTo>
                  <a:lnTo>
                    <a:pt x="3685" y="1646"/>
                  </a:lnTo>
                  <a:lnTo>
                    <a:pt x="3686" y="1646"/>
                  </a:lnTo>
                  <a:lnTo>
                    <a:pt x="3686" y="1647"/>
                  </a:lnTo>
                  <a:lnTo>
                    <a:pt x="3686" y="1648"/>
                  </a:lnTo>
                  <a:lnTo>
                    <a:pt x="3687" y="1648"/>
                  </a:lnTo>
                  <a:lnTo>
                    <a:pt x="3687" y="1650"/>
                  </a:lnTo>
                  <a:lnTo>
                    <a:pt x="3688" y="1650"/>
                  </a:lnTo>
                  <a:lnTo>
                    <a:pt x="3688" y="1651"/>
                  </a:lnTo>
                  <a:lnTo>
                    <a:pt x="3689" y="1650"/>
                  </a:lnTo>
                  <a:lnTo>
                    <a:pt x="3689" y="1648"/>
                  </a:lnTo>
                  <a:lnTo>
                    <a:pt x="3690" y="1648"/>
                  </a:lnTo>
                  <a:lnTo>
                    <a:pt x="3690" y="1649"/>
                  </a:lnTo>
                  <a:lnTo>
                    <a:pt x="3691" y="1649"/>
                  </a:lnTo>
                  <a:lnTo>
                    <a:pt x="3691" y="1651"/>
                  </a:lnTo>
                  <a:lnTo>
                    <a:pt x="3692" y="1651"/>
                  </a:lnTo>
                  <a:lnTo>
                    <a:pt x="3692" y="1652"/>
                  </a:lnTo>
                  <a:lnTo>
                    <a:pt x="3693" y="1651"/>
                  </a:lnTo>
                  <a:lnTo>
                    <a:pt x="3693" y="1648"/>
                  </a:lnTo>
                  <a:lnTo>
                    <a:pt x="3694" y="1648"/>
                  </a:lnTo>
                  <a:lnTo>
                    <a:pt x="3694" y="1647"/>
                  </a:lnTo>
                  <a:lnTo>
                    <a:pt x="3695" y="1647"/>
                  </a:lnTo>
                  <a:lnTo>
                    <a:pt x="3695" y="1649"/>
                  </a:lnTo>
                  <a:lnTo>
                    <a:pt x="3695" y="1650"/>
                  </a:lnTo>
                  <a:lnTo>
                    <a:pt x="3696" y="1650"/>
                  </a:lnTo>
                  <a:lnTo>
                    <a:pt x="3696" y="1651"/>
                  </a:lnTo>
                  <a:lnTo>
                    <a:pt x="3696" y="1650"/>
                  </a:lnTo>
                  <a:lnTo>
                    <a:pt x="3697" y="1650"/>
                  </a:lnTo>
                  <a:lnTo>
                    <a:pt x="3697" y="1651"/>
                  </a:lnTo>
                  <a:lnTo>
                    <a:pt x="3698" y="1650"/>
                  </a:lnTo>
                  <a:lnTo>
                    <a:pt x="3698" y="1648"/>
                  </a:lnTo>
                  <a:lnTo>
                    <a:pt x="3699" y="1648"/>
                  </a:lnTo>
                  <a:lnTo>
                    <a:pt x="3699" y="1649"/>
                  </a:lnTo>
                  <a:lnTo>
                    <a:pt x="3700" y="1649"/>
                  </a:lnTo>
                  <a:lnTo>
                    <a:pt x="3700" y="1650"/>
                  </a:lnTo>
                  <a:lnTo>
                    <a:pt x="3700" y="1649"/>
                  </a:lnTo>
                  <a:lnTo>
                    <a:pt x="3701" y="1649"/>
                  </a:lnTo>
                  <a:lnTo>
                    <a:pt x="3701" y="1650"/>
                  </a:lnTo>
                  <a:lnTo>
                    <a:pt x="3702" y="1649"/>
                  </a:lnTo>
                  <a:lnTo>
                    <a:pt x="3703" y="1649"/>
                  </a:lnTo>
                  <a:lnTo>
                    <a:pt x="3703" y="1647"/>
                  </a:lnTo>
                  <a:lnTo>
                    <a:pt x="3704" y="1647"/>
                  </a:lnTo>
                  <a:lnTo>
                    <a:pt x="3704" y="1645"/>
                  </a:lnTo>
                  <a:lnTo>
                    <a:pt x="3705" y="1645"/>
                  </a:lnTo>
                  <a:lnTo>
                    <a:pt x="3705" y="1646"/>
                  </a:lnTo>
                  <a:lnTo>
                    <a:pt x="3705" y="1648"/>
                  </a:lnTo>
                  <a:lnTo>
                    <a:pt x="3706" y="1648"/>
                  </a:lnTo>
                  <a:lnTo>
                    <a:pt x="3706" y="1650"/>
                  </a:lnTo>
                  <a:lnTo>
                    <a:pt x="3706" y="1649"/>
                  </a:lnTo>
                  <a:lnTo>
                    <a:pt x="3707" y="1649"/>
                  </a:lnTo>
                  <a:lnTo>
                    <a:pt x="3707" y="1650"/>
                  </a:lnTo>
                  <a:lnTo>
                    <a:pt x="3708" y="1649"/>
                  </a:lnTo>
                  <a:lnTo>
                    <a:pt x="3708" y="1646"/>
                  </a:lnTo>
                  <a:lnTo>
                    <a:pt x="3709" y="1646"/>
                  </a:lnTo>
                  <a:lnTo>
                    <a:pt x="3709" y="1645"/>
                  </a:lnTo>
                  <a:lnTo>
                    <a:pt x="3709" y="1647"/>
                  </a:lnTo>
                  <a:lnTo>
                    <a:pt x="3710" y="1647"/>
                  </a:lnTo>
                  <a:lnTo>
                    <a:pt x="3710" y="1648"/>
                  </a:lnTo>
                  <a:lnTo>
                    <a:pt x="3711" y="1648"/>
                  </a:lnTo>
                  <a:lnTo>
                    <a:pt x="3712" y="1648"/>
                  </a:lnTo>
                  <a:lnTo>
                    <a:pt x="3712" y="1647"/>
                  </a:lnTo>
                  <a:lnTo>
                    <a:pt x="3712" y="1648"/>
                  </a:lnTo>
                  <a:lnTo>
                    <a:pt x="3713" y="1648"/>
                  </a:lnTo>
                  <a:lnTo>
                    <a:pt x="3713" y="1650"/>
                  </a:lnTo>
                  <a:lnTo>
                    <a:pt x="3714" y="1650"/>
                  </a:lnTo>
                  <a:lnTo>
                    <a:pt x="3715" y="1650"/>
                  </a:lnTo>
                  <a:lnTo>
                    <a:pt x="3715" y="1649"/>
                  </a:lnTo>
                  <a:lnTo>
                    <a:pt x="3716" y="1649"/>
                  </a:lnTo>
                  <a:lnTo>
                    <a:pt x="3717" y="1649"/>
                  </a:lnTo>
                  <a:lnTo>
                    <a:pt x="3717" y="1648"/>
                  </a:lnTo>
                  <a:lnTo>
                    <a:pt x="3718" y="1648"/>
                  </a:lnTo>
                  <a:lnTo>
                    <a:pt x="3718" y="1649"/>
                  </a:lnTo>
                  <a:lnTo>
                    <a:pt x="3719" y="1649"/>
                  </a:lnTo>
                  <a:lnTo>
                    <a:pt x="3719" y="1650"/>
                  </a:lnTo>
                  <a:lnTo>
                    <a:pt x="3719" y="1649"/>
                  </a:lnTo>
                  <a:lnTo>
                    <a:pt x="3720" y="1649"/>
                  </a:lnTo>
                  <a:lnTo>
                    <a:pt x="3720" y="1650"/>
                  </a:lnTo>
                  <a:lnTo>
                    <a:pt x="3721" y="1649"/>
                  </a:lnTo>
                  <a:lnTo>
                    <a:pt x="3721" y="1646"/>
                  </a:lnTo>
                  <a:lnTo>
                    <a:pt x="3722" y="1646"/>
                  </a:lnTo>
                  <a:lnTo>
                    <a:pt x="3722" y="1647"/>
                  </a:lnTo>
                  <a:lnTo>
                    <a:pt x="3722" y="1648"/>
                  </a:lnTo>
                  <a:lnTo>
                    <a:pt x="3723" y="1648"/>
                  </a:lnTo>
                  <a:lnTo>
                    <a:pt x="3723" y="1649"/>
                  </a:lnTo>
                  <a:lnTo>
                    <a:pt x="3723" y="1650"/>
                  </a:lnTo>
                  <a:lnTo>
                    <a:pt x="3724" y="1650"/>
                  </a:lnTo>
                  <a:lnTo>
                    <a:pt x="3724" y="1651"/>
                  </a:lnTo>
                  <a:lnTo>
                    <a:pt x="3724" y="1650"/>
                  </a:lnTo>
                  <a:lnTo>
                    <a:pt x="3725" y="1650"/>
                  </a:lnTo>
                  <a:lnTo>
                    <a:pt x="3725" y="1651"/>
                  </a:lnTo>
                  <a:lnTo>
                    <a:pt x="3726" y="1650"/>
                  </a:lnTo>
                  <a:lnTo>
                    <a:pt x="3726" y="1647"/>
                  </a:lnTo>
                  <a:lnTo>
                    <a:pt x="3727" y="1647"/>
                  </a:lnTo>
                  <a:lnTo>
                    <a:pt x="3728" y="1647"/>
                  </a:lnTo>
                  <a:lnTo>
                    <a:pt x="3728" y="1648"/>
                  </a:lnTo>
                  <a:lnTo>
                    <a:pt x="3729" y="1648"/>
                  </a:lnTo>
                  <a:lnTo>
                    <a:pt x="3730" y="1648"/>
                  </a:lnTo>
                  <a:lnTo>
                    <a:pt x="3730" y="1647"/>
                  </a:lnTo>
                  <a:lnTo>
                    <a:pt x="3731" y="1647"/>
                  </a:lnTo>
                  <a:lnTo>
                    <a:pt x="3731" y="1648"/>
                  </a:lnTo>
                  <a:lnTo>
                    <a:pt x="3732" y="1648"/>
                  </a:lnTo>
                  <a:lnTo>
                    <a:pt x="3733" y="1648"/>
                  </a:lnTo>
                  <a:lnTo>
                    <a:pt x="3733" y="1647"/>
                  </a:lnTo>
                  <a:lnTo>
                    <a:pt x="3734" y="1647"/>
                  </a:lnTo>
                  <a:lnTo>
                    <a:pt x="3734" y="1648"/>
                  </a:lnTo>
                  <a:lnTo>
                    <a:pt x="3735" y="1648"/>
                  </a:lnTo>
                  <a:lnTo>
                    <a:pt x="3735" y="1649"/>
                  </a:lnTo>
                  <a:lnTo>
                    <a:pt x="3736" y="1649"/>
                  </a:lnTo>
                  <a:lnTo>
                    <a:pt x="3736" y="1650"/>
                  </a:lnTo>
                  <a:lnTo>
                    <a:pt x="3737" y="1649"/>
                  </a:lnTo>
                  <a:lnTo>
                    <a:pt x="3738" y="1649"/>
                  </a:lnTo>
                  <a:lnTo>
                    <a:pt x="3739" y="1649"/>
                  </a:lnTo>
                  <a:lnTo>
                    <a:pt x="3739" y="1648"/>
                  </a:lnTo>
                  <a:lnTo>
                    <a:pt x="3740" y="1648"/>
                  </a:lnTo>
                  <a:lnTo>
                    <a:pt x="3740" y="1647"/>
                  </a:lnTo>
                  <a:lnTo>
                    <a:pt x="3741" y="1647"/>
                  </a:lnTo>
                  <a:lnTo>
                    <a:pt x="3741" y="1648"/>
                  </a:lnTo>
                  <a:lnTo>
                    <a:pt x="3742" y="1648"/>
                  </a:lnTo>
                  <a:lnTo>
                    <a:pt x="3743" y="1648"/>
                  </a:lnTo>
                  <a:lnTo>
                    <a:pt x="3744" y="1648"/>
                  </a:lnTo>
                  <a:lnTo>
                    <a:pt x="3744" y="1649"/>
                  </a:lnTo>
                  <a:lnTo>
                    <a:pt x="3745" y="1649"/>
                  </a:lnTo>
                  <a:lnTo>
                    <a:pt x="3745" y="1650"/>
                  </a:lnTo>
                  <a:lnTo>
                    <a:pt x="3746" y="1650"/>
                  </a:lnTo>
                  <a:lnTo>
                    <a:pt x="3747" y="1650"/>
                  </a:lnTo>
                  <a:lnTo>
                    <a:pt x="3747" y="1649"/>
                  </a:lnTo>
                  <a:lnTo>
                    <a:pt x="3748" y="1649"/>
                  </a:lnTo>
                  <a:lnTo>
                    <a:pt x="3748" y="1647"/>
                  </a:lnTo>
                  <a:lnTo>
                    <a:pt x="3749" y="1647"/>
                  </a:lnTo>
                  <a:lnTo>
                    <a:pt x="3749" y="1646"/>
                  </a:lnTo>
                  <a:lnTo>
                    <a:pt x="3750" y="1646"/>
                  </a:lnTo>
                  <a:lnTo>
                    <a:pt x="3750" y="1648"/>
                  </a:lnTo>
                  <a:lnTo>
                    <a:pt x="3750" y="1649"/>
                  </a:lnTo>
                  <a:lnTo>
                    <a:pt x="3751" y="1649"/>
                  </a:lnTo>
                  <a:lnTo>
                    <a:pt x="3751" y="1651"/>
                  </a:lnTo>
                  <a:lnTo>
                    <a:pt x="3751" y="1650"/>
                  </a:lnTo>
                  <a:lnTo>
                    <a:pt x="3752" y="1650"/>
                  </a:lnTo>
                  <a:lnTo>
                    <a:pt x="3752" y="1651"/>
                  </a:lnTo>
                  <a:lnTo>
                    <a:pt x="3753" y="1650"/>
                  </a:lnTo>
                  <a:lnTo>
                    <a:pt x="3754" y="1650"/>
                  </a:lnTo>
                  <a:lnTo>
                    <a:pt x="3755" y="1650"/>
                  </a:lnTo>
                  <a:lnTo>
                    <a:pt x="3755" y="1647"/>
                  </a:lnTo>
                  <a:lnTo>
                    <a:pt x="3756" y="1647"/>
                  </a:lnTo>
                  <a:lnTo>
                    <a:pt x="3756" y="1644"/>
                  </a:lnTo>
                  <a:lnTo>
                    <a:pt x="3756" y="1645"/>
                  </a:lnTo>
                  <a:lnTo>
                    <a:pt x="3757" y="1645"/>
                  </a:lnTo>
                  <a:lnTo>
                    <a:pt x="3757" y="1646"/>
                  </a:lnTo>
                  <a:lnTo>
                    <a:pt x="3757" y="1647"/>
                  </a:lnTo>
                  <a:lnTo>
                    <a:pt x="3758" y="1647"/>
                  </a:lnTo>
                  <a:lnTo>
                    <a:pt x="3758" y="1648"/>
                  </a:lnTo>
                  <a:lnTo>
                    <a:pt x="3759" y="1648"/>
                  </a:lnTo>
                  <a:lnTo>
                    <a:pt x="3760" y="1648"/>
                  </a:lnTo>
                  <a:lnTo>
                    <a:pt x="3761" y="1648"/>
                  </a:lnTo>
                  <a:lnTo>
                    <a:pt x="3761" y="1647"/>
                  </a:lnTo>
                  <a:lnTo>
                    <a:pt x="3762" y="1647"/>
                  </a:lnTo>
                  <a:lnTo>
                    <a:pt x="3763" y="1647"/>
                  </a:lnTo>
                  <a:lnTo>
                    <a:pt x="3763" y="1645"/>
                  </a:lnTo>
                  <a:lnTo>
                    <a:pt x="3764" y="1645"/>
                  </a:lnTo>
                  <a:lnTo>
                    <a:pt x="3764" y="1644"/>
                  </a:lnTo>
                  <a:lnTo>
                    <a:pt x="3764" y="1645"/>
                  </a:lnTo>
                  <a:lnTo>
                    <a:pt x="3765" y="1645"/>
                  </a:lnTo>
                  <a:lnTo>
                    <a:pt x="3765" y="1646"/>
                  </a:lnTo>
                  <a:lnTo>
                    <a:pt x="3765" y="1647"/>
                  </a:lnTo>
                  <a:lnTo>
                    <a:pt x="3766" y="1647"/>
                  </a:lnTo>
                  <a:lnTo>
                    <a:pt x="3766" y="1648"/>
                  </a:lnTo>
                  <a:lnTo>
                    <a:pt x="3767" y="1648"/>
                  </a:lnTo>
                  <a:lnTo>
                    <a:pt x="3767" y="1649"/>
                  </a:lnTo>
                  <a:lnTo>
                    <a:pt x="3767" y="1650"/>
                  </a:lnTo>
                  <a:lnTo>
                    <a:pt x="3768" y="1650"/>
                  </a:lnTo>
                  <a:lnTo>
                    <a:pt x="3768" y="1651"/>
                  </a:lnTo>
                  <a:lnTo>
                    <a:pt x="3769" y="1651"/>
                  </a:lnTo>
                  <a:lnTo>
                    <a:pt x="3770" y="1651"/>
                  </a:lnTo>
                  <a:lnTo>
                    <a:pt x="3770" y="1649"/>
                  </a:lnTo>
                  <a:lnTo>
                    <a:pt x="3771" y="1649"/>
                  </a:lnTo>
                  <a:lnTo>
                    <a:pt x="3772" y="1649"/>
                  </a:lnTo>
                  <a:lnTo>
                    <a:pt x="3772" y="1648"/>
                  </a:lnTo>
                  <a:lnTo>
                    <a:pt x="3773" y="1648"/>
                  </a:lnTo>
                  <a:lnTo>
                    <a:pt x="3773" y="1647"/>
                  </a:lnTo>
                  <a:lnTo>
                    <a:pt x="3773" y="1648"/>
                  </a:lnTo>
                  <a:lnTo>
                    <a:pt x="3774" y="1648"/>
                  </a:lnTo>
                  <a:lnTo>
                    <a:pt x="3774" y="1649"/>
                  </a:lnTo>
                  <a:lnTo>
                    <a:pt x="3774" y="1650"/>
                  </a:lnTo>
                  <a:lnTo>
                    <a:pt x="3775" y="1650"/>
                  </a:lnTo>
                  <a:lnTo>
                    <a:pt x="3776" y="1650"/>
                  </a:lnTo>
                  <a:lnTo>
                    <a:pt x="3777" y="1650"/>
                  </a:lnTo>
                  <a:lnTo>
                    <a:pt x="3777" y="1649"/>
                  </a:lnTo>
                  <a:lnTo>
                    <a:pt x="3778" y="1649"/>
                  </a:lnTo>
                  <a:lnTo>
                    <a:pt x="3778" y="1650"/>
                  </a:lnTo>
                  <a:lnTo>
                    <a:pt x="3779" y="1649"/>
                  </a:lnTo>
                  <a:lnTo>
                    <a:pt x="3779" y="1647"/>
                  </a:lnTo>
                  <a:lnTo>
                    <a:pt x="3780" y="1647"/>
                  </a:lnTo>
                  <a:lnTo>
                    <a:pt x="3780" y="1646"/>
                  </a:lnTo>
                  <a:lnTo>
                    <a:pt x="3781" y="1646"/>
                  </a:lnTo>
                  <a:lnTo>
                    <a:pt x="3781" y="1649"/>
                  </a:lnTo>
                  <a:lnTo>
                    <a:pt x="3781" y="1650"/>
                  </a:lnTo>
                  <a:lnTo>
                    <a:pt x="3782" y="1650"/>
                  </a:lnTo>
                  <a:lnTo>
                    <a:pt x="3782" y="1651"/>
                  </a:lnTo>
                  <a:lnTo>
                    <a:pt x="3782" y="1650"/>
                  </a:lnTo>
                  <a:lnTo>
                    <a:pt x="3783" y="1650"/>
                  </a:lnTo>
                  <a:lnTo>
                    <a:pt x="3783" y="1651"/>
                  </a:lnTo>
                  <a:lnTo>
                    <a:pt x="3784" y="1650"/>
                  </a:lnTo>
                  <a:lnTo>
                    <a:pt x="3784" y="1648"/>
                  </a:lnTo>
                  <a:lnTo>
                    <a:pt x="3785" y="1648"/>
                  </a:lnTo>
                  <a:lnTo>
                    <a:pt x="3785" y="1649"/>
                  </a:lnTo>
                  <a:lnTo>
                    <a:pt x="3786" y="1649"/>
                  </a:lnTo>
                  <a:lnTo>
                    <a:pt x="3786" y="1650"/>
                  </a:lnTo>
                  <a:lnTo>
                    <a:pt x="3786" y="1649"/>
                  </a:lnTo>
                  <a:lnTo>
                    <a:pt x="3787" y="1649"/>
                  </a:lnTo>
                  <a:lnTo>
                    <a:pt x="3787" y="1650"/>
                  </a:lnTo>
                  <a:lnTo>
                    <a:pt x="3788" y="1649"/>
                  </a:lnTo>
                  <a:lnTo>
                    <a:pt x="3788" y="1648"/>
                  </a:lnTo>
                  <a:lnTo>
                    <a:pt x="3789" y="1648"/>
                  </a:lnTo>
                  <a:lnTo>
                    <a:pt x="3790" y="1648"/>
                  </a:lnTo>
                  <a:lnTo>
                    <a:pt x="3791" y="1648"/>
                  </a:lnTo>
                  <a:lnTo>
                    <a:pt x="3791" y="1647"/>
                  </a:lnTo>
                  <a:lnTo>
                    <a:pt x="3792" y="1647"/>
                  </a:lnTo>
                  <a:lnTo>
                    <a:pt x="3792" y="1646"/>
                  </a:lnTo>
                  <a:lnTo>
                    <a:pt x="3792" y="1647"/>
                  </a:lnTo>
                  <a:lnTo>
                    <a:pt x="3793" y="1647"/>
                  </a:lnTo>
                  <a:lnTo>
                    <a:pt x="3793" y="1648"/>
                  </a:lnTo>
                  <a:lnTo>
                    <a:pt x="3794" y="1648"/>
                  </a:lnTo>
                  <a:lnTo>
                    <a:pt x="3794" y="1649"/>
                  </a:lnTo>
                  <a:lnTo>
                    <a:pt x="3794" y="1648"/>
                  </a:lnTo>
                  <a:lnTo>
                    <a:pt x="3795" y="1648"/>
                  </a:lnTo>
                  <a:lnTo>
                    <a:pt x="3795" y="1649"/>
                  </a:lnTo>
                  <a:lnTo>
                    <a:pt x="3795" y="1648"/>
                  </a:lnTo>
                  <a:lnTo>
                    <a:pt x="3796" y="1648"/>
                  </a:lnTo>
                  <a:lnTo>
                    <a:pt x="3796" y="1649"/>
                  </a:lnTo>
                  <a:lnTo>
                    <a:pt x="3797" y="1649"/>
                  </a:lnTo>
                  <a:lnTo>
                    <a:pt x="3798" y="1649"/>
                  </a:lnTo>
                  <a:lnTo>
                    <a:pt x="3799" y="1649"/>
                  </a:lnTo>
                  <a:lnTo>
                    <a:pt x="3799" y="1648"/>
                  </a:lnTo>
                  <a:lnTo>
                    <a:pt x="3800" y="1648"/>
                  </a:lnTo>
                  <a:lnTo>
                    <a:pt x="3801" y="1648"/>
                  </a:lnTo>
                  <a:lnTo>
                    <a:pt x="3801" y="1647"/>
                  </a:lnTo>
                  <a:lnTo>
                    <a:pt x="3801" y="1648"/>
                  </a:lnTo>
                  <a:lnTo>
                    <a:pt x="3802" y="1648"/>
                  </a:lnTo>
                  <a:lnTo>
                    <a:pt x="3802" y="1650"/>
                  </a:lnTo>
                  <a:lnTo>
                    <a:pt x="3803" y="1650"/>
                  </a:lnTo>
                  <a:lnTo>
                    <a:pt x="3804" y="1650"/>
                  </a:lnTo>
                  <a:lnTo>
                    <a:pt x="3805" y="1650"/>
                  </a:lnTo>
                  <a:lnTo>
                    <a:pt x="3806" y="1650"/>
                  </a:lnTo>
                  <a:lnTo>
                    <a:pt x="3806" y="1649"/>
                  </a:lnTo>
                  <a:lnTo>
                    <a:pt x="3807" y="1649"/>
                  </a:lnTo>
                  <a:lnTo>
                    <a:pt x="3807" y="1648"/>
                  </a:lnTo>
                  <a:lnTo>
                    <a:pt x="3807" y="1649"/>
                  </a:lnTo>
                  <a:lnTo>
                    <a:pt x="3808" y="1649"/>
                  </a:lnTo>
                  <a:lnTo>
                    <a:pt x="3809" y="1649"/>
                  </a:lnTo>
                  <a:lnTo>
                    <a:pt x="3809" y="1648"/>
                  </a:lnTo>
                  <a:lnTo>
                    <a:pt x="3810" y="1648"/>
                  </a:lnTo>
                  <a:lnTo>
                    <a:pt x="3811" y="1648"/>
                  </a:lnTo>
                  <a:lnTo>
                    <a:pt x="3812" y="1648"/>
                  </a:lnTo>
                  <a:lnTo>
                    <a:pt x="3812" y="1644"/>
                  </a:lnTo>
                  <a:lnTo>
                    <a:pt x="3813" y="1644"/>
                  </a:lnTo>
                  <a:lnTo>
                    <a:pt x="3813" y="1643"/>
                  </a:lnTo>
                  <a:lnTo>
                    <a:pt x="3813" y="1645"/>
                  </a:lnTo>
                  <a:lnTo>
                    <a:pt x="3814" y="1645"/>
                  </a:lnTo>
                  <a:lnTo>
                    <a:pt x="3814" y="1648"/>
                  </a:lnTo>
                  <a:lnTo>
                    <a:pt x="3814" y="1649"/>
                  </a:lnTo>
                  <a:lnTo>
                    <a:pt x="3815" y="1649"/>
                  </a:lnTo>
                  <a:lnTo>
                    <a:pt x="3815" y="1650"/>
                  </a:lnTo>
                  <a:lnTo>
                    <a:pt x="3816" y="1649"/>
                  </a:lnTo>
                  <a:lnTo>
                    <a:pt x="3816" y="1648"/>
                  </a:lnTo>
                  <a:lnTo>
                    <a:pt x="3817" y="1648"/>
                  </a:lnTo>
                  <a:lnTo>
                    <a:pt x="3817" y="1647"/>
                  </a:lnTo>
                  <a:lnTo>
                    <a:pt x="3818" y="1647"/>
                  </a:lnTo>
                  <a:lnTo>
                    <a:pt x="3819" y="1647"/>
                  </a:lnTo>
                  <a:lnTo>
                    <a:pt x="3819" y="1646"/>
                  </a:lnTo>
                  <a:lnTo>
                    <a:pt x="3819" y="1647"/>
                  </a:lnTo>
                  <a:lnTo>
                    <a:pt x="3820" y="1647"/>
                  </a:lnTo>
                  <a:lnTo>
                    <a:pt x="3820" y="1648"/>
                  </a:lnTo>
                  <a:lnTo>
                    <a:pt x="3820" y="1649"/>
                  </a:lnTo>
                  <a:lnTo>
                    <a:pt x="3821" y="1649"/>
                  </a:lnTo>
                  <a:lnTo>
                    <a:pt x="3821" y="1650"/>
                  </a:lnTo>
                  <a:lnTo>
                    <a:pt x="3821" y="1649"/>
                  </a:lnTo>
                  <a:lnTo>
                    <a:pt x="3822" y="1649"/>
                  </a:lnTo>
                  <a:lnTo>
                    <a:pt x="3822" y="1650"/>
                  </a:lnTo>
                  <a:lnTo>
                    <a:pt x="3823" y="1649"/>
                  </a:lnTo>
                  <a:lnTo>
                    <a:pt x="3823" y="1648"/>
                  </a:lnTo>
                  <a:lnTo>
                    <a:pt x="3823" y="1649"/>
                  </a:lnTo>
                  <a:lnTo>
                    <a:pt x="3824" y="1649"/>
                  </a:lnTo>
                  <a:lnTo>
                    <a:pt x="3824" y="1650"/>
                  </a:lnTo>
                  <a:lnTo>
                    <a:pt x="3825" y="1650"/>
                  </a:lnTo>
                  <a:lnTo>
                    <a:pt x="3825" y="1651"/>
                  </a:lnTo>
                  <a:lnTo>
                    <a:pt x="3826" y="1651"/>
                  </a:lnTo>
                  <a:lnTo>
                    <a:pt x="3827" y="1651"/>
                  </a:lnTo>
                  <a:lnTo>
                    <a:pt x="3827" y="1650"/>
                  </a:lnTo>
                  <a:lnTo>
                    <a:pt x="3828" y="1650"/>
                  </a:lnTo>
                  <a:lnTo>
                    <a:pt x="3828" y="1651"/>
                  </a:lnTo>
                  <a:lnTo>
                    <a:pt x="3829" y="1651"/>
                  </a:lnTo>
                  <a:lnTo>
                    <a:pt x="3829" y="1652"/>
                  </a:lnTo>
                  <a:lnTo>
                    <a:pt x="3830" y="1652"/>
                  </a:lnTo>
                  <a:lnTo>
                    <a:pt x="3831" y="1652"/>
                  </a:lnTo>
                  <a:lnTo>
                    <a:pt x="3831" y="1651"/>
                  </a:lnTo>
                  <a:lnTo>
                    <a:pt x="3832" y="1651"/>
                  </a:lnTo>
                  <a:lnTo>
                    <a:pt x="3833" y="1651"/>
                  </a:lnTo>
                  <a:lnTo>
                    <a:pt x="3834" y="1651"/>
                  </a:lnTo>
                  <a:lnTo>
                    <a:pt x="3834" y="1650"/>
                  </a:lnTo>
                  <a:lnTo>
                    <a:pt x="3835" y="1650"/>
                  </a:lnTo>
                  <a:lnTo>
                    <a:pt x="3835" y="1649"/>
                  </a:lnTo>
                  <a:lnTo>
                    <a:pt x="3836" y="1649"/>
                  </a:lnTo>
                  <a:lnTo>
                    <a:pt x="3836" y="1648"/>
                  </a:lnTo>
                  <a:lnTo>
                    <a:pt x="3837" y="1648"/>
                  </a:lnTo>
                  <a:lnTo>
                    <a:pt x="3837" y="1649"/>
                  </a:lnTo>
                  <a:lnTo>
                    <a:pt x="3838" y="1649"/>
                  </a:lnTo>
                  <a:lnTo>
                    <a:pt x="3839" y="1649"/>
                  </a:lnTo>
                  <a:lnTo>
                    <a:pt x="3840" y="1649"/>
                  </a:lnTo>
                  <a:lnTo>
                    <a:pt x="3840" y="1647"/>
                  </a:lnTo>
                  <a:lnTo>
                    <a:pt x="3841" y="1647"/>
                  </a:lnTo>
                  <a:lnTo>
                    <a:pt x="3841" y="1648"/>
                  </a:lnTo>
                  <a:lnTo>
                    <a:pt x="3842" y="1648"/>
                  </a:lnTo>
                  <a:lnTo>
                    <a:pt x="3842" y="1649"/>
                  </a:lnTo>
                  <a:lnTo>
                    <a:pt x="3843" y="1649"/>
                  </a:lnTo>
                  <a:lnTo>
                    <a:pt x="3843" y="1650"/>
                  </a:lnTo>
                  <a:lnTo>
                    <a:pt x="3844" y="1649"/>
                  </a:lnTo>
                  <a:lnTo>
                    <a:pt x="3844" y="1646"/>
                  </a:lnTo>
                  <a:lnTo>
                    <a:pt x="3845" y="1646"/>
                  </a:lnTo>
                  <a:lnTo>
                    <a:pt x="3845" y="1644"/>
                  </a:lnTo>
                  <a:lnTo>
                    <a:pt x="3846" y="1644"/>
                  </a:lnTo>
                  <a:lnTo>
                    <a:pt x="3846" y="1646"/>
                  </a:lnTo>
                  <a:lnTo>
                    <a:pt x="3846" y="1648"/>
                  </a:lnTo>
                  <a:lnTo>
                    <a:pt x="3847" y="1648"/>
                  </a:lnTo>
                  <a:lnTo>
                    <a:pt x="3847" y="1650"/>
                  </a:lnTo>
                  <a:lnTo>
                    <a:pt x="3848" y="1650"/>
                  </a:lnTo>
                  <a:lnTo>
                    <a:pt x="3848" y="1651"/>
                  </a:lnTo>
                  <a:lnTo>
                    <a:pt x="3848" y="1650"/>
                  </a:lnTo>
                  <a:lnTo>
                    <a:pt x="3849" y="1650"/>
                  </a:lnTo>
                  <a:lnTo>
                    <a:pt x="3849" y="1651"/>
                  </a:lnTo>
                  <a:lnTo>
                    <a:pt x="3850" y="1650"/>
                  </a:lnTo>
                  <a:lnTo>
                    <a:pt x="3851" y="1650"/>
                  </a:lnTo>
                  <a:lnTo>
                    <a:pt x="3851" y="1649"/>
                  </a:lnTo>
                  <a:lnTo>
                    <a:pt x="3852" y="1649"/>
                  </a:lnTo>
                  <a:lnTo>
                    <a:pt x="3852" y="1648"/>
                  </a:lnTo>
                  <a:lnTo>
                    <a:pt x="3853" y="1648"/>
                  </a:lnTo>
                  <a:lnTo>
                    <a:pt x="3853" y="1646"/>
                  </a:lnTo>
                  <a:lnTo>
                    <a:pt x="3853" y="1647"/>
                  </a:lnTo>
                  <a:lnTo>
                    <a:pt x="3854" y="1647"/>
                  </a:lnTo>
                  <a:lnTo>
                    <a:pt x="3854" y="1648"/>
                  </a:lnTo>
                  <a:lnTo>
                    <a:pt x="3855" y="1648"/>
                  </a:lnTo>
                  <a:lnTo>
                    <a:pt x="3855" y="1649"/>
                  </a:lnTo>
                  <a:lnTo>
                    <a:pt x="3856" y="1648"/>
                  </a:lnTo>
                  <a:lnTo>
                    <a:pt x="3856" y="1646"/>
                  </a:lnTo>
                  <a:lnTo>
                    <a:pt x="3857" y="1646"/>
                  </a:lnTo>
                  <a:lnTo>
                    <a:pt x="3857" y="1647"/>
                  </a:lnTo>
                  <a:lnTo>
                    <a:pt x="3858" y="1647"/>
                  </a:lnTo>
                  <a:lnTo>
                    <a:pt x="3858" y="1648"/>
                  </a:lnTo>
                  <a:lnTo>
                    <a:pt x="3858" y="1647"/>
                  </a:lnTo>
                  <a:lnTo>
                    <a:pt x="3859" y="1647"/>
                  </a:lnTo>
                  <a:lnTo>
                    <a:pt x="3859" y="1648"/>
                  </a:lnTo>
                  <a:lnTo>
                    <a:pt x="3859" y="1647"/>
                  </a:lnTo>
                  <a:lnTo>
                    <a:pt x="3860" y="1647"/>
                  </a:lnTo>
                  <a:lnTo>
                    <a:pt x="3860" y="1648"/>
                  </a:lnTo>
                  <a:lnTo>
                    <a:pt x="3860" y="1649"/>
                  </a:lnTo>
                  <a:lnTo>
                    <a:pt x="3861" y="1649"/>
                  </a:lnTo>
                  <a:lnTo>
                    <a:pt x="3861" y="1650"/>
                  </a:lnTo>
                  <a:lnTo>
                    <a:pt x="3862" y="1650"/>
                  </a:lnTo>
                  <a:lnTo>
                    <a:pt x="3863" y="1650"/>
                  </a:lnTo>
                  <a:lnTo>
                    <a:pt x="3863" y="1646"/>
                  </a:lnTo>
                  <a:lnTo>
                    <a:pt x="3864" y="1646"/>
                  </a:lnTo>
                  <a:lnTo>
                    <a:pt x="3864" y="1645"/>
                  </a:lnTo>
                  <a:lnTo>
                    <a:pt x="3864" y="1646"/>
                  </a:lnTo>
                  <a:lnTo>
                    <a:pt x="3865" y="1646"/>
                  </a:lnTo>
                  <a:lnTo>
                    <a:pt x="3865" y="1648"/>
                  </a:lnTo>
                  <a:lnTo>
                    <a:pt x="3866" y="1648"/>
                  </a:lnTo>
                  <a:lnTo>
                    <a:pt x="3867" y="1648"/>
                  </a:lnTo>
                  <a:lnTo>
                    <a:pt x="3867" y="1647"/>
                  </a:lnTo>
                  <a:lnTo>
                    <a:pt x="3867" y="1648"/>
                  </a:lnTo>
                  <a:lnTo>
                    <a:pt x="3868" y="1648"/>
                  </a:lnTo>
                  <a:lnTo>
                    <a:pt x="3869" y="1648"/>
                  </a:lnTo>
                  <a:lnTo>
                    <a:pt x="3870" y="1648"/>
                  </a:lnTo>
                  <a:lnTo>
                    <a:pt x="3870" y="1649"/>
                  </a:lnTo>
                  <a:lnTo>
                    <a:pt x="3871" y="1649"/>
                  </a:lnTo>
                  <a:lnTo>
                    <a:pt x="3872" y="1649"/>
                  </a:lnTo>
                  <a:lnTo>
                    <a:pt x="3872" y="1648"/>
                  </a:lnTo>
                  <a:lnTo>
                    <a:pt x="3873" y="1648"/>
                  </a:lnTo>
                  <a:lnTo>
                    <a:pt x="3873" y="1649"/>
                  </a:lnTo>
                  <a:lnTo>
                    <a:pt x="3874" y="1649"/>
                  </a:lnTo>
                  <a:lnTo>
                    <a:pt x="3875" y="1649"/>
                  </a:lnTo>
                  <a:lnTo>
                    <a:pt x="3875" y="1648"/>
                  </a:lnTo>
                  <a:lnTo>
                    <a:pt x="3876" y="1648"/>
                  </a:lnTo>
                  <a:lnTo>
                    <a:pt x="3876" y="1647"/>
                  </a:lnTo>
                  <a:lnTo>
                    <a:pt x="3877" y="1647"/>
                  </a:lnTo>
                  <a:lnTo>
                    <a:pt x="3877" y="1648"/>
                  </a:lnTo>
                  <a:lnTo>
                    <a:pt x="3878" y="1648"/>
                  </a:lnTo>
                  <a:lnTo>
                    <a:pt x="3879" y="1648"/>
                  </a:lnTo>
                  <a:lnTo>
                    <a:pt x="3879" y="1649"/>
                  </a:lnTo>
                  <a:lnTo>
                    <a:pt x="3880" y="1649"/>
                  </a:lnTo>
                  <a:lnTo>
                    <a:pt x="3880" y="1650"/>
                  </a:lnTo>
                  <a:lnTo>
                    <a:pt x="3881" y="1650"/>
                  </a:lnTo>
                  <a:lnTo>
                    <a:pt x="3882" y="1650"/>
                  </a:lnTo>
                  <a:lnTo>
                    <a:pt x="3883" y="1650"/>
                  </a:lnTo>
                  <a:lnTo>
                    <a:pt x="3884" y="1650"/>
                  </a:lnTo>
                  <a:lnTo>
                    <a:pt x="3884" y="1651"/>
                  </a:lnTo>
                  <a:lnTo>
                    <a:pt x="3885" y="1650"/>
                  </a:lnTo>
                  <a:lnTo>
                    <a:pt x="3885" y="1646"/>
                  </a:lnTo>
                  <a:lnTo>
                    <a:pt x="3886" y="1646"/>
                  </a:lnTo>
                  <a:lnTo>
                    <a:pt x="3886" y="1644"/>
                  </a:lnTo>
                  <a:lnTo>
                    <a:pt x="3887" y="1644"/>
                  </a:lnTo>
                  <a:lnTo>
                    <a:pt x="3887" y="1645"/>
                  </a:lnTo>
                  <a:lnTo>
                    <a:pt x="3887" y="1646"/>
                  </a:lnTo>
                  <a:lnTo>
                    <a:pt x="3888" y="1646"/>
                  </a:lnTo>
                  <a:lnTo>
                    <a:pt x="3888" y="1648"/>
                  </a:lnTo>
                  <a:lnTo>
                    <a:pt x="3888" y="1649"/>
                  </a:lnTo>
                  <a:lnTo>
                    <a:pt x="3889" y="1649"/>
                  </a:lnTo>
                  <a:lnTo>
                    <a:pt x="3889" y="1650"/>
                  </a:lnTo>
                  <a:lnTo>
                    <a:pt x="3890" y="1649"/>
                  </a:lnTo>
                  <a:lnTo>
                    <a:pt x="3890" y="1648"/>
                  </a:lnTo>
                  <a:lnTo>
                    <a:pt x="3891" y="1648"/>
                  </a:lnTo>
                  <a:lnTo>
                    <a:pt x="3891" y="1646"/>
                  </a:lnTo>
                  <a:lnTo>
                    <a:pt x="3892" y="1646"/>
                  </a:lnTo>
                  <a:lnTo>
                    <a:pt x="3892" y="1649"/>
                  </a:lnTo>
                  <a:lnTo>
                    <a:pt x="3893" y="1649"/>
                  </a:lnTo>
                  <a:lnTo>
                    <a:pt x="3893" y="1650"/>
                  </a:lnTo>
                  <a:lnTo>
                    <a:pt x="3893" y="1649"/>
                  </a:lnTo>
                  <a:lnTo>
                    <a:pt x="3894" y="1649"/>
                  </a:lnTo>
                  <a:lnTo>
                    <a:pt x="3894" y="1650"/>
                  </a:lnTo>
                  <a:lnTo>
                    <a:pt x="3895" y="1649"/>
                  </a:lnTo>
                  <a:lnTo>
                    <a:pt x="3895" y="1648"/>
                  </a:lnTo>
                  <a:lnTo>
                    <a:pt x="3895" y="1649"/>
                  </a:lnTo>
                  <a:lnTo>
                    <a:pt x="3896" y="1649"/>
                  </a:lnTo>
                  <a:lnTo>
                    <a:pt x="3896" y="1650"/>
                  </a:lnTo>
                  <a:lnTo>
                    <a:pt x="3896" y="1651"/>
                  </a:lnTo>
                  <a:lnTo>
                    <a:pt x="3897" y="1651"/>
                  </a:lnTo>
                  <a:lnTo>
                    <a:pt x="3898" y="1651"/>
                  </a:lnTo>
                  <a:lnTo>
                    <a:pt x="3898" y="1649"/>
                  </a:lnTo>
                  <a:lnTo>
                    <a:pt x="3899" y="1649"/>
                  </a:lnTo>
                  <a:lnTo>
                    <a:pt x="3899" y="1648"/>
                  </a:lnTo>
                  <a:lnTo>
                    <a:pt x="3900" y="1648"/>
                  </a:lnTo>
                  <a:lnTo>
                    <a:pt x="3900" y="1649"/>
                  </a:lnTo>
                  <a:lnTo>
                    <a:pt x="3901" y="1649"/>
                  </a:lnTo>
                  <a:lnTo>
                    <a:pt x="3901" y="1650"/>
                  </a:lnTo>
                  <a:lnTo>
                    <a:pt x="3902" y="1650"/>
                  </a:lnTo>
                  <a:lnTo>
                    <a:pt x="3903" y="1650"/>
                  </a:lnTo>
                  <a:lnTo>
                    <a:pt x="3903" y="1649"/>
                  </a:lnTo>
                  <a:lnTo>
                    <a:pt x="3904" y="1649"/>
                  </a:lnTo>
                  <a:lnTo>
                    <a:pt x="3905" y="1649"/>
                  </a:lnTo>
                  <a:lnTo>
                    <a:pt x="3906" y="1649"/>
                  </a:lnTo>
                  <a:lnTo>
                    <a:pt x="3907" y="1649"/>
                  </a:lnTo>
                  <a:lnTo>
                    <a:pt x="3907" y="1650"/>
                  </a:lnTo>
                  <a:lnTo>
                    <a:pt x="3908" y="1650"/>
                  </a:lnTo>
                  <a:lnTo>
                    <a:pt x="3909" y="1650"/>
                  </a:lnTo>
                  <a:lnTo>
                    <a:pt x="3909" y="1649"/>
                  </a:lnTo>
                  <a:lnTo>
                    <a:pt x="3910" y="1649"/>
                  </a:lnTo>
                  <a:lnTo>
                    <a:pt x="3910" y="1647"/>
                  </a:lnTo>
                  <a:lnTo>
                    <a:pt x="3911" y="1647"/>
                  </a:lnTo>
                  <a:lnTo>
                    <a:pt x="3911" y="1648"/>
                  </a:lnTo>
                  <a:lnTo>
                    <a:pt x="3912" y="1648"/>
                  </a:lnTo>
                  <a:lnTo>
                    <a:pt x="3912" y="1649"/>
                  </a:lnTo>
                  <a:lnTo>
                    <a:pt x="3912" y="1650"/>
                  </a:lnTo>
                  <a:lnTo>
                    <a:pt x="3913" y="1650"/>
                  </a:lnTo>
                  <a:lnTo>
                    <a:pt x="3913" y="1651"/>
                  </a:lnTo>
                  <a:lnTo>
                    <a:pt x="3914" y="1651"/>
                  </a:lnTo>
                  <a:lnTo>
                    <a:pt x="3915" y="1651"/>
                  </a:lnTo>
                  <a:lnTo>
                    <a:pt x="3915" y="1647"/>
                  </a:lnTo>
                  <a:lnTo>
                    <a:pt x="3916" y="1647"/>
                  </a:lnTo>
                  <a:lnTo>
                    <a:pt x="3917" y="1647"/>
                  </a:lnTo>
                  <a:lnTo>
                    <a:pt x="3917" y="1649"/>
                  </a:lnTo>
                  <a:lnTo>
                    <a:pt x="3918" y="1649"/>
                  </a:lnTo>
                  <a:lnTo>
                    <a:pt x="3919" y="1649"/>
                  </a:lnTo>
                  <a:lnTo>
                    <a:pt x="3919" y="1648"/>
                  </a:lnTo>
                  <a:lnTo>
                    <a:pt x="3919" y="1649"/>
                  </a:lnTo>
                  <a:lnTo>
                    <a:pt x="3920" y="1649"/>
                  </a:lnTo>
                  <a:lnTo>
                    <a:pt x="3920" y="1650"/>
                  </a:lnTo>
                  <a:lnTo>
                    <a:pt x="3921" y="1650"/>
                  </a:lnTo>
                  <a:lnTo>
                    <a:pt x="3921" y="1651"/>
                  </a:lnTo>
                  <a:lnTo>
                    <a:pt x="3922" y="1650"/>
                  </a:lnTo>
                  <a:lnTo>
                    <a:pt x="3922" y="1649"/>
                  </a:lnTo>
                  <a:lnTo>
                    <a:pt x="3923" y="1649"/>
                  </a:lnTo>
                  <a:lnTo>
                    <a:pt x="3923" y="1648"/>
                  </a:lnTo>
                  <a:lnTo>
                    <a:pt x="3924" y="1648"/>
                  </a:lnTo>
                  <a:lnTo>
                    <a:pt x="3925" y="1648"/>
                  </a:lnTo>
                  <a:lnTo>
                    <a:pt x="3926" y="1648"/>
                  </a:lnTo>
                  <a:lnTo>
                    <a:pt x="3926" y="1649"/>
                  </a:lnTo>
                  <a:lnTo>
                    <a:pt x="3927" y="1649"/>
                  </a:lnTo>
                  <a:lnTo>
                    <a:pt x="3928" y="1649"/>
                  </a:lnTo>
                  <a:lnTo>
                    <a:pt x="3929" y="1649"/>
                  </a:lnTo>
                  <a:lnTo>
                    <a:pt x="3929" y="1646"/>
                  </a:lnTo>
                  <a:lnTo>
                    <a:pt x="3930" y="1646"/>
                  </a:lnTo>
                  <a:lnTo>
                    <a:pt x="3931" y="1646"/>
                  </a:lnTo>
                  <a:lnTo>
                    <a:pt x="3931" y="1649"/>
                  </a:lnTo>
                  <a:lnTo>
                    <a:pt x="3931" y="1650"/>
                  </a:lnTo>
                  <a:lnTo>
                    <a:pt x="3932" y="1650"/>
                  </a:lnTo>
                  <a:lnTo>
                    <a:pt x="3933" y="1650"/>
                  </a:lnTo>
                  <a:lnTo>
                    <a:pt x="3933" y="1647"/>
                  </a:lnTo>
                  <a:lnTo>
                    <a:pt x="3934" y="1647"/>
                  </a:lnTo>
                  <a:lnTo>
                    <a:pt x="3934" y="1648"/>
                  </a:lnTo>
                  <a:lnTo>
                    <a:pt x="3934" y="1649"/>
                  </a:lnTo>
                  <a:lnTo>
                    <a:pt x="3935" y="1649"/>
                  </a:lnTo>
                  <a:lnTo>
                    <a:pt x="3935" y="1651"/>
                  </a:lnTo>
                  <a:lnTo>
                    <a:pt x="3935" y="1649"/>
                  </a:lnTo>
                  <a:lnTo>
                    <a:pt x="3936" y="1649"/>
                  </a:lnTo>
                  <a:lnTo>
                    <a:pt x="3936" y="1651"/>
                  </a:lnTo>
                  <a:lnTo>
                    <a:pt x="3937" y="1649"/>
                  </a:lnTo>
                  <a:lnTo>
                    <a:pt x="3937" y="1648"/>
                  </a:lnTo>
                  <a:lnTo>
                    <a:pt x="3938" y="1648"/>
                  </a:lnTo>
                  <a:lnTo>
                    <a:pt x="3939" y="1648"/>
                  </a:lnTo>
                  <a:lnTo>
                    <a:pt x="3939" y="1649"/>
                  </a:lnTo>
                  <a:lnTo>
                    <a:pt x="3940" y="1649"/>
                  </a:lnTo>
                  <a:lnTo>
                    <a:pt x="3940" y="1650"/>
                  </a:lnTo>
                  <a:lnTo>
                    <a:pt x="3941" y="1650"/>
                  </a:lnTo>
                  <a:lnTo>
                    <a:pt x="3942" y="1650"/>
                  </a:lnTo>
                  <a:lnTo>
                    <a:pt x="3942" y="1649"/>
                  </a:lnTo>
                  <a:lnTo>
                    <a:pt x="3943" y="1649"/>
                  </a:lnTo>
                  <a:lnTo>
                    <a:pt x="3944" y="1649"/>
                  </a:lnTo>
                  <a:lnTo>
                    <a:pt x="3944" y="1650"/>
                  </a:lnTo>
                  <a:lnTo>
                    <a:pt x="3944" y="1649"/>
                  </a:lnTo>
                  <a:lnTo>
                    <a:pt x="3945" y="1649"/>
                  </a:lnTo>
                  <a:lnTo>
                    <a:pt x="3945" y="1650"/>
                  </a:lnTo>
                  <a:lnTo>
                    <a:pt x="3946" y="1649"/>
                  </a:lnTo>
                  <a:lnTo>
                    <a:pt x="3946" y="1648"/>
                  </a:lnTo>
                  <a:lnTo>
                    <a:pt x="3947" y="1648"/>
                  </a:lnTo>
                  <a:lnTo>
                    <a:pt x="3947" y="1649"/>
                  </a:lnTo>
                  <a:lnTo>
                    <a:pt x="3948" y="1649"/>
                  </a:lnTo>
                  <a:lnTo>
                    <a:pt x="3949" y="1649"/>
                  </a:lnTo>
                  <a:lnTo>
                    <a:pt x="3949" y="1650"/>
                  </a:lnTo>
                  <a:lnTo>
                    <a:pt x="3950" y="1650"/>
                  </a:lnTo>
                  <a:lnTo>
                    <a:pt x="3950" y="1651"/>
                  </a:lnTo>
                  <a:lnTo>
                    <a:pt x="3951" y="1651"/>
                  </a:lnTo>
                  <a:lnTo>
                    <a:pt x="3952" y="1651"/>
                  </a:lnTo>
                  <a:lnTo>
                    <a:pt x="3952" y="1650"/>
                  </a:lnTo>
                  <a:lnTo>
                    <a:pt x="3953" y="1650"/>
                  </a:lnTo>
                  <a:lnTo>
                    <a:pt x="3954" y="1650"/>
                  </a:lnTo>
                  <a:lnTo>
                    <a:pt x="3955" y="1650"/>
                  </a:lnTo>
                  <a:lnTo>
                    <a:pt x="3955" y="1649"/>
                  </a:lnTo>
                  <a:lnTo>
                    <a:pt x="3956" y="1649"/>
                  </a:lnTo>
                  <a:lnTo>
                    <a:pt x="3956" y="1647"/>
                  </a:lnTo>
                  <a:lnTo>
                    <a:pt x="3957" y="1647"/>
                  </a:lnTo>
                  <a:lnTo>
                    <a:pt x="3957" y="1648"/>
                  </a:lnTo>
                  <a:lnTo>
                    <a:pt x="3957" y="1649"/>
                  </a:lnTo>
                  <a:lnTo>
                    <a:pt x="3958" y="1649"/>
                  </a:lnTo>
                  <a:lnTo>
                    <a:pt x="3959" y="1649"/>
                  </a:lnTo>
                  <a:lnTo>
                    <a:pt x="3960" y="1649"/>
                  </a:lnTo>
                  <a:lnTo>
                    <a:pt x="3961" y="1649"/>
                  </a:lnTo>
                  <a:lnTo>
                    <a:pt x="3962" y="1649"/>
                  </a:lnTo>
                  <a:lnTo>
                    <a:pt x="3962" y="1648"/>
                  </a:lnTo>
                  <a:lnTo>
                    <a:pt x="3962" y="1649"/>
                  </a:lnTo>
                  <a:lnTo>
                    <a:pt x="3963" y="1649"/>
                  </a:lnTo>
                  <a:lnTo>
                    <a:pt x="3963" y="1650"/>
                  </a:lnTo>
                  <a:lnTo>
                    <a:pt x="3964" y="1650"/>
                  </a:lnTo>
                  <a:lnTo>
                    <a:pt x="3964" y="1651"/>
                  </a:lnTo>
                  <a:lnTo>
                    <a:pt x="3965" y="1650"/>
                  </a:lnTo>
                  <a:lnTo>
                    <a:pt x="3965" y="1649"/>
                  </a:lnTo>
                  <a:lnTo>
                    <a:pt x="3966" y="1649"/>
                  </a:lnTo>
                  <a:lnTo>
                    <a:pt x="3966" y="1648"/>
                  </a:lnTo>
                  <a:lnTo>
                    <a:pt x="3967" y="1648"/>
                  </a:lnTo>
                  <a:lnTo>
                    <a:pt x="3967" y="1649"/>
                  </a:lnTo>
                  <a:lnTo>
                    <a:pt x="3968" y="1649"/>
                  </a:lnTo>
                  <a:lnTo>
                    <a:pt x="3968" y="1650"/>
                  </a:lnTo>
                  <a:lnTo>
                    <a:pt x="3969" y="1650"/>
                  </a:lnTo>
                  <a:lnTo>
                    <a:pt x="3969" y="1648"/>
                  </a:lnTo>
                  <a:lnTo>
                    <a:pt x="3970" y="1648"/>
                  </a:lnTo>
                  <a:lnTo>
                    <a:pt x="3970" y="1647"/>
                  </a:lnTo>
                  <a:lnTo>
                    <a:pt x="3971" y="1647"/>
                  </a:lnTo>
                  <a:lnTo>
                    <a:pt x="3971" y="1650"/>
                  </a:lnTo>
                  <a:lnTo>
                    <a:pt x="3972" y="1650"/>
                  </a:lnTo>
                  <a:lnTo>
                    <a:pt x="3973" y="1650"/>
                  </a:lnTo>
                  <a:lnTo>
                    <a:pt x="3973" y="1647"/>
                  </a:lnTo>
                  <a:lnTo>
                    <a:pt x="3974" y="1647"/>
                  </a:lnTo>
                  <a:lnTo>
                    <a:pt x="3974" y="1646"/>
                  </a:lnTo>
                  <a:lnTo>
                    <a:pt x="3975" y="1646"/>
                  </a:lnTo>
                  <a:lnTo>
                    <a:pt x="3975" y="1647"/>
                  </a:lnTo>
                  <a:lnTo>
                    <a:pt x="3975" y="1648"/>
                  </a:lnTo>
                  <a:lnTo>
                    <a:pt x="3976" y="1648"/>
                  </a:lnTo>
                  <a:lnTo>
                    <a:pt x="3977" y="1648"/>
                  </a:lnTo>
                  <a:lnTo>
                    <a:pt x="3977" y="1646"/>
                  </a:lnTo>
                  <a:lnTo>
                    <a:pt x="3978" y="1646"/>
                  </a:lnTo>
                  <a:lnTo>
                    <a:pt x="3978" y="1645"/>
                  </a:lnTo>
                  <a:lnTo>
                    <a:pt x="3979" y="1645"/>
                  </a:lnTo>
                  <a:lnTo>
                    <a:pt x="3980" y="1645"/>
                  </a:lnTo>
                  <a:lnTo>
                    <a:pt x="3980" y="1647"/>
                  </a:lnTo>
                  <a:lnTo>
                    <a:pt x="3980" y="1648"/>
                  </a:lnTo>
                  <a:lnTo>
                    <a:pt x="3981" y="1648"/>
                  </a:lnTo>
                  <a:lnTo>
                    <a:pt x="3981" y="1649"/>
                  </a:lnTo>
                  <a:lnTo>
                    <a:pt x="3982" y="1649"/>
                  </a:lnTo>
                  <a:lnTo>
                    <a:pt x="3983" y="1649"/>
                  </a:lnTo>
                  <a:lnTo>
                    <a:pt x="3984" y="1649"/>
                  </a:lnTo>
                  <a:lnTo>
                    <a:pt x="3984" y="1648"/>
                  </a:lnTo>
                  <a:lnTo>
                    <a:pt x="3985" y="1648"/>
                  </a:lnTo>
                  <a:lnTo>
                    <a:pt x="3985" y="1647"/>
                  </a:lnTo>
                  <a:lnTo>
                    <a:pt x="3985" y="1648"/>
                  </a:lnTo>
                  <a:lnTo>
                    <a:pt x="3986" y="1648"/>
                  </a:lnTo>
                  <a:lnTo>
                    <a:pt x="3986" y="1650"/>
                  </a:lnTo>
                  <a:lnTo>
                    <a:pt x="3986" y="1649"/>
                  </a:lnTo>
                  <a:lnTo>
                    <a:pt x="3987" y="1649"/>
                  </a:lnTo>
                  <a:lnTo>
                    <a:pt x="3987" y="1650"/>
                  </a:lnTo>
                  <a:lnTo>
                    <a:pt x="3988" y="1649"/>
                  </a:lnTo>
                  <a:lnTo>
                    <a:pt x="3988" y="1648"/>
                  </a:lnTo>
                  <a:lnTo>
                    <a:pt x="3989" y="1648"/>
                  </a:lnTo>
                  <a:lnTo>
                    <a:pt x="3989" y="1649"/>
                  </a:lnTo>
                  <a:lnTo>
                    <a:pt x="3990" y="1649"/>
                  </a:lnTo>
                  <a:lnTo>
                    <a:pt x="3991" y="1649"/>
                  </a:lnTo>
                  <a:lnTo>
                    <a:pt x="3992" y="1649"/>
                  </a:lnTo>
                  <a:lnTo>
                    <a:pt x="3993" y="1649"/>
                  </a:lnTo>
                  <a:lnTo>
                    <a:pt x="3993" y="1647"/>
                  </a:lnTo>
                  <a:lnTo>
                    <a:pt x="3994" y="1647"/>
                  </a:lnTo>
                  <a:lnTo>
                    <a:pt x="3994" y="1648"/>
                  </a:lnTo>
                  <a:lnTo>
                    <a:pt x="3994" y="1649"/>
                  </a:lnTo>
                  <a:lnTo>
                    <a:pt x="3995" y="1649"/>
                  </a:lnTo>
                  <a:lnTo>
                    <a:pt x="3995" y="1651"/>
                  </a:lnTo>
                  <a:lnTo>
                    <a:pt x="3995" y="1649"/>
                  </a:lnTo>
                  <a:lnTo>
                    <a:pt x="3996" y="1649"/>
                  </a:lnTo>
                  <a:lnTo>
                    <a:pt x="3996" y="1650"/>
                  </a:lnTo>
                  <a:lnTo>
                    <a:pt x="3997" y="1649"/>
                  </a:lnTo>
                  <a:lnTo>
                    <a:pt x="3997" y="1648"/>
                  </a:lnTo>
                  <a:lnTo>
                    <a:pt x="3998" y="1648"/>
                  </a:lnTo>
                  <a:lnTo>
                    <a:pt x="3998" y="1649"/>
                  </a:lnTo>
                  <a:lnTo>
                    <a:pt x="3999" y="1649"/>
                  </a:lnTo>
                  <a:lnTo>
                    <a:pt x="3999" y="1650"/>
                  </a:lnTo>
                  <a:lnTo>
                    <a:pt x="4000" y="1650"/>
                  </a:lnTo>
                  <a:lnTo>
                    <a:pt x="4001" y="1650"/>
                  </a:lnTo>
                  <a:lnTo>
                    <a:pt x="4002" y="1650"/>
                  </a:lnTo>
                  <a:lnTo>
                    <a:pt x="4003" y="1650"/>
                  </a:lnTo>
                  <a:lnTo>
                    <a:pt x="4003" y="1649"/>
                  </a:lnTo>
                  <a:lnTo>
                    <a:pt x="4004" y="1649"/>
                  </a:lnTo>
                  <a:lnTo>
                    <a:pt x="4004" y="1648"/>
                  </a:lnTo>
                  <a:lnTo>
                    <a:pt x="4005" y="1648"/>
                  </a:lnTo>
                  <a:lnTo>
                    <a:pt x="4005" y="1646"/>
                  </a:lnTo>
                  <a:lnTo>
                    <a:pt x="4005" y="1647"/>
                  </a:lnTo>
                  <a:lnTo>
                    <a:pt x="4006" y="1647"/>
                  </a:lnTo>
                  <a:lnTo>
                    <a:pt x="4006" y="1648"/>
                  </a:lnTo>
                  <a:lnTo>
                    <a:pt x="4006" y="1649"/>
                  </a:lnTo>
                  <a:lnTo>
                    <a:pt x="4007" y="1649"/>
                  </a:lnTo>
                  <a:lnTo>
                    <a:pt x="4007" y="1651"/>
                  </a:lnTo>
                  <a:lnTo>
                    <a:pt x="4007" y="1649"/>
                  </a:lnTo>
                  <a:lnTo>
                    <a:pt x="4008" y="1649"/>
                  </a:lnTo>
                  <a:lnTo>
                    <a:pt x="4008" y="1651"/>
                  </a:lnTo>
                  <a:lnTo>
                    <a:pt x="4009" y="1649"/>
                  </a:lnTo>
                  <a:lnTo>
                    <a:pt x="4009" y="1648"/>
                  </a:lnTo>
                  <a:lnTo>
                    <a:pt x="4010" y="1648"/>
                  </a:lnTo>
                  <a:lnTo>
                    <a:pt x="4010" y="1649"/>
                  </a:lnTo>
                  <a:lnTo>
                    <a:pt x="4010" y="1650"/>
                  </a:lnTo>
                  <a:lnTo>
                    <a:pt x="4011" y="1650"/>
                  </a:lnTo>
                  <a:lnTo>
                    <a:pt x="4012" y="1650"/>
                  </a:lnTo>
                  <a:lnTo>
                    <a:pt x="4013" y="1650"/>
                  </a:lnTo>
                  <a:lnTo>
                    <a:pt x="4014" y="1650"/>
                  </a:lnTo>
                  <a:lnTo>
                    <a:pt x="4014" y="1651"/>
                  </a:lnTo>
                  <a:lnTo>
                    <a:pt x="4015" y="1650"/>
                  </a:lnTo>
                  <a:lnTo>
                    <a:pt x="4015" y="1649"/>
                  </a:lnTo>
                  <a:lnTo>
                    <a:pt x="4016" y="1649"/>
                  </a:lnTo>
                  <a:lnTo>
                    <a:pt x="4016" y="1647"/>
                  </a:lnTo>
                  <a:lnTo>
                    <a:pt x="4017" y="1647"/>
                  </a:lnTo>
                  <a:lnTo>
                    <a:pt x="4017" y="1648"/>
                  </a:lnTo>
                  <a:lnTo>
                    <a:pt x="4017" y="1649"/>
                  </a:lnTo>
                  <a:lnTo>
                    <a:pt x="4018" y="1649"/>
                  </a:lnTo>
                  <a:lnTo>
                    <a:pt x="4018" y="1651"/>
                  </a:lnTo>
                  <a:lnTo>
                    <a:pt x="4019" y="1651"/>
                  </a:lnTo>
                  <a:lnTo>
                    <a:pt x="4020" y="1651"/>
                  </a:lnTo>
                  <a:lnTo>
                    <a:pt x="4021" y="1651"/>
                  </a:lnTo>
                  <a:lnTo>
                    <a:pt x="4021" y="1650"/>
                  </a:lnTo>
                  <a:lnTo>
                    <a:pt x="4022" y="1650"/>
                  </a:lnTo>
                  <a:lnTo>
                    <a:pt x="4022" y="1649"/>
                  </a:lnTo>
                  <a:lnTo>
                    <a:pt x="4023" y="1649"/>
                  </a:lnTo>
                  <a:lnTo>
                    <a:pt x="4023" y="1648"/>
                  </a:lnTo>
                  <a:lnTo>
                    <a:pt x="4024" y="1648"/>
                  </a:lnTo>
                  <a:lnTo>
                    <a:pt x="4025" y="1648"/>
                  </a:lnTo>
                  <a:lnTo>
                    <a:pt x="4025" y="1649"/>
                  </a:lnTo>
                  <a:lnTo>
                    <a:pt x="4025" y="1650"/>
                  </a:lnTo>
                  <a:lnTo>
                    <a:pt x="4026" y="1650"/>
                  </a:lnTo>
                  <a:lnTo>
                    <a:pt x="4027" y="1650"/>
                  </a:lnTo>
                  <a:lnTo>
                    <a:pt x="4027" y="1649"/>
                  </a:lnTo>
                  <a:lnTo>
                    <a:pt x="4028" y="1649"/>
                  </a:lnTo>
                  <a:lnTo>
                    <a:pt x="4028" y="1648"/>
                  </a:lnTo>
                  <a:lnTo>
                    <a:pt x="4029" y="1648"/>
                  </a:lnTo>
                  <a:lnTo>
                    <a:pt x="4030" y="1648"/>
                  </a:lnTo>
                  <a:lnTo>
                    <a:pt x="4030" y="1647"/>
                  </a:lnTo>
                  <a:lnTo>
                    <a:pt x="4031" y="1647"/>
                  </a:lnTo>
                  <a:lnTo>
                    <a:pt x="4031" y="1646"/>
                  </a:lnTo>
                  <a:lnTo>
                    <a:pt x="4032" y="1646"/>
                  </a:lnTo>
                  <a:lnTo>
                    <a:pt x="4032" y="1647"/>
                  </a:lnTo>
                  <a:lnTo>
                    <a:pt x="4033" y="1647"/>
                  </a:lnTo>
                  <a:lnTo>
                    <a:pt x="4033" y="1648"/>
                  </a:lnTo>
                  <a:lnTo>
                    <a:pt x="4034" y="1648"/>
                  </a:lnTo>
                  <a:lnTo>
                    <a:pt x="4035" y="1648"/>
                  </a:lnTo>
                  <a:lnTo>
                    <a:pt x="4035" y="1647"/>
                  </a:lnTo>
                  <a:lnTo>
                    <a:pt x="4036" y="1647"/>
                  </a:lnTo>
                  <a:lnTo>
                    <a:pt x="4037" y="1647"/>
                  </a:lnTo>
                  <a:lnTo>
                    <a:pt x="4037" y="1648"/>
                  </a:lnTo>
                  <a:lnTo>
                    <a:pt x="4038" y="1648"/>
                  </a:lnTo>
                  <a:lnTo>
                    <a:pt x="4038" y="1649"/>
                  </a:lnTo>
                  <a:lnTo>
                    <a:pt x="4039" y="1649"/>
                  </a:lnTo>
                  <a:lnTo>
                    <a:pt x="4039" y="1650"/>
                  </a:lnTo>
                  <a:lnTo>
                    <a:pt x="4040" y="1649"/>
                  </a:lnTo>
                  <a:lnTo>
                    <a:pt x="4040" y="1647"/>
                  </a:lnTo>
                  <a:lnTo>
                    <a:pt x="4041" y="1647"/>
                  </a:lnTo>
                  <a:lnTo>
                    <a:pt x="4041" y="1648"/>
                  </a:lnTo>
                  <a:lnTo>
                    <a:pt x="4041" y="1649"/>
                  </a:lnTo>
                  <a:lnTo>
                    <a:pt x="4042" y="1649"/>
                  </a:lnTo>
                  <a:lnTo>
                    <a:pt x="4043" y="1649"/>
                  </a:lnTo>
                  <a:lnTo>
                    <a:pt x="4044" y="1649"/>
                  </a:lnTo>
                  <a:lnTo>
                    <a:pt x="4044" y="1648"/>
                  </a:lnTo>
                  <a:lnTo>
                    <a:pt x="4045" y="1648"/>
                  </a:lnTo>
                  <a:lnTo>
                    <a:pt x="4045" y="1649"/>
                  </a:lnTo>
                  <a:lnTo>
                    <a:pt x="4046" y="1649"/>
                  </a:lnTo>
                  <a:lnTo>
                    <a:pt x="4047" y="1649"/>
                  </a:lnTo>
                  <a:lnTo>
                    <a:pt x="4047" y="1647"/>
                  </a:lnTo>
                  <a:lnTo>
                    <a:pt x="4048" y="1647"/>
                  </a:lnTo>
                  <a:lnTo>
                    <a:pt x="4048" y="1646"/>
                  </a:lnTo>
                  <a:lnTo>
                    <a:pt x="4049" y="1646"/>
                  </a:lnTo>
                  <a:lnTo>
                    <a:pt x="4049" y="1649"/>
                  </a:lnTo>
                  <a:lnTo>
                    <a:pt x="4050" y="1649"/>
                  </a:lnTo>
                  <a:lnTo>
                    <a:pt x="4050" y="1650"/>
                  </a:lnTo>
                  <a:lnTo>
                    <a:pt x="4050" y="1649"/>
                  </a:lnTo>
                  <a:lnTo>
                    <a:pt x="4051" y="1649"/>
                  </a:lnTo>
                  <a:lnTo>
                    <a:pt x="4051" y="1650"/>
                  </a:lnTo>
                  <a:lnTo>
                    <a:pt x="4052" y="1649"/>
                  </a:lnTo>
                  <a:lnTo>
                    <a:pt x="4053" y="1649"/>
                  </a:lnTo>
                  <a:lnTo>
                    <a:pt x="4054" y="1649"/>
                  </a:lnTo>
                  <a:lnTo>
                    <a:pt x="4055" y="1649"/>
                  </a:lnTo>
                  <a:lnTo>
                    <a:pt x="4056" y="1649"/>
                  </a:lnTo>
                  <a:lnTo>
                    <a:pt x="4056" y="1647"/>
                  </a:lnTo>
                  <a:lnTo>
                    <a:pt x="4057" y="1647"/>
                  </a:lnTo>
                  <a:lnTo>
                    <a:pt x="4057" y="1646"/>
                  </a:lnTo>
                  <a:lnTo>
                    <a:pt x="4058" y="1646"/>
                  </a:lnTo>
                  <a:lnTo>
                    <a:pt x="4058" y="1647"/>
                  </a:lnTo>
                  <a:lnTo>
                    <a:pt x="4059" y="1647"/>
                  </a:lnTo>
                  <a:lnTo>
                    <a:pt x="4059" y="1648"/>
                  </a:lnTo>
                  <a:lnTo>
                    <a:pt x="4060" y="1648"/>
                  </a:lnTo>
                  <a:lnTo>
                    <a:pt x="4060" y="1649"/>
                  </a:lnTo>
                  <a:lnTo>
                    <a:pt x="4061" y="1649"/>
                  </a:lnTo>
                  <a:lnTo>
                    <a:pt x="4061" y="1650"/>
                  </a:lnTo>
                  <a:lnTo>
                    <a:pt x="4062" y="1650"/>
                  </a:lnTo>
                  <a:lnTo>
                    <a:pt x="4063" y="1650"/>
                  </a:lnTo>
                  <a:lnTo>
                    <a:pt x="4064" y="1650"/>
                  </a:lnTo>
                  <a:lnTo>
                    <a:pt x="4065" y="1650"/>
                  </a:lnTo>
                  <a:lnTo>
                    <a:pt x="4065" y="1649"/>
                  </a:lnTo>
                  <a:lnTo>
                    <a:pt x="4066" y="1649"/>
                  </a:lnTo>
                  <a:lnTo>
                    <a:pt x="4066" y="1648"/>
                  </a:lnTo>
                  <a:lnTo>
                    <a:pt x="4067" y="1648"/>
                  </a:lnTo>
                  <a:lnTo>
                    <a:pt x="4067" y="1649"/>
                  </a:lnTo>
                  <a:lnTo>
                    <a:pt x="4067" y="1648"/>
                  </a:lnTo>
                  <a:lnTo>
                    <a:pt x="4068" y="1648"/>
                  </a:lnTo>
                  <a:lnTo>
                    <a:pt x="4068" y="1649"/>
                  </a:lnTo>
                  <a:lnTo>
                    <a:pt x="4069" y="1648"/>
                  </a:lnTo>
                  <a:lnTo>
                    <a:pt x="4069" y="1647"/>
                  </a:lnTo>
                  <a:lnTo>
                    <a:pt x="4070" y="1647"/>
                  </a:lnTo>
                  <a:lnTo>
                    <a:pt x="4070" y="1648"/>
                  </a:lnTo>
                  <a:lnTo>
                    <a:pt x="4071" y="1648"/>
                  </a:lnTo>
                  <a:lnTo>
                    <a:pt x="4071" y="1645"/>
                  </a:lnTo>
                  <a:lnTo>
                    <a:pt x="4072" y="1645"/>
                  </a:lnTo>
                  <a:lnTo>
                    <a:pt x="4072" y="1642"/>
                  </a:lnTo>
                  <a:lnTo>
                    <a:pt x="4073" y="1642"/>
                  </a:lnTo>
                  <a:lnTo>
                    <a:pt x="4073" y="1643"/>
                  </a:lnTo>
                  <a:lnTo>
                    <a:pt x="4074" y="1643"/>
                  </a:lnTo>
                  <a:lnTo>
                    <a:pt x="4074" y="1644"/>
                  </a:lnTo>
                  <a:lnTo>
                    <a:pt x="4074" y="1645"/>
                  </a:lnTo>
                  <a:lnTo>
                    <a:pt x="4075" y="1645"/>
                  </a:lnTo>
                  <a:lnTo>
                    <a:pt x="4076" y="1645"/>
                  </a:lnTo>
                  <a:lnTo>
                    <a:pt x="4076" y="1644"/>
                  </a:lnTo>
                  <a:lnTo>
                    <a:pt x="4077" y="1644"/>
                  </a:lnTo>
                  <a:lnTo>
                    <a:pt x="4077" y="1642"/>
                  </a:lnTo>
                  <a:lnTo>
                    <a:pt x="4078" y="1642"/>
                  </a:lnTo>
                  <a:lnTo>
                    <a:pt x="4079" y="1642"/>
                  </a:lnTo>
                  <a:lnTo>
                    <a:pt x="4079" y="1643"/>
                  </a:lnTo>
                  <a:lnTo>
                    <a:pt x="4080" y="1643"/>
                  </a:lnTo>
                  <a:lnTo>
                    <a:pt x="4080" y="1644"/>
                  </a:lnTo>
                  <a:lnTo>
                    <a:pt x="4080" y="1645"/>
                  </a:lnTo>
                  <a:lnTo>
                    <a:pt x="4081" y="1645"/>
                  </a:lnTo>
                  <a:lnTo>
                    <a:pt x="4082" y="1645"/>
                  </a:lnTo>
                  <a:lnTo>
                    <a:pt x="4082" y="1646"/>
                  </a:lnTo>
                  <a:lnTo>
                    <a:pt x="4083" y="1646"/>
                  </a:lnTo>
                  <a:lnTo>
                    <a:pt x="4083" y="1648"/>
                  </a:lnTo>
                  <a:lnTo>
                    <a:pt x="4083" y="1649"/>
                  </a:lnTo>
                  <a:lnTo>
                    <a:pt x="4084" y="1649"/>
                  </a:lnTo>
                  <a:lnTo>
                    <a:pt x="4084" y="1650"/>
                  </a:lnTo>
                  <a:lnTo>
                    <a:pt x="4085" y="1649"/>
                  </a:lnTo>
                  <a:lnTo>
                    <a:pt x="4086" y="1649"/>
                  </a:lnTo>
                  <a:lnTo>
                    <a:pt x="4087" y="1649"/>
                  </a:lnTo>
                  <a:lnTo>
                    <a:pt x="4087" y="1646"/>
                  </a:lnTo>
                  <a:lnTo>
                    <a:pt x="4088" y="1646"/>
                  </a:lnTo>
                  <a:lnTo>
                    <a:pt x="4088" y="1645"/>
                  </a:lnTo>
                  <a:lnTo>
                    <a:pt x="4088" y="1646"/>
                  </a:lnTo>
                  <a:lnTo>
                    <a:pt x="4089" y="1646"/>
                  </a:lnTo>
                  <a:lnTo>
                    <a:pt x="4089" y="1648"/>
                  </a:lnTo>
                  <a:lnTo>
                    <a:pt x="4089" y="1649"/>
                  </a:lnTo>
                  <a:lnTo>
                    <a:pt x="4090" y="1649"/>
                  </a:lnTo>
                  <a:lnTo>
                    <a:pt x="4091" y="1649"/>
                  </a:lnTo>
                  <a:lnTo>
                    <a:pt x="4091" y="1648"/>
                  </a:lnTo>
                  <a:lnTo>
                    <a:pt x="4092" y="1648"/>
                  </a:lnTo>
                  <a:lnTo>
                    <a:pt x="4092" y="1649"/>
                  </a:lnTo>
                  <a:lnTo>
                    <a:pt x="4093" y="1648"/>
                  </a:lnTo>
                  <a:lnTo>
                    <a:pt x="4093" y="1647"/>
                  </a:lnTo>
                  <a:lnTo>
                    <a:pt x="4094" y="1647"/>
                  </a:lnTo>
                  <a:lnTo>
                    <a:pt x="4094" y="1646"/>
                  </a:lnTo>
                  <a:lnTo>
                    <a:pt x="4095" y="1646"/>
                  </a:lnTo>
                  <a:lnTo>
                    <a:pt x="4095" y="1645"/>
                  </a:lnTo>
                  <a:lnTo>
                    <a:pt x="4095" y="1647"/>
                  </a:lnTo>
                  <a:lnTo>
                    <a:pt x="4096" y="1647"/>
                  </a:lnTo>
                  <a:lnTo>
                    <a:pt x="4096" y="1648"/>
                  </a:lnTo>
                  <a:lnTo>
                    <a:pt x="4096" y="1649"/>
                  </a:lnTo>
                  <a:lnTo>
                    <a:pt x="4097" y="1649"/>
                  </a:lnTo>
                  <a:lnTo>
                    <a:pt x="4097" y="1650"/>
                  </a:lnTo>
                  <a:lnTo>
                    <a:pt x="4097" y="1649"/>
                  </a:lnTo>
                  <a:lnTo>
                    <a:pt x="4098" y="1649"/>
                  </a:lnTo>
                  <a:lnTo>
                    <a:pt x="4098" y="1650"/>
                  </a:lnTo>
                  <a:lnTo>
                    <a:pt x="4099" y="1649"/>
                  </a:lnTo>
                  <a:lnTo>
                    <a:pt x="4100" y="1649"/>
                  </a:lnTo>
                  <a:lnTo>
                    <a:pt x="4100" y="1648"/>
                  </a:lnTo>
                  <a:lnTo>
                    <a:pt x="4101" y="1648"/>
                  </a:lnTo>
                  <a:lnTo>
                    <a:pt x="4101" y="1647"/>
                  </a:lnTo>
                  <a:lnTo>
                    <a:pt x="4101" y="1648"/>
                  </a:lnTo>
                  <a:lnTo>
                    <a:pt x="4102" y="1648"/>
                  </a:lnTo>
                  <a:lnTo>
                    <a:pt x="4102" y="1649"/>
                  </a:lnTo>
                  <a:lnTo>
                    <a:pt x="4103" y="1649"/>
                  </a:lnTo>
                  <a:lnTo>
                    <a:pt x="4103" y="1650"/>
                  </a:lnTo>
                  <a:lnTo>
                    <a:pt x="4104" y="1649"/>
                  </a:lnTo>
                  <a:lnTo>
                    <a:pt x="4104" y="1647"/>
                  </a:lnTo>
                  <a:lnTo>
                    <a:pt x="4105" y="1647"/>
                  </a:lnTo>
                  <a:lnTo>
                    <a:pt x="4105" y="1648"/>
                  </a:lnTo>
                  <a:lnTo>
                    <a:pt x="4106" y="1648"/>
                  </a:lnTo>
                  <a:lnTo>
                    <a:pt x="4106" y="1650"/>
                  </a:lnTo>
                  <a:lnTo>
                    <a:pt x="4107" y="1650"/>
                  </a:lnTo>
                  <a:lnTo>
                    <a:pt x="4108" y="1650"/>
                  </a:lnTo>
                  <a:lnTo>
                    <a:pt x="4108" y="1649"/>
                  </a:lnTo>
                  <a:lnTo>
                    <a:pt x="4109" y="1649"/>
                  </a:lnTo>
                  <a:lnTo>
                    <a:pt x="4110" y="1649"/>
                  </a:lnTo>
                  <a:lnTo>
                    <a:pt x="4110" y="1647"/>
                  </a:lnTo>
                  <a:lnTo>
                    <a:pt x="4111" y="1647"/>
                  </a:lnTo>
                  <a:lnTo>
                    <a:pt x="4111" y="1645"/>
                  </a:lnTo>
                  <a:lnTo>
                    <a:pt x="4111" y="1646"/>
                  </a:lnTo>
                  <a:lnTo>
                    <a:pt x="4112" y="1646"/>
                  </a:lnTo>
                  <a:lnTo>
                    <a:pt x="4112" y="1647"/>
                  </a:lnTo>
                  <a:lnTo>
                    <a:pt x="4112" y="1648"/>
                  </a:lnTo>
                  <a:lnTo>
                    <a:pt x="4113" y="1648"/>
                  </a:lnTo>
                  <a:lnTo>
                    <a:pt x="4114" y="1648"/>
                  </a:lnTo>
                  <a:lnTo>
                    <a:pt x="4114" y="1647"/>
                  </a:lnTo>
                  <a:lnTo>
                    <a:pt x="4114" y="1648"/>
                  </a:lnTo>
                  <a:lnTo>
                    <a:pt x="4115" y="1648"/>
                  </a:lnTo>
                  <a:lnTo>
                    <a:pt x="4115" y="1649"/>
                  </a:lnTo>
                  <a:lnTo>
                    <a:pt x="4116" y="1649"/>
                  </a:lnTo>
                  <a:lnTo>
                    <a:pt x="4117" y="1649"/>
                  </a:lnTo>
                  <a:lnTo>
                    <a:pt x="4118" y="1649"/>
                  </a:lnTo>
                  <a:lnTo>
                    <a:pt x="4118" y="1650"/>
                  </a:lnTo>
                  <a:lnTo>
                    <a:pt x="4118" y="1649"/>
                  </a:lnTo>
                  <a:lnTo>
                    <a:pt x="4119" y="1649"/>
                  </a:lnTo>
                  <a:lnTo>
                    <a:pt x="4119" y="1650"/>
                  </a:lnTo>
                  <a:lnTo>
                    <a:pt x="4120" y="1649"/>
                  </a:lnTo>
                  <a:lnTo>
                    <a:pt x="4120" y="1647"/>
                  </a:lnTo>
                  <a:lnTo>
                    <a:pt x="4121" y="1647"/>
                  </a:lnTo>
                  <a:lnTo>
                    <a:pt x="4121" y="1646"/>
                  </a:lnTo>
                  <a:lnTo>
                    <a:pt x="4121" y="1647"/>
                  </a:lnTo>
                  <a:lnTo>
                    <a:pt x="4122" y="1647"/>
                  </a:lnTo>
                  <a:lnTo>
                    <a:pt x="4122" y="1648"/>
                  </a:lnTo>
                  <a:lnTo>
                    <a:pt x="4123" y="1648"/>
                  </a:lnTo>
                  <a:lnTo>
                    <a:pt x="4123" y="1649"/>
                  </a:lnTo>
                  <a:lnTo>
                    <a:pt x="4124" y="1649"/>
                  </a:lnTo>
                  <a:lnTo>
                    <a:pt x="4125" y="1649"/>
                  </a:lnTo>
                  <a:lnTo>
                    <a:pt x="4125" y="1647"/>
                  </a:lnTo>
                  <a:lnTo>
                    <a:pt x="4126" y="1647"/>
                  </a:lnTo>
                  <a:lnTo>
                    <a:pt x="4126" y="1648"/>
                  </a:lnTo>
                  <a:lnTo>
                    <a:pt x="4127" y="1648"/>
                  </a:lnTo>
                  <a:lnTo>
                    <a:pt x="4128" y="1648"/>
                  </a:lnTo>
                  <a:lnTo>
                    <a:pt x="4128" y="1646"/>
                  </a:lnTo>
                  <a:lnTo>
                    <a:pt x="4129" y="1646"/>
                  </a:lnTo>
                  <a:lnTo>
                    <a:pt x="4129" y="1647"/>
                  </a:lnTo>
                  <a:lnTo>
                    <a:pt x="4130" y="1647"/>
                  </a:lnTo>
                  <a:lnTo>
                    <a:pt x="4130" y="1649"/>
                  </a:lnTo>
                  <a:lnTo>
                    <a:pt x="4131" y="1649"/>
                  </a:lnTo>
                  <a:lnTo>
                    <a:pt x="4131" y="1650"/>
                  </a:lnTo>
                  <a:lnTo>
                    <a:pt x="4131" y="1649"/>
                  </a:lnTo>
                  <a:lnTo>
                    <a:pt x="4132" y="1649"/>
                  </a:lnTo>
                  <a:lnTo>
                    <a:pt x="4132" y="1650"/>
                  </a:lnTo>
                  <a:lnTo>
                    <a:pt x="4133" y="1649"/>
                  </a:lnTo>
                  <a:lnTo>
                    <a:pt x="4134" y="1649"/>
                  </a:lnTo>
                  <a:lnTo>
                    <a:pt x="4134" y="1648"/>
                  </a:lnTo>
                  <a:lnTo>
                    <a:pt x="4134" y="1649"/>
                  </a:lnTo>
                  <a:lnTo>
                    <a:pt x="4135" y="1649"/>
                  </a:lnTo>
                  <a:lnTo>
                    <a:pt x="4136" y="1649"/>
                  </a:lnTo>
                  <a:lnTo>
                    <a:pt x="4137" y="1649"/>
                  </a:lnTo>
                  <a:lnTo>
                    <a:pt x="4137" y="1648"/>
                  </a:lnTo>
                  <a:lnTo>
                    <a:pt x="4138" y="1648"/>
                  </a:lnTo>
                  <a:lnTo>
                    <a:pt x="4139" y="1648"/>
                  </a:lnTo>
                  <a:lnTo>
                    <a:pt x="4139" y="1649"/>
                  </a:lnTo>
                  <a:lnTo>
                    <a:pt x="4140" y="1649"/>
                  </a:lnTo>
                  <a:lnTo>
                    <a:pt x="4141" y="1649"/>
                  </a:lnTo>
                  <a:lnTo>
                    <a:pt x="4142" y="1649"/>
                  </a:lnTo>
                  <a:lnTo>
                    <a:pt x="4142" y="1650"/>
                  </a:lnTo>
                  <a:lnTo>
                    <a:pt x="4143" y="1650"/>
                  </a:lnTo>
                  <a:lnTo>
                    <a:pt x="4144" y="1650"/>
                  </a:lnTo>
                  <a:lnTo>
                    <a:pt x="4144" y="1649"/>
                  </a:lnTo>
                  <a:lnTo>
                    <a:pt x="4145" y="1649"/>
                  </a:lnTo>
                  <a:lnTo>
                    <a:pt x="4146" y="1649"/>
                  </a:lnTo>
                  <a:lnTo>
                    <a:pt x="4146" y="1650"/>
                  </a:lnTo>
                  <a:lnTo>
                    <a:pt x="4146" y="1651"/>
                  </a:lnTo>
                  <a:lnTo>
                    <a:pt x="4147" y="1651"/>
                  </a:lnTo>
                  <a:lnTo>
                    <a:pt x="4147" y="1652"/>
                  </a:lnTo>
                  <a:lnTo>
                    <a:pt x="4147" y="1651"/>
                  </a:lnTo>
                  <a:lnTo>
                    <a:pt x="4148" y="1651"/>
                  </a:lnTo>
                  <a:lnTo>
                    <a:pt x="4148" y="1652"/>
                  </a:lnTo>
                  <a:lnTo>
                    <a:pt x="4149" y="1651"/>
                  </a:lnTo>
                  <a:lnTo>
                    <a:pt x="4149" y="1650"/>
                  </a:lnTo>
                  <a:lnTo>
                    <a:pt x="4150" y="1650"/>
                  </a:lnTo>
                  <a:lnTo>
                    <a:pt x="4150" y="1648"/>
                  </a:lnTo>
                  <a:lnTo>
                    <a:pt x="4151" y="1648"/>
                  </a:lnTo>
                  <a:lnTo>
                    <a:pt x="4151" y="1647"/>
                  </a:lnTo>
                  <a:lnTo>
                    <a:pt x="4152" y="1647"/>
                  </a:lnTo>
                  <a:lnTo>
                    <a:pt x="4152" y="1648"/>
                  </a:lnTo>
                  <a:lnTo>
                    <a:pt x="4153" y="1648"/>
                  </a:lnTo>
                  <a:lnTo>
                    <a:pt x="4153" y="1649"/>
                  </a:lnTo>
                  <a:lnTo>
                    <a:pt x="4153" y="1650"/>
                  </a:lnTo>
                  <a:lnTo>
                    <a:pt x="4154" y="1650"/>
                  </a:lnTo>
                  <a:lnTo>
                    <a:pt x="4155" y="1650"/>
                  </a:lnTo>
                  <a:lnTo>
                    <a:pt x="4155" y="1648"/>
                  </a:lnTo>
                  <a:lnTo>
                    <a:pt x="4156" y="1648"/>
                  </a:lnTo>
                  <a:lnTo>
                    <a:pt x="4156" y="1647"/>
                  </a:lnTo>
                  <a:lnTo>
                    <a:pt x="4156" y="1648"/>
                  </a:lnTo>
                  <a:lnTo>
                    <a:pt x="4157" y="1648"/>
                  </a:lnTo>
                  <a:lnTo>
                    <a:pt x="4157" y="1649"/>
                  </a:lnTo>
                  <a:lnTo>
                    <a:pt x="4158" y="1649"/>
                  </a:lnTo>
                  <a:lnTo>
                    <a:pt x="4158" y="1650"/>
                  </a:lnTo>
                  <a:lnTo>
                    <a:pt x="4159" y="1650"/>
                  </a:lnTo>
                  <a:lnTo>
                    <a:pt x="4160" y="1650"/>
                  </a:lnTo>
                  <a:lnTo>
                    <a:pt x="4161" y="1650"/>
                  </a:lnTo>
                  <a:lnTo>
                    <a:pt x="4162" y="1650"/>
                  </a:lnTo>
                  <a:lnTo>
                    <a:pt x="4162" y="1649"/>
                  </a:lnTo>
                  <a:lnTo>
                    <a:pt x="4163" y="1649"/>
                  </a:lnTo>
                  <a:lnTo>
                    <a:pt x="4163" y="1648"/>
                  </a:lnTo>
                  <a:lnTo>
                    <a:pt x="4164" y="1648"/>
                  </a:lnTo>
                  <a:lnTo>
                    <a:pt x="4164" y="1647"/>
                  </a:lnTo>
                  <a:lnTo>
                    <a:pt x="4165" y="1647"/>
                  </a:lnTo>
                  <a:lnTo>
                    <a:pt x="4165" y="1648"/>
                  </a:lnTo>
                  <a:lnTo>
                    <a:pt x="4166" y="1648"/>
                  </a:lnTo>
                  <a:lnTo>
                    <a:pt x="4166" y="1649"/>
                  </a:lnTo>
                  <a:lnTo>
                    <a:pt x="4166" y="1648"/>
                  </a:lnTo>
                  <a:lnTo>
                    <a:pt x="4167" y="1648"/>
                  </a:lnTo>
                  <a:lnTo>
                    <a:pt x="4167" y="1649"/>
                  </a:lnTo>
                  <a:lnTo>
                    <a:pt x="4168" y="1649"/>
                  </a:lnTo>
                  <a:lnTo>
                    <a:pt x="4168" y="1650"/>
                  </a:lnTo>
                  <a:lnTo>
                    <a:pt x="4169" y="1650"/>
                  </a:lnTo>
                  <a:lnTo>
                    <a:pt x="4170" y="1650"/>
                  </a:lnTo>
                  <a:lnTo>
                    <a:pt x="4170" y="1648"/>
                  </a:lnTo>
                  <a:lnTo>
                    <a:pt x="4171" y="1648"/>
                  </a:lnTo>
                  <a:lnTo>
                    <a:pt x="4171" y="1647"/>
                  </a:lnTo>
                  <a:lnTo>
                    <a:pt x="4171" y="1648"/>
                  </a:lnTo>
                  <a:lnTo>
                    <a:pt x="4172" y="1648"/>
                  </a:lnTo>
                  <a:lnTo>
                    <a:pt x="4172" y="1650"/>
                  </a:lnTo>
                  <a:lnTo>
                    <a:pt x="4173" y="1650"/>
                  </a:lnTo>
                  <a:lnTo>
                    <a:pt x="4173" y="1651"/>
                  </a:lnTo>
                  <a:lnTo>
                    <a:pt x="4174" y="1651"/>
                  </a:lnTo>
                  <a:lnTo>
                    <a:pt x="4175" y="1651"/>
                  </a:lnTo>
                  <a:lnTo>
                    <a:pt x="4175" y="1650"/>
                  </a:lnTo>
                  <a:lnTo>
                    <a:pt x="4176" y="1650"/>
                  </a:lnTo>
                  <a:lnTo>
                    <a:pt x="4177" y="1650"/>
                  </a:lnTo>
                  <a:lnTo>
                    <a:pt x="4178" y="1650"/>
                  </a:lnTo>
                  <a:lnTo>
                    <a:pt x="4179" y="1650"/>
                  </a:lnTo>
                  <a:lnTo>
                    <a:pt x="4179" y="1649"/>
                  </a:lnTo>
                  <a:lnTo>
                    <a:pt x="4180" y="1649"/>
                  </a:lnTo>
                  <a:lnTo>
                    <a:pt x="4180" y="1648"/>
                  </a:lnTo>
                  <a:lnTo>
                    <a:pt x="4181" y="1648"/>
                  </a:lnTo>
                  <a:lnTo>
                    <a:pt x="4181" y="1647"/>
                  </a:lnTo>
                  <a:lnTo>
                    <a:pt x="4182" y="1647"/>
                  </a:lnTo>
                  <a:lnTo>
                    <a:pt x="4182" y="1646"/>
                  </a:lnTo>
                  <a:lnTo>
                    <a:pt x="4182" y="1648"/>
                  </a:lnTo>
                  <a:lnTo>
                    <a:pt x="4183" y="1648"/>
                  </a:lnTo>
                  <a:lnTo>
                    <a:pt x="4183" y="1650"/>
                  </a:lnTo>
                  <a:lnTo>
                    <a:pt x="4184" y="1650"/>
                  </a:lnTo>
                  <a:lnTo>
                    <a:pt x="4184" y="1651"/>
                  </a:lnTo>
                  <a:lnTo>
                    <a:pt x="4185" y="1650"/>
                  </a:lnTo>
                  <a:lnTo>
                    <a:pt x="4185" y="1649"/>
                  </a:lnTo>
                  <a:lnTo>
                    <a:pt x="4186" y="1649"/>
                  </a:lnTo>
                  <a:lnTo>
                    <a:pt x="4186" y="1648"/>
                  </a:lnTo>
                  <a:lnTo>
                    <a:pt x="4187" y="1648"/>
                  </a:lnTo>
                  <a:lnTo>
                    <a:pt x="4187" y="1647"/>
                  </a:lnTo>
                  <a:lnTo>
                    <a:pt x="4188" y="1647"/>
                  </a:lnTo>
                  <a:lnTo>
                    <a:pt x="4188" y="1646"/>
                  </a:lnTo>
                  <a:lnTo>
                    <a:pt x="4189" y="1646"/>
                  </a:lnTo>
                  <a:lnTo>
                    <a:pt x="4189" y="1647"/>
                  </a:lnTo>
                  <a:lnTo>
                    <a:pt x="4189" y="1648"/>
                  </a:lnTo>
                  <a:lnTo>
                    <a:pt x="4190" y="1648"/>
                  </a:lnTo>
                  <a:lnTo>
                    <a:pt x="4190" y="1649"/>
                  </a:lnTo>
                  <a:lnTo>
                    <a:pt x="4191" y="1649"/>
                  </a:lnTo>
                  <a:lnTo>
                    <a:pt x="4192" y="1649"/>
                  </a:lnTo>
                  <a:lnTo>
                    <a:pt x="4192" y="1650"/>
                  </a:lnTo>
                  <a:lnTo>
                    <a:pt x="4193" y="1650"/>
                  </a:lnTo>
                  <a:lnTo>
                    <a:pt x="4194" y="1650"/>
                  </a:lnTo>
                  <a:lnTo>
                    <a:pt x="4194" y="1649"/>
                  </a:lnTo>
                  <a:lnTo>
                    <a:pt x="4195" y="1649"/>
                  </a:lnTo>
                  <a:lnTo>
                    <a:pt x="4195" y="1648"/>
                  </a:lnTo>
                  <a:lnTo>
                    <a:pt x="4196" y="1648"/>
                  </a:lnTo>
                  <a:lnTo>
                    <a:pt x="4196" y="1646"/>
                  </a:lnTo>
                  <a:lnTo>
                    <a:pt x="4197" y="1646"/>
                  </a:lnTo>
                  <a:lnTo>
                    <a:pt x="4198" y="1646"/>
                  </a:lnTo>
                  <a:lnTo>
                    <a:pt x="4198" y="1648"/>
                  </a:lnTo>
                  <a:lnTo>
                    <a:pt x="4198" y="1649"/>
                  </a:lnTo>
                  <a:lnTo>
                    <a:pt x="4199" y="1649"/>
                  </a:lnTo>
                  <a:lnTo>
                    <a:pt x="4199" y="1650"/>
                  </a:lnTo>
                  <a:lnTo>
                    <a:pt x="4199" y="1649"/>
                  </a:lnTo>
                  <a:lnTo>
                    <a:pt x="4200" y="1649"/>
                  </a:lnTo>
                  <a:lnTo>
                    <a:pt x="4200" y="1650"/>
                  </a:lnTo>
                  <a:lnTo>
                    <a:pt x="4201" y="1649"/>
                  </a:lnTo>
                  <a:lnTo>
                    <a:pt x="4201" y="1648"/>
                  </a:lnTo>
                  <a:lnTo>
                    <a:pt x="4202" y="1648"/>
                  </a:lnTo>
                  <a:lnTo>
                    <a:pt x="4202" y="1650"/>
                  </a:lnTo>
                  <a:lnTo>
                    <a:pt x="4202" y="1649"/>
                  </a:lnTo>
                  <a:lnTo>
                    <a:pt x="4203" y="1649"/>
                  </a:lnTo>
                  <a:lnTo>
                    <a:pt x="4203" y="1650"/>
                  </a:lnTo>
                  <a:lnTo>
                    <a:pt x="4204" y="1649"/>
                  </a:lnTo>
                  <a:lnTo>
                    <a:pt x="4204" y="1648"/>
                  </a:lnTo>
                  <a:lnTo>
                    <a:pt x="4205" y="1648"/>
                  </a:lnTo>
                  <a:lnTo>
                    <a:pt x="4205" y="1649"/>
                  </a:lnTo>
                  <a:lnTo>
                    <a:pt x="4206" y="1649"/>
                  </a:lnTo>
                  <a:lnTo>
                    <a:pt x="4206" y="1650"/>
                  </a:lnTo>
                  <a:lnTo>
                    <a:pt x="4207" y="1650"/>
                  </a:lnTo>
                  <a:lnTo>
                    <a:pt x="4208" y="1650"/>
                  </a:lnTo>
                  <a:lnTo>
                    <a:pt x="4208" y="1649"/>
                  </a:lnTo>
                  <a:lnTo>
                    <a:pt x="4209" y="1649"/>
                  </a:lnTo>
                  <a:lnTo>
                    <a:pt x="4209" y="1650"/>
                  </a:lnTo>
                  <a:lnTo>
                    <a:pt x="4210" y="1650"/>
                  </a:lnTo>
                  <a:lnTo>
                    <a:pt x="4210" y="1651"/>
                  </a:lnTo>
                  <a:lnTo>
                    <a:pt x="4211" y="1651"/>
                  </a:lnTo>
                  <a:lnTo>
                    <a:pt x="4212" y="1651"/>
                  </a:lnTo>
                  <a:lnTo>
                    <a:pt x="4212" y="1650"/>
                  </a:lnTo>
                  <a:lnTo>
                    <a:pt x="4213" y="1650"/>
                  </a:lnTo>
                  <a:lnTo>
                    <a:pt x="4213" y="1649"/>
                  </a:lnTo>
                  <a:lnTo>
                    <a:pt x="4214" y="1649"/>
                  </a:lnTo>
                  <a:lnTo>
                    <a:pt x="4214" y="1648"/>
                  </a:lnTo>
                  <a:lnTo>
                    <a:pt x="4215" y="1648"/>
                  </a:lnTo>
                  <a:lnTo>
                    <a:pt x="4216" y="1648"/>
                  </a:lnTo>
                  <a:lnTo>
                    <a:pt x="4216" y="1650"/>
                  </a:lnTo>
                  <a:lnTo>
                    <a:pt x="4216" y="1651"/>
                  </a:lnTo>
                  <a:lnTo>
                    <a:pt x="4217" y="1651"/>
                  </a:lnTo>
                  <a:lnTo>
                    <a:pt x="4218" y="1651"/>
                  </a:lnTo>
                  <a:lnTo>
                    <a:pt x="4218" y="1650"/>
                  </a:lnTo>
                  <a:lnTo>
                    <a:pt x="4219" y="1650"/>
                  </a:lnTo>
                  <a:lnTo>
                    <a:pt x="4219" y="1648"/>
                  </a:lnTo>
                  <a:lnTo>
                    <a:pt x="4220" y="1648"/>
                  </a:lnTo>
                  <a:lnTo>
                    <a:pt x="4220" y="1647"/>
                  </a:lnTo>
                  <a:lnTo>
                    <a:pt x="4221" y="1647"/>
                  </a:lnTo>
                  <a:lnTo>
                    <a:pt x="4221" y="1649"/>
                  </a:lnTo>
                  <a:lnTo>
                    <a:pt x="4222" y="1649"/>
                  </a:lnTo>
                  <a:lnTo>
                    <a:pt x="4223" y="1649"/>
                  </a:lnTo>
                  <a:lnTo>
                    <a:pt x="4223" y="1648"/>
                  </a:lnTo>
                  <a:lnTo>
                    <a:pt x="4224" y="1648"/>
                  </a:lnTo>
                  <a:lnTo>
                    <a:pt x="4225" y="1648"/>
                  </a:lnTo>
                  <a:lnTo>
                    <a:pt x="4225" y="1646"/>
                  </a:lnTo>
                  <a:lnTo>
                    <a:pt x="4226" y="1646"/>
                  </a:lnTo>
                  <a:lnTo>
                    <a:pt x="4226" y="1647"/>
                  </a:lnTo>
                  <a:lnTo>
                    <a:pt x="4227" y="1647"/>
                  </a:lnTo>
                  <a:lnTo>
                    <a:pt x="4227" y="1648"/>
                  </a:lnTo>
                  <a:lnTo>
                    <a:pt x="4228" y="1648"/>
                  </a:lnTo>
                  <a:lnTo>
                    <a:pt x="4228" y="1649"/>
                  </a:lnTo>
                  <a:lnTo>
                    <a:pt x="4229" y="1649"/>
                  </a:lnTo>
                  <a:lnTo>
                    <a:pt x="4230" y="1649"/>
                  </a:lnTo>
                  <a:lnTo>
                    <a:pt x="4230" y="1650"/>
                  </a:lnTo>
                  <a:lnTo>
                    <a:pt x="4231" y="1649"/>
                  </a:lnTo>
                  <a:lnTo>
                    <a:pt x="4231" y="1648"/>
                  </a:lnTo>
                  <a:lnTo>
                    <a:pt x="4232" y="1648"/>
                  </a:lnTo>
                  <a:lnTo>
                    <a:pt x="4232" y="1646"/>
                  </a:lnTo>
                  <a:lnTo>
                    <a:pt x="4233" y="1646"/>
                  </a:lnTo>
                  <a:lnTo>
                    <a:pt x="4233" y="1647"/>
                  </a:lnTo>
                  <a:lnTo>
                    <a:pt x="4233" y="1648"/>
                  </a:lnTo>
                  <a:lnTo>
                    <a:pt x="4234" y="1648"/>
                  </a:lnTo>
                  <a:lnTo>
                    <a:pt x="4234" y="1650"/>
                  </a:lnTo>
                  <a:lnTo>
                    <a:pt x="4234" y="1649"/>
                  </a:lnTo>
                  <a:lnTo>
                    <a:pt x="4235" y="1649"/>
                  </a:lnTo>
                  <a:lnTo>
                    <a:pt x="4236" y="1649"/>
                  </a:lnTo>
                  <a:lnTo>
                    <a:pt x="4236" y="1648"/>
                  </a:lnTo>
                  <a:lnTo>
                    <a:pt x="4237" y="1648"/>
                  </a:lnTo>
                  <a:lnTo>
                    <a:pt x="4237" y="1649"/>
                  </a:lnTo>
                  <a:lnTo>
                    <a:pt x="4237" y="1648"/>
                  </a:lnTo>
                  <a:lnTo>
                    <a:pt x="4238" y="1648"/>
                  </a:lnTo>
                  <a:lnTo>
                    <a:pt x="4238" y="1649"/>
                  </a:lnTo>
                  <a:lnTo>
                    <a:pt x="4239" y="1648"/>
                  </a:lnTo>
                  <a:lnTo>
                    <a:pt x="4239" y="1647"/>
                  </a:lnTo>
                  <a:lnTo>
                    <a:pt x="4239" y="1648"/>
                  </a:lnTo>
                  <a:lnTo>
                    <a:pt x="4240" y="1648"/>
                  </a:lnTo>
                  <a:lnTo>
                    <a:pt x="4240" y="1649"/>
                  </a:lnTo>
                  <a:lnTo>
                    <a:pt x="4241" y="1649"/>
                  </a:lnTo>
                  <a:lnTo>
                    <a:pt x="4241" y="1650"/>
                  </a:lnTo>
                  <a:lnTo>
                    <a:pt x="4242" y="1649"/>
                  </a:lnTo>
                  <a:lnTo>
                    <a:pt x="4243" y="1649"/>
                  </a:lnTo>
                  <a:lnTo>
                    <a:pt x="4243" y="1650"/>
                  </a:lnTo>
                  <a:lnTo>
                    <a:pt x="4244" y="1650"/>
                  </a:lnTo>
                  <a:lnTo>
                    <a:pt x="4245" y="1650"/>
                  </a:lnTo>
                  <a:lnTo>
                    <a:pt x="4245" y="1649"/>
                  </a:lnTo>
                  <a:lnTo>
                    <a:pt x="4246" y="1649"/>
                  </a:lnTo>
                  <a:lnTo>
                    <a:pt x="4246" y="1650"/>
                  </a:lnTo>
                  <a:lnTo>
                    <a:pt x="4247" y="1650"/>
                  </a:lnTo>
                  <a:lnTo>
                    <a:pt x="4248" y="1650"/>
                  </a:lnTo>
                  <a:lnTo>
                    <a:pt x="4248" y="1648"/>
                  </a:lnTo>
                  <a:lnTo>
                    <a:pt x="4249" y="1648"/>
                  </a:lnTo>
                  <a:lnTo>
                    <a:pt x="4250" y="1648"/>
                  </a:lnTo>
                  <a:lnTo>
                    <a:pt x="4250" y="1649"/>
                  </a:lnTo>
                  <a:lnTo>
                    <a:pt x="4251" y="1649"/>
                  </a:lnTo>
                  <a:lnTo>
                    <a:pt x="4251" y="1650"/>
                  </a:lnTo>
                  <a:lnTo>
                    <a:pt x="4251" y="1649"/>
                  </a:lnTo>
                  <a:lnTo>
                    <a:pt x="4252" y="1649"/>
                  </a:lnTo>
                  <a:lnTo>
                    <a:pt x="4252" y="1650"/>
                  </a:lnTo>
                  <a:lnTo>
                    <a:pt x="4253" y="1649"/>
                  </a:lnTo>
                  <a:lnTo>
                    <a:pt x="4253" y="1647"/>
                  </a:lnTo>
                  <a:lnTo>
                    <a:pt x="4254" y="1647"/>
                  </a:lnTo>
                  <a:lnTo>
                    <a:pt x="4254" y="1646"/>
                  </a:lnTo>
                  <a:lnTo>
                    <a:pt x="4255" y="1646"/>
                  </a:lnTo>
                  <a:lnTo>
                    <a:pt x="4255" y="1648"/>
                  </a:lnTo>
                  <a:lnTo>
                    <a:pt x="4255" y="1649"/>
                  </a:lnTo>
                  <a:lnTo>
                    <a:pt x="4256" y="1649"/>
                  </a:lnTo>
                  <a:lnTo>
                    <a:pt x="4256" y="1650"/>
                  </a:lnTo>
                  <a:lnTo>
                    <a:pt x="4257" y="1650"/>
                  </a:lnTo>
                  <a:lnTo>
                    <a:pt x="4258" y="1650"/>
                  </a:lnTo>
                  <a:lnTo>
                    <a:pt x="4258" y="1649"/>
                  </a:lnTo>
                  <a:lnTo>
                    <a:pt x="4259" y="1649"/>
                  </a:lnTo>
                  <a:lnTo>
                    <a:pt x="4259" y="1648"/>
                  </a:lnTo>
                  <a:lnTo>
                    <a:pt x="4260" y="1648"/>
                  </a:lnTo>
                  <a:lnTo>
                    <a:pt x="4260" y="1647"/>
                  </a:lnTo>
                  <a:lnTo>
                    <a:pt x="4260" y="1649"/>
                  </a:lnTo>
                  <a:lnTo>
                    <a:pt x="4261" y="1649"/>
                  </a:lnTo>
                  <a:lnTo>
                    <a:pt x="4261" y="1651"/>
                  </a:lnTo>
                  <a:lnTo>
                    <a:pt x="4261" y="1650"/>
                  </a:lnTo>
                  <a:lnTo>
                    <a:pt x="4262" y="1650"/>
                  </a:lnTo>
                  <a:lnTo>
                    <a:pt x="4262" y="1651"/>
                  </a:lnTo>
                  <a:lnTo>
                    <a:pt x="4263" y="1650"/>
                  </a:lnTo>
                  <a:lnTo>
                    <a:pt x="4263" y="1648"/>
                  </a:lnTo>
                  <a:lnTo>
                    <a:pt x="4264" y="1648"/>
                  </a:lnTo>
                  <a:lnTo>
                    <a:pt x="4264" y="1649"/>
                  </a:lnTo>
                  <a:lnTo>
                    <a:pt x="4265" y="1649"/>
                  </a:lnTo>
                  <a:lnTo>
                    <a:pt x="4265" y="1650"/>
                  </a:lnTo>
                  <a:lnTo>
                    <a:pt x="4266" y="1650"/>
                  </a:lnTo>
                  <a:lnTo>
                    <a:pt x="4266" y="1651"/>
                  </a:lnTo>
                  <a:lnTo>
                    <a:pt x="4267" y="1651"/>
                  </a:lnTo>
                  <a:lnTo>
                    <a:pt x="4268" y="1651"/>
                  </a:lnTo>
                  <a:lnTo>
                    <a:pt x="4268" y="1650"/>
                  </a:lnTo>
                  <a:lnTo>
                    <a:pt x="4269" y="1650"/>
                  </a:lnTo>
                  <a:lnTo>
                    <a:pt x="4269" y="1649"/>
                  </a:lnTo>
                  <a:lnTo>
                    <a:pt x="4270" y="1649"/>
                  </a:lnTo>
                  <a:lnTo>
                    <a:pt x="4271" y="1649"/>
                  </a:lnTo>
                  <a:lnTo>
                    <a:pt x="4271" y="1650"/>
                  </a:lnTo>
                  <a:lnTo>
                    <a:pt x="4272" y="1650"/>
                  </a:lnTo>
                  <a:lnTo>
                    <a:pt x="4273" y="1650"/>
                  </a:lnTo>
                  <a:lnTo>
                    <a:pt x="4273" y="1649"/>
                  </a:lnTo>
                  <a:lnTo>
                    <a:pt x="4274" y="1649"/>
                  </a:lnTo>
                  <a:lnTo>
                    <a:pt x="4274" y="1648"/>
                  </a:lnTo>
                  <a:lnTo>
                    <a:pt x="4275" y="1648"/>
                  </a:lnTo>
                  <a:lnTo>
                    <a:pt x="4276" y="1648"/>
                  </a:lnTo>
                  <a:lnTo>
                    <a:pt x="4276" y="1647"/>
                  </a:lnTo>
                  <a:lnTo>
                    <a:pt x="4277" y="1647"/>
                  </a:lnTo>
                  <a:lnTo>
                    <a:pt x="4277" y="1649"/>
                  </a:lnTo>
                  <a:lnTo>
                    <a:pt x="4277" y="1650"/>
                  </a:lnTo>
                  <a:lnTo>
                    <a:pt x="4278" y="1650"/>
                  </a:lnTo>
                  <a:lnTo>
                    <a:pt x="4278" y="1651"/>
                  </a:lnTo>
                  <a:lnTo>
                    <a:pt x="4278" y="1650"/>
                  </a:lnTo>
                  <a:lnTo>
                    <a:pt x="4279" y="1650"/>
                  </a:lnTo>
                  <a:lnTo>
                    <a:pt x="4279" y="1651"/>
                  </a:lnTo>
                  <a:lnTo>
                    <a:pt x="4280" y="1650"/>
                  </a:lnTo>
                  <a:lnTo>
                    <a:pt x="4280" y="1648"/>
                  </a:lnTo>
                  <a:lnTo>
                    <a:pt x="4281" y="1648"/>
                  </a:lnTo>
                  <a:lnTo>
                    <a:pt x="4282" y="1648"/>
                  </a:lnTo>
                  <a:lnTo>
                    <a:pt x="4282" y="1650"/>
                  </a:lnTo>
                  <a:lnTo>
                    <a:pt x="4283" y="1650"/>
                  </a:lnTo>
                  <a:lnTo>
                    <a:pt x="4283" y="1651"/>
                  </a:lnTo>
                  <a:lnTo>
                    <a:pt x="4283" y="1650"/>
                  </a:lnTo>
                  <a:lnTo>
                    <a:pt x="4284" y="1650"/>
                  </a:lnTo>
                  <a:lnTo>
                    <a:pt x="4284" y="1651"/>
                  </a:lnTo>
                  <a:lnTo>
                    <a:pt x="4285" y="1650"/>
                  </a:lnTo>
                  <a:lnTo>
                    <a:pt x="4286" y="1650"/>
                  </a:lnTo>
                  <a:lnTo>
                    <a:pt x="4286" y="1646"/>
                  </a:lnTo>
                  <a:lnTo>
                    <a:pt x="4287" y="1646"/>
                  </a:lnTo>
                  <a:lnTo>
                    <a:pt x="4287" y="1645"/>
                  </a:lnTo>
                  <a:lnTo>
                    <a:pt x="4287" y="1646"/>
                  </a:lnTo>
                  <a:lnTo>
                    <a:pt x="4288" y="1646"/>
                  </a:lnTo>
                  <a:lnTo>
                    <a:pt x="4288" y="1648"/>
                  </a:lnTo>
                  <a:lnTo>
                    <a:pt x="4288" y="1649"/>
                  </a:lnTo>
                  <a:lnTo>
                    <a:pt x="4289" y="1649"/>
                  </a:lnTo>
                  <a:lnTo>
                    <a:pt x="4289" y="1651"/>
                  </a:lnTo>
                  <a:lnTo>
                    <a:pt x="4289" y="1650"/>
                  </a:lnTo>
                  <a:lnTo>
                    <a:pt x="4290" y="1650"/>
                  </a:lnTo>
                  <a:lnTo>
                    <a:pt x="4290" y="1651"/>
                  </a:lnTo>
                  <a:lnTo>
                    <a:pt x="4291" y="1650"/>
                  </a:lnTo>
                  <a:lnTo>
                    <a:pt x="4291" y="1648"/>
                  </a:lnTo>
                  <a:lnTo>
                    <a:pt x="4292" y="1648"/>
                  </a:lnTo>
                  <a:lnTo>
                    <a:pt x="4292" y="1647"/>
                  </a:lnTo>
                  <a:lnTo>
                    <a:pt x="4293" y="1647"/>
                  </a:lnTo>
                  <a:lnTo>
                    <a:pt x="4294" y="1647"/>
                  </a:lnTo>
                  <a:lnTo>
                    <a:pt x="4294" y="1650"/>
                  </a:lnTo>
                  <a:lnTo>
                    <a:pt x="4295" y="1650"/>
                  </a:lnTo>
                  <a:lnTo>
                    <a:pt x="4295" y="1651"/>
                  </a:lnTo>
                  <a:lnTo>
                    <a:pt x="4295" y="1650"/>
                  </a:lnTo>
                  <a:lnTo>
                    <a:pt x="4296" y="1650"/>
                  </a:lnTo>
                  <a:lnTo>
                    <a:pt x="4296" y="1651"/>
                  </a:lnTo>
                  <a:lnTo>
                    <a:pt x="4297" y="1650"/>
                  </a:lnTo>
                  <a:lnTo>
                    <a:pt x="4297" y="1648"/>
                  </a:lnTo>
                  <a:lnTo>
                    <a:pt x="4298" y="1648"/>
                  </a:lnTo>
                  <a:lnTo>
                    <a:pt x="4298" y="1647"/>
                  </a:lnTo>
                  <a:lnTo>
                    <a:pt x="4298" y="1648"/>
                  </a:lnTo>
                  <a:lnTo>
                    <a:pt x="4299" y="1648"/>
                  </a:lnTo>
                  <a:lnTo>
                    <a:pt x="4299" y="1650"/>
                  </a:lnTo>
                  <a:lnTo>
                    <a:pt x="4300" y="1650"/>
                  </a:lnTo>
                  <a:lnTo>
                    <a:pt x="4301" y="1650"/>
                  </a:lnTo>
                  <a:lnTo>
                    <a:pt x="4301" y="1649"/>
                  </a:lnTo>
                  <a:lnTo>
                    <a:pt x="4302" y="1649"/>
                  </a:lnTo>
                  <a:lnTo>
                    <a:pt x="4303" y="1649"/>
                  </a:lnTo>
                  <a:lnTo>
                    <a:pt x="4303" y="1648"/>
                  </a:lnTo>
                  <a:lnTo>
                    <a:pt x="4304" y="1648"/>
                  </a:lnTo>
                  <a:lnTo>
                    <a:pt x="4304" y="1647"/>
                  </a:lnTo>
                  <a:lnTo>
                    <a:pt x="4305" y="1647"/>
                  </a:lnTo>
                  <a:lnTo>
                    <a:pt x="4306" y="1647"/>
                  </a:lnTo>
                  <a:lnTo>
                    <a:pt x="4306" y="1648"/>
                  </a:lnTo>
                  <a:lnTo>
                    <a:pt x="4307" y="1648"/>
                  </a:lnTo>
                  <a:lnTo>
                    <a:pt x="4307" y="1649"/>
                  </a:lnTo>
                  <a:lnTo>
                    <a:pt x="4308" y="1649"/>
                  </a:lnTo>
                  <a:lnTo>
                    <a:pt x="4308" y="1650"/>
                  </a:lnTo>
                  <a:lnTo>
                    <a:pt x="4309" y="1650"/>
                  </a:lnTo>
                  <a:lnTo>
                    <a:pt x="4310" y="1650"/>
                  </a:lnTo>
                  <a:lnTo>
                    <a:pt x="4310" y="1649"/>
                  </a:lnTo>
                  <a:lnTo>
                    <a:pt x="4311" y="1649"/>
                  </a:lnTo>
                  <a:lnTo>
                    <a:pt x="4311" y="1647"/>
                  </a:lnTo>
                  <a:lnTo>
                    <a:pt x="4312" y="1647"/>
                  </a:lnTo>
                  <a:lnTo>
                    <a:pt x="4313" y="1647"/>
                  </a:lnTo>
                  <a:lnTo>
                    <a:pt x="4313" y="1645"/>
                  </a:lnTo>
                  <a:lnTo>
                    <a:pt x="4314" y="1645"/>
                  </a:lnTo>
                  <a:lnTo>
                    <a:pt x="4314" y="1647"/>
                  </a:lnTo>
                  <a:lnTo>
                    <a:pt x="4314" y="1648"/>
                  </a:lnTo>
                  <a:lnTo>
                    <a:pt x="4315" y="1648"/>
                  </a:lnTo>
                  <a:lnTo>
                    <a:pt x="4315" y="1649"/>
                  </a:lnTo>
                  <a:lnTo>
                    <a:pt x="4316" y="1649"/>
                  </a:lnTo>
                  <a:lnTo>
                    <a:pt x="4316" y="1650"/>
                  </a:lnTo>
                  <a:lnTo>
                    <a:pt x="4317" y="1649"/>
                  </a:lnTo>
                  <a:lnTo>
                    <a:pt x="4317" y="1648"/>
                  </a:lnTo>
                  <a:lnTo>
                    <a:pt x="4318" y="1648"/>
                  </a:lnTo>
                  <a:lnTo>
                    <a:pt x="4318" y="1649"/>
                  </a:lnTo>
                  <a:lnTo>
                    <a:pt x="4319" y="1649"/>
                  </a:lnTo>
                  <a:lnTo>
                    <a:pt x="4320" y="1649"/>
                  </a:lnTo>
                  <a:lnTo>
                    <a:pt x="4321" y="1649"/>
                  </a:lnTo>
                  <a:lnTo>
                    <a:pt x="4322" y="1649"/>
                  </a:lnTo>
                  <a:lnTo>
                    <a:pt x="4322" y="1648"/>
                  </a:lnTo>
                  <a:lnTo>
                    <a:pt x="4323" y="1648"/>
                  </a:lnTo>
                  <a:lnTo>
                    <a:pt x="4323" y="1649"/>
                  </a:lnTo>
                  <a:lnTo>
                    <a:pt x="4324" y="1649"/>
                  </a:lnTo>
                  <a:lnTo>
                    <a:pt x="4325" y="1649"/>
                  </a:lnTo>
                  <a:lnTo>
                    <a:pt x="4326" y="1649"/>
                  </a:lnTo>
                  <a:lnTo>
                    <a:pt x="4326" y="1650"/>
                  </a:lnTo>
                  <a:lnTo>
                    <a:pt x="4327" y="1650"/>
                  </a:lnTo>
                  <a:lnTo>
                    <a:pt x="4327" y="1651"/>
                  </a:lnTo>
                  <a:lnTo>
                    <a:pt x="4327" y="1650"/>
                  </a:lnTo>
                  <a:lnTo>
                    <a:pt x="4328" y="1650"/>
                  </a:lnTo>
                  <a:lnTo>
                    <a:pt x="4328" y="1651"/>
                  </a:lnTo>
                  <a:lnTo>
                    <a:pt x="4329" y="1650"/>
                  </a:lnTo>
                  <a:lnTo>
                    <a:pt x="4329" y="1649"/>
                  </a:lnTo>
                  <a:lnTo>
                    <a:pt x="4330" y="1649"/>
                  </a:lnTo>
                  <a:lnTo>
                    <a:pt x="4330" y="1650"/>
                  </a:lnTo>
                  <a:lnTo>
                    <a:pt x="4330" y="1649"/>
                  </a:lnTo>
                  <a:lnTo>
                    <a:pt x="4331" y="1649"/>
                  </a:lnTo>
                  <a:lnTo>
                    <a:pt x="4331" y="1650"/>
                  </a:lnTo>
                  <a:lnTo>
                    <a:pt x="4332" y="1649"/>
                  </a:lnTo>
                  <a:lnTo>
                    <a:pt x="4332" y="1647"/>
                  </a:lnTo>
                  <a:lnTo>
                    <a:pt x="4333" y="1647"/>
                  </a:lnTo>
                  <a:lnTo>
                    <a:pt x="4334" y="1647"/>
                  </a:lnTo>
                  <a:lnTo>
                    <a:pt x="4334" y="1648"/>
                  </a:lnTo>
                  <a:lnTo>
                    <a:pt x="4334" y="1649"/>
                  </a:lnTo>
                  <a:lnTo>
                    <a:pt x="4335" y="1649"/>
                  </a:lnTo>
                  <a:lnTo>
                    <a:pt x="4336" y="1649"/>
                  </a:lnTo>
                  <a:lnTo>
                    <a:pt x="4336" y="1647"/>
                  </a:lnTo>
                  <a:lnTo>
                    <a:pt x="4337" y="1647"/>
                  </a:lnTo>
                  <a:lnTo>
                    <a:pt x="4337" y="1646"/>
                  </a:lnTo>
                  <a:lnTo>
                    <a:pt x="4338" y="1646"/>
                  </a:lnTo>
                  <a:lnTo>
                    <a:pt x="4338" y="1647"/>
                  </a:lnTo>
                  <a:lnTo>
                    <a:pt x="4339" y="1647"/>
                  </a:lnTo>
                  <a:lnTo>
                    <a:pt x="4339" y="1649"/>
                  </a:lnTo>
                  <a:lnTo>
                    <a:pt x="4340" y="1649"/>
                  </a:lnTo>
                  <a:lnTo>
                    <a:pt x="4340" y="1650"/>
                  </a:lnTo>
                  <a:lnTo>
                    <a:pt x="4340" y="1651"/>
                  </a:lnTo>
                  <a:lnTo>
                    <a:pt x="4341" y="1651"/>
                  </a:lnTo>
                  <a:lnTo>
                    <a:pt x="4342" y="1651"/>
                  </a:lnTo>
                  <a:lnTo>
                    <a:pt x="4342" y="1650"/>
                  </a:lnTo>
                  <a:lnTo>
                    <a:pt x="4343" y="1650"/>
                  </a:lnTo>
                  <a:lnTo>
                    <a:pt x="4343" y="1649"/>
                  </a:lnTo>
                  <a:lnTo>
                    <a:pt x="4344" y="1649"/>
                  </a:lnTo>
                  <a:lnTo>
                    <a:pt x="4344" y="1647"/>
                  </a:lnTo>
                  <a:lnTo>
                    <a:pt x="4345" y="1647"/>
                  </a:lnTo>
                  <a:lnTo>
                    <a:pt x="4345" y="1646"/>
                  </a:lnTo>
                  <a:lnTo>
                    <a:pt x="4346" y="1646"/>
                  </a:lnTo>
                  <a:lnTo>
                    <a:pt x="4347" y="1646"/>
                  </a:lnTo>
                  <a:lnTo>
                    <a:pt x="4348" y="1646"/>
                  </a:lnTo>
                  <a:lnTo>
                    <a:pt x="4349" y="1646"/>
                  </a:lnTo>
                  <a:lnTo>
                    <a:pt x="4349" y="1648"/>
                  </a:lnTo>
                  <a:lnTo>
                    <a:pt x="4349" y="1649"/>
                  </a:lnTo>
                  <a:lnTo>
                    <a:pt x="4350" y="1649"/>
                  </a:lnTo>
                  <a:lnTo>
                    <a:pt x="4350" y="1650"/>
                  </a:lnTo>
                  <a:lnTo>
                    <a:pt x="4350" y="1649"/>
                  </a:lnTo>
                  <a:lnTo>
                    <a:pt x="4351" y="1649"/>
                  </a:lnTo>
                  <a:lnTo>
                    <a:pt x="4351" y="1650"/>
                  </a:lnTo>
                  <a:lnTo>
                    <a:pt x="4352" y="1649"/>
                  </a:lnTo>
                  <a:lnTo>
                    <a:pt x="4352" y="1647"/>
                  </a:lnTo>
                  <a:lnTo>
                    <a:pt x="4353" y="1647"/>
                  </a:lnTo>
                  <a:lnTo>
                    <a:pt x="4353" y="1648"/>
                  </a:lnTo>
                  <a:lnTo>
                    <a:pt x="4353" y="1649"/>
                  </a:lnTo>
                  <a:lnTo>
                    <a:pt x="4354" y="1649"/>
                  </a:lnTo>
                  <a:lnTo>
                    <a:pt x="4354" y="1650"/>
                  </a:lnTo>
                  <a:lnTo>
                    <a:pt x="4355" y="1649"/>
                  </a:lnTo>
                  <a:lnTo>
                    <a:pt x="4355" y="1648"/>
                  </a:lnTo>
                  <a:lnTo>
                    <a:pt x="4356" y="1648"/>
                  </a:lnTo>
                  <a:lnTo>
                    <a:pt x="4356" y="1646"/>
                  </a:lnTo>
                  <a:lnTo>
                    <a:pt x="4357" y="1646"/>
                  </a:lnTo>
                  <a:lnTo>
                    <a:pt x="4357" y="1647"/>
                  </a:lnTo>
                  <a:lnTo>
                    <a:pt x="4357" y="1648"/>
                  </a:lnTo>
                  <a:lnTo>
                    <a:pt x="4358" y="1648"/>
                  </a:lnTo>
                  <a:lnTo>
                    <a:pt x="4358" y="1649"/>
                  </a:lnTo>
                  <a:lnTo>
                    <a:pt x="4358" y="1650"/>
                  </a:lnTo>
                  <a:lnTo>
                    <a:pt x="4359" y="1650"/>
                  </a:lnTo>
                  <a:lnTo>
                    <a:pt x="4360" y="1650"/>
                  </a:lnTo>
                  <a:lnTo>
                    <a:pt x="4360" y="1649"/>
                  </a:lnTo>
                  <a:lnTo>
                    <a:pt x="4361" y="1649"/>
                  </a:lnTo>
                  <a:lnTo>
                    <a:pt x="4361" y="1650"/>
                  </a:lnTo>
                  <a:lnTo>
                    <a:pt x="4362" y="1650"/>
                  </a:lnTo>
                  <a:lnTo>
                    <a:pt x="4362" y="1651"/>
                  </a:lnTo>
                  <a:lnTo>
                    <a:pt x="4362" y="1650"/>
                  </a:lnTo>
                  <a:lnTo>
                    <a:pt x="4363" y="1650"/>
                  </a:lnTo>
                  <a:lnTo>
                    <a:pt x="4363" y="1651"/>
                  </a:lnTo>
                  <a:lnTo>
                    <a:pt x="4364" y="1650"/>
                  </a:lnTo>
                  <a:lnTo>
                    <a:pt x="4364" y="1649"/>
                  </a:lnTo>
                  <a:lnTo>
                    <a:pt x="4365" y="1649"/>
                  </a:lnTo>
                  <a:lnTo>
                    <a:pt x="4365" y="1650"/>
                  </a:lnTo>
                  <a:lnTo>
                    <a:pt x="4366" y="1650"/>
                  </a:lnTo>
                  <a:lnTo>
                    <a:pt x="4366" y="1651"/>
                  </a:lnTo>
                  <a:lnTo>
                    <a:pt x="4366" y="1650"/>
                  </a:lnTo>
                  <a:lnTo>
                    <a:pt x="4367" y="1650"/>
                  </a:lnTo>
                  <a:lnTo>
                    <a:pt x="4367" y="1651"/>
                  </a:lnTo>
                  <a:lnTo>
                    <a:pt x="4368" y="1650"/>
                  </a:lnTo>
                  <a:lnTo>
                    <a:pt x="4368" y="1647"/>
                  </a:lnTo>
                  <a:lnTo>
                    <a:pt x="4369" y="1647"/>
                  </a:lnTo>
                  <a:lnTo>
                    <a:pt x="4369" y="1646"/>
                  </a:lnTo>
                  <a:lnTo>
                    <a:pt x="4370" y="1646"/>
                  </a:lnTo>
                  <a:lnTo>
                    <a:pt x="4370" y="1649"/>
                  </a:lnTo>
                  <a:lnTo>
                    <a:pt x="4371" y="1649"/>
                  </a:lnTo>
                  <a:lnTo>
                    <a:pt x="4371" y="1650"/>
                  </a:lnTo>
                  <a:lnTo>
                    <a:pt x="4372" y="1650"/>
                  </a:lnTo>
                  <a:lnTo>
                    <a:pt x="4372" y="1648"/>
                  </a:lnTo>
                  <a:lnTo>
                    <a:pt x="4373" y="1648"/>
                  </a:lnTo>
                  <a:lnTo>
                    <a:pt x="4373" y="1649"/>
                  </a:lnTo>
                  <a:lnTo>
                    <a:pt x="4374" y="1649"/>
                  </a:lnTo>
                  <a:lnTo>
                    <a:pt x="4374" y="1650"/>
                  </a:lnTo>
                  <a:lnTo>
                    <a:pt x="4374" y="1649"/>
                  </a:lnTo>
                  <a:lnTo>
                    <a:pt x="4375" y="1649"/>
                  </a:lnTo>
                  <a:lnTo>
                    <a:pt x="4375" y="1650"/>
                  </a:lnTo>
                  <a:lnTo>
                    <a:pt x="4376" y="1649"/>
                  </a:lnTo>
                  <a:lnTo>
                    <a:pt x="4377" y="1649"/>
                  </a:lnTo>
                  <a:lnTo>
                    <a:pt x="4377" y="1650"/>
                  </a:lnTo>
                  <a:lnTo>
                    <a:pt x="4378" y="1650"/>
                  </a:lnTo>
                  <a:lnTo>
                    <a:pt x="4379" y="1650"/>
                  </a:lnTo>
                  <a:lnTo>
                    <a:pt x="4379" y="1649"/>
                  </a:lnTo>
                  <a:lnTo>
                    <a:pt x="4380" y="1649"/>
                  </a:lnTo>
                  <a:lnTo>
                    <a:pt x="4381" y="1649"/>
                  </a:lnTo>
                  <a:lnTo>
                    <a:pt x="4382" y="1649"/>
                  </a:lnTo>
                  <a:lnTo>
                    <a:pt x="4382" y="1648"/>
                  </a:lnTo>
                  <a:lnTo>
                    <a:pt x="4383" y="1648"/>
                  </a:lnTo>
                  <a:lnTo>
                    <a:pt x="4383" y="1647"/>
                  </a:lnTo>
                  <a:lnTo>
                    <a:pt x="4384" y="1647"/>
                  </a:lnTo>
                  <a:lnTo>
                    <a:pt x="4384" y="1648"/>
                  </a:lnTo>
                  <a:lnTo>
                    <a:pt x="4385" y="1648"/>
                  </a:lnTo>
                  <a:lnTo>
                    <a:pt x="4385" y="1649"/>
                  </a:lnTo>
                  <a:lnTo>
                    <a:pt x="4385" y="1650"/>
                  </a:lnTo>
                  <a:lnTo>
                    <a:pt x="4386" y="1650"/>
                  </a:lnTo>
                  <a:lnTo>
                    <a:pt x="4386" y="1651"/>
                  </a:lnTo>
                  <a:lnTo>
                    <a:pt x="4387" y="1650"/>
                  </a:lnTo>
                  <a:lnTo>
                    <a:pt x="4387" y="1649"/>
                  </a:lnTo>
                  <a:lnTo>
                    <a:pt x="4388" y="1649"/>
                  </a:lnTo>
                  <a:lnTo>
                    <a:pt x="4388" y="1645"/>
                  </a:lnTo>
                  <a:lnTo>
                    <a:pt x="4389" y="1645"/>
                  </a:lnTo>
                  <a:lnTo>
                    <a:pt x="4389" y="1644"/>
                  </a:lnTo>
                  <a:lnTo>
                    <a:pt x="4390" y="1644"/>
                  </a:lnTo>
                  <a:lnTo>
                    <a:pt x="4390" y="1645"/>
                  </a:lnTo>
                  <a:lnTo>
                    <a:pt x="4390" y="1646"/>
                  </a:lnTo>
                  <a:lnTo>
                    <a:pt x="4391" y="1646"/>
                  </a:lnTo>
                  <a:lnTo>
                    <a:pt x="4391" y="1648"/>
                  </a:lnTo>
                  <a:lnTo>
                    <a:pt x="4391" y="1649"/>
                  </a:lnTo>
                  <a:lnTo>
                    <a:pt x="4392" y="1649"/>
                  </a:lnTo>
                  <a:lnTo>
                    <a:pt x="4392" y="1650"/>
                  </a:lnTo>
                  <a:lnTo>
                    <a:pt x="4393" y="1650"/>
                  </a:lnTo>
                  <a:lnTo>
                    <a:pt x="4394" y="1650"/>
                  </a:lnTo>
                  <a:lnTo>
                    <a:pt x="4394" y="1648"/>
                  </a:lnTo>
                  <a:lnTo>
                    <a:pt x="4395" y="1648"/>
                  </a:lnTo>
                  <a:lnTo>
                    <a:pt x="4395" y="1647"/>
                  </a:lnTo>
                  <a:lnTo>
                    <a:pt x="4396" y="1647"/>
                  </a:lnTo>
                  <a:lnTo>
                    <a:pt x="4396" y="1649"/>
                  </a:lnTo>
                  <a:lnTo>
                    <a:pt x="4397" y="1649"/>
                  </a:lnTo>
                  <a:lnTo>
                    <a:pt x="4397" y="1650"/>
                  </a:lnTo>
                  <a:lnTo>
                    <a:pt x="4398" y="1650"/>
                  </a:lnTo>
                  <a:lnTo>
                    <a:pt x="4399" y="1650"/>
                  </a:lnTo>
                  <a:lnTo>
                    <a:pt x="4400" y="1650"/>
                  </a:lnTo>
                  <a:lnTo>
                    <a:pt x="4400" y="1649"/>
                  </a:lnTo>
                  <a:lnTo>
                    <a:pt x="4401" y="1649"/>
                  </a:lnTo>
                  <a:lnTo>
                    <a:pt x="4401" y="1648"/>
                  </a:lnTo>
                  <a:lnTo>
                    <a:pt x="4402" y="1648"/>
                  </a:lnTo>
                  <a:lnTo>
                    <a:pt x="4402" y="1649"/>
                  </a:lnTo>
                  <a:lnTo>
                    <a:pt x="4402" y="1650"/>
                  </a:lnTo>
                  <a:lnTo>
                    <a:pt x="4403" y="1650"/>
                  </a:lnTo>
                  <a:lnTo>
                    <a:pt x="4403" y="1651"/>
                  </a:lnTo>
                  <a:lnTo>
                    <a:pt x="4403" y="1650"/>
                  </a:lnTo>
                  <a:lnTo>
                    <a:pt x="4404" y="1650"/>
                  </a:lnTo>
                  <a:lnTo>
                    <a:pt x="4404" y="1651"/>
                  </a:lnTo>
                  <a:lnTo>
                    <a:pt x="4405" y="1650"/>
                  </a:lnTo>
                  <a:lnTo>
                    <a:pt x="4405" y="1648"/>
                  </a:lnTo>
                  <a:lnTo>
                    <a:pt x="4406" y="1648"/>
                  </a:lnTo>
                  <a:lnTo>
                    <a:pt x="4406" y="1649"/>
                  </a:lnTo>
                  <a:lnTo>
                    <a:pt x="4407" y="1649"/>
                  </a:lnTo>
                  <a:lnTo>
                    <a:pt x="4407" y="1651"/>
                  </a:lnTo>
                  <a:lnTo>
                    <a:pt x="4407" y="1652"/>
                  </a:lnTo>
                  <a:lnTo>
                    <a:pt x="4408" y="1652"/>
                  </a:lnTo>
                  <a:lnTo>
                    <a:pt x="4409" y="1652"/>
                  </a:lnTo>
                  <a:lnTo>
                    <a:pt x="4409" y="1650"/>
                  </a:lnTo>
                  <a:lnTo>
                    <a:pt x="4410" y="1650"/>
                  </a:lnTo>
                  <a:lnTo>
                    <a:pt x="4410" y="1648"/>
                  </a:lnTo>
                  <a:lnTo>
                    <a:pt x="4411" y="1648"/>
                  </a:lnTo>
                  <a:lnTo>
                    <a:pt x="4412" y="1648"/>
                  </a:lnTo>
                  <a:lnTo>
                    <a:pt x="4412" y="1649"/>
                  </a:lnTo>
                  <a:lnTo>
                    <a:pt x="4413" y="1648"/>
                  </a:lnTo>
                  <a:lnTo>
                    <a:pt x="4414" y="1648"/>
                  </a:lnTo>
                  <a:lnTo>
                    <a:pt x="4415" y="1648"/>
                  </a:lnTo>
                  <a:lnTo>
                    <a:pt x="4415" y="1650"/>
                  </a:lnTo>
                  <a:lnTo>
                    <a:pt x="4416" y="1650"/>
                  </a:lnTo>
                  <a:lnTo>
                    <a:pt x="4417" y="1650"/>
                  </a:lnTo>
                  <a:lnTo>
                    <a:pt x="4417" y="1648"/>
                  </a:lnTo>
                  <a:lnTo>
                    <a:pt x="4418" y="1648"/>
                  </a:lnTo>
                  <a:lnTo>
                    <a:pt x="4418" y="1647"/>
                  </a:lnTo>
                  <a:lnTo>
                    <a:pt x="4418" y="1648"/>
                  </a:lnTo>
                  <a:lnTo>
                    <a:pt x="4419" y="1648"/>
                  </a:lnTo>
                  <a:lnTo>
                    <a:pt x="4419" y="1649"/>
                  </a:lnTo>
                  <a:lnTo>
                    <a:pt x="4419" y="1650"/>
                  </a:lnTo>
                  <a:lnTo>
                    <a:pt x="4420" y="1650"/>
                  </a:lnTo>
                  <a:lnTo>
                    <a:pt x="4421" y="1650"/>
                  </a:lnTo>
                  <a:lnTo>
                    <a:pt x="4421" y="1647"/>
                  </a:lnTo>
                  <a:lnTo>
                    <a:pt x="4422" y="1647"/>
                  </a:lnTo>
                  <a:lnTo>
                    <a:pt x="4422" y="1645"/>
                  </a:lnTo>
                  <a:lnTo>
                    <a:pt x="4423" y="1645"/>
                  </a:lnTo>
                  <a:lnTo>
                    <a:pt x="4423" y="1644"/>
                  </a:lnTo>
                  <a:lnTo>
                    <a:pt x="4424" y="1644"/>
                  </a:lnTo>
                  <a:lnTo>
                    <a:pt x="4424" y="1641"/>
                  </a:lnTo>
                  <a:lnTo>
                    <a:pt x="4425" y="1641"/>
                  </a:lnTo>
                  <a:lnTo>
                    <a:pt x="4425" y="1640"/>
                  </a:lnTo>
                  <a:lnTo>
                    <a:pt x="4425" y="1641"/>
                  </a:lnTo>
                  <a:lnTo>
                    <a:pt x="4426" y="1641"/>
                  </a:lnTo>
                  <a:lnTo>
                    <a:pt x="4426" y="1645"/>
                  </a:lnTo>
                  <a:lnTo>
                    <a:pt x="4426" y="1646"/>
                  </a:lnTo>
                  <a:lnTo>
                    <a:pt x="4427" y="1646"/>
                  </a:lnTo>
                  <a:lnTo>
                    <a:pt x="4427" y="1647"/>
                  </a:lnTo>
                  <a:lnTo>
                    <a:pt x="4428" y="1647"/>
                  </a:lnTo>
                  <a:lnTo>
                    <a:pt x="4428" y="1648"/>
                  </a:lnTo>
                  <a:lnTo>
                    <a:pt x="4429" y="1647"/>
                  </a:lnTo>
                  <a:lnTo>
                    <a:pt x="4430" y="1647"/>
                  </a:lnTo>
                  <a:lnTo>
                    <a:pt x="4430" y="1646"/>
                  </a:lnTo>
                  <a:lnTo>
                    <a:pt x="4431" y="1646"/>
                  </a:lnTo>
                  <a:lnTo>
                    <a:pt x="4431" y="1647"/>
                  </a:lnTo>
                  <a:lnTo>
                    <a:pt x="4432" y="1647"/>
                  </a:lnTo>
                  <a:lnTo>
                    <a:pt x="4432" y="1648"/>
                  </a:lnTo>
                  <a:lnTo>
                    <a:pt x="4433" y="1648"/>
                  </a:lnTo>
                  <a:lnTo>
                    <a:pt x="4434" y="1648"/>
                  </a:lnTo>
                  <a:lnTo>
                    <a:pt x="4434" y="1649"/>
                  </a:lnTo>
                  <a:lnTo>
                    <a:pt x="4434" y="1648"/>
                  </a:lnTo>
                  <a:lnTo>
                    <a:pt x="4435" y="1648"/>
                  </a:lnTo>
                  <a:lnTo>
                    <a:pt x="4435" y="1649"/>
                  </a:lnTo>
                  <a:lnTo>
                    <a:pt x="4436" y="1648"/>
                  </a:lnTo>
                  <a:lnTo>
                    <a:pt x="4436" y="1646"/>
                  </a:lnTo>
                  <a:lnTo>
                    <a:pt x="4437" y="1646"/>
                  </a:lnTo>
                  <a:lnTo>
                    <a:pt x="4437" y="1647"/>
                  </a:lnTo>
                  <a:lnTo>
                    <a:pt x="4438" y="1647"/>
                  </a:lnTo>
                  <a:lnTo>
                    <a:pt x="4438" y="1651"/>
                  </a:lnTo>
                  <a:lnTo>
                    <a:pt x="4438" y="1652"/>
                  </a:lnTo>
                  <a:lnTo>
                    <a:pt x="4439" y="1652"/>
                  </a:lnTo>
                  <a:lnTo>
                    <a:pt x="4439" y="1653"/>
                  </a:lnTo>
                  <a:lnTo>
                    <a:pt x="4439" y="1652"/>
                  </a:lnTo>
                  <a:lnTo>
                    <a:pt x="4440" y="1652"/>
                  </a:lnTo>
                  <a:lnTo>
                    <a:pt x="4440" y="1653"/>
                  </a:lnTo>
                  <a:lnTo>
                    <a:pt x="4441" y="1652"/>
                  </a:lnTo>
                  <a:lnTo>
                    <a:pt x="4441" y="1651"/>
                  </a:lnTo>
                  <a:lnTo>
                    <a:pt x="4442" y="1651"/>
                  </a:lnTo>
                  <a:lnTo>
                    <a:pt x="4442" y="1648"/>
                  </a:lnTo>
                  <a:lnTo>
                    <a:pt x="4443" y="1648"/>
                  </a:lnTo>
                  <a:lnTo>
                    <a:pt x="4443" y="1644"/>
                  </a:lnTo>
                  <a:lnTo>
                    <a:pt x="4444" y="1644"/>
                  </a:lnTo>
                  <a:lnTo>
                    <a:pt x="4444" y="1647"/>
                  </a:lnTo>
                  <a:lnTo>
                    <a:pt x="4444" y="1648"/>
                  </a:lnTo>
                  <a:lnTo>
                    <a:pt x="4445" y="1648"/>
                  </a:lnTo>
                  <a:lnTo>
                    <a:pt x="4445" y="1652"/>
                  </a:lnTo>
                  <a:lnTo>
                    <a:pt x="4445" y="1653"/>
                  </a:lnTo>
                  <a:lnTo>
                    <a:pt x="4446" y="1653"/>
                  </a:lnTo>
                  <a:lnTo>
                    <a:pt x="4447" y="1653"/>
                  </a:lnTo>
                  <a:lnTo>
                    <a:pt x="4447" y="1650"/>
                  </a:lnTo>
                  <a:lnTo>
                    <a:pt x="4448" y="1650"/>
                  </a:lnTo>
                  <a:lnTo>
                    <a:pt x="4448" y="1649"/>
                  </a:lnTo>
                  <a:lnTo>
                    <a:pt x="4449" y="1649"/>
                  </a:lnTo>
                  <a:lnTo>
                    <a:pt x="4449" y="1650"/>
                  </a:lnTo>
                  <a:lnTo>
                    <a:pt x="4449" y="1651"/>
                  </a:lnTo>
                  <a:lnTo>
                    <a:pt x="4450" y="1651"/>
                  </a:lnTo>
                  <a:lnTo>
                    <a:pt x="4451" y="1651"/>
                  </a:lnTo>
                  <a:lnTo>
                    <a:pt x="4451" y="1649"/>
                  </a:lnTo>
                  <a:lnTo>
                    <a:pt x="4452" y="1649"/>
                  </a:lnTo>
                  <a:lnTo>
                    <a:pt x="4452" y="1650"/>
                  </a:lnTo>
                  <a:lnTo>
                    <a:pt x="4453" y="1650"/>
                  </a:lnTo>
                  <a:lnTo>
                    <a:pt x="4454" y="1650"/>
                  </a:lnTo>
                  <a:lnTo>
                    <a:pt x="4455" y="1650"/>
                  </a:lnTo>
                  <a:lnTo>
                    <a:pt x="4455" y="1645"/>
                  </a:lnTo>
                  <a:lnTo>
                    <a:pt x="4456" y="1645"/>
                  </a:lnTo>
                  <a:lnTo>
                    <a:pt x="4456" y="1643"/>
                  </a:lnTo>
                  <a:lnTo>
                    <a:pt x="4457" y="1643"/>
                  </a:lnTo>
                  <a:lnTo>
                    <a:pt x="4457" y="1645"/>
                  </a:lnTo>
                  <a:lnTo>
                    <a:pt x="4457" y="1646"/>
                  </a:lnTo>
                  <a:lnTo>
                    <a:pt x="4458" y="1646"/>
                  </a:lnTo>
                  <a:lnTo>
                    <a:pt x="4458" y="1648"/>
                  </a:lnTo>
                  <a:lnTo>
                    <a:pt x="4458" y="1649"/>
                  </a:lnTo>
                  <a:lnTo>
                    <a:pt x="4459" y="1649"/>
                  </a:lnTo>
                  <a:lnTo>
                    <a:pt x="4460" y="1649"/>
                  </a:lnTo>
                  <a:lnTo>
                    <a:pt x="4460" y="1648"/>
                  </a:lnTo>
                  <a:lnTo>
                    <a:pt x="4460" y="1649"/>
                  </a:lnTo>
                  <a:lnTo>
                    <a:pt x="4461" y="1649"/>
                  </a:lnTo>
                  <a:lnTo>
                    <a:pt x="4462" y="1649"/>
                  </a:lnTo>
                  <a:lnTo>
                    <a:pt x="4462" y="1647"/>
                  </a:lnTo>
                  <a:lnTo>
                    <a:pt x="4463" y="1647"/>
                  </a:lnTo>
                  <a:lnTo>
                    <a:pt x="4463" y="1640"/>
                  </a:lnTo>
                  <a:lnTo>
                    <a:pt x="4464" y="1640"/>
                  </a:lnTo>
                  <a:lnTo>
                    <a:pt x="4464" y="1642"/>
                  </a:lnTo>
                  <a:lnTo>
                    <a:pt x="4464" y="1643"/>
                  </a:lnTo>
                  <a:lnTo>
                    <a:pt x="4465" y="1643"/>
                  </a:lnTo>
                  <a:lnTo>
                    <a:pt x="4465" y="1646"/>
                  </a:lnTo>
                  <a:lnTo>
                    <a:pt x="4466" y="1646"/>
                  </a:lnTo>
                  <a:lnTo>
                    <a:pt x="4466" y="1647"/>
                  </a:lnTo>
                  <a:lnTo>
                    <a:pt x="4467" y="1646"/>
                  </a:lnTo>
                  <a:lnTo>
                    <a:pt x="4467" y="1645"/>
                  </a:lnTo>
                  <a:lnTo>
                    <a:pt x="4468" y="1645"/>
                  </a:lnTo>
                  <a:lnTo>
                    <a:pt x="4468" y="1647"/>
                  </a:lnTo>
                  <a:lnTo>
                    <a:pt x="4468" y="1648"/>
                  </a:lnTo>
                  <a:lnTo>
                    <a:pt x="4469" y="1648"/>
                  </a:lnTo>
                  <a:lnTo>
                    <a:pt x="4469" y="1650"/>
                  </a:lnTo>
                  <a:lnTo>
                    <a:pt x="4469" y="1648"/>
                  </a:lnTo>
                  <a:lnTo>
                    <a:pt x="4470" y="1648"/>
                  </a:lnTo>
                  <a:lnTo>
                    <a:pt x="4470" y="1650"/>
                  </a:lnTo>
                  <a:lnTo>
                    <a:pt x="4471" y="1648"/>
                  </a:lnTo>
                  <a:lnTo>
                    <a:pt x="4471" y="1645"/>
                  </a:lnTo>
                  <a:lnTo>
                    <a:pt x="4472" y="1645"/>
                  </a:lnTo>
                  <a:lnTo>
                    <a:pt x="4472" y="1646"/>
                  </a:lnTo>
                  <a:lnTo>
                    <a:pt x="4473" y="1646"/>
                  </a:lnTo>
                  <a:lnTo>
                    <a:pt x="4473" y="1647"/>
                  </a:lnTo>
                  <a:lnTo>
                    <a:pt x="4473" y="1648"/>
                  </a:lnTo>
                  <a:lnTo>
                    <a:pt x="4474" y="1648"/>
                  </a:lnTo>
                  <a:lnTo>
                    <a:pt x="4474" y="1650"/>
                  </a:lnTo>
                  <a:lnTo>
                    <a:pt x="4474" y="1651"/>
                  </a:lnTo>
                  <a:lnTo>
                    <a:pt x="4475" y="1651"/>
                  </a:lnTo>
                  <a:lnTo>
                    <a:pt x="4475" y="1652"/>
                  </a:lnTo>
                  <a:lnTo>
                    <a:pt x="4476" y="1651"/>
                  </a:lnTo>
                  <a:lnTo>
                    <a:pt x="4477" y="1651"/>
                  </a:lnTo>
                  <a:lnTo>
                    <a:pt x="4477" y="1650"/>
                  </a:lnTo>
                  <a:lnTo>
                    <a:pt x="4478" y="1650"/>
                  </a:lnTo>
                  <a:lnTo>
                    <a:pt x="4478" y="1648"/>
                  </a:lnTo>
                  <a:lnTo>
                    <a:pt x="4479" y="1648"/>
                  </a:lnTo>
                  <a:lnTo>
                    <a:pt x="4479" y="1644"/>
                  </a:lnTo>
                  <a:lnTo>
                    <a:pt x="4480" y="1644"/>
                  </a:lnTo>
                  <a:lnTo>
                    <a:pt x="4480" y="1643"/>
                  </a:lnTo>
                  <a:lnTo>
                    <a:pt x="4481" y="1643"/>
                  </a:lnTo>
                  <a:lnTo>
                    <a:pt x="4481" y="1646"/>
                  </a:lnTo>
                  <a:lnTo>
                    <a:pt x="4481" y="1647"/>
                  </a:lnTo>
                  <a:lnTo>
                    <a:pt x="4482" y="1647"/>
                  </a:lnTo>
                  <a:lnTo>
                    <a:pt x="4482" y="1649"/>
                  </a:lnTo>
                  <a:lnTo>
                    <a:pt x="4482" y="1648"/>
                  </a:lnTo>
                  <a:lnTo>
                    <a:pt x="4483" y="1648"/>
                  </a:lnTo>
                  <a:lnTo>
                    <a:pt x="4483" y="1649"/>
                  </a:lnTo>
                  <a:lnTo>
                    <a:pt x="4484" y="1648"/>
                  </a:lnTo>
                  <a:lnTo>
                    <a:pt x="4484" y="1646"/>
                  </a:lnTo>
                  <a:lnTo>
                    <a:pt x="4485" y="1646"/>
                  </a:lnTo>
                  <a:lnTo>
                    <a:pt x="4486" y="1646"/>
                  </a:lnTo>
                  <a:lnTo>
                    <a:pt x="4487" y="1646"/>
                  </a:lnTo>
                  <a:lnTo>
                    <a:pt x="4487" y="1645"/>
                  </a:lnTo>
                  <a:lnTo>
                    <a:pt x="4487" y="1646"/>
                  </a:lnTo>
                  <a:lnTo>
                    <a:pt x="4488" y="1646"/>
                  </a:lnTo>
                  <a:lnTo>
                    <a:pt x="4488" y="1648"/>
                  </a:lnTo>
                  <a:lnTo>
                    <a:pt x="4488" y="1649"/>
                  </a:lnTo>
                  <a:lnTo>
                    <a:pt x="4489" y="1649"/>
                  </a:lnTo>
                  <a:lnTo>
                    <a:pt x="4490" y="1649"/>
                  </a:lnTo>
                  <a:lnTo>
                    <a:pt x="4490" y="1648"/>
                  </a:lnTo>
                  <a:lnTo>
                    <a:pt x="4491" y="1648"/>
                  </a:lnTo>
                  <a:lnTo>
                    <a:pt x="4491" y="1647"/>
                  </a:lnTo>
                  <a:lnTo>
                    <a:pt x="4491" y="1648"/>
                  </a:lnTo>
                  <a:lnTo>
                    <a:pt x="4492" y="1648"/>
                  </a:lnTo>
                  <a:lnTo>
                    <a:pt x="4492" y="1650"/>
                  </a:lnTo>
                  <a:lnTo>
                    <a:pt x="4493" y="1650"/>
                  </a:lnTo>
                  <a:lnTo>
                    <a:pt x="4493" y="1651"/>
                  </a:lnTo>
                  <a:lnTo>
                    <a:pt x="4493" y="1650"/>
                  </a:lnTo>
                  <a:lnTo>
                    <a:pt x="4494" y="1650"/>
                  </a:lnTo>
                  <a:lnTo>
                    <a:pt x="4494" y="1651"/>
                  </a:lnTo>
                  <a:lnTo>
                    <a:pt x="4495" y="1650"/>
                  </a:lnTo>
                  <a:lnTo>
                    <a:pt x="4495" y="1649"/>
                  </a:lnTo>
                  <a:lnTo>
                    <a:pt x="4496" y="1649"/>
                  </a:lnTo>
                  <a:lnTo>
                    <a:pt x="4497" y="1649"/>
                  </a:lnTo>
                  <a:lnTo>
                    <a:pt x="4498" y="1649"/>
                  </a:lnTo>
                  <a:lnTo>
                    <a:pt x="4498" y="1650"/>
                  </a:lnTo>
                  <a:lnTo>
                    <a:pt x="4499" y="1650"/>
                  </a:lnTo>
                  <a:lnTo>
                    <a:pt x="4499" y="1652"/>
                  </a:lnTo>
                  <a:lnTo>
                    <a:pt x="4499" y="1651"/>
                  </a:lnTo>
                  <a:lnTo>
                    <a:pt x="4500" y="1651"/>
                  </a:lnTo>
                  <a:lnTo>
                    <a:pt x="4500" y="1652"/>
                  </a:lnTo>
                  <a:lnTo>
                    <a:pt x="4501" y="1651"/>
                  </a:lnTo>
                  <a:lnTo>
                    <a:pt x="4501" y="1648"/>
                  </a:lnTo>
                  <a:lnTo>
                    <a:pt x="4502" y="1648"/>
                  </a:lnTo>
                  <a:lnTo>
                    <a:pt x="4502" y="1647"/>
                  </a:lnTo>
                  <a:lnTo>
                    <a:pt x="4503" y="1647"/>
                  </a:lnTo>
                  <a:lnTo>
                    <a:pt x="4504" y="1647"/>
                  </a:lnTo>
                  <a:lnTo>
                    <a:pt x="4504" y="1646"/>
                  </a:lnTo>
                  <a:lnTo>
                    <a:pt x="4505" y="1646"/>
                  </a:lnTo>
                  <a:lnTo>
                    <a:pt x="4506" y="1646"/>
                  </a:lnTo>
                  <a:lnTo>
                    <a:pt x="4507" y="1646"/>
                  </a:lnTo>
                  <a:lnTo>
                    <a:pt x="4507" y="1648"/>
                  </a:lnTo>
                  <a:lnTo>
                    <a:pt x="4507" y="1649"/>
                  </a:lnTo>
                  <a:lnTo>
                    <a:pt x="4508" y="1649"/>
                  </a:lnTo>
                  <a:lnTo>
                    <a:pt x="4508" y="1651"/>
                  </a:lnTo>
                  <a:lnTo>
                    <a:pt x="4508" y="1652"/>
                  </a:lnTo>
                  <a:lnTo>
                    <a:pt x="4509" y="1652"/>
                  </a:lnTo>
                  <a:lnTo>
                    <a:pt x="4510" y="1652"/>
                  </a:lnTo>
                  <a:lnTo>
                    <a:pt x="4510" y="1650"/>
                  </a:lnTo>
                  <a:lnTo>
                    <a:pt x="4511" y="1650"/>
                  </a:lnTo>
                  <a:lnTo>
                    <a:pt x="4511" y="1647"/>
                  </a:lnTo>
                  <a:lnTo>
                    <a:pt x="4512" y="1647"/>
                  </a:lnTo>
                  <a:lnTo>
                    <a:pt x="4512" y="1645"/>
                  </a:lnTo>
                  <a:lnTo>
                    <a:pt x="4512" y="1646"/>
                  </a:lnTo>
                  <a:lnTo>
                    <a:pt x="4513" y="1646"/>
                  </a:lnTo>
                  <a:lnTo>
                    <a:pt x="4513" y="1647"/>
                  </a:lnTo>
                  <a:lnTo>
                    <a:pt x="4514" y="1647"/>
                  </a:lnTo>
                  <a:lnTo>
                    <a:pt x="4514" y="1648"/>
                  </a:lnTo>
                  <a:lnTo>
                    <a:pt x="4515" y="1648"/>
                  </a:lnTo>
                  <a:lnTo>
                    <a:pt x="4515" y="1649"/>
                  </a:lnTo>
                  <a:lnTo>
                    <a:pt x="4515" y="1650"/>
                  </a:lnTo>
                  <a:lnTo>
                    <a:pt x="4516" y="1650"/>
                  </a:lnTo>
                  <a:lnTo>
                    <a:pt x="4517" y="1650"/>
                  </a:lnTo>
                  <a:lnTo>
                    <a:pt x="4518" y="1650"/>
                  </a:lnTo>
                  <a:lnTo>
                    <a:pt x="4518" y="1649"/>
                  </a:lnTo>
                  <a:lnTo>
                    <a:pt x="4519" y="1649"/>
                  </a:lnTo>
                  <a:lnTo>
                    <a:pt x="4519" y="1647"/>
                  </a:lnTo>
                  <a:lnTo>
                    <a:pt x="4520" y="1647"/>
                  </a:lnTo>
                  <a:lnTo>
                    <a:pt x="4520" y="1646"/>
                  </a:lnTo>
                  <a:lnTo>
                    <a:pt x="4520" y="1647"/>
                  </a:lnTo>
                  <a:lnTo>
                    <a:pt x="4521" y="1647"/>
                  </a:lnTo>
                  <a:lnTo>
                    <a:pt x="4521" y="1649"/>
                  </a:lnTo>
                  <a:lnTo>
                    <a:pt x="4521" y="1650"/>
                  </a:lnTo>
                  <a:lnTo>
                    <a:pt x="4522" y="1650"/>
                  </a:lnTo>
                  <a:lnTo>
                    <a:pt x="4523" y="1650"/>
                  </a:lnTo>
                  <a:lnTo>
                    <a:pt x="4523" y="1646"/>
                  </a:lnTo>
                  <a:lnTo>
                    <a:pt x="4524" y="1646"/>
                  </a:lnTo>
                  <a:lnTo>
                    <a:pt x="4524" y="1645"/>
                  </a:lnTo>
                  <a:lnTo>
                    <a:pt x="4524" y="1646"/>
                  </a:lnTo>
                  <a:lnTo>
                    <a:pt x="4525" y="1646"/>
                  </a:lnTo>
                  <a:lnTo>
                    <a:pt x="4525" y="1647"/>
                  </a:lnTo>
                  <a:lnTo>
                    <a:pt x="4525" y="1648"/>
                  </a:lnTo>
                  <a:lnTo>
                    <a:pt x="4526" y="1648"/>
                  </a:lnTo>
                  <a:lnTo>
                    <a:pt x="4526" y="1650"/>
                  </a:lnTo>
                  <a:lnTo>
                    <a:pt x="4527" y="1650"/>
                  </a:lnTo>
                  <a:lnTo>
                    <a:pt x="4528" y="1650"/>
                  </a:lnTo>
                  <a:lnTo>
                    <a:pt x="4528" y="1649"/>
                  </a:lnTo>
                  <a:lnTo>
                    <a:pt x="4529" y="1649"/>
                  </a:lnTo>
                  <a:lnTo>
                    <a:pt x="4529" y="1650"/>
                  </a:lnTo>
                  <a:lnTo>
                    <a:pt x="4530" y="1650"/>
                  </a:lnTo>
                  <a:lnTo>
                    <a:pt x="4531" y="1650"/>
                  </a:lnTo>
                  <a:lnTo>
                    <a:pt x="4531" y="1646"/>
                  </a:lnTo>
                  <a:lnTo>
                    <a:pt x="4532" y="1646"/>
                  </a:lnTo>
                  <a:lnTo>
                    <a:pt x="4532" y="1641"/>
                  </a:lnTo>
                  <a:lnTo>
                    <a:pt x="4533" y="1641"/>
                  </a:lnTo>
                  <a:lnTo>
                    <a:pt x="4533" y="1642"/>
                  </a:lnTo>
                  <a:lnTo>
                    <a:pt x="4533" y="1643"/>
                  </a:lnTo>
                  <a:lnTo>
                    <a:pt x="4534" y="1643"/>
                  </a:lnTo>
                  <a:lnTo>
                    <a:pt x="4534" y="1645"/>
                  </a:lnTo>
                  <a:lnTo>
                    <a:pt x="4534" y="1646"/>
                  </a:lnTo>
                  <a:lnTo>
                    <a:pt x="4535" y="1646"/>
                  </a:lnTo>
                  <a:lnTo>
                    <a:pt x="4535" y="1648"/>
                  </a:lnTo>
                  <a:lnTo>
                    <a:pt x="4535" y="1647"/>
                  </a:lnTo>
                  <a:lnTo>
                    <a:pt x="4536" y="1647"/>
                  </a:lnTo>
                  <a:lnTo>
                    <a:pt x="4536" y="1648"/>
                  </a:lnTo>
                  <a:lnTo>
                    <a:pt x="4537" y="1647"/>
                  </a:lnTo>
                  <a:lnTo>
                    <a:pt x="4538" y="1647"/>
                  </a:lnTo>
                  <a:lnTo>
                    <a:pt x="4538" y="1648"/>
                  </a:lnTo>
                  <a:lnTo>
                    <a:pt x="4539" y="1648"/>
                  </a:lnTo>
                  <a:lnTo>
                    <a:pt x="4539" y="1649"/>
                  </a:lnTo>
                  <a:lnTo>
                    <a:pt x="4540" y="1649"/>
                  </a:lnTo>
                  <a:lnTo>
                    <a:pt x="4541" y="1649"/>
                  </a:lnTo>
                  <a:lnTo>
                    <a:pt x="4541" y="1645"/>
                  </a:lnTo>
                  <a:lnTo>
                    <a:pt x="4542" y="1645"/>
                  </a:lnTo>
                  <a:lnTo>
                    <a:pt x="4542" y="1644"/>
                  </a:lnTo>
                  <a:lnTo>
                    <a:pt x="4542" y="1646"/>
                  </a:lnTo>
                  <a:lnTo>
                    <a:pt x="4543" y="1646"/>
                  </a:lnTo>
                  <a:lnTo>
                    <a:pt x="4543" y="1649"/>
                  </a:lnTo>
                  <a:lnTo>
                    <a:pt x="4543" y="1650"/>
                  </a:lnTo>
                  <a:lnTo>
                    <a:pt x="4544" y="1650"/>
                  </a:lnTo>
                  <a:lnTo>
                    <a:pt x="4544" y="1653"/>
                  </a:lnTo>
                  <a:lnTo>
                    <a:pt x="4544" y="1651"/>
                  </a:lnTo>
                  <a:lnTo>
                    <a:pt x="4545" y="1651"/>
                  </a:lnTo>
                  <a:lnTo>
                    <a:pt x="4545" y="1652"/>
                  </a:lnTo>
                  <a:lnTo>
                    <a:pt x="4546" y="1651"/>
                  </a:lnTo>
                  <a:lnTo>
                    <a:pt x="4546" y="1648"/>
                  </a:lnTo>
                  <a:lnTo>
                    <a:pt x="4547" y="1648"/>
                  </a:lnTo>
                  <a:lnTo>
                    <a:pt x="4548" y="1648"/>
                  </a:lnTo>
                  <a:lnTo>
                    <a:pt x="4549" y="1648"/>
                  </a:lnTo>
                  <a:lnTo>
                    <a:pt x="4549" y="1647"/>
                  </a:lnTo>
                  <a:lnTo>
                    <a:pt x="4550" y="1647"/>
                  </a:lnTo>
                  <a:lnTo>
                    <a:pt x="4550" y="1648"/>
                  </a:lnTo>
                  <a:lnTo>
                    <a:pt x="4551" y="1648"/>
                  </a:lnTo>
                  <a:lnTo>
                    <a:pt x="4551" y="1650"/>
                  </a:lnTo>
                  <a:lnTo>
                    <a:pt x="4552" y="1650"/>
                  </a:lnTo>
                  <a:lnTo>
                    <a:pt x="4553" y="1650"/>
                  </a:lnTo>
                  <a:lnTo>
                    <a:pt x="4553" y="1649"/>
                  </a:lnTo>
                  <a:lnTo>
                    <a:pt x="4554" y="1649"/>
                  </a:lnTo>
                  <a:lnTo>
                    <a:pt x="4554" y="1650"/>
                  </a:lnTo>
                  <a:lnTo>
                    <a:pt x="4555" y="1650"/>
                  </a:lnTo>
                  <a:lnTo>
                    <a:pt x="4556" y="1650"/>
                  </a:lnTo>
                  <a:lnTo>
                    <a:pt x="4556" y="1649"/>
                  </a:lnTo>
                  <a:lnTo>
                    <a:pt x="4557" y="1649"/>
                  </a:lnTo>
                  <a:lnTo>
                    <a:pt x="4557" y="1648"/>
                  </a:lnTo>
                  <a:lnTo>
                    <a:pt x="4557" y="1649"/>
                  </a:lnTo>
                  <a:lnTo>
                    <a:pt x="4558" y="1649"/>
                  </a:lnTo>
                  <a:lnTo>
                    <a:pt x="4558" y="1650"/>
                  </a:lnTo>
                  <a:lnTo>
                    <a:pt x="4559" y="1650"/>
                  </a:lnTo>
                  <a:lnTo>
                    <a:pt x="4560" y="1650"/>
                  </a:lnTo>
                  <a:lnTo>
                    <a:pt x="4561" y="1650"/>
                  </a:lnTo>
                  <a:lnTo>
                    <a:pt x="4561" y="1651"/>
                  </a:lnTo>
                  <a:lnTo>
                    <a:pt x="4562" y="1651"/>
                  </a:lnTo>
                  <a:lnTo>
                    <a:pt x="4563" y="1651"/>
                  </a:lnTo>
                  <a:lnTo>
                    <a:pt x="4563" y="1650"/>
                  </a:lnTo>
                  <a:lnTo>
                    <a:pt x="4564" y="1650"/>
                  </a:lnTo>
                  <a:lnTo>
                    <a:pt x="4564" y="1649"/>
                  </a:lnTo>
                  <a:lnTo>
                    <a:pt x="4565" y="1649"/>
                  </a:lnTo>
                  <a:lnTo>
                    <a:pt x="4565" y="1648"/>
                  </a:lnTo>
                  <a:lnTo>
                    <a:pt x="4566" y="1648"/>
                  </a:lnTo>
                  <a:lnTo>
                    <a:pt x="4566" y="1645"/>
                  </a:lnTo>
                  <a:lnTo>
                    <a:pt x="4567" y="1645"/>
                  </a:lnTo>
                  <a:lnTo>
                    <a:pt x="4567" y="1643"/>
                  </a:lnTo>
                  <a:lnTo>
                    <a:pt x="4568" y="1643"/>
                  </a:lnTo>
                  <a:lnTo>
                    <a:pt x="4568" y="1644"/>
                  </a:lnTo>
                  <a:lnTo>
                    <a:pt x="4568" y="1645"/>
                  </a:lnTo>
                  <a:lnTo>
                    <a:pt x="4569" y="1645"/>
                  </a:lnTo>
                  <a:lnTo>
                    <a:pt x="4569" y="1647"/>
                  </a:lnTo>
                  <a:lnTo>
                    <a:pt x="4569" y="1648"/>
                  </a:lnTo>
                  <a:lnTo>
                    <a:pt x="4570" y="1648"/>
                  </a:lnTo>
                  <a:lnTo>
                    <a:pt x="4570" y="1649"/>
                  </a:lnTo>
                  <a:lnTo>
                    <a:pt x="4571" y="1648"/>
                  </a:lnTo>
                  <a:lnTo>
                    <a:pt x="4571" y="1647"/>
                  </a:lnTo>
                  <a:lnTo>
                    <a:pt x="4572" y="1647"/>
                  </a:lnTo>
                  <a:lnTo>
                    <a:pt x="4572" y="1645"/>
                  </a:lnTo>
                  <a:lnTo>
                    <a:pt x="4573" y="1645"/>
                  </a:lnTo>
                  <a:lnTo>
                    <a:pt x="4573" y="1644"/>
                  </a:lnTo>
                  <a:lnTo>
                    <a:pt x="4574" y="1644"/>
                  </a:lnTo>
                  <a:lnTo>
                    <a:pt x="4574" y="1645"/>
                  </a:lnTo>
                  <a:lnTo>
                    <a:pt x="4575" y="1645"/>
                  </a:lnTo>
                  <a:lnTo>
                    <a:pt x="4575" y="1647"/>
                  </a:lnTo>
                  <a:lnTo>
                    <a:pt x="4575" y="1648"/>
                  </a:lnTo>
                  <a:lnTo>
                    <a:pt x="4576" y="1648"/>
                  </a:lnTo>
                  <a:lnTo>
                    <a:pt x="4576" y="1650"/>
                  </a:lnTo>
                  <a:lnTo>
                    <a:pt x="4576" y="1649"/>
                  </a:lnTo>
                  <a:lnTo>
                    <a:pt x="4577" y="1649"/>
                  </a:lnTo>
                  <a:lnTo>
                    <a:pt x="4577" y="1647"/>
                  </a:lnTo>
                  <a:lnTo>
                    <a:pt x="4578" y="1647"/>
                  </a:lnTo>
                  <a:lnTo>
                    <a:pt x="4578" y="1643"/>
                  </a:lnTo>
                  <a:lnTo>
                    <a:pt x="4579" y="1643"/>
                  </a:lnTo>
                  <a:lnTo>
                    <a:pt x="4579" y="1642"/>
                  </a:lnTo>
                  <a:lnTo>
                    <a:pt x="4579" y="1643"/>
                  </a:lnTo>
                  <a:lnTo>
                    <a:pt x="4580" y="1643"/>
                  </a:lnTo>
                  <a:lnTo>
                    <a:pt x="4580" y="1645"/>
                  </a:lnTo>
                  <a:lnTo>
                    <a:pt x="4580" y="1646"/>
                  </a:lnTo>
                  <a:lnTo>
                    <a:pt x="4581" y="1646"/>
                  </a:lnTo>
                  <a:lnTo>
                    <a:pt x="4581" y="1647"/>
                  </a:lnTo>
                  <a:lnTo>
                    <a:pt x="4582" y="1647"/>
                  </a:lnTo>
                  <a:lnTo>
                    <a:pt x="4582" y="1648"/>
                  </a:lnTo>
                  <a:lnTo>
                    <a:pt x="4582" y="1649"/>
                  </a:lnTo>
                  <a:lnTo>
                    <a:pt x="4583" y="1649"/>
                  </a:lnTo>
                  <a:lnTo>
                    <a:pt x="4583" y="1650"/>
                  </a:lnTo>
                  <a:lnTo>
                    <a:pt x="4584" y="1649"/>
                  </a:lnTo>
                  <a:lnTo>
                    <a:pt x="4584" y="1646"/>
                  </a:lnTo>
                  <a:lnTo>
                    <a:pt x="4585" y="1646"/>
                  </a:lnTo>
                  <a:lnTo>
                    <a:pt x="4585" y="1639"/>
                  </a:lnTo>
                  <a:lnTo>
                    <a:pt x="4586" y="1639"/>
                  </a:lnTo>
                  <a:lnTo>
                    <a:pt x="4586" y="1635"/>
                  </a:lnTo>
                  <a:lnTo>
                    <a:pt x="4586" y="1636"/>
                  </a:lnTo>
                  <a:lnTo>
                    <a:pt x="4587" y="1636"/>
                  </a:lnTo>
                  <a:lnTo>
                    <a:pt x="4587" y="1641"/>
                  </a:lnTo>
                  <a:lnTo>
                    <a:pt x="4587" y="1643"/>
                  </a:lnTo>
                  <a:lnTo>
                    <a:pt x="4588" y="1643"/>
                  </a:lnTo>
                  <a:lnTo>
                    <a:pt x="4588" y="1647"/>
                  </a:lnTo>
                  <a:lnTo>
                    <a:pt x="4588" y="1648"/>
                  </a:lnTo>
                  <a:lnTo>
                    <a:pt x="4589" y="1648"/>
                  </a:lnTo>
                  <a:lnTo>
                    <a:pt x="4589" y="1649"/>
                  </a:lnTo>
                  <a:lnTo>
                    <a:pt x="4590" y="1648"/>
                  </a:lnTo>
                  <a:lnTo>
                    <a:pt x="4590" y="1646"/>
                  </a:lnTo>
                  <a:lnTo>
                    <a:pt x="4591" y="1646"/>
                  </a:lnTo>
                  <a:lnTo>
                    <a:pt x="4591" y="1642"/>
                  </a:lnTo>
                  <a:lnTo>
                    <a:pt x="4592" y="1642"/>
                  </a:lnTo>
                  <a:lnTo>
                    <a:pt x="4592" y="1639"/>
                  </a:lnTo>
                  <a:lnTo>
                    <a:pt x="4593" y="1639"/>
                  </a:lnTo>
                  <a:lnTo>
                    <a:pt x="4593" y="1640"/>
                  </a:lnTo>
                  <a:lnTo>
                    <a:pt x="4593" y="1641"/>
                  </a:lnTo>
                  <a:lnTo>
                    <a:pt x="4594" y="1641"/>
                  </a:lnTo>
                  <a:lnTo>
                    <a:pt x="4594" y="1644"/>
                  </a:lnTo>
                  <a:lnTo>
                    <a:pt x="4594" y="1645"/>
                  </a:lnTo>
                  <a:lnTo>
                    <a:pt x="4595" y="1645"/>
                  </a:lnTo>
                  <a:lnTo>
                    <a:pt x="4595" y="1646"/>
                  </a:lnTo>
                  <a:lnTo>
                    <a:pt x="4596" y="1645"/>
                  </a:lnTo>
                  <a:lnTo>
                    <a:pt x="4596" y="1642"/>
                  </a:lnTo>
                  <a:lnTo>
                    <a:pt x="4597" y="1642"/>
                  </a:lnTo>
                  <a:lnTo>
                    <a:pt x="4597" y="1641"/>
                  </a:lnTo>
                  <a:lnTo>
                    <a:pt x="4597" y="1642"/>
                  </a:lnTo>
                  <a:lnTo>
                    <a:pt x="4598" y="1642"/>
                  </a:lnTo>
                  <a:lnTo>
                    <a:pt x="4598" y="1644"/>
                  </a:lnTo>
                  <a:lnTo>
                    <a:pt x="4598" y="1645"/>
                  </a:lnTo>
                  <a:lnTo>
                    <a:pt x="4599" y="1645"/>
                  </a:lnTo>
                  <a:lnTo>
                    <a:pt x="4599" y="1647"/>
                  </a:lnTo>
                  <a:lnTo>
                    <a:pt x="4600" y="1647"/>
                  </a:lnTo>
                  <a:lnTo>
                    <a:pt x="4600" y="1648"/>
                  </a:lnTo>
                  <a:lnTo>
                    <a:pt x="4601" y="1648"/>
                  </a:lnTo>
                  <a:lnTo>
                    <a:pt x="4602" y="1648"/>
                  </a:lnTo>
                  <a:lnTo>
                    <a:pt x="4602" y="1647"/>
                  </a:lnTo>
                  <a:lnTo>
                    <a:pt x="4603" y="1647"/>
                  </a:lnTo>
                  <a:lnTo>
                    <a:pt x="4603" y="1644"/>
                  </a:lnTo>
                  <a:lnTo>
                    <a:pt x="4604" y="1644"/>
                  </a:lnTo>
                  <a:lnTo>
                    <a:pt x="4604" y="1641"/>
                  </a:lnTo>
                  <a:lnTo>
                    <a:pt x="4605" y="1641"/>
                  </a:lnTo>
                  <a:lnTo>
                    <a:pt x="4605" y="1643"/>
                  </a:lnTo>
                  <a:lnTo>
                    <a:pt x="4605" y="1645"/>
                  </a:lnTo>
                  <a:lnTo>
                    <a:pt x="4606" y="1645"/>
                  </a:lnTo>
                  <a:lnTo>
                    <a:pt x="4606" y="1650"/>
                  </a:lnTo>
                  <a:lnTo>
                    <a:pt x="4606" y="1651"/>
                  </a:lnTo>
                  <a:lnTo>
                    <a:pt x="4607" y="1651"/>
                  </a:lnTo>
                  <a:lnTo>
                    <a:pt x="4608" y="1651"/>
                  </a:lnTo>
                  <a:lnTo>
                    <a:pt x="4608" y="1649"/>
                  </a:lnTo>
                  <a:lnTo>
                    <a:pt x="4609" y="1649"/>
                  </a:lnTo>
                  <a:lnTo>
                    <a:pt x="4609" y="1646"/>
                  </a:lnTo>
                  <a:lnTo>
                    <a:pt x="4610" y="1646"/>
                  </a:lnTo>
                  <a:lnTo>
                    <a:pt x="4610" y="1643"/>
                  </a:lnTo>
                  <a:lnTo>
                    <a:pt x="4611" y="1643"/>
                  </a:lnTo>
                  <a:lnTo>
                    <a:pt x="4611" y="1641"/>
                  </a:lnTo>
                  <a:lnTo>
                    <a:pt x="4612" y="1641"/>
                  </a:lnTo>
                  <a:lnTo>
                    <a:pt x="4612" y="1644"/>
                  </a:lnTo>
                  <a:lnTo>
                    <a:pt x="4612" y="1645"/>
                  </a:lnTo>
                  <a:lnTo>
                    <a:pt x="4613" y="1645"/>
                  </a:lnTo>
                  <a:lnTo>
                    <a:pt x="4613" y="1650"/>
                  </a:lnTo>
                  <a:lnTo>
                    <a:pt x="4613" y="1648"/>
                  </a:lnTo>
                  <a:lnTo>
                    <a:pt x="4614" y="1648"/>
                  </a:lnTo>
                  <a:lnTo>
                    <a:pt x="4614" y="1650"/>
                  </a:lnTo>
                  <a:lnTo>
                    <a:pt x="4615" y="1648"/>
                  </a:lnTo>
                  <a:lnTo>
                    <a:pt x="4615" y="1642"/>
                  </a:lnTo>
                  <a:lnTo>
                    <a:pt x="4616" y="1642"/>
                  </a:lnTo>
                  <a:lnTo>
                    <a:pt x="4616" y="1640"/>
                  </a:lnTo>
                  <a:lnTo>
                    <a:pt x="4616" y="1643"/>
                  </a:lnTo>
                  <a:lnTo>
                    <a:pt x="4617" y="1643"/>
                  </a:lnTo>
                  <a:lnTo>
                    <a:pt x="4617" y="1645"/>
                  </a:lnTo>
                  <a:lnTo>
                    <a:pt x="4617" y="1646"/>
                  </a:lnTo>
                  <a:lnTo>
                    <a:pt x="4618" y="1646"/>
                  </a:lnTo>
                  <a:lnTo>
                    <a:pt x="4618" y="1647"/>
                  </a:lnTo>
                  <a:lnTo>
                    <a:pt x="4618" y="1648"/>
                  </a:lnTo>
                  <a:lnTo>
                    <a:pt x="4619" y="1648"/>
                  </a:lnTo>
                  <a:lnTo>
                    <a:pt x="4620" y="1648"/>
                  </a:lnTo>
                  <a:lnTo>
                    <a:pt x="4620" y="1644"/>
                  </a:lnTo>
                  <a:lnTo>
                    <a:pt x="4621" y="1644"/>
                  </a:lnTo>
                  <a:lnTo>
                    <a:pt x="4621" y="1633"/>
                  </a:lnTo>
                  <a:lnTo>
                    <a:pt x="4622" y="1633"/>
                  </a:lnTo>
                  <a:lnTo>
                    <a:pt x="4622" y="1625"/>
                  </a:lnTo>
                  <a:lnTo>
                    <a:pt x="4623" y="1625"/>
                  </a:lnTo>
                  <a:lnTo>
                    <a:pt x="4623" y="1634"/>
                  </a:lnTo>
                  <a:lnTo>
                    <a:pt x="4623" y="1638"/>
                  </a:lnTo>
                  <a:lnTo>
                    <a:pt x="4624" y="1638"/>
                  </a:lnTo>
                  <a:lnTo>
                    <a:pt x="4624" y="1646"/>
                  </a:lnTo>
                  <a:lnTo>
                    <a:pt x="4624" y="1648"/>
                  </a:lnTo>
                  <a:lnTo>
                    <a:pt x="4625" y="1648"/>
                  </a:lnTo>
                  <a:lnTo>
                    <a:pt x="4625" y="1649"/>
                  </a:lnTo>
                  <a:lnTo>
                    <a:pt x="4626" y="1648"/>
                  </a:lnTo>
                  <a:lnTo>
                    <a:pt x="4626" y="1633"/>
                  </a:lnTo>
                  <a:lnTo>
                    <a:pt x="4627" y="1633"/>
                  </a:lnTo>
                  <a:lnTo>
                    <a:pt x="4627" y="1606"/>
                  </a:lnTo>
                  <a:lnTo>
                    <a:pt x="4628" y="1606"/>
                  </a:lnTo>
                  <a:lnTo>
                    <a:pt x="4628" y="1586"/>
                  </a:lnTo>
                  <a:lnTo>
                    <a:pt x="4629" y="1586"/>
                  </a:lnTo>
                  <a:lnTo>
                    <a:pt x="4629" y="1595"/>
                  </a:lnTo>
                  <a:lnTo>
                    <a:pt x="4629" y="1603"/>
                  </a:lnTo>
                  <a:lnTo>
                    <a:pt x="4630" y="1603"/>
                  </a:lnTo>
                  <a:lnTo>
                    <a:pt x="4630" y="1631"/>
                  </a:lnTo>
                  <a:lnTo>
                    <a:pt x="4630" y="1638"/>
                  </a:lnTo>
                  <a:lnTo>
                    <a:pt x="4631" y="1638"/>
                  </a:lnTo>
                  <a:lnTo>
                    <a:pt x="4631" y="1645"/>
                  </a:lnTo>
                  <a:lnTo>
                    <a:pt x="4631" y="1642"/>
                  </a:lnTo>
                  <a:lnTo>
                    <a:pt x="4632" y="1642"/>
                  </a:lnTo>
                  <a:lnTo>
                    <a:pt x="4632" y="1646"/>
                  </a:lnTo>
                  <a:lnTo>
                    <a:pt x="4633" y="1642"/>
                  </a:lnTo>
                  <a:lnTo>
                    <a:pt x="4633" y="1630"/>
                  </a:lnTo>
                  <a:lnTo>
                    <a:pt x="4634" y="1630"/>
                  </a:lnTo>
                  <a:lnTo>
                    <a:pt x="4634" y="1622"/>
                  </a:lnTo>
                  <a:lnTo>
                    <a:pt x="4635" y="1622"/>
                  </a:lnTo>
                  <a:lnTo>
                    <a:pt x="4635" y="1618"/>
                  </a:lnTo>
                  <a:lnTo>
                    <a:pt x="4636" y="1618"/>
                  </a:lnTo>
                  <a:lnTo>
                    <a:pt x="4636" y="1622"/>
                  </a:lnTo>
                  <a:lnTo>
                    <a:pt x="4636" y="1625"/>
                  </a:lnTo>
                  <a:lnTo>
                    <a:pt x="4637" y="1625"/>
                  </a:lnTo>
                  <a:lnTo>
                    <a:pt x="4637" y="1631"/>
                  </a:lnTo>
                  <a:lnTo>
                    <a:pt x="4637" y="1633"/>
                  </a:lnTo>
                  <a:lnTo>
                    <a:pt x="4638" y="1633"/>
                  </a:lnTo>
                  <a:lnTo>
                    <a:pt x="4638" y="1635"/>
                  </a:lnTo>
                  <a:lnTo>
                    <a:pt x="4638" y="1636"/>
                  </a:lnTo>
                  <a:lnTo>
                    <a:pt x="4639" y="1636"/>
                  </a:lnTo>
                  <a:lnTo>
                    <a:pt x="4639" y="1639"/>
                  </a:lnTo>
                  <a:lnTo>
                    <a:pt x="4639" y="1641"/>
                  </a:lnTo>
                  <a:lnTo>
                    <a:pt x="4640" y="1641"/>
                  </a:lnTo>
                  <a:lnTo>
                    <a:pt x="4640" y="1643"/>
                  </a:lnTo>
                  <a:lnTo>
                    <a:pt x="4641" y="1643"/>
                  </a:lnTo>
                  <a:lnTo>
                    <a:pt x="4641" y="1644"/>
                  </a:lnTo>
                  <a:lnTo>
                    <a:pt x="4642" y="1644"/>
                  </a:lnTo>
                  <a:lnTo>
                    <a:pt x="4642" y="1645"/>
                  </a:lnTo>
                  <a:lnTo>
                    <a:pt x="4643" y="1644"/>
                  </a:lnTo>
                  <a:lnTo>
                    <a:pt x="4643" y="1642"/>
                  </a:lnTo>
                  <a:lnTo>
                    <a:pt x="4644" y="1642"/>
                  </a:lnTo>
                  <a:lnTo>
                    <a:pt x="4644" y="1641"/>
                  </a:lnTo>
                  <a:lnTo>
                    <a:pt x="4644" y="1642"/>
                  </a:lnTo>
                  <a:lnTo>
                    <a:pt x="4645" y="1642"/>
                  </a:lnTo>
                  <a:lnTo>
                    <a:pt x="4645" y="1645"/>
                  </a:lnTo>
                  <a:lnTo>
                    <a:pt x="4645" y="1646"/>
                  </a:lnTo>
                  <a:lnTo>
                    <a:pt x="4646" y="1646"/>
                  </a:lnTo>
                  <a:lnTo>
                    <a:pt x="4646" y="1648"/>
                  </a:lnTo>
                  <a:lnTo>
                    <a:pt x="4646" y="1647"/>
                  </a:lnTo>
                  <a:lnTo>
                    <a:pt x="4647" y="1647"/>
                  </a:lnTo>
                  <a:lnTo>
                    <a:pt x="4647" y="1648"/>
                  </a:lnTo>
                  <a:lnTo>
                    <a:pt x="4648" y="1647"/>
                  </a:lnTo>
                  <a:lnTo>
                    <a:pt x="4648" y="1646"/>
                  </a:lnTo>
                  <a:lnTo>
                    <a:pt x="4649" y="1646"/>
                  </a:lnTo>
                  <a:lnTo>
                    <a:pt x="4649" y="1645"/>
                  </a:lnTo>
                  <a:lnTo>
                    <a:pt x="4649" y="1646"/>
                  </a:lnTo>
                  <a:lnTo>
                    <a:pt x="4650" y="1646"/>
                  </a:lnTo>
                  <a:lnTo>
                    <a:pt x="4650" y="1648"/>
                  </a:lnTo>
                  <a:lnTo>
                    <a:pt x="4651" y="1648"/>
                  </a:lnTo>
                  <a:lnTo>
                    <a:pt x="4651" y="1649"/>
                  </a:lnTo>
                  <a:lnTo>
                    <a:pt x="4652" y="1648"/>
                  </a:lnTo>
                  <a:lnTo>
                    <a:pt x="4652" y="1645"/>
                  </a:lnTo>
                  <a:lnTo>
                    <a:pt x="4653" y="1645"/>
                  </a:lnTo>
                  <a:lnTo>
                    <a:pt x="4653" y="1642"/>
                  </a:lnTo>
                  <a:lnTo>
                    <a:pt x="4654" y="1642"/>
                  </a:lnTo>
                  <a:lnTo>
                    <a:pt x="4654" y="1641"/>
                  </a:lnTo>
                  <a:lnTo>
                    <a:pt x="4655" y="1641"/>
                  </a:lnTo>
                  <a:lnTo>
                    <a:pt x="4655" y="1640"/>
                  </a:lnTo>
                  <a:lnTo>
                    <a:pt x="4656" y="1640"/>
                  </a:lnTo>
                  <a:lnTo>
                    <a:pt x="4656" y="1639"/>
                  </a:lnTo>
                  <a:lnTo>
                    <a:pt x="4656" y="1640"/>
                  </a:lnTo>
                  <a:lnTo>
                    <a:pt x="4657" y="1640"/>
                  </a:lnTo>
                  <a:lnTo>
                    <a:pt x="4657" y="1641"/>
                  </a:lnTo>
                  <a:lnTo>
                    <a:pt x="4658" y="1640"/>
                  </a:lnTo>
                  <a:lnTo>
                    <a:pt x="4658" y="1630"/>
                  </a:lnTo>
                  <a:lnTo>
                    <a:pt x="4659" y="1630"/>
                  </a:lnTo>
                  <a:lnTo>
                    <a:pt x="4659" y="1623"/>
                  </a:lnTo>
                  <a:lnTo>
                    <a:pt x="4659" y="1624"/>
                  </a:lnTo>
                  <a:lnTo>
                    <a:pt x="4660" y="1624"/>
                  </a:lnTo>
                  <a:lnTo>
                    <a:pt x="4660" y="1622"/>
                  </a:lnTo>
                  <a:lnTo>
                    <a:pt x="4660" y="1625"/>
                  </a:lnTo>
                  <a:lnTo>
                    <a:pt x="4661" y="1625"/>
                  </a:lnTo>
                  <a:lnTo>
                    <a:pt x="4661" y="1628"/>
                  </a:lnTo>
                  <a:lnTo>
                    <a:pt x="4661" y="1629"/>
                  </a:lnTo>
                  <a:lnTo>
                    <a:pt x="4662" y="1629"/>
                  </a:lnTo>
                  <a:lnTo>
                    <a:pt x="4662" y="1630"/>
                  </a:lnTo>
                  <a:lnTo>
                    <a:pt x="4662" y="1629"/>
                  </a:lnTo>
                  <a:lnTo>
                    <a:pt x="4663" y="1629"/>
                  </a:lnTo>
                  <a:lnTo>
                    <a:pt x="4663" y="1630"/>
                  </a:lnTo>
                  <a:lnTo>
                    <a:pt x="4664" y="1629"/>
                  </a:lnTo>
                  <a:lnTo>
                    <a:pt x="4664" y="1628"/>
                  </a:lnTo>
                  <a:lnTo>
                    <a:pt x="4665" y="1628"/>
                  </a:lnTo>
                  <a:lnTo>
                    <a:pt x="4666" y="1628"/>
                  </a:lnTo>
                  <a:lnTo>
                    <a:pt x="4666" y="1625"/>
                  </a:lnTo>
                  <a:lnTo>
                    <a:pt x="4667" y="1625"/>
                  </a:lnTo>
                  <a:lnTo>
                    <a:pt x="4667" y="1620"/>
                  </a:lnTo>
                  <a:lnTo>
                    <a:pt x="4668" y="1620"/>
                  </a:lnTo>
                  <a:lnTo>
                    <a:pt x="4668" y="1616"/>
                  </a:lnTo>
                  <a:lnTo>
                    <a:pt x="4669" y="1616"/>
                  </a:lnTo>
                  <a:lnTo>
                    <a:pt x="4669" y="1618"/>
                  </a:lnTo>
                  <a:lnTo>
                    <a:pt x="4669" y="1619"/>
                  </a:lnTo>
                  <a:lnTo>
                    <a:pt x="4670" y="1619"/>
                  </a:lnTo>
                  <a:lnTo>
                    <a:pt x="4670" y="1624"/>
                  </a:lnTo>
                  <a:lnTo>
                    <a:pt x="4670" y="1626"/>
                  </a:lnTo>
                  <a:lnTo>
                    <a:pt x="4671" y="1626"/>
                  </a:lnTo>
                  <a:lnTo>
                    <a:pt x="4671" y="1633"/>
                  </a:lnTo>
                  <a:lnTo>
                    <a:pt x="4671" y="1639"/>
                  </a:lnTo>
                  <a:lnTo>
                    <a:pt x="4672" y="1639"/>
                  </a:lnTo>
                  <a:lnTo>
                    <a:pt x="4672" y="1671"/>
                  </a:lnTo>
                  <a:lnTo>
                    <a:pt x="4672" y="1641"/>
                  </a:lnTo>
                  <a:lnTo>
                    <a:pt x="4673" y="1641"/>
                  </a:lnTo>
                  <a:lnTo>
                    <a:pt x="4673" y="1678"/>
                  </a:lnTo>
                  <a:lnTo>
                    <a:pt x="4674" y="1641"/>
                  </a:lnTo>
                  <a:lnTo>
                    <a:pt x="4674" y="1286"/>
                  </a:lnTo>
                  <a:lnTo>
                    <a:pt x="4675" y="1286"/>
                  </a:lnTo>
                  <a:lnTo>
                    <a:pt x="4675" y="317"/>
                  </a:lnTo>
                  <a:lnTo>
                    <a:pt x="4676" y="317"/>
                  </a:lnTo>
                  <a:lnTo>
                    <a:pt x="4676" y="0"/>
                  </a:lnTo>
                  <a:lnTo>
                    <a:pt x="4676" y="73"/>
                  </a:lnTo>
                  <a:lnTo>
                    <a:pt x="4677" y="73"/>
                  </a:lnTo>
                  <a:lnTo>
                    <a:pt x="4677" y="437"/>
                  </a:lnTo>
                  <a:lnTo>
                    <a:pt x="4677" y="677"/>
                  </a:lnTo>
                  <a:lnTo>
                    <a:pt x="4678" y="677"/>
                  </a:lnTo>
                  <a:lnTo>
                    <a:pt x="4678" y="1138"/>
                  </a:lnTo>
                  <a:lnTo>
                    <a:pt x="4678" y="1321"/>
                  </a:lnTo>
                  <a:lnTo>
                    <a:pt x="4679" y="1321"/>
                  </a:lnTo>
                  <a:lnTo>
                    <a:pt x="4679" y="1621"/>
                  </a:lnTo>
                  <a:lnTo>
                    <a:pt x="4679" y="1625"/>
                  </a:lnTo>
                  <a:lnTo>
                    <a:pt x="4680" y="1625"/>
                  </a:lnTo>
                  <a:lnTo>
                    <a:pt x="4680" y="1650"/>
                  </a:lnTo>
                  <a:lnTo>
                    <a:pt x="4681" y="1625"/>
                  </a:lnTo>
                  <a:lnTo>
                    <a:pt x="4681" y="1423"/>
                  </a:lnTo>
                  <a:lnTo>
                    <a:pt x="4682" y="1423"/>
                  </a:lnTo>
                  <a:lnTo>
                    <a:pt x="4682" y="1136"/>
                  </a:lnTo>
                  <a:lnTo>
                    <a:pt x="4683" y="1136"/>
                  </a:lnTo>
                  <a:lnTo>
                    <a:pt x="4683" y="1027"/>
                  </a:lnTo>
                  <a:lnTo>
                    <a:pt x="4683" y="1121"/>
                  </a:lnTo>
                  <a:lnTo>
                    <a:pt x="4684" y="1121"/>
                  </a:lnTo>
                  <a:lnTo>
                    <a:pt x="4684" y="1297"/>
                  </a:lnTo>
                  <a:lnTo>
                    <a:pt x="4684" y="1388"/>
                  </a:lnTo>
                  <a:lnTo>
                    <a:pt x="4685" y="1388"/>
                  </a:lnTo>
                  <a:lnTo>
                    <a:pt x="4685" y="1536"/>
                  </a:lnTo>
                  <a:lnTo>
                    <a:pt x="4685" y="1583"/>
                  </a:lnTo>
                  <a:lnTo>
                    <a:pt x="4686" y="1583"/>
                  </a:lnTo>
                  <a:lnTo>
                    <a:pt x="4686" y="1621"/>
                  </a:lnTo>
                  <a:lnTo>
                    <a:pt x="4686" y="1608"/>
                  </a:lnTo>
                  <a:lnTo>
                    <a:pt x="4687" y="1608"/>
                  </a:lnTo>
                  <a:lnTo>
                    <a:pt x="4687" y="1573"/>
                  </a:lnTo>
                  <a:lnTo>
                    <a:pt x="4688" y="1573"/>
                  </a:lnTo>
                  <a:lnTo>
                    <a:pt x="4688" y="1520"/>
                  </a:lnTo>
                  <a:lnTo>
                    <a:pt x="4689" y="1520"/>
                  </a:lnTo>
                  <a:lnTo>
                    <a:pt x="4689" y="1500"/>
                  </a:lnTo>
                  <a:lnTo>
                    <a:pt x="4689" y="1504"/>
                  </a:lnTo>
                  <a:lnTo>
                    <a:pt x="4690" y="1504"/>
                  </a:lnTo>
                  <a:lnTo>
                    <a:pt x="4690" y="1549"/>
                  </a:lnTo>
                  <a:lnTo>
                    <a:pt x="4690" y="1569"/>
                  </a:lnTo>
                  <a:lnTo>
                    <a:pt x="4691" y="1569"/>
                  </a:lnTo>
                  <a:lnTo>
                    <a:pt x="4691" y="1604"/>
                  </a:lnTo>
                  <a:lnTo>
                    <a:pt x="4691" y="1615"/>
                  </a:lnTo>
                  <a:lnTo>
                    <a:pt x="4692" y="1615"/>
                  </a:lnTo>
                  <a:lnTo>
                    <a:pt x="4692" y="1626"/>
                  </a:lnTo>
                  <a:lnTo>
                    <a:pt x="4692" y="1617"/>
                  </a:lnTo>
                  <a:lnTo>
                    <a:pt x="4693" y="1617"/>
                  </a:lnTo>
                  <a:lnTo>
                    <a:pt x="4693" y="1625"/>
                  </a:lnTo>
                  <a:lnTo>
                    <a:pt x="4694" y="1617"/>
                  </a:lnTo>
                  <a:lnTo>
                    <a:pt x="4694" y="1597"/>
                  </a:lnTo>
                  <a:lnTo>
                    <a:pt x="4694" y="1598"/>
                  </a:lnTo>
                  <a:lnTo>
                    <a:pt x="4695" y="1598"/>
                  </a:lnTo>
                  <a:lnTo>
                    <a:pt x="4695" y="1595"/>
                  </a:lnTo>
                  <a:lnTo>
                    <a:pt x="4695" y="1603"/>
                  </a:lnTo>
                  <a:lnTo>
                    <a:pt x="4696" y="1603"/>
                  </a:lnTo>
                  <a:lnTo>
                    <a:pt x="4696" y="1616"/>
                  </a:lnTo>
                  <a:lnTo>
                    <a:pt x="4696" y="1622"/>
                  </a:lnTo>
                  <a:lnTo>
                    <a:pt x="4697" y="1622"/>
                  </a:lnTo>
                  <a:lnTo>
                    <a:pt x="4697" y="1628"/>
                  </a:lnTo>
                  <a:lnTo>
                    <a:pt x="4697" y="1627"/>
                  </a:lnTo>
                  <a:lnTo>
                    <a:pt x="4698" y="1627"/>
                  </a:lnTo>
                  <a:lnTo>
                    <a:pt x="4698" y="1610"/>
                  </a:lnTo>
                  <a:lnTo>
                    <a:pt x="4699" y="1610"/>
                  </a:lnTo>
                  <a:lnTo>
                    <a:pt x="4699" y="1591"/>
                  </a:lnTo>
                  <a:lnTo>
                    <a:pt x="4700" y="1591"/>
                  </a:lnTo>
                  <a:lnTo>
                    <a:pt x="4700" y="1585"/>
                  </a:lnTo>
                  <a:lnTo>
                    <a:pt x="4700" y="1587"/>
                  </a:lnTo>
                  <a:lnTo>
                    <a:pt x="4701" y="1587"/>
                  </a:lnTo>
                  <a:lnTo>
                    <a:pt x="4701" y="1598"/>
                  </a:lnTo>
                  <a:lnTo>
                    <a:pt x="4701" y="1602"/>
                  </a:lnTo>
                  <a:lnTo>
                    <a:pt x="4702" y="1602"/>
                  </a:lnTo>
                  <a:lnTo>
                    <a:pt x="4702" y="1611"/>
                  </a:lnTo>
                  <a:lnTo>
                    <a:pt x="4702" y="1615"/>
                  </a:lnTo>
                  <a:lnTo>
                    <a:pt x="4703" y="1615"/>
                  </a:lnTo>
                  <a:lnTo>
                    <a:pt x="4703" y="1623"/>
                  </a:lnTo>
                  <a:lnTo>
                    <a:pt x="4703" y="1626"/>
                  </a:lnTo>
                  <a:lnTo>
                    <a:pt x="4704" y="1626"/>
                  </a:lnTo>
                  <a:lnTo>
                    <a:pt x="4704" y="1627"/>
                  </a:lnTo>
                  <a:lnTo>
                    <a:pt x="4705" y="1626"/>
                  </a:lnTo>
                  <a:lnTo>
                    <a:pt x="4705" y="1615"/>
                  </a:lnTo>
                  <a:lnTo>
                    <a:pt x="4706" y="1615"/>
                  </a:lnTo>
                  <a:lnTo>
                    <a:pt x="4706" y="1608"/>
                  </a:lnTo>
                  <a:lnTo>
                    <a:pt x="4706" y="1609"/>
                  </a:lnTo>
                  <a:lnTo>
                    <a:pt x="4707" y="1609"/>
                  </a:lnTo>
                  <a:lnTo>
                    <a:pt x="4707" y="1616"/>
                  </a:lnTo>
                  <a:lnTo>
                    <a:pt x="4707" y="1622"/>
                  </a:lnTo>
                  <a:lnTo>
                    <a:pt x="4708" y="1622"/>
                  </a:lnTo>
                  <a:lnTo>
                    <a:pt x="4708" y="1636"/>
                  </a:lnTo>
                  <a:lnTo>
                    <a:pt x="4708" y="1622"/>
                  </a:lnTo>
                  <a:lnTo>
                    <a:pt x="4709" y="1622"/>
                  </a:lnTo>
                  <a:lnTo>
                    <a:pt x="4709" y="1644"/>
                  </a:lnTo>
                  <a:lnTo>
                    <a:pt x="4710" y="1622"/>
                  </a:lnTo>
                  <a:lnTo>
                    <a:pt x="4710" y="1500"/>
                  </a:lnTo>
                  <a:lnTo>
                    <a:pt x="4711" y="1500"/>
                  </a:lnTo>
                  <a:lnTo>
                    <a:pt x="4711" y="1320"/>
                  </a:lnTo>
                  <a:lnTo>
                    <a:pt x="4712" y="1320"/>
                  </a:lnTo>
                  <a:lnTo>
                    <a:pt x="4712" y="1228"/>
                  </a:lnTo>
                  <a:lnTo>
                    <a:pt x="4712" y="1231"/>
                  </a:lnTo>
                  <a:lnTo>
                    <a:pt x="4713" y="1231"/>
                  </a:lnTo>
                  <a:lnTo>
                    <a:pt x="4713" y="1313"/>
                  </a:lnTo>
                  <a:lnTo>
                    <a:pt x="4713" y="1353"/>
                  </a:lnTo>
                  <a:lnTo>
                    <a:pt x="4714" y="1353"/>
                  </a:lnTo>
                  <a:lnTo>
                    <a:pt x="4714" y="1435"/>
                  </a:lnTo>
                  <a:lnTo>
                    <a:pt x="4714" y="1473"/>
                  </a:lnTo>
                  <a:lnTo>
                    <a:pt x="4715" y="1473"/>
                  </a:lnTo>
                  <a:lnTo>
                    <a:pt x="4715" y="1533"/>
                  </a:lnTo>
                  <a:lnTo>
                    <a:pt x="4715" y="1548"/>
                  </a:lnTo>
                  <a:lnTo>
                    <a:pt x="4716" y="1548"/>
                  </a:lnTo>
                  <a:lnTo>
                    <a:pt x="4716" y="1559"/>
                  </a:lnTo>
                  <a:lnTo>
                    <a:pt x="4717" y="1548"/>
                  </a:lnTo>
                  <a:lnTo>
                    <a:pt x="4717" y="1500"/>
                  </a:lnTo>
                  <a:lnTo>
                    <a:pt x="4718" y="1500"/>
                  </a:lnTo>
                  <a:lnTo>
                    <a:pt x="4718" y="1487"/>
                  </a:lnTo>
                  <a:lnTo>
                    <a:pt x="4718" y="1498"/>
                  </a:lnTo>
                  <a:lnTo>
                    <a:pt x="4719" y="1498"/>
                  </a:lnTo>
                  <a:lnTo>
                    <a:pt x="4719" y="1520"/>
                  </a:lnTo>
                  <a:lnTo>
                    <a:pt x="4719" y="1534"/>
                  </a:lnTo>
                  <a:lnTo>
                    <a:pt x="4720" y="1534"/>
                  </a:lnTo>
                  <a:lnTo>
                    <a:pt x="4720" y="1590"/>
                  </a:lnTo>
                  <a:lnTo>
                    <a:pt x="4720" y="1613"/>
                  </a:lnTo>
                  <a:lnTo>
                    <a:pt x="4721" y="1613"/>
                  </a:lnTo>
                  <a:lnTo>
                    <a:pt x="4721" y="1627"/>
                  </a:lnTo>
                  <a:lnTo>
                    <a:pt x="4722" y="1613"/>
                  </a:lnTo>
                  <a:lnTo>
                    <a:pt x="4722" y="1393"/>
                  </a:lnTo>
                  <a:lnTo>
                    <a:pt x="4723" y="1393"/>
                  </a:lnTo>
                  <a:lnTo>
                    <a:pt x="4723" y="861"/>
                  </a:lnTo>
                  <a:lnTo>
                    <a:pt x="4724" y="861"/>
                  </a:lnTo>
                  <a:lnTo>
                    <a:pt x="4724" y="423"/>
                  </a:lnTo>
                  <a:lnTo>
                    <a:pt x="4724" y="480"/>
                  </a:lnTo>
                  <a:lnTo>
                    <a:pt x="4725" y="480"/>
                  </a:lnTo>
                  <a:lnTo>
                    <a:pt x="4725" y="421"/>
                  </a:lnTo>
                  <a:lnTo>
                    <a:pt x="4725" y="512"/>
                  </a:lnTo>
                  <a:lnTo>
                    <a:pt x="4726" y="512"/>
                  </a:lnTo>
                  <a:lnTo>
                    <a:pt x="4726" y="542"/>
                  </a:lnTo>
                  <a:lnTo>
                    <a:pt x="4726" y="539"/>
                  </a:lnTo>
                  <a:lnTo>
                    <a:pt x="4727" y="539"/>
                  </a:lnTo>
                  <a:lnTo>
                    <a:pt x="4727" y="544"/>
                  </a:lnTo>
                  <a:lnTo>
                    <a:pt x="4727" y="564"/>
                  </a:lnTo>
                  <a:lnTo>
                    <a:pt x="4728" y="564"/>
                  </a:lnTo>
                  <a:lnTo>
                    <a:pt x="4728" y="751"/>
                  </a:lnTo>
                  <a:lnTo>
                    <a:pt x="4728" y="855"/>
                  </a:lnTo>
                  <a:lnTo>
                    <a:pt x="4729" y="855"/>
                  </a:lnTo>
                  <a:lnTo>
                    <a:pt x="4729" y="1092"/>
                  </a:lnTo>
                  <a:lnTo>
                    <a:pt x="4729" y="1210"/>
                  </a:lnTo>
                  <a:lnTo>
                    <a:pt x="4730" y="1210"/>
                  </a:lnTo>
                  <a:lnTo>
                    <a:pt x="4730" y="1409"/>
                  </a:lnTo>
                  <a:lnTo>
                    <a:pt x="4730" y="1481"/>
                  </a:lnTo>
                  <a:lnTo>
                    <a:pt x="4731" y="1481"/>
                  </a:lnTo>
                  <a:lnTo>
                    <a:pt x="4731" y="1565"/>
                  </a:lnTo>
                  <a:lnTo>
                    <a:pt x="4731" y="1581"/>
                  </a:lnTo>
                  <a:lnTo>
                    <a:pt x="4732" y="1581"/>
                  </a:lnTo>
                  <a:lnTo>
                    <a:pt x="4732" y="1587"/>
                  </a:lnTo>
                  <a:lnTo>
                    <a:pt x="4733" y="1581"/>
                  </a:lnTo>
                  <a:lnTo>
                    <a:pt x="4733" y="1574"/>
                  </a:lnTo>
                  <a:lnTo>
                    <a:pt x="4733" y="1578"/>
                  </a:lnTo>
                  <a:lnTo>
                    <a:pt x="4734" y="1578"/>
                  </a:lnTo>
                  <a:lnTo>
                    <a:pt x="4734" y="1593"/>
                  </a:lnTo>
                  <a:lnTo>
                    <a:pt x="4734" y="1601"/>
                  </a:lnTo>
                  <a:lnTo>
                    <a:pt x="4735" y="1601"/>
                  </a:lnTo>
                  <a:lnTo>
                    <a:pt x="4735" y="1618"/>
                  </a:lnTo>
                  <a:lnTo>
                    <a:pt x="4735" y="1625"/>
                  </a:lnTo>
                  <a:lnTo>
                    <a:pt x="4736" y="1625"/>
                  </a:lnTo>
                  <a:lnTo>
                    <a:pt x="4736" y="1640"/>
                  </a:lnTo>
                  <a:lnTo>
                    <a:pt x="4736" y="1643"/>
                  </a:lnTo>
                  <a:lnTo>
                    <a:pt x="4737" y="1643"/>
                  </a:lnTo>
                  <a:lnTo>
                    <a:pt x="4737" y="1647"/>
                  </a:lnTo>
                  <a:lnTo>
                    <a:pt x="4738" y="1647"/>
                  </a:lnTo>
                  <a:lnTo>
                    <a:pt x="4738" y="1648"/>
                  </a:lnTo>
                  <a:lnTo>
                    <a:pt x="4739" y="1647"/>
                  </a:lnTo>
                  <a:lnTo>
                    <a:pt x="4739" y="1644"/>
                  </a:lnTo>
                  <a:lnTo>
                    <a:pt x="4740" y="1644"/>
                  </a:lnTo>
                  <a:lnTo>
                    <a:pt x="4740" y="1643"/>
                  </a:lnTo>
                  <a:lnTo>
                    <a:pt x="4740" y="1644"/>
                  </a:lnTo>
                  <a:lnTo>
                    <a:pt x="4741" y="1644"/>
                  </a:lnTo>
                  <a:lnTo>
                    <a:pt x="4741" y="1645"/>
                  </a:lnTo>
                  <a:lnTo>
                    <a:pt x="4741" y="1646"/>
                  </a:lnTo>
                  <a:lnTo>
                    <a:pt x="4742" y="1646"/>
                  </a:lnTo>
                  <a:lnTo>
                    <a:pt x="4742" y="1647"/>
                  </a:lnTo>
                  <a:lnTo>
                    <a:pt x="4742" y="1648"/>
                  </a:lnTo>
                  <a:lnTo>
                    <a:pt x="4743" y="1648"/>
                  </a:lnTo>
                  <a:lnTo>
                    <a:pt x="4743" y="1650"/>
                  </a:lnTo>
                  <a:lnTo>
                    <a:pt x="4744" y="1650"/>
                  </a:lnTo>
                  <a:lnTo>
                    <a:pt x="4744" y="1651"/>
                  </a:lnTo>
                  <a:lnTo>
                    <a:pt x="4744" y="1650"/>
                  </a:lnTo>
                  <a:lnTo>
                    <a:pt x="4745" y="1650"/>
                  </a:lnTo>
                  <a:lnTo>
                    <a:pt x="4745" y="1651"/>
                  </a:lnTo>
                  <a:lnTo>
                    <a:pt x="4746" y="1650"/>
                  </a:lnTo>
                  <a:lnTo>
                    <a:pt x="4746" y="1649"/>
                  </a:lnTo>
                  <a:lnTo>
                    <a:pt x="4747" y="1649"/>
                  </a:lnTo>
                  <a:lnTo>
                    <a:pt x="4747" y="1648"/>
                  </a:lnTo>
                  <a:lnTo>
                    <a:pt x="4748" y="1648"/>
                  </a:lnTo>
                  <a:lnTo>
                    <a:pt x="4748" y="1649"/>
                  </a:lnTo>
                  <a:lnTo>
                    <a:pt x="4749" y="1649"/>
                  </a:lnTo>
                  <a:lnTo>
                    <a:pt x="4750" y="1649"/>
                  </a:lnTo>
                  <a:lnTo>
                    <a:pt x="4751" y="1649"/>
                  </a:lnTo>
                  <a:lnTo>
                    <a:pt x="4751" y="1648"/>
                  </a:lnTo>
                  <a:lnTo>
                    <a:pt x="4752" y="1648"/>
                  </a:lnTo>
                  <a:lnTo>
                    <a:pt x="4752" y="1647"/>
                  </a:lnTo>
                  <a:lnTo>
                    <a:pt x="4752" y="1649"/>
                  </a:lnTo>
                  <a:lnTo>
                    <a:pt x="4753" y="1649"/>
                  </a:lnTo>
                  <a:lnTo>
                    <a:pt x="4753" y="1650"/>
                  </a:lnTo>
                  <a:lnTo>
                    <a:pt x="4753" y="1649"/>
                  </a:lnTo>
                  <a:lnTo>
                    <a:pt x="4754" y="1649"/>
                  </a:lnTo>
                  <a:lnTo>
                    <a:pt x="4754" y="1650"/>
                  </a:lnTo>
                  <a:lnTo>
                    <a:pt x="4755" y="1649"/>
                  </a:lnTo>
                  <a:lnTo>
                    <a:pt x="4755" y="1645"/>
                  </a:lnTo>
                  <a:lnTo>
                    <a:pt x="4756" y="1645"/>
                  </a:lnTo>
                  <a:lnTo>
                    <a:pt x="4756" y="1646"/>
                  </a:lnTo>
                  <a:lnTo>
                    <a:pt x="4756" y="1647"/>
                  </a:lnTo>
                  <a:lnTo>
                    <a:pt x="4757" y="1647"/>
                  </a:lnTo>
                  <a:lnTo>
                    <a:pt x="4758" y="1647"/>
                  </a:lnTo>
                  <a:lnTo>
                    <a:pt x="4758" y="1644"/>
                  </a:lnTo>
                  <a:lnTo>
                    <a:pt x="4759" y="1644"/>
                  </a:lnTo>
                  <a:lnTo>
                    <a:pt x="4759" y="1640"/>
                  </a:lnTo>
                  <a:lnTo>
                    <a:pt x="4760" y="1640"/>
                  </a:lnTo>
                  <a:lnTo>
                    <a:pt x="4760" y="1641"/>
                  </a:lnTo>
                  <a:lnTo>
                    <a:pt x="4761" y="1641"/>
                  </a:lnTo>
                  <a:lnTo>
                    <a:pt x="4761" y="1644"/>
                  </a:lnTo>
                  <a:lnTo>
                    <a:pt x="4761" y="1646"/>
                  </a:lnTo>
                  <a:lnTo>
                    <a:pt x="4762" y="1646"/>
                  </a:lnTo>
                  <a:lnTo>
                    <a:pt x="4762" y="1648"/>
                  </a:lnTo>
                  <a:lnTo>
                    <a:pt x="4762" y="1647"/>
                  </a:lnTo>
                  <a:lnTo>
                    <a:pt x="4763" y="1647"/>
                  </a:lnTo>
                  <a:lnTo>
                    <a:pt x="4763" y="1649"/>
                  </a:lnTo>
                  <a:lnTo>
                    <a:pt x="4764" y="1647"/>
                  </a:lnTo>
                  <a:lnTo>
                    <a:pt x="4764" y="1645"/>
                  </a:lnTo>
                  <a:lnTo>
                    <a:pt x="4765" y="1645"/>
                  </a:lnTo>
                  <a:lnTo>
                    <a:pt x="4765" y="1644"/>
                  </a:lnTo>
                  <a:lnTo>
                    <a:pt x="4766" y="1644"/>
                  </a:lnTo>
                  <a:lnTo>
                    <a:pt x="4766" y="1646"/>
                  </a:lnTo>
                  <a:lnTo>
                    <a:pt x="4766" y="1647"/>
                  </a:lnTo>
                  <a:lnTo>
                    <a:pt x="4767" y="1647"/>
                  </a:lnTo>
                  <a:lnTo>
                    <a:pt x="4767" y="1648"/>
                  </a:lnTo>
                  <a:lnTo>
                    <a:pt x="4768" y="1648"/>
                  </a:lnTo>
                  <a:lnTo>
                    <a:pt x="4769" y="1648"/>
                  </a:lnTo>
                  <a:lnTo>
                    <a:pt x="4769" y="1649"/>
                  </a:lnTo>
                  <a:lnTo>
                    <a:pt x="4770" y="1649"/>
                  </a:lnTo>
                  <a:lnTo>
                    <a:pt x="4770" y="1650"/>
                  </a:lnTo>
                  <a:lnTo>
                    <a:pt x="4771" y="1650"/>
                  </a:lnTo>
                  <a:lnTo>
                    <a:pt x="4772" y="1650"/>
                  </a:lnTo>
                  <a:lnTo>
                    <a:pt x="4773" y="1650"/>
                  </a:lnTo>
                  <a:lnTo>
                    <a:pt x="4773" y="1649"/>
                  </a:lnTo>
                  <a:lnTo>
                    <a:pt x="4774" y="1649"/>
                  </a:lnTo>
                  <a:lnTo>
                    <a:pt x="4775" y="1649"/>
                  </a:lnTo>
                  <a:lnTo>
                    <a:pt x="4776" y="1649"/>
                  </a:lnTo>
                  <a:lnTo>
                    <a:pt x="4776" y="1650"/>
                  </a:lnTo>
                  <a:lnTo>
                    <a:pt x="4777" y="1650"/>
                  </a:lnTo>
                  <a:lnTo>
                    <a:pt x="4778" y="1650"/>
                  </a:lnTo>
                  <a:lnTo>
                    <a:pt x="4779" y="1650"/>
                  </a:lnTo>
                  <a:lnTo>
                    <a:pt x="4779" y="1649"/>
                  </a:lnTo>
                  <a:lnTo>
                    <a:pt x="4780" y="1649"/>
                  </a:lnTo>
                  <a:lnTo>
                    <a:pt x="4780" y="1650"/>
                  </a:lnTo>
                  <a:lnTo>
                    <a:pt x="4781" y="1650"/>
                  </a:lnTo>
                  <a:lnTo>
                    <a:pt x="4782" y="1650"/>
                  </a:lnTo>
                  <a:lnTo>
                    <a:pt x="4782" y="1649"/>
                  </a:lnTo>
                  <a:lnTo>
                    <a:pt x="4783" y="1649"/>
                  </a:lnTo>
                  <a:lnTo>
                    <a:pt x="4784" y="1649"/>
                  </a:lnTo>
                  <a:lnTo>
                    <a:pt x="4785" y="1649"/>
                  </a:lnTo>
                  <a:lnTo>
                    <a:pt x="4785" y="1650"/>
                  </a:lnTo>
                  <a:lnTo>
                    <a:pt x="4786" y="1650"/>
                  </a:lnTo>
                  <a:lnTo>
                    <a:pt x="4787" y="1650"/>
                  </a:lnTo>
                  <a:lnTo>
                    <a:pt x="4788" y="1650"/>
                  </a:lnTo>
                  <a:lnTo>
                    <a:pt x="4789" y="1650"/>
                  </a:lnTo>
                  <a:lnTo>
                    <a:pt x="4790" y="1650"/>
                  </a:lnTo>
                  <a:lnTo>
                    <a:pt x="4790" y="1649"/>
                  </a:lnTo>
                  <a:lnTo>
                    <a:pt x="4791" y="1649"/>
                  </a:lnTo>
                  <a:lnTo>
                    <a:pt x="4792" y="1649"/>
                  </a:lnTo>
                  <a:lnTo>
                    <a:pt x="4793" y="1649"/>
                  </a:lnTo>
                  <a:lnTo>
                    <a:pt x="4793" y="1650"/>
                  </a:lnTo>
                  <a:lnTo>
                    <a:pt x="4794" y="1650"/>
                  </a:lnTo>
                  <a:lnTo>
                    <a:pt x="4795" y="1650"/>
                  </a:lnTo>
                  <a:lnTo>
                    <a:pt x="4796" y="1650"/>
                  </a:lnTo>
                  <a:lnTo>
                    <a:pt x="4796" y="1649"/>
                  </a:lnTo>
                  <a:lnTo>
                    <a:pt x="4797" y="1649"/>
                  </a:lnTo>
                  <a:lnTo>
                    <a:pt x="4797" y="1650"/>
                  </a:lnTo>
                  <a:lnTo>
                    <a:pt x="4798" y="1650"/>
                  </a:lnTo>
                  <a:lnTo>
                    <a:pt x="4799" y="1650"/>
                  </a:lnTo>
                  <a:lnTo>
                    <a:pt x="4800" y="1650"/>
                  </a:lnTo>
                  <a:lnTo>
                    <a:pt x="4801" y="1650"/>
                  </a:lnTo>
                  <a:lnTo>
                    <a:pt x="4802" y="1650"/>
                  </a:lnTo>
                  <a:lnTo>
                    <a:pt x="4802" y="1649"/>
                  </a:lnTo>
                  <a:lnTo>
                    <a:pt x="4803" y="1649"/>
                  </a:lnTo>
                  <a:lnTo>
                    <a:pt x="4803" y="1650"/>
                  </a:lnTo>
                  <a:lnTo>
                    <a:pt x="4804" y="1650"/>
                  </a:lnTo>
                  <a:lnTo>
                    <a:pt x="4805" y="1650"/>
                  </a:lnTo>
                  <a:lnTo>
                    <a:pt x="4805" y="1649"/>
                  </a:lnTo>
                  <a:lnTo>
                    <a:pt x="4805" y="1650"/>
                  </a:lnTo>
                  <a:lnTo>
                    <a:pt x="4806" y="1650"/>
                  </a:lnTo>
                  <a:lnTo>
                    <a:pt x="4807" y="1650"/>
                  </a:lnTo>
                  <a:lnTo>
                    <a:pt x="4808" y="1650"/>
                  </a:lnTo>
                  <a:lnTo>
                    <a:pt x="4809" y="1650"/>
                  </a:lnTo>
                  <a:lnTo>
                    <a:pt x="4809" y="1649"/>
                  </a:lnTo>
                  <a:lnTo>
                    <a:pt x="4810" y="1649"/>
                  </a:lnTo>
                  <a:lnTo>
                    <a:pt x="4810" y="1650"/>
                  </a:lnTo>
                  <a:lnTo>
                    <a:pt x="4811" y="1650"/>
                  </a:lnTo>
                  <a:lnTo>
                    <a:pt x="4812" y="1650"/>
                  </a:lnTo>
                  <a:lnTo>
                    <a:pt x="4813" y="1650"/>
                  </a:lnTo>
                  <a:lnTo>
                    <a:pt x="4814" y="1650"/>
                  </a:lnTo>
                  <a:lnTo>
                    <a:pt x="4814" y="1649"/>
                  </a:lnTo>
                  <a:lnTo>
                    <a:pt x="4815" y="1649"/>
                  </a:lnTo>
                  <a:lnTo>
                    <a:pt x="4815" y="1650"/>
                  </a:lnTo>
                  <a:lnTo>
                    <a:pt x="4816" y="1650"/>
                  </a:lnTo>
                  <a:lnTo>
                    <a:pt x="4817" y="1650"/>
                  </a:lnTo>
                  <a:lnTo>
                    <a:pt x="4818" y="1650"/>
                  </a:lnTo>
                  <a:lnTo>
                    <a:pt x="4819" y="1650"/>
                  </a:lnTo>
                  <a:lnTo>
                    <a:pt x="4820" y="1650"/>
                  </a:lnTo>
                  <a:lnTo>
                    <a:pt x="4820" y="1649"/>
                  </a:lnTo>
                  <a:lnTo>
                    <a:pt x="4821" y="1649"/>
                  </a:lnTo>
                  <a:lnTo>
                    <a:pt x="4822" y="1649"/>
                  </a:lnTo>
                  <a:lnTo>
                    <a:pt x="4822" y="1650"/>
                  </a:lnTo>
                  <a:lnTo>
                    <a:pt x="4823" y="1650"/>
                  </a:lnTo>
                  <a:lnTo>
                    <a:pt x="4824" y="1650"/>
                  </a:lnTo>
                  <a:lnTo>
                    <a:pt x="4825" y="1650"/>
                  </a:lnTo>
                  <a:lnTo>
                    <a:pt x="4826" y="1650"/>
                  </a:lnTo>
                  <a:lnTo>
                    <a:pt x="4827" y="1650"/>
                  </a:lnTo>
                  <a:lnTo>
                    <a:pt x="4827" y="1649"/>
                  </a:lnTo>
                  <a:lnTo>
                    <a:pt x="4828" y="1649"/>
                  </a:lnTo>
                  <a:lnTo>
                    <a:pt x="4828" y="1650"/>
                  </a:lnTo>
                  <a:lnTo>
                    <a:pt x="4829" y="1650"/>
                  </a:lnTo>
                  <a:lnTo>
                    <a:pt x="4830" y="1650"/>
                  </a:lnTo>
                  <a:lnTo>
                    <a:pt x="4830" y="1649"/>
                  </a:lnTo>
                  <a:lnTo>
                    <a:pt x="4831" y="1649"/>
                  </a:lnTo>
                  <a:lnTo>
                    <a:pt x="4832" y="1649"/>
                  </a:lnTo>
                  <a:lnTo>
                    <a:pt x="4833" y="1649"/>
                  </a:lnTo>
                  <a:lnTo>
                    <a:pt x="4834" y="1649"/>
                  </a:lnTo>
                  <a:lnTo>
                    <a:pt x="4835" y="1649"/>
                  </a:lnTo>
                  <a:lnTo>
                    <a:pt x="4835" y="1650"/>
                  </a:lnTo>
                  <a:lnTo>
                    <a:pt x="4836" y="1650"/>
                  </a:lnTo>
                  <a:lnTo>
                    <a:pt x="4837" y="1650"/>
                  </a:lnTo>
                  <a:lnTo>
                    <a:pt x="4838" y="1650"/>
                  </a:lnTo>
                  <a:lnTo>
                    <a:pt x="4838" y="1649"/>
                  </a:lnTo>
                  <a:lnTo>
                    <a:pt x="4839" y="1649"/>
                  </a:lnTo>
                  <a:lnTo>
                    <a:pt x="4840" y="1649"/>
                  </a:lnTo>
                  <a:lnTo>
                    <a:pt x="4840" y="1650"/>
                  </a:lnTo>
                  <a:lnTo>
                    <a:pt x="4841" y="1650"/>
                  </a:lnTo>
                  <a:lnTo>
                    <a:pt x="4842" y="1650"/>
                  </a:lnTo>
                  <a:lnTo>
                    <a:pt x="4843" y="1650"/>
                  </a:lnTo>
                  <a:lnTo>
                    <a:pt x="4844" y="1650"/>
                  </a:lnTo>
                  <a:lnTo>
                    <a:pt x="4845" y="1650"/>
                  </a:lnTo>
                  <a:lnTo>
                    <a:pt x="4846" y="1650"/>
                  </a:lnTo>
                  <a:lnTo>
                    <a:pt x="4847" y="1650"/>
                  </a:lnTo>
                  <a:lnTo>
                    <a:pt x="4848" y="1650"/>
                  </a:lnTo>
                  <a:lnTo>
                    <a:pt x="4848" y="1649"/>
                  </a:lnTo>
                  <a:lnTo>
                    <a:pt x="4849" y="1649"/>
                  </a:lnTo>
                  <a:lnTo>
                    <a:pt x="4850" y="1649"/>
                  </a:lnTo>
                  <a:lnTo>
                    <a:pt x="4850" y="1650"/>
                  </a:lnTo>
                  <a:lnTo>
                    <a:pt x="4851" y="1650"/>
                  </a:lnTo>
                  <a:lnTo>
                    <a:pt x="4852" y="1650"/>
                  </a:lnTo>
                  <a:lnTo>
                    <a:pt x="4853" y="1650"/>
                  </a:lnTo>
                  <a:lnTo>
                    <a:pt x="4854" y="1650"/>
                  </a:lnTo>
                  <a:lnTo>
                    <a:pt x="4855" y="1650"/>
                  </a:lnTo>
                  <a:lnTo>
                    <a:pt x="4856" y="1650"/>
                  </a:lnTo>
                  <a:lnTo>
                    <a:pt x="4857" y="1650"/>
                  </a:lnTo>
                  <a:lnTo>
                    <a:pt x="4858" y="1650"/>
                  </a:lnTo>
                  <a:lnTo>
                    <a:pt x="4858" y="1649"/>
                  </a:lnTo>
                  <a:lnTo>
                    <a:pt x="4859" y="1649"/>
                  </a:lnTo>
                  <a:lnTo>
                    <a:pt x="4860" y="1649"/>
                  </a:lnTo>
                  <a:lnTo>
                    <a:pt x="4861" y="1649"/>
                  </a:lnTo>
                  <a:lnTo>
                    <a:pt x="4862" y="1649"/>
                  </a:lnTo>
                  <a:lnTo>
                    <a:pt x="4862" y="1650"/>
                  </a:lnTo>
                  <a:lnTo>
                    <a:pt x="4863" y="1650"/>
                  </a:lnTo>
                  <a:lnTo>
                    <a:pt x="4864" y="1650"/>
                  </a:lnTo>
                  <a:lnTo>
                    <a:pt x="4865" y="1650"/>
                  </a:lnTo>
                  <a:lnTo>
                    <a:pt x="4866" y="1650"/>
                  </a:lnTo>
                  <a:lnTo>
                    <a:pt x="4867" y="1650"/>
                  </a:lnTo>
                  <a:lnTo>
                    <a:pt x="4868" y="1650"/>
                  </a:lnTo>
                  <a:lnTo>
                    <a:pt x="4869" y="1650"/>
                  </a:lnTo>
                  <a:lnTo>
                    <a:pt x="4870" y="1650"/>
                  </a:lnTo>
                  <a:lnTo>
                    <a:pt x="4871" y="1650"/>
                  </a:lnTo>
                  <a:lnTo>
                    <a:pt x="4872" y="1650"/>
                  </a:lnTo>
                  <a:lnTo>
                    <a:pt x="4873" y="1650"/>
                  </a:lnTo>
                  <a:lnTo>
                    <a:pt x="4873" y="1649"/>
                  </a:lnTo>
                  <a:lnTo>
                    <a:pt x="4874" y="1649"/>
                  </a:lnTo>
                  <a:lnTo>
                    <a:pt x="4875" y="1649"/>
                  </a:lnTo>
                  <a:lnTo>
                    <a:pt x="4875" y="1650"/>
                  </a:lnTo>
                  <a:lnTo>
                    <a:pt x="4876" y="1650"/>
                  </a:lnTo>
                  <a:lnTo>
                    <a:pt x="4877" y="1650"/>
                  </a:lnTo>
                  <a:lnTo>
                    <a:pt x="4878" y="1650"/>
                  </a:lnTo>
                  <a:lnTo>
                    <a:pt x="4878" y="1649"/>
                  </a:lnTo>
                  <a:lnTo>
                    <a:pt x="4879" y="1649"/>
                  </a:lnTo>
                  <a:lnTo>
                    <a:pt x="4880" y="1649"/>
                  </a:lnTo>
                  <a:lnTo>
                    <a:pt x="4880" y="1650"/>
                  </a:lnTo>
                  <a:lnTo>
                    <a:pt x="4881" y="1650"/>
                  </a:lnTo>
                  <a:lnTo>
                    <a:pt x="4882" y="1650"/>
                  </a:lnTo>
                  <a:lnTo>
                    <a:pt x="4883" y="1650"/>
                  </a:lnTo>
                  <a:lnTo>
                    <a:pt x="4884" y="1650"/>
                  </a:lnTo>
                  <a:lnTo>
                    <a:pt x="4885" y="1650"/>
                  </a:lnTo>
                  <a:lnTo>
                    <a:pt x="4886" y="1650"/>
                  </a:lnTo>
                  <a:lnTo>
                    <a:pt x="4887" y="1650"/>
                  </a:lnTo>
                  <a:lnTo>
                    <a:pt x="4888" y="1650"/>
                  </a:lnTo>
                  <a:lnTo>
                    <a:pt x="4889" y="1650"/>
                  </a:lnTo>
                  <a:lnTo>
                    <a:pt x="4890" y="1650"/>
                  </a:lnTo>
                  <a:lnTo>
                    <a:pt x="4891" y="1650"/>
                  </a:lnTo>
                  <a:lnTo>
                    <a:pt x="4892" y="1650"/>
                  </a:lnTo>
                  <a:lnTo>
                    <a:pt x="4893" y="1650"/>
                  </a:lnTo>
                  <a:lnTo>
                    <a:pt x="4894" y="1650"/>
                  </a:lnTo>
                  <a:lnTo>
                    <a:pt x="4895" y="1650"/>
                  </a:lnTo>
                  <a:lnTo>
                    <a:pt x="4896" y="1650"/>
                  </a:lnTo>
                  <a:lnTo>
                    <a:pt x="4896" y="1649"/>
                  </a:lnTo>
                  <a:lnTo>
                    <a:pt x="4897" y="1649"/>
                  </a:lnTo>
                  <a:lnTo>
                    <a:pt x="4898" y="1649"/>
                  </a:lnTo>
                  <a:lnTo>
                    <a:pt x="4899" y="1649"/>
                  </a:lnTo>
                  <a:lnTo>
                    <a:pt x="4899" y="1650"/>
                  </a:lnTo>
                  <a:lnTo>
                    <a:pt x="4900" y="1650"/>
                  </a:lnTo>
                  <a:lnTo>
                    <a:pt x="4901" y="1650"/>
                  </a:lnTo>
                  <a:lnTo>
                    <a:pt x="4901" y="1649"/>
                  </a:lnTo>
                  <a:lnTo>
                    <a:pt x="4902" y="1649"/>
                  </a:lnTo>
                  <a:lnTo>
                    <a:pt x="4903" y="1649"/>
                  </a:lnTo>
                  <a:lnTo>
                    <a:pt x="4904" y="1649"/>
                  </a:lnTo>
                  <a:lnTo>
                    <a:pt x="4904" y="1650"/>
                  </a:lnTo>
                  <a:lnTo>
                    <a:pt x="4905" y="1650"/>
                  </a:lnTo>
                  <a:lnTo>
                    <a:pt x="4906" y="1650"/>
                  </a:lnTo>
                  <a:lnTo>
                    <a:pt x="4907" y="1650"/>
                  </a:lnTo>
                  <a:lnTo>
                    <a:pt x="4908" y="1650"/>
                  </a:lnTo>
                  <a:lnTo>
                    <a:pt x="4909" y="1650"/>
                  </a:lnTo>
                  <a:lnTo>
                    <a:pt x="4910" y="1650"/>
                  </a:lnTo>
                  <a:lnTo>
                    <a:pt x="4911" y="1650"/>
                  </a:lnTo>
                  <a:lnTo>
                    <a:pt x="4912" y="1650"/>
                  </a:lnTo>
                  <a:lnTo>
                    <a:pt x="4913" y="1650"/>
                  </a:lnTo>
                  <a:lnTo>
                    <a:pt x="4914" y="1650"/>
                  </a:lnTo>
                  <a:lnTo>
                    <a:pt x="4915" y="1650"/>
                  </a:lnTo>
                  <a:lnTo>
                    <a:pt x="4916" y="1650"/>
                  </a:lnTo>
                  <a:lnTo>
                    <a:pt x="4917" y="1650"/>
                  </a:lnTo>
                  <a:lnTo>
                    <a:pt x="4917" y="1649"/>
                  </a:lnTo>
                  <a:lnTo>
                    <a:pt x="4918" y="1649"/>
                  </a:lnTo>
                  <a:lnTo>
                    <a:pt x="4918" y="1650"/>
                  </a:lnTo>
                  <a:lnTo>
                    <a:pt x="4919" y="1650"/>
                  </a:lnTo>
                  <a:lnTo>
                    <a:pt x="4920" y="1650"/>
                  </a:lnTo>
                  <a:lnTo>
                    <a:pt x="4920" y="1649"/>
                  </a:lnTo>
                  <a:lnTo>
                    <a:pt x="4921" y="1649"/>
                  </a:lnTo>
                  <a:lnTo>
                    <a:pt x="4922" y="1649"/>
                  </a:lnTo>
                  <a:lnTo>
                    <a:pt x="4922" y="1650"/>
                  </a:lnTo>
                  <a:lnTo>
                    <a:pt x="4923" y="1650"/>
                  </a:lnTo>
                  <a:lnTo>
                    <a:pt x="4924" y="1650"/>
                  </a:lnTo>
                  <a:lnTo>
                    <a:pt x="4924" y="1649"/>
                  </a:lnTo>
                  <a:lnTo>
                    <a:pt x="4925" y="1649"/>
                  </a:lnTo>
                  <a:lnTo>
                    <a:pt x="4926" y="1649"/>
                  </a:lnTo>
                  <a:lnTo>
                    <a:pt x="4926" y="1650"/>
                  </a:lnTo>
                  <a:lnTo>
                    <a:pt x="4927" y="1650"/>
                  </a:lnTo>
                  <a:lnTo>
                    <a:pt x="4928" y="1650"/>
                  </a:lnTo>
                  <a:lnTo>
                    <a:pt x="4928" y="1649"/>
                  </a:lnTo>
                  <a:lnTo>
                    <a:pt x="4929" y="1649"/>
                  </a:lnTo>
                  <a:lnTo>
                    <a:pt x="4929" y="1650"/>
                  </a:lnTo>
                  <a:lnTo>
                    <a:pt x="4930" y="1650"/>
                  </a:lnTo>
                  <a:lnTo>
                    <a:pt x="4931" y="1650"/>
                  </a:lnTo>
                  <a:lnTo>
                    <a:pt x="4932" y="1650"/>
                  </a:lnTo>
                  <a:lnTo>
                    <a:pt x="4932" y="1649"/>
                  </a:lnTo>
                  <a:lnTo>
                    <a:pt x="4933" y="1649"/>
                  </a:lnTo>
                  <a:lnTo>
                    <a:pt x="4934" y="1649"/>
                  </a:lnTo>
                  <a:lnTo>
                    <a:pt x="4934" y="1650"/>
                  </a:lnTo>
                  <a:lnTo>
                    <a:pt x="4935" y="1650"/>
                  </a:lnTo>
                  <a:lnTo>
                    <a:pt x="4936" y="1650"/>
                  </a:lnTo>
                  <a:lnTo>
                    <a:pt x="4937" y="1650"/>
                  </a:lnTo>
                  <a:lnTo>
                    <a:pt x="4938" y="1650"/>
                  </a:lnTo>
                  <a:lnTo>
                    <a:pt x="4939" y="1650"/>
                  </a:lnTo>
                  <a:lnTo>
                    <a:pt x="4940" y="1650"/>
                  </a:lnTo>
                  <a:lnTo>
                    <a:pt x="4941" y="1650"/>
                  </a:lnTo>
                  <a:lnTo>
                    <a:pt x="4942" y="1650"/>
                  </a:lnTo>
                  <a:lnTo>
                    <a:pt x="4943" y="1650"/>
                  </a:lnTo>
                  <a:lnTo>
                    <a:pt x="4944" y="1650"/>
                  </a:lnTo>
                  <a:lnTo>
                    <a:pt x="4945" y="1650"/>
                  </a:lnTo>
                  <a:lnTo>
                    <a:pt x="4946" y="1650"/>
                  </a:lnTo>
                  <a:lnTo>
                    <a:pt x="4947" y="1650"/>
                  </a:lnTo>
                  <a:lnTo>
                    <a:pt x="4948" y="1650"/>
                  </a:lnTo>
                  <a:lnTo>
                    <a:pt x="4949" y="1650"/>
                  </a:lnTo>
                  <a:lnTo>
                    <a:pt x="4950" y="1650"/>
                  </a:lnTo>
                  <a:lnTo>
                    <a:pt x="4951" y="1650"/>
                  </a:lnTo>
                  <a:lnTo>
                    <a:pt x="4952" y="1650"/>
                  </a:lnTo>
                  <a:lnTo>
                    <a:pt x="4953" y="1650"/>
                  </a:lnTo>
                  <a:lnTo>
                    <a:pt x="4954" y="1650"/>
                  </a:lnTo>
                  <a:lnTo>
                    <a:pt x="4955" y="1650"/>
                  </a:lnTo>
                  <a:lnTo>
                    <a:pt x="4956" y="1650"/>
                  </a:lnTo>
                  <a:lnTo>
                    <a:pt x="4956" y="1649"/>
                  </a:lnTo>
                  <a:lnTo>
                    <a:pt x="4957" y="1649"/>
                  </a:lnTo>
                  <a:lnTo>
                    <a:pt x="4958" y="1649"/>
                  </a:lnTo>
                  <a:lnTo>
                    <a:pt x="4958" y="1650"/>
                  </a:lnTo>
                  <a:lnTo>
                    <a:pt x="4959" y="1650"/>
                  </a:lnTo>
                  <a:lnTo>
                    <a:pt x="4960" y="1650"/>
                  </a:lnTo>
                  <a:lnTo>
                    <a:pt x="4960" y="1649"/>
                  </a:lnTo>
                  <a:lnTo>
                    <a:pt x="4961" y="1649"/>
                  </a:lnTo>
                  <a:lnTo>
                    <a:pt x="4962" y="1649"/>
                  </a:lnTo>
                  <a:lnTo>
                    <a:pt x="4962" y="1650"/>
                  </a:lnTo>
                  <a:lnTo>
                    <a:pt x="4963" y="1650"/>
                  </a:lnTo>
                  <a:lnTo>
                    <a:pt x="4964" y="1650"/>
                  </a:lnTo>
                  <a:lnTo>
                    <a:pt x="4965" y="1650"/>
                  </a:lnTo>
                  <a:lnTo>
                    <a:pt x="4966" y="1650"/>
                  </a:lnTo>
                  <a:lnTo>
                    <a:pt x="4967" y="1650"/>
                  </a:lnTo>
                  <a:lnTo>
                    <a:pt x="4968" y="1650"/>
                  </a:lnTo>
                  <a:lnTo>
                    <a:pt x="4969" y="1650"/>
                  </a:lnTo>
                  <a:lnTo>
                    <a:pt x="4970" y="1650"/>
                  </a:lnTo>
                  <a:lnTo>
                    <a:pt x="4971" y="1650"/>
                  </a:lnTo>
                  <a:lnTo>
                    <a:pt x="4972" y="1650"/>
                  </a:lnTo>
                  <a:lnTo>
                    <a:pt x="4973" y="1650"/>
                  </a:lnTo>
                  <a:lnTo>
                    <a:pt x="4974" y="1650"/>
                  </a:lnTo>
                  <a:lnTo>
                    <a:pt x="4975" y="1650"/>
                  </a:lnTo>
                  <a:lnTo>
                    <a:pt x="4976" y="1650"/>
                  </a:lnTo>
                  <a:lnTo>
                    <a:pt x="4977" y="1650"/>
                  </a:lnTo>
                  <a:lnTo>
                    <a:pt x="4978" y="1650"/>
                  </a:lnTo>
                  <a:lnTo>
                    <a:pt x="4979" y="1650"/>
                  </a:lnTo>
                  <a:lnTo>
                    <a:pt x="4980" y="1650"/>
                  </a:lnTo>
                  <a:lnTo>
                    <a:pt x="4980" y="1649"/>
                  </a:lnTo>
                  <a:lnTo>
                    <a:pt x="4980" y="1650"/>
                  </a:lnTo>
                  <a:lnTo>
                    <a:pt x="4981" y="1650"/>
                  </a:lnTo>
                  <a:lnTo>
                    <a:pt x="4982" y="1650"/>
                  </a:lnTo>
                  <a:lnTo>
                    <a:pt x="4983" y="1650"/>
                  </a:lnTo>
                  <a:lnTo>
                    <a:pt x="4984" y="1650"/>
                  </a:lnTo>
                  <a:lnTo>
                    <a:pt x="4985" y="1650"/>
                  </a:lnTo>
                  <a:lnTo>
                    <a:pt x="4986" y="1650"/>
                  </a:lnTo>
                  <a:lnTo>
                    <a:pt x="4987" y="1650"/>
                  </a:lnTo>
                  <a:lnTo>
                    <a:pt x="4988" y="1650"/>
                  </a:lnTo>
                  <a:lnTo>
                    <a:pt x="4989" y="1650"/>
                  </a:lnTo>
                  <a:lnTo>
                    <a:pt x="4990" y="1650"/>
                  </a:lnTo>
                  <a:lnTo>
                    <a:pt x="4991" y="1650"/>
                  </a:lnTo>
                  <a:lnTo>
                    <a:pt x="4992" y="1650"/>
                  </a:lnTo>
                  <a:lnTo>
                    <a:pt x="4993" y="1650"/>
                  </a:lnTo>
                  <a:lnTo>
                    <a:pt x="4994" y="1650"/>
                  </a:lnTo>
                  <a:lnTo>
                    <a:pt x="4994" y="1649"/>
                  </a:lnTo>
                  <a:lnTo>
                    <a:pt x="4995" y="1649"/>
                  </a:lnTo>
                  <a:lnTo>
                    <a:pt x="4996" y="1649"/>
                  </a:lnTo>
                  <a:lnTo>
                    <a:pt x="4997" y="1649"/>
                  </a:lnTo>
                  <a:lnTo>
                    <a:pt x="4997" y="1650"/>
                  </a:lnTo>
                  <a:lnTo>
                    <a:pt x="4998" y="1650"/>
                  </a:lnTo>
                  <a:lnTo>
                    <a:pt x="4999" y="1650"/>
                  </a:lnTo>
                  <a:lnTo>
                    <a:pt x="5000" y="1650"/>
                  </a:lnTo>
                  <a:lnTo>
                    <a:pt x="5001" y="1650"/>
                  </a:lnTo>
                  <a:lnTo>
                    <a:pt x="5002" y="1650"/>
                  </a:lnTo>
                  <a:lnTo>
                    <a:pt x="5003" y="1650"/>
                  </a:lnTo>
                  <a:lnTo>
                    <a:pt x="5004" y="1650"/>
                  </a:lnTo>
                  <a:lnTo>
                    <a:pt x="5004" y="1649"/>
                  </a:lnTo>
                  <a:lnTo>
                    <a:pt x="5005" y="1649"/>
                  </a:lnTo>
                  <a:lnTo>
                    <a:pt x="5006" y="1649"/>
                  </a:lnTo>
                  <a:lnTo>
                    <a:pt x="5007" y="1649"/>
                  </a:lnTo>
                  <a:lnTo>
                    <a:pt x="5008" y="1649"/>
                  </a:lnTo>
                  <a:lnTo>
                    <a:pt x="5008" y="1650"/>
                  </a:lnTo>
                  <a:lnTo>
                    <a:pt x="5009" y="1650"/>
                  </a:lnTo>
                  <a:lnTo>
                    <a:pt x="5010" y="1650"/>
                  </a:lnTo>
                  <a:lnTo>
                    <a:pt x="5011" y="1650"/>
                  </a:lnTo>
                  <a:lnTo>
                    <a:pt x="5012" y="1650"/>
                  </a:lnTo>
                  <a:lnTo>
                    <a:pt x="5013" y="1650"/>
                  </a:lnTo>
                  <a:lnTo>
                    <a:pt x="5014" y="1650"/>
                  </a:lnTo>
                  <a:lnTo>
                    <a:pt x="5015" y="1650"/>
                  </a:lnTo>
                  <a:lnTo>
                    <a:pt x="5015" y="1649"/>
                  </a:lnTo>
                  <a:lnTo>
                    <a:pt x="5016" y="1649"/>
                  </a:lnTo>
                  <a:lnTo>
                    <a:pt x="5017" y="1649"/>
                  </a:lnTo>
                  <a:lnTo>
                    <a:pt x="5017" y="1648"/>
                  </a:lnTo>
                  <a:lnTo>
                    <a:pt x="5017" y="1649"/>
                  </a:lnTo>
                  <a:lnTo>
                    <a:pt x="5018" y="1649"/>
                  </a:lnTo>
                  <a:lnTo>
                    <a:pt x="5018" y="1650"/>
                  </a:lnTo>
                  <a:lnTo>
                    <a:pt x="5019" y="1650"/>
                  </a:lnTo>
                  <a:lnTo>
                    <a:pt x="5020" y="1650"/>
                  </a:lnTo>
                  <a:lnTo>
                    <a:pt x="5021" y="1650"/>
                  </a:lnTo>
                  <a:lnTo>
                    <a:pt x="5022" y="1650"/>
                  </a:lnTo>
                  <a:lnTo>
                    <a:pt x="5023" y="1650"/>
                  </a:lnTo>
                  <a:lnTo>
                    <a:pt x="5024" y="1650"/>
                  </a:lnTo>
                  <a:lnTo>
                    <a:pt x="5025" y="1650"/>
                  </a:lnTo>
                  <a:lnTo>
                    <a:pt x="5025" y="1649"/>
                  </a:lnTo>
                  <a:lnTo>
                    <a:pt x="5026" y="1649"/>
                  </a:lnTo>
                  <a:lnTo>
                    <a:pt x="5027" y="1649"/>
                  </a:lnTo>
                  <a:lnTo>
                    <a:pt x="5027" y="1650"/>
                  </a:lnTo>
                  <a:lnTo>
                    <a:pt x="5028" y="1650"/>
                  </a:lnTo>
                  <a:lnTo>
                    <a:pt x="5029" y="1650"/>
                  </a:lnTo>
                  <a:lnTo>
                    <a:pt x="5030" y="1650"/>
                  </a:lnTo>
                  <a:lnTo>
                    <a:pt x="5031" y="1650"/>
                  </a:lnTo>
                  <a:lnTo>
                    <a:pt x="5031" y="1649"/>
                  </a:lnTo>
                  <a:lnTo>
                    <a:pt x="5032" y="1649"/>
                  </a:lnTo>
                  <a:lnTo>
                    <a:pt x="5033" y="1649"/>
                  </a:lnTo>
                  <a:lnTo>
                    <a:pt x="5034" y="1649"/>
                  </a:lnTo>
                  <a:lnTo>
                    <a:pt x="5034" y="1650"/>
                  </a:lnTo>
                  <a:lnTo>
                    <a:pt x="5035" y="1650"/>
                  </a:lnTo>
                  <a:lnTo>
                    <a:pt x="5036" y="1650"/>
                  </a:lnTo>
                  <a:lnTo>
                    <a:pt x="5036" y="1649"/>
                  </a:lnTo>
                  <a:lnTo>
                    <a:pt x="5037" y="1649"/>
                  </a:lnTo>
                  <a:lnTo>
                    <a:pt x="5037" y="1650"/>
                  </a:lnTo>
                  <a:lnTo>
                    <a:pt x="5038" y="1650"/>
                  </a:lnTo>
                  <a:lnTo>
                    <a:pt x="5039" y="1650"/>
                  </a:lnTo>
                  <a:lnTo>
                    <a:pt x="5040" y="1650"/>
                  </a:lnTo>
                  <a:lnTo>
                    <a:pt x="5041" y="1650"/>
                  </a:lnTo>
                  <a:lnTo>
                    <a:pt x="5042" y="1650"/>
                  </a:lnTo>
                  <a:lnTo>
                    <a:pt x="5043" y="1650"/>
                  </a:lnTo>
                  <a:lnTo>
                    <a:pt x="5044" y="1650"/>
                  </a:lnTo>
                  <a:lnTo>
                    <a:pt x="5045" y="1650"/>
                  </a:lnTo>
                  <a:lnTo>
                    <a:pt x="5046" y="1650"/>
                  </a:lnTo>
                  <a:lnTo>
                    <a:pt x="5047" y="1650"/>
                  </a:lnTo>
                  <a:lnTo>
                    <a:pt x="5048" y="1650"/>
                  </a:lnTo>
                  <a:lnTo>
                    <a:pt x="5049" y="1650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25" name="Rectangle 7"/>
            <p:cNvSpPr>
              <a:spLocks noChangeArrowheads="1"/>
            </p:cNvSpPr>
            <p:nvPr/>
          </p:nvSpPr>
          <p:spPr bwMode="auto">
            <a:xfrm rot="-5400000">
              <a:off x="3871" y="831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cs typeface="Arial" pitchFamily="34" charset="0"/>
                </a:rPr>
                <a:t>841.9</a:t>
              </a:r>
              <a:endParaRPr lang="de-DE" sz="700">
                <a:cs typeface="Arial" pitchFamily="34" charset="0"/>
              </a:endParaRPr>
            </a:p>
          </p:txBody>
        </p:sp>
        <p:sp>
          <p:nvSpPr>
            <p:cNvPr id="4326" name="Line 8"/>
            <p:cNvSpPr>
              <a:spLocks noChangeShapeType="1"/>
            </p:cNvSpPr>
            <p:nvPr/>
          </p:nvSpPr>
          <p:spPr bwMode="auto">
            <a:xfrm flipV="1">
              <a:off x="3939" y="959"/>
              <a:ext cx="1" cy="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27" name="Rectangle 9"/>
            <p:cNvSpPr>
              <a:spLocks noChangeArrowheads="1"/>
            </p:cNvSpPr>
            <p:nvPr/>
          </p:nvSpPr>
          <p:spPr bwMode="auto">
            <a:xfrm rot="-5400000">
              <a:off x="3904" y="1141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cs typeface="Arial" pitchFamily="34" charset="0"/>
                </a:rPr>
                <a:t>850.5</a:t>
              </a:r>
              <a:endParaRPr lang="de-DE" sz="700">
                <a:cs typeface="Arial" pitchFamily="34" charset="0"/>
              </a:endParaRPr>
            </a:p>
          </p:txBody>
        </p:sp>
        <p:sp>
          <p:nvSpPr>
            <p:cNvPr id="4328" name="Line 10"/>
            <p:cNvSpPr>
              <a:spLocks noChangeShapeType="1"/>
            </p:cNvSpPr>
            <p:nvPr/>
          </p:nvSpPr>
          <p:spPr bwMode="auto">
            <a:xfrm flipV="1">
              <a:off x="3973" y="1246"/>
              <a:ext cx="1" cy="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29" name="Rectangle 11"/>
            <p:cNvSpPr>
              <a:spLocks noChangeArrowheads="1"/>
            </p:cNvSpPr>
            <p:nvPr/>
          </p:nvSpPr>
          <p:spPr bwMode="auto">
            <a:xfrm rot="-5400000">
              <a:off x="1209" y="1550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cs typeface="Arial" pitchFamily="34" charset="0"/>
                </a:rPr>
                <a:t>159.1</a:t>
              </a:r>
              <a:endParaRPr lang="de-DE" sz="700">
                <a:cs typeface="Arial" pitchFamily="34" charset="0"/>
              </a:endParaRPr>
            </a:p>
          </p:txBody>
        </p:sp>
        <p:sp>
          <p:nvSpPr>
            <p:cNvPr id="4330" name="Line 12"/>
            <p:cNvSpPr>
              <a:spLocks noChangeShapeType="1"/>
            </p:cNvSpPr>
            <p:nvPr/>
          </p:nvSpPr>
          <p:spPr bwMode="auto">
            <a:xfrm flipV="1">
              <a:off x="1277" y="1670"/>
              <a:ext cx="1" cy="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31" name="Rectangle 13"/>
            <p:cNvSpPr>
              <a:spLocks noChangeArrowheads="1"/>
            </p:cNvSpPr>
            <p:nvPr/>
          </p:nvSpPr>
          <p:spPr bwMode="auto">
            <a:xfrm rot="-5400000">
              <a:off x="1673" y="1629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cs typeface="Arial" pitchFamily="34" charset="0"/>
                </a:rPr>
                <a:t>278.1</a:t>
              </a:r>
              <a:endParaRPr lang="de-DE" sz="700">
                <a:cs typeface="Arial" pitchFamily="34" charset="0"/>
              </a:endParaRPr>
            </a:p>
          </p:txBody>
        </p:sp>
        <p:sp>
          <p:nvSpPr>
            <p:cNvPr id="4332" name="Line 14"/>
            <p:cNvSpPr>
              <a:spLocks noChangeShapeType="1"/>
            </p:cNvSpPr>
            <p:nvPr/>
          </p:nvSpPr>
          <p:spPr bwMode="auto">
            <a:xfrm flipV="1">
              <a:off x="1742" y="1749"/>
              <a:ext cx="1" cy="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33" name="Rectangle 15"/>
            <p:cNvSpPr>
              <a:spLocks noChangeArrowheads="1"/>
            </p:cNvSpPr>
            <p:nvPr/>
          </p:nvSpPr>
          <p:spPr bwMode="auto">
            <a:xfrm rot="-5400000">
              <a:off x="1271" y="1654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cs typeface="Arial" pitchFamily="34" charset="0"/>
                </a:rPr>
                <a:t>175.1</a:t>
              </a:r>
              <a:endParaRPr lang="de-DE" sz="700">
                <a:cs typeface="Arial" pitchFamily="34" charset="0"/>
              </a:endParaRPr>
            </a:p>
          </p:txBody>
        </p:sp>
        <p:sp>
          <p:nvSpPr>
            <p:cNvPr id="4334" name="Line 16"/>
            <p:cNvSpPr>
              <a:spLocks noChangeShapeType="1"/>
            </p:cNvSpPr>
            <p:nvPr/>
          </p:nvSpPr>
          <p:spPr bwMode="auto">
            <a:xfrm flipV="1">
              <a:off x="1340" y="1775"/>
              <a:ext cx="1" cy="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35" name="Rectangle 17"/>
            <p:cNvSpPr>
              <a:spLocks noChangeArrowheads="1"/>
            </p:cNvSpPr>
            <p:nvPr/>
          </p:nvSpPr>
          <p:spPr bwMode="auto">
            <a:xfrm rot="-5400000">
              <a:off x="2398" y="1695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cs typeface="Arial" pitchFamily="34" charset="0"/>
                </a:rPr>
                <a:t>464.2</a:t>
              </a:r>
              <a:endParaRPr lang="de-DE" sz="700">
                <a:cs typeface="Arial" pitchFamily="34" charset="0"/>
              </a:endParaRPr>
            </a:p>
          </p:txBody>
        </p:sp>
        <p:sp>
          <p:nvSpPr>
            <p:cNvPr id="4336" name="Line 18"/>
            <p:cNvSpPr>
              <a:spLocks noChangeShapeType="1"/>
            </p:cNvSpPr>
            <p:nvPr/>
          </p:nvSpPr>
          <p:spPr bwMode="auto">
            <a:xfrm flipV="1">
              <a:off x="2467" y="1815"/>
              <a:ext cx="1" cy="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37" name="Rectangle 19"/>
            <p:cNvSpPr>
              <a:spLocks noChangeArrowheads="1"/>
            </p:cNvSpPr>
            <p:nvPr/>
          </p:nvSpPr>
          <p:spPr bwMode="auto">
            <a:xfrm rot="-5400000">
              <a:off x="1564" y="1879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cs typeface="Arial" pitchFamily="34" charset="0"/>
                </a:rPr>
                <a:t>250.2</a:t>
              </a:r>
              <a:endParaRPr lang="de-DE" sz="700">
                <a:cs typeface="Arial" pitchFamily="34" charset="0"/>
              </a:endParaRPr>
            </a:p>
          </p:txBody>
        </p:sp>
        <p:sp>
          <p:nvSpPr>
            <p:cNvPr id="4338" name="Line 20"/>
            <p:cNvSpPr>
              <a:spLocks noChangeShapeType="1"/>
            </p:cNvSpPr>
            <p:nvPr/>
          </p:nvSpPr>
          <p:spPr bwMode="auto">
            <a:xfrm flipV="1">
              <a:off x="1632" y="1998"/>
              <a:ext cx="1" cy="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39" name="Rectangle 21"/>
            <p:cNvSpPr>
              <a:spLocks noChangeArrowheads="1"/>
            </p:cNvSpPr>
            <p:nvPr/>
          </p:nvSpPr>
          <p:spPr bwMode="auto">
            <a:xfrm rot="-5400000">
              <a:off x="1997" y="1906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cs typeface="Arial" pitchFamily="34" charset="0"/>
                </a:rPr>
                <a:t>361.3</a:t>
              </a:r>
              <a:endParaRPr lang="de-DE" sz="700">
                <a:cs typeface="Arial" pitchFamily="34" charset="0"/>
              </a:endParaRPr>
            </a:p>
          </p:txBody>
        </p:sp>
        <p:sp>
          <p:nvSpPr>
            <p:cNvPr id="4340" name="Line 22"/>
            <p:cNvSpPr>
              <a:spLocks noChangeShapeType="1"/>
            </p:cNvSpPr>
            <p:nvPr/>
          </p:nvSpPr>
          <p:spPr bwMode="auto">
            <a:xfrm flipV="1">
              <a:off x="2065" y="2025"/>
              <a:ext cx="1" cy="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41" name="Rectangle 23"/>
            <p:cNvSpPr>
              <a:spLocks noChangeArrowheads="1"/>
            </p:cNvSpPr>
            <p:nvPr/>
          </p:nvSpPr>
          <p:spPr bwMode="auto">
            <a:xfrm rot="-5400000">
              <a:off x="1026" y="1909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cs typeface="Arial" pitchFamily="34" charset="0"/>
                </a:rPr>
                <a:t>112.1</a:t>
              </a:r>
              <a:endParaRPr lang="de-DE" sz="700">
                <a:cs typeface="Arial" pitchFamily="34" charset="0"/>
              </a:endParaRPr>
            </a:p>
          </p:txBody>
        </p:sp>
        <p:sp>
          <p:nvSpPr>
            <p:cNvPr id="4342" name="Line 24"/>
            <p:cNvSpPr>
              <a:spLocks noChangeShapeType="1"/>
            </p:cNvSpPr>
            <p:nvPr/>
          </p:nvSpPr>
          <p:spPr bwMode="auto">
            <a:xfrm flipV="1">
              <a:off x="1094" y="2028"/>
              <a:ext cx="1" cy="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43" name="Rectangle 25"/>
            <p:cNvSpPr>
              <a:spLocks noChangeArrowheads="1"/>
            </p:cNvSpPr>
            <p:nvPr/>
          </p:nvSpPr>
          <p:spPr bwMode="auto">
            <a:xfrm rot="-5400000">
              <a:off x="1759" y="1923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cs typeface="Arial" pitchFamily="34" charset="0"/>
                </a:rPr>
                <a:t>300.1</a:t>
              </a:r>
              <a:endParaRPr lang="de-DE" sz="700">
                <a:cs typeface="Arial" pitchFamily="34" charset="0"/>
              </a:endParaRPr>
            </a:p>
          </p:txBody>
        </p:sp>
        <p:sp>
          <p:nvSpPr>
            <p:cNvPr id="4344" name="Line 26"/>
            <p:cNvSpPr>
              <a:spLocks noChangeShapeType="1"/>
            </p:cNvSpPr>
            <p:nvPr/>
          </p:nvSpPr>
          <p:spPr bwMode="auto">
            <a:xfrm flipV="1">
              <a:off x="1827" y="2042"/>
              <a:ext cx="1" cy="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45" name="Rectangle 27"/>
            <p:cNvSpPr>
              <a:spLocks noChangeArrowheads="1"/>
            </p:cNvSpPr>
            <p:nvPr/>
          </p:nvSpPr>
          <p:spPr bwMode="auto">
            <a:xfrm rot="-5400000">
              <a:off x="939" y="1941"/>
              <a:ext cx="110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cs typeface="Arial" pitchFamily="34" charset="0"/>
                </a:rPr>
                <a:t>86.1</a:t>
              </a:r>
              <a:endParaRPr lang="de-DE" sz="700">
                <a:cs typeface="Arial" pitchFamily="34" charset="0"/>
              </a:endParaRPr>
            </a:p>
          </p:txBody>
        </p:sp>
        <p:sp>
          <p:nvSpPr>
            <p:cNvPr id="4346" name="Line 28"/>
            <p:cNvSpPr>
              <a:spLocks noChangeShapeType="1"/>
            </p:cNvSpPr>
            <p:nvPr/>
          </p:nvSpPr>
          <p:spPr bwMode="auto">
            <a:xfrm flipV="1">
              <a:off x="993" y="2047"/>
              <a:ext cx="1" cy="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47" name="Rectangle 29"/>
            <p:cNvSpPr>
              <a:spLocks noChangeArrowheads="1"/>
            </p:cNvSpPr>
            <p:nvPr/>
          </p:nvSpPr>
          <p:spPr bwMode="auto">
            <a:xfrm rot="-5400000">
              <a:off x="2840" y="1934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cs typeface="Arial" pitchFamily="34" charset="0"/>
                </a:rPr>
                <a:t>577.3</a:t>
              </a:r>
              <a:endParaRPr lang="de-DE" sz="700">
                <a:cs typeface="Arial" pitchFamily="34" charset="0"/>
              </a:endParaRPr>
            </a:p>
          </p:txBody>
        </p:sp>
        <p:sp>
          <p:nvSpPr>
            <p:cNvPr id="4348" name="Line 30"/>
            <p:cNvSpPr>
              <a:spLocks noChangeShapeType="1"/>
            </p:cNvSpPr>
            <p:nvPr/>
          </p:nvSpPr>
          <p:spPr bwMode="auto">
            <a:xfrm flipV="1">
              <a:off x="2908" y="2054"/>
              <a:ext cx="1" cy="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49" name="Rectangle 31"/>
            <p:cNvSpPr>
              <a:spLocks noChangeArrowheads="1"/>
            </p:cNvSpPr>
            <p:nvPr/>
          </p:nvSpPr>
          <p:spPr bwMode="auto">
            <a:xfrm rot="-5400000">
              <a:off x="2098" y="1958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cs typeface="Arial" pitchFamily="34" charset="0"/>
                </a:rPr>
                <a:t>387.3</a:t>
              </a:r>
              <a:endParaRPr lang="de-DE" sz="700">
                <a:cs typeface="Arial" pitchFamily="34" charset="0"/>
              </a:endParaRPr>
            </a:p>
          </p:txBody>
        </p:sp>
        <p:sp>
          <p:nvSpPr>
            <p:cNvPr id="4350" name="Line 32"/>
            <p:cNvSpPr>
              <a:spLocks noChangeShapeType="1"/>
            </p:cNvSpPr>
            <p:nvPr/>
          </p:nvSpPr>
          <p:spPr bwMode="auto">
            <a:xfrm flipV="1">
              <a:off x="2167" y="2054"/>
              <a:ext cx="1" cy="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51" name="Rectangle 33"/>
            <p:cNvSpPr>
              <a:spLocks noChangeArrowheads="1"/>
            </p:cNvSpPr>
            <p:nvPr/>
          </p:nvSpPr>
          <p:spPr bwMode="auto">
            <a:xfrm rot="-5400000">
              <a:off x="2757" y="1935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cs typeface="Arial" pitchFamily="34" charset="0"/>
                </a:rPr>
                <a:t>556.4</a:t>
              </a:r>
              <a:endParaRPr lang="de-DE" sz="700">
                <a:cs typeface="Arial" pitchFamily="34" charset="0"/>
              </a:endParaRPr>
            </a:p>
          </p:txBody>
        </p:sp>
        <p:sp>
          <p:nvSpPr>
            <p:cNvPr id="4352" name="Line 34"/>
            <p:cNvSpPr>
              <a:spLocks noChangeShapeType="1"/>
            </p:cNvSpPr>
            <p:nvPr/>
          </p:nvSpPr>
          <p:spPr bwMode="auto">
            <a:xfrm flipV="1">
              <a:off x="2826" y="2055"/>
              <a:ext cx="1" cy="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53" name="Rectangle 35"/>
            <p:cNvSpPr>
              <a:spLocks noChangeArrowheads="1"/>
            </p:cNvSpPr>
            <p:nvPr/>
          </p:nvSpPr>
          <p:spPr bwMode="auto">
            <a:xfrm rot="-5400000">
              <a:off x="885" y="1950"/>
              <a:ext cx="110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cs typeface="Arial" pitchFamily="34" charset="0"/>
                </a:rPr>
                <a:t>72.1</a:t>
              </a:r>
              <a:endParaRPr lang="de-DE" sz="700">
                <a:cs typeface="Arial" pitchFamily="34" charset="0"/>
              </a:endParaRPr>
            </a:p>
          </p:txBody>
        </p:sp>
        <p:sp>
          <p:nvSpPr>
            <p:cNvPr id="4354" name="Line 36"/>
            <p:cNvSpPr>
              <a:spLocks noChangeShapeType="1"/>
            </p:cNvSpPr>
            <p:nvPr/>
          </p:nvSpPr>
          <p:spPr bwMode="auto">
            <a:xfrm flipV="1">
              <a:off x="938" y="2056"/>
              <a:ext cx="1" cy="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55" name="Rectangle 37"/>
            <p:cNvSpPr>
              <a:spLocks noChangeArrowheads="1"/>
            </p:cNvSpPr>
            <p:nvPr/>
          </p:nvSpPr>
          <p:spPr bwMode="auto">
            <a:xfrm rot="-5400000">
              <a:off x="1419" y="1941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cs typeface="Arial" pitchFamily="34" charset="0"/>
                </a:rPr>
                <a:t>213.2</a:t>
              </a:r>
              <a:endParaRPr lang="de-DE" sz="700">
                <a:cs typeface="Arial" pitchFamily="34" charset="0"/>
              </a:endParaRPr>
            </a:p>
          </p:txBody>
        </p:sp>
        <p:sp>
          <p:nvSpPr>
            <p:cNvPr id="4356" name="Line 38"/>
            <p:cNvSpPr>
              <a:spLocks noChangeShapeType="1"/>
            </p:cNvSpPr>
            <p:nvPr/>
          </p:nvSpPr>
          <p:spPr bwMode="auto">
            <a:xfrm flipV="1">
              <a:off x="1488" y="2060"/>
              <a:ext cx="1" cy="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57" name="Rectangle 39"/>
            <p:cNvSpPr>
              <a:spLocks noChangeArrowheads="1"/>
            </p:cNvSpPr>
            <p:nvPr/>
          </p:nvSpPr>
          <p:spPr bwMode="auto">
            <a:xfrm rot="-5400000">
              <a:off x="1311" y="1943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cs typeface="Arial" pitchFamily="34" charset="0"/>
                </a:rPr>
                <a:t>185.2</a:t>
              </a:r>
              <a:endParaRPr lang="de-DE" sz="700">
                <a:cs typeface="Arial" pitchFamily="34" charset="0"/>
              </a:endParaRPr>
            </a:p>
          </p:txBody>
        </p:sp>
        <p:sp>
          <p:nvSpPr>
            <p:cNvPr id="4358" name="Line 40"/>
            <p:cNvSpPr>
              <a:spLocks noChangeShapeType="1"/>
            </p:cNvSpPr>
            <p:nvPr/>
          </p:nvSpPr>
          <p:spPr bwMode="auto">
            <a:xfrm flipV="1">
              <a:off x="1379" y="2063"/>
              <a:ext cx="1" cy="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59" name="Rectangle 41"/>
            <p:cNvSpPr>
              <a:spLocks noChangeArrowheads="1"/>
            </p:cNvSpPr>
            <p:nvPr/>
          </p:nvSpPr>
          <p:spPr bwMode="auto">
            <a:xfrm rot="-5400000">
              <a:off x="3171" y="1947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cs typeface="Arial" pitchFamily="34" charset="0"/>
                </a:rPr>
                <a:t>662.4</a:t>
              </a:r>
              <a:endParaRPr lang="de-DE" sz="700">
                <a:cs typeface="Arial" pitchFamily="34" charset="0"/>
              </a:endParaRPr>
            </a:p>
          </p:txBody>
        </p:sp>
        <p:sp>
          <p:nvSpPr>
            <p:cNvPr id="4360" name="Line 42"/>
            <p:cNvSpPr>
              <a:spLocks noChangeShapeType="1"/>
            </p:cNvSpPr>
            <p:nvPr/>
          </p:nvSpPr>
          <p:spPr bwMode="auto">
            <a:xfrm flipV="1">
              <a:off x="3239" y="2067"/>
              <a:ext cx="1" cy="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61" name="Rectangle 43"/>
            <p:cNvSpPr>
              <a:spLocks noChangeArrowheads="1"/>
            </p:cNvSpPr>
            <p:nvPr/>
          </p:nvSpPr>
          <p:spPr bwMode="auto">
            <a:xfrm rot="-5400000">
              <a:off x="1119" y="1949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cs typeface="Arial" pitchFamily="34" charset="0"/>
                </a:rPr>
                <a:t>136.1</a:t>
              </a:r>
              <a:endParaRPr lang="de-DE" sz="700">
                <a:cs typeface="Arial" pitchFamily="34" charset="0"/>
              </a:endParaRPr>
            </a:p>
          </p:txBody>
        </p:sp>
        <p:sp>
          <p:nvSpPr>
            <p:cNvPr id="4362" name="Line 44"/>
            <p:cNvSpPr>
              <a:spLocks noChangeShapeType="1"/>
            </p:cNvSpPr>
            <p:nvPr/>
          </p:nvSpPr>
          <p:spPr bwMode="auto">
            <a:xfrm flipV="1">
              <a:off x="1188" y="2068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63" name="Rectangle 45"/>
            <p:cNvSpPr>
              <a:spLocks noChangeArrowheads="1"/>
            </p:cNvSpPr>
            <p:nvPr/>
          </p:nvSpPr>
          <p:spPr bwMode="auto">
            <a:xfrm rot="-5400000">
              <a:off x="1895" y="1951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cs typeface="Arial" pitchFamily="34" charset="0"/>
                </a:rPr>
                <a:t>335.2</a:t>
              </a:r>
              <a:endParaRPr lang="de-DE" sz="700">
                <a:cs typeface="Arial" pitchFamily="34" charset="0"/>
              </a:endParaRPr>
            </a:p>
          </p:txBody>
        </p:sp>
        <p:sp>
          <p:nvSpPr>
            <p:cNvPr id="4364" name="Line 46"/>
            <p:cNvSpPr>
              <a:spLocks noChangeShapeType="1"/>
            </p:cNvSpPr>
            <p:nvPr/>
          </p:nvSpPr>
          <p:spPr bwMode="auto">
            <a:xfrm flipV="1">
              <a:off x="1964" y="2070"/>
              <a:ext cx="1" cy="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65" name="Rectangle 47"/>
            <p:cNvSpPr>
              <a:spLocks noChangeArrowheads="1"/>
            </p:cNvSpPr>
            <p:nvPr/>
          </p:nvSpPr>
          <p:spPr bwMode="auto">
            <a:xfrm rot="-5400000">
              <a:off x="2223" y="1951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cs typeface="Arial" pitchFamily="34" charset="0"/>
                </a:rPr>
                <a:t>419.2</a:t>
              </a:r>
              <a:endParaRPr lang="de-DE" sz="700">
                <a:cs typeface="Arial" pitchFamily="34" charset="0"/>
              </a:endParaRPr>
            </a:p>
          </p:txBody>
        </p:sp>
        <p:sp>
          <p:nvSpPr>
            <p:cNvPr id="4366" name="Line 48"/>
            <p:cNvSpPr>
              <a:spLocks noChangeShapeType="1"/>
            </p:cNvSpPr>
            <p:nvPr/>
          </p:nvSpPr>
          <p:spPr bwMode="auto">
            <a:xfrm flipV="1">
              <a:off x="2291" y="2071"/>
              <a:ext cx="1" cy="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67" name="Rectangle 49"/>
            <p:cNvSpPr>
              <a:spLocks noChangeArrowheads="1"/>
            </p:cNvSpPr>
            <p:nvPr/>
          </p:nvSpPr>
          <p:spPr bwMode="auto">
            <a:xfrm rot="-5400000">
              <a:off x="2306" y="1948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cs typeface="Arial" pitchFamily="34" charset="0"/>
                </a:rPr>
                <a:t>440.5</a:t>
              </a:r>
              <a:endParaRPr lang="de-DE" sz="700">
                <a:cs typeface="Arial" pitchFamily="34" charset="0"/>
              </a:endParaRPr>
            </a:p>
          </p:txBody>
        </p:sp>
        <p:sp>
          <p:nvSpPr>
            <p:cNvPr id="4368" name="Line 50"/>
            <p:cNvSpPr>
              <a:spLocks noChangeShapeType="1"/>
            </p:cNvSpPr>
            <p:nvPr/>
          </p:nvSpPr>
          <p:spPr bwMode="auto">
            <a:xfrm flipV="1">
              <a:off x="2375" y="2069"/>
              <a:ext cx="1" cy="4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69" name="Rectangle 51"/>
            <p:cNvSpPr>
              <a:spLocks noChangeArrowheads="1"/>
            </p:cNvSpPr>
            <p:nvPr/>
          </p:nvSpPr>
          <p:spPr bwMode="auto">
            <a:xfrm rot="-5400000">
              <a:off x="3464" y="1957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cs typeface="Arial" pitchFamily="34" charset="0"/>
                </a:rPr>
                <a:t>737.6</a:t>
              </a:r>
              <a:endParaRPr lang="de-DE" sz="700">
                <a:cs typeface="Arial" pitchFamily="34" charset="0"/>
              </a:endParaRPr>
            </a:p>
          </p:txBody>
        </p:sp>
        <p:sp>
          <p:nvSpPr>
            <p:cNvPr id="4370" name="Line 52"/>
            <p:cNvSpPr>
              <a:spLocks noChangeShapeType="1"/>
            </p:cNvSpPr>
            <p:nvPr/>
          </p:nvSpPr>
          <p:spPr bwMode="auto">
            <a:xfrm flipV="1">
              <a:off x="3532" y="2077"/>
              <a:ext cx="1" cy="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71" name="Line 53"/>
            <p:cNvSpPr>
              <a:spLocks noChangeShapeType="1"/>
            </p:cNvSpPr>
            <p:nvPr/>
          </p:nvSpPr>
          <p:spPr bwMode="auto">
            <a:xfrm flipV="1">
              <a:off x="1340" y="744"/>
              <a:ext cx="1" cy="2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72" name="Line 54"/>
            <p:cNvSpPr>
              <a:spLocks noChangeShapeType="1"/>
            </p:cNvSpPr>
            <p:nvPr/>
          </p:nvSpPr>
          <p:spPr bwMode="auto">
            <a:xfrm>
              <a:off x="1340" y="755"/>
              <a:ext cx="174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73" name="Line 55"/>
            <p:cNvSpPr>
              <a:spLocks noChangeShapeType="1"/>
            </p:cNvSpPr>
            <p:nvPr/>
          </p:nvSpPr>
          <p:spPr bwMode="auto">
            <a:xfrm>
              <a:off x="1551" y="755"/>
              <a:ext cx="175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74" name="Line 56"/>
            <p:cNvSpPr>
              <a:spLocks noChangeShapeType="1"/>
            </p:cNvSpPr>
            <p:nvPr/>
          </p:nvSpPr>
          <p:spPr bwMode="auto">
            <a:xfrm flipV="1">
              <a:off x="1726" y="744"/>
              <a:ext cx="1" cy="2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2105" name="Line 57"/>
            <p:cNvSpPr>
              <a:spLocks noChangeShapeType="1"/>
            </p:cNvSpPr>
            <p:nvPr/>
          </p:nvSpPr>
          <p:spPr bwMode="auto">
            <a:xfrm>
              <a:off x="1340" y="766"/>
              <a:ext cx="1" cy="1013"/>
            </a:xfrm>
            <a:prstGeom prst="line">
              <a:avLst/>
            </a:prstGeom>
            <a:noFill/>
            <a:ln w="1588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>
                <a:latin typeface="+mn-lt"/>
              </a:endParaRPr>
            </a:p>
          </p:txBody>
        </p:sp>
        <p:sp>
          <p:nvSpPr>
            <p:cNvPr id="4376" name="Line 58"/>
            <p:cNvSpPr>
              <a:spLocks noChangeShapeType="1"/>
            </p:cNvSpPr>
            <p:nvPr/>
          </p:nvSpPr>
          <p:spPr bwMode="auto">
            <a:xfrm>
              <a:off x="1726" y="766"/>
              <a:ext cx="1" cy="1265"/>
            </a:xfrm>
            <a:prstGeom prst="line">
              <a:avLst/>
            </a:prstGeom>
            <a:noFill/>
            <a:ln w="1588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77" name="Rectangle 59"/>
            <p:cNvSpPr>
              <a:spLocks noChangeArrowheads="1"/>
            </p:cNvSpPr>
            <p:nvPr/>
          </p:nvSpPr>
          <p:spPr bwMode="auto">
            <a:xfrm>
              <a:off x="1521" y="734"/>
              <a:ext cx="32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600">
                  <a:solidFill>
                    <a:srgbClr val="FF0000"/>
                  </a:solidFill>
                </a:rPr>
                <a:t>V</a:t>
              </a:r>
              <a:endParaRPr lang="de-DE" sz="600"/>
            </a:p>
          </p:txBody>
        </p:sp>
        <p:sp>
          <p:nvSpPr>
            <p:cNvPr id="4378" name="Line 60"/>
            <p:cNvSpPr>
              <a:spLocks noChangeShapeType="1"/>
            </p:cNvSpPr>
            <p:nvPr/>
          </p:nvSpPr>
          <p:spPr bwMode="auto">
            <a:xfrm flipV="1">
              <a:off x="1726" y="744"/>
              <a:ext cx="1" cy="2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79" name="Line 61"/>
            <p:cNvSpPr>
              <a:spLocks noChangeShapeType="1"/>
            </p:cNvSpPr>
            <p:nvPr/>
          </p:nvSpPr>
          <p:spPr bwMode="auto">
            <a:xfrm>
              <a:off x="1726" y="755"/>
              <a:ext cx="193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80" name="Line 62"/>
            <p:cNvSpPr>
              <a:spLocks noChangeShapeType="1"/>
            </p:cNvSpPr>
            <p:nvPr/>
          </p:nvSpPr>
          <p:spPr bwMode="auto">
            <a:xfrm>
              <a:off x="1974" y="755"/>
              <a:ext cx="193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81" name="Line 63"/>
            <p:cNvSpPr>
              <a:spLocks noChangeShapeType="1"/>
            </p:cNvSpPr>
            <p:nvPr/>
          </p:nvSpPr>
          <p:spPr bwMode="auto">
            <a:xfrm flipV="1">
              <a:off x="2167" y="744"/>
              <a:ext cx="1" cy="2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2112" name="Line 64"/>
            <p:cNvSpPr>
              <a:spLocks noChangeShapeType="1"/>
            </p:cNvSpPr>
            <p:nvPr/>
          </p:nvSpPr>
          <p:spPr bwMode="auto">
            <a:xfrm>
              <a:off x="1726" y="766"/>
              <a:ext cx="1" cy="1265"/>
            </a:xfrm>
            <a:prstGeom prst="line">
              <a:avLst/>
            </a:prstGeom>
            <a:noFill/>
            <a:ln w="1588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>
                <a:latin typeface="+mn-lt"/>
              </a:endParaRPr>
            </a:p>
          </p:txBody>
        </p:sp>
        <p:sp>
          <p:nvSpPr>
            <p:cNvPr id="4383" name="Line 65"/>
            <p:cNvSpPr>
              <a:spLocks noChangeShapeType="1"/>
            </p:cNvSpPr>
            <p:nvPr/>
          </p:nvSpPr>
          <p:spPr bwMode="auto">
            <a:xfrm>
              <a:off x="2167" y="766"/>
              <a:ext cx="1" cy="1292"/>
            </a:xfrm>
            <a:prstGeom prst="line">
              <a:avLst/>
            </a:prstGeom>
            <a:noFill/>
            <a:ln w="1588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84" name="Rectangle 66"/>
            <p:cNvSpPr>
              <a:spLocks noChangeArrowheads="1"/>
            </p:cNvSpPr>
            <p:nvPr/>
          </p:nvSpPr>
          <p:spPr bwMode="auto">
            <a:xfrm>
              <a:off x="1926" y="734"/>
              <a:ext cx="54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600">
                  <a:solidFill>
                    <a:srgbClr val="FF0000"/>
                  </a:solidFill>
                </a:rPr>
                <a:t>I/L</a:t>
              </a:r>
              <a:endParaRPr lang="de-DE" sz="600"/>
            </a:p>
          </p:txBody>
        </p:sp>
        <p:sp>
          <p:nvSpPr>
            <p:cNvPr id="4385" name="Line 67"/>
            <p:cNvSpPr>
              <a:spLocks noChangeShapeType="1"/>
            </p:cNvSpPr>
            <p:nvPr/>
          </p:nvSpPr>
          <p:spPr bwMode="auto">
            <a:xfrm flipV="1">
              <a:off x="2167" y="744"/>
              <a:ext cx="1" cy="2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86" name="Line 68"/>
            <p:cNvSpPr>
              <a:spLocks noChangeShapeType="1"/>
            </p:cNvSpPr>
            <p:nvPr/>
          </p:nvSpPr>
          <p:spPr bwMode="auto">
            <a:xfrm>
              <a:off x="2167" y="755"/>
              <a:ext cx="340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87" name="Line 69"/>
            <p:cNvSpPr>
              <a:spLocks noChangeShapeType="1"/>
            </p:cNvSpPr>
            <p:nvPr/>
          </p:nvSpPr>
          <p:spPr bwMode="auto">
            <a:xfrm>
              <a:off x="2551" y="755"/>
              <a:ext cx="34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88" name="Line 70"/>
            <p:cNvSpPr>
              <a:spLocks noChangeShapeType="1"/>
            </p:cNvSpPr>
            <p:nvPr/>
          </p:nvSpPr>
          <p:spPr bwMode="auto">
            <a:xfrm flipV="1">
              <a:off x="2892" y="744"/>
              <a:ext cx="1" cy="2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2119" name="Line 71"/>
            <p:cNvSpPr>
              <a:spLocks noChangeShapeType="1"/>
            </p:cNvSpPr>
            <p:nvPr/>
          </p:nvSpPr>
          <p:spPr bwMode="auto">
            <a:xfrm>
              <a:off x="2167" y="766"/>
              <a:ext cx="1" cy="1292"/>
            </a:xfrm>
            <a:prstGeom prst="line">
              <a:avLst/>
            </a:prstGeom>
            <a:noFill/>
            <a:ln w="1588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>
                <a:latin typeface="+mn-lt"/>
              </a:endParaRPr>
            </a:p>
          </p:txBody>
        </p:sp>
        <p:sp>
          <p:nvSpPr>
            <p:cNvPr id="4390" name="Line 72"/>
            <p:cNvSpPr>
              <a:spLocks noChangeShapeType="1"/>
            </p:cNvSpPr>
            <p:nvPr/>
          </p:nvSpPr>
          <p:spPr bwMode="auto">
            <a:xfrm>
              <a:off x="2892" y="766"/>
              <a:ext cx="1" cy="1302"/>
            </a:xfrm>
            <a:prstGeom prst="line">
              <a:avLst/>
            </a:prstGeom>
            <a:noFill/>
            <a:ln w="1588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91" name="Rectangle 73"/>
            <p:cNvSpPr>
              <a:spLocks noChangeArrowheads="1"/>
            </p:cNvSpPr>
            <p:nvPr/>
          </p:nvSpPr>
          <p:spPr bwMode="auto">
            <a:xfrm>
              <a:off x="2514" y="734"/>
              <a:ext cx="45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600">
                  <a:solidFill>
                    <a:srgbClr val="FF0000"/>
                  </a:solidFill>
                </a:rPr>
                <a:t>W</a:t>
              </a:r>
              <a:endParaRPr lang="de-DE" sz="600"/>
            </a:p>
          </p:txBody>
        </p:sp>
        <p:sp>
          <p:nvSpPr>
            <p:cNvPr id="4392" name="Line 74"/>
            <p:cNvSpPr>
              <a:spLocks noChangeShapeType="1"/>
            </p:cNvSpPr>
            <p:nvPr/>
          </p:nvSpPr>
          <p:spPr bwMode="auto">
            <a:xfrm flipV="1">
              <a:off x="2892" y="744"/>
              <a:ext cx="1" cy="2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93" name="Line 75"/>
            <p:cNvSpPr>
              <a:spLocks noChangeShapeType="1"/>
            </p:cNvSpPr>
            <p:nvPr/>
          </p:nvSpPr>
          <p:spPr bwMode="auto">
            <a:xfrm>
              <a:off x="2892" y="755"/>
              <a:ext cx="300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94" name="Line 76"/>
            <p:cNvSpPr>
              <a:spLocks noChangeShapeType="1"/>
            </p:cNvSpPr>
            <p:nvPr/>
          </p:nvSpPr>
          <p:spPr bwMode="auto">
            <a:xfrm>
              <a:off x="3228" y="755"/>
              <a:ext cx="300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95" name="Line 77"/>
            <p:cNvSpPr>
              <a:spLocks noChangeShapeType="1"/>
            </p:cNvSpPr>
            <p:nvPr/>
          </p:nvSpPr>
          <p:spPr bwMode="auto">
            <a:xfrm flipV="1">
              <a:off x="3528" y="744"/>
              <a:ext cx="1" cy="2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2126" name="Line 78"/>
            <p:cNvSpPr>
              <a:spLocks noChangeShapeType="1"/>
            </p:cNvSpPr>
            <p:nvPr/>
          </p:nvSpPr>
          <p:spPr bwMode="auto">
            <a:xfrm>
              <a:off x="2892" y="766"/>
              <a:ext cx="1" cy="1302"/>
            </a:xfrm>
            <a:prstGeom prst="line">
              <a:avLst/>
            </a:prstGeom>
            <a:noFill/>
            <a:ln w="1588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>
                <a:latin typeface="+mn-lt"/>
              </a:endParaRPr>
            </a:p>
          </p:txBody>
        </p:sp>
        <p:sp>
          <p:nvSpPr>
            <p:cNvPr id="4397" name="Line 79"/>
            <p:cNvSpPr>
              <a:spLocks noChangeShapeType="1"/>
            </p:cNvSpPr>
            <p:nvPr/>
          </p:nvSpPr>
          <p:spPr bwMode="auto">
            <a:xfrm>
              <a:off x="3528" y="766"/>
              <a:ext cx="1" cy="1316"/>
            </a:xfrm>
            <a:prstGeom prst="line">
              <a:avLst/>
            </a:prstGeom>
            <a:noFill/>
            <a:ln w="1588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398" name="Rectangle 80"/>
            <p:cNvSpPr>
              <a:spLocks noChangeArrowheads="1"/>
            </p:cNvSpPr>
            <p:nvPr/>
          </p:nvSpPr>
          <p:spPr bwMode="auto">
            <a:xfrm>
              <a:off x="3199" y="734"/>
              <a:ext cx="32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600">
                  <a:solidFill>
                    <a:srgbClr val="FF0000"/>
                  </a:solidFill>
                </a:rPr>
                <a:t>Y</a:t>
              </a:r>
              <a:endParaRPr lang="de-DE" sz="600"/>
            </a:p>
          </p:txBody>
        </p:sp>
        <p:sp>
          <p:nvSpPr>
            <p:cNvPr id="4399" name="Line 81"/>
            <p:cNvSpPr>
              <a:spLocks noChangeShapeType="1"/>
            </p:cNvSpPr>
            <p:nvPr/>
          </p:nvSpPr>
          <p:spPr bwMode="auto">
            <a:xfrm flipV="1">
              <a:off x="3528" y="744"/>
              <a:ext cx="1" cy="2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00" name="Line 82"/>
            <p:cNvSpPr>
              <a:spLocks noChangeShapeType="1"/>
            </p:cNvSpPr>
            <p:nvPr/>
          </p:nvSpPr>
          <p:spPr bwMode="auto">
            <a:xfrm>
              <a:off x="3528" y="755"/>
              <a:ext cx="204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01" name="Line 83"/>
            <p:cNvSpPr>
              <a:spLocks noChangeShapeType="1"/>
            </p:cNvSpPr>
            <p:nvPr/>
          </p:nvSpPr>
          <p:spPr bwMode="auto">
            <a:xfrm>
              <a:off x="3769" y="755"/>
              <a:ext cx="204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02" name="Line 84"/>
            <p:cNvSpPr>
              <a:spLocks noChangeShapeType="1"/>
            </p:cNvSpPr>
            <p:nvPr/>
          </p:nvSpPr>
          <p:spPr bwMode="auto">
            <a:xfrm flipV="1">
              <a:off x="3973" y="744"/>
              <a:ext cx="1" cy="2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2133" name="Line 85"/>
            <p:cNvSpPr>
              <a:spLocks noChangeShapeType="1"/>
            </p:cNvSpPr>
            <p:nvPr/>
          </p:nvSpPr>
          <p:spPr bwMode="auto">
            <a:xfrm>
              <a:off x="3528" y="766"/>
              <a:ext cx="1" cy="1316"/>
            </a:xfrm>
            <a:prstGeom prst="line">
              <a:avLst/>
            </a:prstGeom>
            <a:noFill/>
            <a:ln w="1588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>
                <a:latin typeface="+mn-lt"/>
              </a:endParaRPr>
            </a:p>
          </p:txBody>
        </p:sp>
        <p:sp>
          <p:nvSpPr>
            <p:cNvPr id="2134" name="Line 86"/>
            <p:cNvSpPr>
              <a:spLocks noChangeShapeType="1"/>
            </p:cNvSpPr>
            <p:nvPr/>
          </p:nvSpPr>
          <p:spPr bwMode="auto">
            <a:xfrm>
              <a:off x="3973" y="766"/>
              <a:ext cx="1" cy="524"/>
            </a:xfrm>
            <a:prstGeom prst="line">
              <a:avLst/>
            </a:prstGeom>
            <a:noFill/>
            <a:ln w="1588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>
                <a:latin typeface="+mn-lt"/>
              </a:endParaRPr>
            </a:p>
          </p:txBody>
        </p:sp>
        <p:sp>
          <p:nvSpPr>
            <p:cNvPr id="4405" name="Rectangle 87"/>
            <p:cNvSpPr>
              <a:spLocks noChangeArrowheads="1"/>
            </p:cNvSpPr>
            <p:nvPr/>
          </p:nvSpPr>
          <p:spPr bwMode="auto">
            <a:xfrm>
              <a:off x="3739" y="734"/>
              <a:ext cx="35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600">
                  <a:solidFill>
                    <a:srgbClr val="FF0000"/>
                  </a:solidFill>
                </a:rPr>
                <a:t>N</a:t>
              </a:r>
              <a:endParaRPr lang="de-DE" sz="600"/>
            </a:p>
          </p:txBody>
        </p:sp>
        <p:sp>
          <p:nvSpPr>
            <p:cNvPr id="4406" name="Rectangle 88"/>
            <p:cNvSpPr>
              <a:spLocks noChangeArrowheads="1"/>
            </p:cNvSpPr>
            <p:nvPr/>
          </p:nvSpPr>
          <p:spPr bwMode="auto">
            <a:xfrm>
              <a:off x="3560" y="131"/>
              <a:ext cx="4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cs typeface="Arial" pitchFamily="34" charset="0"/>
                </a:rPr>
                <a:t>5II\ m/z 850.5</a:t>
              </a:r>
              <a:endParaRPr lang="de-DE" sz="900">
                <a:cs typeface="Arial" pitchFamily="34" charset="0"/>
              </a:endParaRPr>
            </a:p>
          </p:txBody>
        </p:sp>
        <p:sp>
          <p:nvSpPr>
            <p:cNvPr id="4407" name="Line 89"/>
            <p:cNvSpPr>
              <a:spLocks noChangeShapeType="1"/>
            </p:cNvSpPr>
            <p:nvPr/>
          </p:nvSpPr>
          <p:spPr bwMode="auto">
            <a:xfrm>
              <a:off x="740" y="2090"/>
              <a:ext cx="18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08" name="Rectangle 90"/>
            <p:cNvSpPr>
              <a:spLocks noChangeArrowheads="1"/>
            </p:cNvSpPr>
            <p:nvPr/>
          </p:nvSpPr>
          <p:spPr bwMode="auto">
            <a:xfrm>
              <a:off x="681" y="2063"/>
              <a:ext cx="49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600">
                  <a:solidFill>
                    <a:srgbClr val="000000"/>
                  </a:solidFill>
                </a:rPr>
                <a:t>0</a:t>
              </a:r>
              <a:endParaRPr lang="de-DE"/>
            </a:p>
          </p:txBody>
        </p:sp>
        <p:sp>
          <p:nvSpPr>
            <p:cNvPr id="4409" name="Line 91"/>
            <p:cNvSpPr>
              <a:spLocks noChangeShapeType="1"/>
            </p:cNvSpPr>
            <p:nvPr/>
          </p:nvSpPr>
          <p:spPr bwMode="auto">
            <a:xfrm>
              <a:off x="746" y="1880"/>
              <a:ext cx="12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10" name="Line 92"/>
            <p:cNvSpPr>
              <a:spLocks noChangeShapeType="1"/>
            </p:cNvSpPr>
            <p:nvPr/>
          </p:nvSpPr>
          <p:spPr bwMode="auto">
            <a:xfrm>
              <a:off x="740" y="1670"/>
              <a:ext cx="18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11" name="Rectangle 93"/>
            <p:cNvSpPr>
              <a:spLocks noChangeArrowheads="1"/>
            </p:cNvSpPr>
            <p:nvPr/>
          </p:nvSpPr>
          <p:spPr bwMode="auto">
            <a:xfrm>
              <a:off x="600" y="1643"/>
              <a:ext cx="145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>
                  <a:solidFill>
                    <a:srgbClr val="000000"/>
                  </a:solidFill>
                  <a:cs typeface="Arial" pitchFamily="34" charset="0"/>
                </a:rPr>
                <a:t>2000</a:t>
              </a:r>
              <a:endParaRPr lang="de-DE" sz="800">
                <a:cs typeface="Arial" pitchFamily="34" charset="0"/>
              </a:endParaRPr>
            </a:p>
          </p:txBody>
        </p:sp>
        <p:sp>
          <p:nvSpPr>
            <p:cNvPr id="4412" name="Line 94"/>
            <p:cNvSpPr>
              <a:spLocks noChangeShapeType="1"/>
            </p:cNvSpPr>
            <p:nvPr/>
          </p:nvSpPr>
          <p:spPr bwMode="auto">
            <a:xfrm>
              <a:off x="746" y="1460"/>
              <a:ext cx="12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13" name="Line 95"/>
            <p:cNvSpPr>
              <a:spLocks noChangeShapeType="1"/>
            </p:cNvSpPr>
            <p:nvPr/>
          </p:nvSpPr>
          <p:spPr bwMode="auto">
            <a:xfrm>
              <a:off x="740" y="1250"/>
              <a:ext cx="18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14" name="Rectangle 96"/>
            <p:cNvSpPr>
              <a:spLocks noChangeArrowheads="1"/>
            </p:cNvSpPr>
            <p:nvPr/>
          </p:nvSpPr>
          <p:spPr bwMode="auto">
            <a:xfrm>
              <a:off x="600" y="1224"/>
              <a:ext cx="145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>
                  <a:solidFill>
                    <a:srgbClr val="000000"/>
                  </a:solidFill>
                  <a:cs typeface="Arial" pitchFamily="34" charset="0"/>
                </a:rPr>
                <a:t>4000</a:t>
              </a:r>
              <a:endParaRPr lang="de-DE" sz="800">
                <a:cs typeface="Arial" pitchFamily="34" charset="0"/>
              </a:endParaRPr>
            </a:p>
          </p:txBody>
        </p:sp>
        <p:sp>
          <p:nvSpPr>
            <p:cNvPr id="4415" name="Line 97"/>
            <p:cNvSpPr>
              <a:spLocks noChangeShapeType="1"/>
            </p:cNvSpPr>
            <p:nvPr/>
          </p:nvSpPr>
          <p:spPr bwMode="auto">
            <a:xfrm>
              <a:off x="746" y="1041"/>
              <a:ext cx="12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16" name="Line 98"/>
            <p:cNvSpPr>
              <a:spLocks noChangeShapeType="1"/>
            </p:cNvSpPr>
            <p:nvPr/>
          </p:nvSpPr>
          <p:spPr bwMode="auto">
            <a:xfrm>
              <a:off x="740" y="831"/>
              <a:ext cx="18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17" name="Rectangle 99"/>
            <p:cNvSpPr>
              <a:spLocks noChangeArrowheads="1"/>
            </p:cNvSpPr>
            <p:nvPr/>
          </p:nvSpPr>
          <p:spPr bwMode="auto">
            <a:xfrm>
              <a:off x="600" y="804"/>
              <a:ext cx="145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>
                  <a:solidFill>
                    <a:srgbClr val="000000"/>
                  </a:solidFill>
                  <a:cs typeface="Arial" pitchFamily="34" charset="0"/>
                </a:rPr>
                <a:t>6000</a:t>
              </a:r>
              <a:endParaRPr lang="de-DE" sz="800">
                <a:cs typeface="Arial" pitchFamily="34" charset="0"/>
              </a:endParaRPr>
            </a:p>
          </p:txBody>
        </p:sp>
        <p:sp>
          <p:nvSpPr>
            <p:cNvPr id="4418" name="Line 100"/>
            <p:cNvSpPr>
              <a:spLocks noChangeShapeType="1"/>
            </p:cNvSpPr>
            <p:nvPr/>
          </p:nvSpPr>
          <p:spPr bwMode="auto">
            <a:xfrm>
              <a:off x="746" y="621"/>
              <a:ext cx="12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19" name="Line 101"/>
            <p:cNvSpPr>
              <a:spLocks noChangeShapeType="1"/>
            </p:cNvSpPr>
            <p:nvPr/>
          </p:nvSpPr>
          <p:spPr bwMode="auto">
            <a:xfrm>
              <a:off x="740" y="411"/>
              <a:ext cx="18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20" name="Rectangle 102"/>
            <p:cNvSpPr>
              <a:spLocks noChangeArrowheads="1"/>
            </p:cNvSpPr>
            <p:nvPr/>
          </p:nvSpPr>
          <p:spPr bwMode="auto">
            <a:xfrm>
              <a:off x="600" y="385"/>
              <a:ext cx="145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>
                  <a:solidFill>
                    <a:srgbClr val="000000"/>
                  </a:solidFill>
                  <a:cs typeface="Arial" pitchFamily="34" charset="0"/>
                </a:rPr>
                <a:t>8000</a:t>
              </a:r>
              <a:endParaRPr lang="de-DE" sz="800">
                <a:cs typeface="Arial" pitchFamily="34" charset="0"/>
              </a:endParaRPr>
            </a:p>
          </p:txBody>
        </p:sp>
        <p:sp>
          <p:nvSpPr>
            <p:cNvPr id="4421" name="Line 103"/>
            <p:cNvSpPr>
              <a:spLocks noChangeShapeType="1"/>
            </p:cNvSpPr>
            <p:nvPr/>
          </p:nvSpPr>
          <p:spPr bwMode="auto">
            <a:xfrm>
              <a:off x="746" y="201"/>
              <a:ext cx="12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22" name="Rectangle 104"/>
            <p:cNvSpPr>
              <a:spLocks noChangeArrowheads="1"/>
            </p:cNvSpPr>
            <p:nvPr/>
          </p:nvSpPr>
          <p:spPr bwMode="auto">
            <a:xfrm rot="16200000">
              <a:off x="322" y="304"/>
              <a:ext cx="386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dirty="0" err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Intens</a:t>
              </a:r>
              <a:r>
                <a:rPr lang="de-DE" sz="900" dirty="0">
                  <a:solidFill>
                    <a:srgbClr val="000000"/>
                  </a:solidFill>
                  <a:cs typeface="Arial" pitchFamily="34" charset="0"/>
                </a:rPr>
                <a:t>. [</a:t>
              </a:r>
              <a:r>
                <a:rPr lang="de-DE" sz="900" dirty="0" err="1">
                  <a:solidFill>
                    <a:srgbClr val="000000"/>
                  </a:solidFill>
                  <a:cs typeface="Arial" pitchFamily="34" charset="0"/>
                </a:rPr>
                <a:t>a.u</a:t>
              </a:r>
              <a:r>
                <a:rPr lang="de-DE" sz="900" dirty="0">
                  <a:solidFill>
                    <a:srgbClr val="000000"/>
                  </a:solidFill>
                  <a:cs typeface="Arial" pitchFamily="34" charset="0"/>
                </a:rPr>
                <a:t>.]</a:t>
              </a:r>
              <a:endParaRPr lang="de-DE" sz="900" dirty="0">
                <a:cs typeface="Arial" pitchFamily="34" charset="0"/>
              </a:endParaRPr>
            </a:p>
          </p:txBody>
        </p:sp>
        <p:sp>
          <p:nvSpPr>
            <p:cNvPr id="4423" name="Rectangle 105"/>
            <p:cNvSpPr>
              <a:spLocks noChangeArrowheads="1"/>
            </p:cNvSpPr>
            <p:nvPr/>
          </p:nvSpPr>
          <p:spPr bwMode="auto">
            <a:xfrm>
              <a:off x="758" y="117"/>
              <a:ext cx="3433" cy="1990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AT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24" name="Line 106"/>
            <p:cNvSpPr>
              <a:spLocks noChangeShapeType="1"/>
            </p:cNvSpPr>
            <p:nvPr/>
          </p:nvSpPr>
          <p:spPr bwMode="auto">
            <a:xfrm>
              <a:off x="813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25" name="Line 107"/>
            <p:cNvSpPr>
              <a:spLocks noChangeShapeType="1"/>
            </p:cNvSpPr>
            <p:nvPr/>
          </p:nvSpPr>
          <p:spPr bwMode="auto">
            <a:xfrm>
              <a:off x="891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26" name="Line 108"/>
            <p:cNvSpPr>
              <a:spLocks noChangeShapeType="1"/>
            </p:cNvSpPr>
            <p:nvPr/>
          </p:nvSpPr>
          <p:spPr bwMode="auto">
            <a:xfrm>
              <a:off x="969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27" name="Line 109"/>
            <p:cNvSpPr>
              <a:spLocks noChangeShapeType="1"/>
            </p:cNvSpPr>
            <p:nvPr/>
          </p:nvSpPr>
          <p:spPr bwMode="auto">
            <a:xfrm>
              <a:off x="1046" y="2111"/>
              <a:ext cx="1" cy="1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28" name="Rectangle 110"/>
            <p:cNvSpPr>
              <a:spLocks noChangeArrowheads="1"/>
            </p:cNvSpPr>
            <p:nvPr/>
          </p:nvSpPr>
          <p:spPr bwMode="auto">
            <a:xfrm>
              <a:off x="995" y="2129"/>
              <a:ext cx="109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>
                  <a:solidFill>
                    <a:srgbClr val="000000"/>
                  </a:solidFill>
                </a:rPr>
                <a:t>100</a:t>
              </a:r>
              <a:endParaRPr lang="de-DE" sz="800"/>
            </a:p>
          </p:txBody>
        </p:sp>
        <p:sp>
          <p:nvSpPr>
            <p:cNvPr id="4429" name="Line 111"/>
            <p:cNvSpPr>
              <a:spLocks noChangeShapeType="1"/>
            </p:cNvSpPr>
            <p:nvPr/>
          </p:nvSpPr>
          <p:spPr bwMode="auto">
            <a:xfrm>
              <a:off x="1125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30" name="Line 112"/>
            <p:cNvSpPr>
              <a:spLocks noChangeShapeType="1"/>
            </p:cNvSpPr>
            <p:nvPr/>
          </p:nvSpPr>
          <p:spPr bwMode="auto">
            <a:xfrm>
              <a:off x="1203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31" name="Line 113"/>
            <p:cNvSpPr>
              <a:spLocks noChangeShapeType="1"/>
            </p:cNvSpPr>
            <p:nvPr/>
          </p:nvSpPr>
          <p:spPr bwMode="auto">
            <a:xfrm>
              <a:off x="1280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32" name="Line 114"/>
            <p:cNvSpPr>
              <a:spLocks noChangeShapeType="1"/>
            </p:cNvSpPr>
            <p:nvPr/>
          </p:nvSpPr>
          <p:spPr bwMode="auto">
            <a:xfrm>
              <a:off x="1359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33" name="Line 115"/>
            <p:cNvSpPr>
              <a:spLocks noChangeShapeType="1"/>
            </p:cNvSpPr>
            <p:nvPr/>
          </p:nvSpPr>
          <p:spPr bwMode="auto">
            <a:xfrm>
              <a:off x="1437" y="2111"/>
              <a:ext cx="1" cy="1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34" name="Rectangle 116"/>
            <p:cNvSpPr>
              <a:spLocks noChangeArrowheads="1"/>
            </p:cNvSpPr>
            <p:nvPr/>
          </p:nvSpPr>
          <p:spPr bwMode="auto">
            <a:xfrm>
              <a:off x="1386" y="2129"/>
              <a:ext cx="109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>
                  <a:solidFill>
                    <a:srgbClr val="000000"/>
                  </a:solidFill>
                </a:rPr>
                <a:t>200</a:t>
              </a:r>
              <a:endParaRPr lang="de-DE" sz="800"/>
            </a:p>
          </p:txBody>
        </p:sp>
        <p:sp>
          <p:nvSpPr>
            <p:cNvPr id="4435" name="Line 117"/>
            <p:cNvSpPr>
              <a:spLocks noChangeShapeType="1"/>
            </p:cNvSpPr>
            <p:nvPr/>
          </p:nvSpPr>
          <p:spPr bwMode="auto">
            <a:xfrm>
              <a:off x="1514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36" name="Line 118"/>
            <p:cNvSpPr>
              <a:spLocks noChangeShapeType="1"/>
            </p:cNvSpPr>
            <p:nvPr/>
          </p:nvSpPr>
          <p:spPr bwMode="auto">
            <a:xfrm>
              <a:off x="1593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37" name="Line 119"/>
            <p:cNvSpPr>
              <a:spLocks noChangeShapeType="1"/>
            </p:cNvSpPr>
            <p:nvPr/>
          </p:nvSpPr>
          <p:spPr bwMode="auto">
            <a:xfrm>
              <a:off x="1671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38" name="Line 120"/>
            <p:cNvSpPr>
              <a:spLocks noChangeShapeType="1"/>
            </p:cNvSpPr>
            <p:nvPr/>
          </p:nvSpPr>
          <p:spPr bwMode="auto">
            <a:xfrm>
              <a:off x="1748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39" name="Line 121"/>
            <p:cNvSpPr>
              <a:spLocks noChangeShapeType="1"/>
            </p:cNvSpPr>
            <p:nvPr/>
          </p:nvSpPr>
          <p:spPr bwMode="auto">
            <a:xfrm>
              <a:off x="1827" y="2111"/>
              <a:ext cx="1" cy="1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40" name="Rectangle 122"/>
            <p:cNvSpPr>
              <a:spLocks noChangeArrowheads="1"/>
            </p:cNvSpPr>
            <p:nvPr/>
          </p:nvSpPr>
          <p:spPr bwMode="auto">
            <a:xfrm>
              <a:off x="1776" y="2129"/>
              <a:ext cx="109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>
                  <a:solidFill>
                    <a:srgbClr val="000000"/>
                  </a:solidFill>
                </a:rPr>
                <a:t>300</a:t>
              </a:r>
              <a:endParaRPr lang="de-DE" sz="800"/>
            </a:p>
          </p:txBody>
        </p:sp>
        <p:sp>
          <p:nvSpPr>
            <p:cNvPr id="4441" name="Line 123"/>
            <p:cNvSpPr>
              <a:spLocks noChangeShapeType="1"/>
            </p:cNvSpPr>
            <p:nvPr/>
          </p:nvSpPr>
          <p:spPr bwMode="auto">
            <a:xfrm>
              <a:off x="1905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42" name="Line 124"/>
            <p:cNvSpPr>
              <a:spLocks noChangeShapeType="1"/>
            </p:cNvSpPr>
            <p:nvPr/>
          </p:nvSpPr>
          <p:spPr bwMode="auto">
            <a:xfrm>
              <a:off x="1982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43" name="Line 125"/>
            <p:cNvSpPr>
              <a:spLocks noChangeShapeType="1"/>
            </p:cNvSpPr>
            <p:nvPr/>
          </p:nvSpPr>
          <p:spPr bwMode="auto">
            <a:xfrm>
              <a:off x="2061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44" name="Line 126"/>
            <p:cNvSpPr>
              <a:spLocks noChangeShapeType="1"/>
            </p:cNvSpPr>
            <p:nvPr/>
          </p:nvSpPr>
          <p:spPr bwMode="auto">
            <a:xfrm>
              <a:off x="2138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45" name="Line 127"/>
            <p:cNvSpPr>
              <a:spLocks noChangeShapeType="1"/>
            </p:cNvSpPr>
            <p:nvPr/>
          </p:nvSpPr>
          <p:spPr bwMode="auto">
            <a:xfrm>
              <a:off x="2216" y="2111"/>
              <a:ext cx="1" cy="1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46" name="Rectangle 128"/>
            <p:cNvSpPr>
              <a:spLocks noChangeArrowheads="1"/>
            </p:cNvSpPr>
            <p:nvPr/>
          </p:nvSpPr>
          <p:spPr bwMode="auto">
            <a:xfrm>
              <a:off x="2165" y="2129"/>
              <a:ext cx="109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>
                  <a:solidFill>
                    <a:srgbClr val="000000"/>
                  </a:solidFill>
                </a:rPr>
                <a:t>400</a:t>
              </a:r>
              <a:endParaRPr lang="de-DE" sz="800"/>
            </a:p>
          </p:txBody>
        </p:sp>
        <p:sp>
          <p:nvSpPr>
            <p:cNvPr id="4447" name="Line 129"/>
            <p:cNvSpPr>
              <a:spLocks noChangeShapeType="1"/>
            </p:cNvSpPr>
            <p:nvPr/>
          </p:nvSpPr>
          <p:spPr bwMode="auto">
            <a:xfrm>
              <a:off x="2295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48" name="Line 130"/>
            <p:cNvSpPr>
              <a:spLocks noChangeShapeType="1"/>
            </p:cNvSpPr>
            <p:nvPr/>
          </p:nvSpPr>
          <p:spPr bwMode="auto">
            <a:xfrm>
              <a:off x="2372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49" name="Line 131"/>
            <p:cNvSpPr>
              <a:spLocks noChangeShapeType="1"/>
            </p:cNvSpPr>
            <p:nvPr/>
          </p:nvSpPr>
          <p:spPr bwMode="auto">
            <a:xfrm>
              <a:off x="2450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50" name="Line 132"/>
            <p:cNvSpPr>
              <a:spLocks noChangeShapeType="1"/>
            </p:cNvSpPr>
            <p:nvPr/>
          </p:nvSpPr>
          <p:spPr bwMode="auto">
            <a:xfrm>
              <a:off x="2529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51" name="Line 133"/>
            <p:cNvSpPr>
              <a:spLocks noChangeShapeType="1"/>
            </p:cNvSpPr>
            <p:nvPr/>
          </p:nvSpPr>
          <p:spPr bwMode="auto">
            <a:xfrm>
              <a:off x="2606" y="2111"/>
              <a:ext cx="1" cy="1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52" name="Rectangle 134"/>
            <p:cNvSpPr>
              <a:spLocks noChangeArrowheads="1"/>
            </p:cNvSpPr>
            <p:nvPr/>
          </p:nvSpPr>
          <p:spPr bwMode="auto">
            <a:xfrm>
              <a:off x="2555" y="2129"/>
              <a:ext cx="109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>
                  <a:solidFill>
                    <a:srgbClr val="000000"/>
                  </a:solidFill>
                </a:rPr>
                <a:t>500</a:t>
              </a:r>
              <a:endParaRPr lang="de-DE" sz="800"/>
            </a:p>
          </p:txBody>
        </p:sp>
        <p:sp>
          <p:nvSpPr>
            <p:cNvPr id="4453" name="Line 135"/>
            <p:cNvSpPr>
              <a:spLocks noChangeShapeType="1"/>
            </p:cNvSpPr>
            <p:nvPr/>
          </p:nvSpPr>
          <p:spPr bwMode="auto">
            <a:xfrm>
              <a:off x="2684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54" name="Line 136"/>
            <p:cNvSpPr>
              <a:spLocks noChangeShapeType="1"/>
            </p:cNvSpPr>
            <p:nvPr/>
          </p:nvSpPr>
          <p:spPr bwMode="auto">
            <a:xfrm>
              <a:off x="2763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55" name="Line 137"/>
            <p:cNvSpPr>
              <a:spLocks noChangeShapeType="1"/>
            </p:cNvSpPr>
            <p:nvPr/>
          </p:nvSpPr>
          <p:spPr bwMode="auto">
            <a:xfrm>
              <a:off x="2840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56" name="Line 138"/>
            <p:cNvSpPr>
              <a:spLocks noChangeShapeType="1"/>
            </p:cNvSpPr>
            <p:nvPr/>
          </p:nvSpPr>
          <p:spPr bwMode="auto">
            <a:xfrm>
              <a:off x="2918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57" name="Line 139"/>
            <p:cNvSpPr>
              <a:spLocks noChangeShapeType="1"/>
            </p:cNvSpPr>
            <p:nvPr/>
          </p:nvSpPr>
          <p:spPr bwMode="auto">
            <a:xfrm>
              <a:off x="2997" y="2111"/>
              <a:ext cx="1" cy="1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58" name="Rectangle 140"/>
            <p:cNvSpPr>
              <a:spLocks noChangeArrowheads="1"/>
            </p:cNvSpPr>
            <p:nvPr/>
          </p:nvSpPr>
          <p:spPr bwMode="auto">
            <a:xfrm>
              <a:off x="2946" y="2129"/>
              <a:ext cx="109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>
                  <a:solidFill>
                    <a:srgbClr val="000000"/>
                  </a:solidFill>
                </a:rPr>
                <a:t>600</a:t>
              </a:r>
              <a:endParaRPr lang="de-DE" sz="800"/>
            </a:p>
          </p:txBody>
        </p:sp>
        <p:sp>
          <p:nvSpPr>
            <p:cNvPr id="4459" name="Line 141"/>
            <p:cNvSpPr>
              <a:spLocks noChangeShapeType="1"/>
            </p:cNvSpPr>
            <p:nvPr/>
          </p:nvSpPr>
          <p:spPr bwMode="auto">
            <a:xfrm>
              <a:off x="3074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60" name="Line 142"/>
            <p:cNvSpPr>
              <a:spLocks noChangeShapeType="1"/>
            </p:cNvSpPr>
            <p:nvPr/>
          </p:nvSpPr>
          <p:spPr bwMode="auto">
            <a:xfrm>
              <a:off x="3152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61" name="Line 143"/>
            <p:cNvSpPr>
              <a:spLocks noChangeShapeType="1"/>
            </p:cNvSpPr>
            <p:nvPr/>
          </p:nvSpPr>
          <p:spPr bwMode="auto">
            <a:xfrm>
              <a:off x="3230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62" name="Line 144"/>
            <p:cNvSpPr>
              <a:spLocks noChangeShapeType="1"/>
            </p:cNvSpPr>
            <p:nvPr/>
          </p:nvSpPr>
          <p:spPr bwMode="auto">
            <a:xfrm>
              <a:off x="3308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63" name="Line 145"/>
            <p:cNvSpPr>
              <a:spLocks noChangeShapeType="1"/>
            </p:cNvSpPr>
            <p:nvPr/>
          </p:nvSpPr>
          <p:spPr bwMode="auto">
            <a:xfrm>
              <a:off x="3386" y="2111"/>
              <a:ext cx="1" cy="1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64" name="Rectangle 146"/>
            <p:cNvSpPr>
              <a:spLocks noChangeArrowheads="1"/>
            </p:cNvSpPr>
            <p:nvPr/>
          </p:nvSpPr>
          <p:spPr bwMode="auto">
            <a:xfrm>
              <a:off x="3335" y="2129"/>
              <a:ext cx="109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>
                  <a:solidFill>
                    <a:srgbClr val="000000"/>
                  </a:solidFill>
                </a:rPr>
                <a:t>700</a:t>
              </a:r>
              <a:endParaRPr lang="de-DE" sz="800"/>
            </a:p>
          </p:txBody>
        </p:sp>
        <p:sp>
          <p:nvSpPr>
            <p:cNvPr id="4465" name="Line 147"/>
            <p:cNvSpPr>
              <a:spLocks noChangeShapeType="1"/>
            </p:cNvSpPr>
            <p:nvPr/>
          </p:nvSpPr>
          <p:spPr bwMode="auto">
            <a:xfrm>
              <a:off x="3464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66" name="Line 148"/>
            <p:cNvSpPr>
              <a:spLocks noChangeShapeType="1"/>
            </p:cNvSpPr>
            <p:nvPr/>
          </p:nvSpPr>
          <p:spPr bwMode="auto">
            <a:xfrm>
              <a:off x="3542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67" name="Line 149"/>
            <p:cNvSpPr>
              <a:spLocks noChangeShapeType="1"/>
            </p:cNvSpPr>
            <p:nvPr/>
          </p:nvSpPr>
          <p:spPr bwMode="auto">
            <a:xfrm>
              <a:off x="3620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68" name="Line 150"/>
            <p:cNvSpPr>
              <a:spLocks noChangeShapeType="1"/>
            </p:cNvSpPr>
            <p:nvPr/>
          </p:nvSpPr>
          <p:spPr bwMode="auto">
            <a:xfrm>
              <a:off x="3698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69" name="Line 151"/>
            <p:cNvSpPr>
              <a:spLocks noChangeShapeType="1"/>
            </p:cNvSpPr>
            <p:nvPr/>
          </p:nvSpPr>
          <p:spPr bwMode="auto">
            <a:xfrm>
              <a:off x="3776" y="2111"/>
              <a:ext cx="1" cy="1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70" name="Rectangle 152"/>
            <p:cNvSpPr>
              <a:spLocks noChangeArrowheads="1"/>
            </p:cNvSpPr>
            <p:nvPr/>
          </p:nvSpPr>
          <p:spPr bwMode="auto">
            <a:xfrm>
              <a:off x="3725" y="2129"/>
              <a:ext cx="109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>
                  <a:solidFill>
                    <a:srgbClr val="000000"/>
                  </a:solidFill>
                </a:rPr>
                <a:t>800</a:t>
              </a:r>
              <a:endParaRPr lang="de-DE" sz="800"/>
            </a:p>
          </p:txBody>
        </p:sp>
        <p:sp>
          <p:nvSpPr>
            <p:cNvPr id="4471" name="Line 153"/>
            <p:cNvSpPr>
              <a:spLocks noChangeShapeType="1"/>
            </p:cNvSpPr>
            <p:nvPr/>
          </p:nvSpPr>
          <p:spPr bwMode="auto">
            <a:xfrm>
              <a:off x="3854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72" name="Line 154"/>
            <p:cNvSpPr>
              <a:spLocks noChangeShapeType="1"/>
            </p:cNvSpPr>
            <p:nvPr/>
          </p:nvSpPr>
          <p:spPr bwMode="auto">
            <a:xfrm>
              <a:off x="3932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73" name="Line 155"/>
            <p:cNvSpPr>
              <a:spLocks noChangeShapeType="1"/>
            </p:cNvSpPr>
            <p:nvPr/>
          </p:nvSpPr>
          <p:spPr bwMode="auto">
            <a:xfrm>
              <a:off x="4010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74" name="Line 156"/>
            <p:cNvSpPr>
              <a:spLocks noChangeShapeType="1"/>
            </p:cNvSpPr>
            <p:nvPr/>
          </p:nvSpPr>
          <p:spPr bwMode="auto">
            <a:xfrm>
              <a:off x="4088" y="2111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75" name="Line 157"/>
            <p:cNvSpPr>
              <a:spLocks noChangeShapeType="1"/>
            </p:cNvSpPr>
            <p:nvPr/>
          </p:nvSpPr>
          <p:spPr bwMode="auto">
            <a:xfrm>
              <a:off x="4166" y="2111"/>
              <a:ext cx="1" cy="1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476" name="Rectangle 158"/>
            <p:cNvSpPr>
              <a:spLocks noChangeArrowheads="1"/>
            </p:cNvSpPr>
            <p:nvPr/>
          </p:nvSpPr>
          <p:spPr bwMode="auto">
            <a:xfrm>
              <a:off x="4182" y="2115"/>
              <a:ext cx="104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>
                  <a:solidFill>
                    <a:srgbClr val="000000"/>
                  </a:solidFill>
                  <a:cs typeface="Arial" pitchFamily="34" charset="0"/>
                </a:rPr>
                <a:t>m/z</a:t>
              </a:r>
              <a:endParaRPr lang="de-DE" sz="800">
                <a:cs typeface="Arial" pitchFamily="34" charset="0"/>
              </a:endParaRPr>
            </a:p>
          </p:txBody>
        </p:sp>
      </p:grpSp>
      <p:grpSp>
        <p:nvGrpSpPr>
          <p:cNvPr id="3" name="Group 161"/>
          <p:cNvGrpSpPr>
            <a:grpSpLocks noChangeAspect="1"/>
          </p:cNvGrpSpPr>
          <p:nvPr/>
        </p:nvGrpSpPr>
        <p:grpSpPr bwMode="auto">
          <a:xfrm>
            <a:off x="1828801" y="3352801"/>
            <a:ext cx="5868988" cy="3460751"/>
            <a:chOff x="517" y="2112"/>
            <a:chExt cx="3697" cy="2180"/>
          </a:xfrm>
        </p:grpSpPr>
        <p:sp>
          <p:nvSpPr>
            <p:cNvPr id="4101" name="AutoShape 160"/>
            <p:cNvSpPr>
              <a:spLocks noChangeAspect="1" noChangeArrowheads="1" noTextEdit="1"/>
            </p:cNvSpPr>
            <p:nvPr/>
          </p:nvSpPr>
          <p:spPr bwMode="auto">
            <a:xfrm>
              <a:off x="590" y="2195"/>
              <a:ext cx="3605" cy="20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grpSp>
          <p:nvGrpSpPr>
            <p:cNvPr id="4" name="Group 362"/>
            <p:cNvGrpSpPr>
              <a:grpSpLocks/>
            </p:cNvGrpSpPr>
            <p:nvPr/>
          </p:nvGrpSpPr>
          <p:grpSpPr bwMode="auto">
            <a:xfrm>
              <a:off x="517" y="2112"/>
              <a:ext cx="3675" cy="2174"/>
              <a:chOff x="517" y="2112"/>
              <a:chExt cx="3675" cy="2174"/>
            </a:xfrm>
          </p:grpSpPr>
          <p:sp>
            <p:nvSpPr>
              <p:cNvPr id="4122" name="Rectangle 162"/>
              <p:cNvSpPr>
                <a:spLocks noChangeArrowheads="1"/>
              </p:cNvSpPr>
              <p:nvPr/>
            </p:nvSpPr>
            <p:spPr bwMode="auto">
              <a:xfrm>
                <a:off x="590" y="2195"/>
                <a:ext cx="7" cy="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4123" name="Freeform 163"/>
              <p:cNvSpPr>
                <a:spLocks/>
              </p:cNvSpPr>
              <p:nvPr/>
            </p:nvSpPr>
            <p:spPr bwMode="auto">
              <a:xfrm>
                <a:off x="759" y="2655"/>
                <a:ext cx="3433" cy="1514"/>
              </a:xfrm>
              <a:custGeom>
                <a:avLst/>
                <a:gdLst>
                  <a:gd name="T0" fmla="*/ 50 w 5048"/>
                  <a:gd name="T1" fmla="*/ 1342 h 2224"/>
                  <a:gd name="T2" fmla="*/ 100 w 5048"/>
                  <a:gd name="T3" fmla="*/ 1348 h 2224"/>
                  <a:gd name="T4" fmla="*/ 151 w 5048"/>
                  <a:gd name="T5" fmla="*/ 1357 h 2224"/>
                  <a:gd name="T6" fmla="*/ 202 w 5048"/>
                  <a:gd name="T7" fmla="*/ 1450 h 2224"/>
                  <a:gd name="T8" fmla="*/ 254 w 5048"/>
                  <a:gd name="T9" fmla="*/ 1466 h 2224"/>
                  <a:gd name="T10" fmla="*/ 304 w 5048"/>
                  <a:gd name="T11" fmla="*/ 1447 h 2224"/>
                  <a:gd name="T12" fmla="*/ 355 w 5048"/>
                  <a:gd name="T13" fmla="*/ 1460 h 2224"/>
                  <a:gd name="T14" fmla="*/ 407 w 5048"/>
                  <a:gd name="T15" fmla="*/ 1379 h 2224"/>
                  <a:gd name="T16" fmla="*/ 458 w 5048"/>
                  <a:gd name="T17" fmla="*/ 1453 h 2224"/>
                  <a:gd name="T18" fmla="*/ 511 w 5048"/>
                  <a:gd name="T19" fmla="*/ 1462 h 2224"/>
                  <a:gd name="T20" fmla="*/ 562 w 5048"/>
                  <a:gd name="T21" fmla="*/ 1447 h 2224"/>
                  <a:gd name="T22" fmla="*/ 615 w 5048"/>
                  <a:gd name="T23" fmla="*/ 1381 h 2224"/>
                  <a:gd name="T24" fmla="*/ 666 w 5048"/>
                  <a:gd name="T25" fmla="*/ 1414 h 2224"/>
                  <a:gd name="T26" fmla="*/ 719 w 5048"/>
                  <a:gd name="T27" fmla="*/ 1438 h 2224"/>
                  <a:gd name="T28" fmla="*/ 773 w 5048"/>
                  <a:gd name="T29" fmla="*/ 1359 h 2224"/>
                  <a:gd name="T30" fmla="*/ 826 w 5048"/>
                  <a:gd name="T31" fmla="*/ 1423 h 2224"/>
                  <a:gd name="T32" fmla="*/ 879 w 5048"/>
                  <a:gd name="T33" fmla="*/ 1399 h 2224"/>
                  <a:gd name="T34" fmla="*/ 932 w 5048"/>
                  <a:gd name="T35" fmla="*/ 1467 h 2224"/>
                  <a:gd name="T36" fmla="*/ 986 w 5048"/>
                  <a:gd name="T37" fmla="*/ 1403 h 2224"/>
                  <a:gd name="T38" fmla="*/ 1038 w 5048"/>
                  <a:gd name="T39" fmla="*/ 1421 h 2224"/>
                  <a:gd name="T40" fmla="*/ 1092 w 5048"/>
                  <a:gd name="T41" fmla="*/ 1343 h 2224"/>
                  <a:gd name="T42" fmla="*/ 1146 w 5048"/>
                  <a:gd name="T43" fmla="*/ 1445 h 2224"/>
                  <a:gd name="T44" fmla="*/ 1198 w 5048"/>
                  <a:gd name="T45" fmla="*/ 1426 h 2224"/>
                  <a:gd name="T46" fmla="*/ 1251 w 5048"/>
                  <a:gd name="T47" fmla="*/ 1404 h 2224"/>
                  <a:gd name="T48" fmla="*/ 1305 w 5048"/>
                  <a:gd name="T49" fmla="*/ 1453 h 2224"/>
                  <a:gd name="T50" fmla="*/ 1359 w 5048"/>
                  <a:gd name="T51" fmla="*/ 1436 h 2224"/>
                  <a:gd name="T52" fmla="*/ 1413 w 5048"/>
                  <a:gd name="T53" fmla="*/ 1427 h 2224"/>
                  <a:gd name="T54" fmla="*/ 1466 w 5048"/>
                  <a:gd name="T55" fmla="*/ 1435 h 2224"/>
                  <a:gd name="T56" fmla="*/ 1519 w 5048"/>
                  <a:gd name="T57" fmla="*/ 1387 h 2224"/>
                  <a:gd name="T58" fmla="*/ 1572 w 5048"/>
                  <a:gd name="T59" fmla="*/ 1460 h 2224"/>
                  <a:gd name="T60" fmla="*/ 1625 w 5048"/>
                  <a:gd name="T61" fmla="*/ 1417 h 2224"/>
                  <a:gd name="T62" fmla="*/ 1678 w 5048"/>
                  <a:gd name="T63" fmla="*/ 1426 h 2224"/>
                  <a:gd name="T64" fmla="*/ 1731 w 5048"/>
                  <a:gd name="T65" fmla="*/ 1399 h 2224"/>
                  <a:gd name="T66" fmla="*/ 1784 w 5048"/>
                  <a:gd name="T67" fmla="*/ 1391 h 2224"/>
                  <a:gd name="T68" fmla="*/ 1838 w 5048"/>
                  <a:gd name="T69" fmla="*/ 1419 h 2224"/>
                  <a:gd name="T70" fmla="*/ 1892 w 5048"/>
                  <a:gd name="T71" fmla="*/ 1435 h 2224"/>
                  <a:gd name="T72" fmla="*/ 1946 w 5048"/>
                  <a:gd name="T73" fmla="*/ 1426 h 2224"/>
                  <a:gd name="T74" fmla="*/ 1999 w 5048"/>
                  <a:gd name="T75" fmla="*/ 1406 h 2224"/>
                  <a:gd name="T76" fmla="*/ 2054 w 5048"/>
                  <a:gd name="T77" fmla="*/ 1445 h 2224"/>
                  <a:gd name="T78" fmla="*/ 2108 w 5048"/>
                  <a:gd name="T79" fmla="*/ 1387 h 2224"/>
                  <a:gd name="T80" fmla="*/ 2162 w 5048"/>
                  <a:gd name="T81" fmla="*/ 1436 h 2224"/>
                  <a:gd name="T82" fmla="*/ 2216 w 5048"/>
                  <a:gd name="T83" fmla="*/ 1423 h 2224"/>
                  <a:gd name="T84" fmla="*/ 2270 w 5048"/>
                  <a:gd name="T85" fmla="*/ 1426 h 2224"/>
                  <a:gd name="T86" fmla="*/ 2324 w 5048"/>
                  <a:gd name="T87" fmla="*/ 1434 h 2224"/>
                  <a:gd name="T88" fmla="*/ 2378 w 5048"/>
                  <a:gd name="T89" fmla="*/ 1448 h 2224"/>
                  <a:gd name="T90" fmla="*/ 2432 w 5048"/>
                  <a:gd name="T91" fmla="*/ 1436 h 2224"/>
                  <a:gd name="T92" fmla="*/ 2488 w 5048"/>
                  <a:gd name="T93" fmla="*/ 1444 h 2224"/>
                  <a:gd name="T94" fmla="*/ 2543 w 5048"/>
                  <a:gd name="T95" fmla="*/ 1454 h 2224"/>
                  <a:gd name="T96" fmla="*/ 2598 w 5048"/>
                  <a:gd name="T97" fmla="*/ 1361 h 2224"/>
                  <a:gd name="T98" fmla="*/ 2652 w 5048"/>
                  <a:gd name="T99" fmla="*/ 1440 h 2224"/>
                  <a:gd name="T100" fmla="*/ 2706 w 5048"/>
                  <a:gd name="T101" fmla="*/ 1436 h 2224"/>
                  <a:gd name="T102" fmla="*/ 2759 w 5048"/>
                  <a:gd name="T103" fmla="*/ 1420 h 2224"/>
                  <a:gd name="T104" fmla="*/ 2814 w 5048"/>
                  <a:gd name="T105" fmla="*/ 1442 h 2224"/>
                  <a:gd name="T106" fmla="*/ 2869 w 5048"/>
                  <a:gd name="T107" fmla="*/ 1429 h 2224"/>
                  <a:gd name="T108" fmla="*/ 2925 w 5048"/>
                  <a:gd name="T109" fmla="*/ 1427 h 2224"/>
                  <a:gd name="T110" fmla="*/ 2980 w 5048"/>
                  <a:gd name="T111" fmla="*/ 1426 h 2224"/>
                  <a:gd name="T112" fmla="*/ 3035 w 5048"/>
                  <a:gd name="T113" fmla="*/ 1439 h 2224"/>
                  <a:gd name="T114" fmla="*/ 3090 w 5048"/>
                  <a:gd name="T115" fmla="*/ 1443 h 2224"/>
                  <a:gd name="T116" fmla="*/ 3145 w 5048"/>
                  <a:gd name="T117" fmla="*/ 1404 h 2224"/>
                  <a:gd name="T118" fmla="*/ 3202 w 5048"/>
                  <a:gd name="T119" fmla="*/ 1430 h 2224"/>
                  <a:gd name="T120" fmla="*/ 3258 w 5048"/>
                  <a:gd name="T121" fmla="*/ 1452 h 2224"/>
                  <a:gd name="T122" fmla="*/ 3315 w 5048"/>
                  <a:gd name="T123" fmla="*/ 996 h 2224"/>
                  <a:gd name="T124" fmla="*/ 3376 w 5048"/>
                  <a:gd name="T125" fmla="*/ 1443 h 222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5048"/>
                  <a:gd name="T190" fmla="*/ 0 h 2224"/>
                  <a:gd name="T191" fmla="*/ 5048 w 5048"/>
                  <a:gd name="T192" fmla="*/ 2224 h 2224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5048" h="2224">
                    <a:moveTo>
                      <a:pt x="0" y="2144"/>
                    </a:moveTo>
                    <a:lnTo>
                      <a:pt x="0" y="2144"/>
                    </a:lnTo>
                    <a:lnTo>
                      <a:pt x="0" y="2004"/>
                    </a:lnTo>
                    <a:lnTo>
                      <a:pt x="0" y="2144"/>
                    </a:lnTo>
                    <a:lnTo>
                      <a:pt x="1" y="2144"/>
                    </a:lnTo>
                    <a:lnTo>
                      <a:pt x="1" y="1999"/>
                    </a:lnTo>
                    <a:lnTo>
                      <a:pt x="1" y="2153"/>
                    </a:lnTo>
                    <a:lnTo>
                      <a:pt x="1" y="2058"/>
                    </a:lnTo>
                    <a:lnTo>
                      <a:pt x="2" y="2058"/>
                    </a:lnTo>
                    <a:lnTo>
                      <a:pt x="2" y="2160"/>
                    </a:lnTo>
                    <a:lnTo>
                      <a:pt x="2" y="2142"/>
                    </a:lnTo>
                    <a:lnTo>
                      <a:pt x="3" y="2142"/>
                    </a:lnTo>
                    <a:lnTo>
                      <a:pt x="3" y="2007"/>
                    </a:lnTo>
                    <a:lnTo>
                      <a:pt x="3" y="2021"/>
                    </a:lnTo>
                    <a:lnTo>
                      <a:pt x="4" y="2021"/>
                    </a:lnTo>
                    <a:lnTo>
                      <a:pt x="4" y="2161"/>
                    </a:lnTo>
                    <a:lnTo>
                      <a:pt x="4" y="2043"/>
                    </a:lnTo>
                    <a:lnTo>
                      <a:pt x="5" y="2043"/>
                    </a:lnTo>
                    <a:lnTo>
                      <a:pt x="5" y="2162"/>
                    </a:lnTo>
                    <a:lnTo>
                      <a:pt x="6" y="2162"/>
                    </a:lnTo>
                    <a:lnTo>
                      <a:pt x="6" y="1933"/>
                    </a:lnTo>
                    <a:lnTo>
                      <a:pt x="6" y="2174"/>
                    </a:lnTo>
                    <a:lnTo>
                      <a:pt x="6" y="1959"/>
                    </a:lnTo>
                    <a:lnTo>
                      <a:pt x="7" y="1959"/>
                    </a:lnTo>
                    <a:lnTo>
                      <a:pt x="7" y="2164"/>
                    </a:lnTo>
                    <a:lnTo>
                      <a:pt x="7" y="1966"/>
                    </a:lnTo>
                    <a:lnTo>
                      <a:pt x="8" y="1966"/>
                    </a:lnTo>
                    <a:lnTo>
                      <a:pt x="8" y="2133"/>
                    </a:lnTo>
                    <a:lnTo>
                      <a:pt x="9" y="2133"/>
                    </a:lnTo>
                    <a:lnTo>
                      <a:pt x="9" y="1926"/>
                    </a:lnTo>
                    <a:lnTo>
                      <a:pt x="9" y="2165"/>
                    </a:lnTo>
                    <a:lnTo>
                      <a:pt x="9" y="1932"/>
                    </a:lnTo>
                    <a:lnTo>
                      <a:pt x="10" y="1932"/>
                    </a:lnTo>
                    <a:lnTo>
                      <a:pt x="10" y="2154"/>
                    </a:lnTo>
                    <a:lnTo>
                      <a:pt x="10" y="1985"/>
                    </a:lnTo>
                    <a:lnTo>
                      <a:pt x="11" y="1985"/>
                    </a:lnTo>
                    <a:lnTo>
                      <a:pt x="11" y="2142"/>
                    </a:lnTo>
                    <a:lnTo>
                      <a:pt x="11" y="2140"/>
                    </a:lnTo>
                    <a:lnTo>
                      <a:pt x="12" y="2140"/>
                    </a:lnTo>
                    <a:lnTo>
                      <a:pt x="12" y="1917"/>
                    </a:lnTo>
                    <a:lnTo>
                      <a:pt x="12" y="2140"/>
                    </a:lnTo>
                    <a:lnTo>
                      <a:pt x="13" y="2140"/>
                    </a:lnTo>
                    <a:lnTo>
                      <a:pt x="13" y="1908"/>
                    </a:lnTo>
                    <a:lnTo>
                      <a:pt x="13" y="2159"/>
                    </a:lnTo>
                    <a:lnTo>
                      <a:pt x="13" y="2029"/>
                    </a:lnTo>
                    <a:lnTo>
                      <a:pt x="14" y="2029"/>
                    </a:lnTo>
                    <a:lnTo>
                      <a:pt x="14" y="2158"/>
                    </a:lnTo>
                    <a:lnTo>
                      <a:pt x="15" y="2158"/>
                    </a:lnTo>
                    <a:lnTo>
                      <a:pt x="15" y="2021"/>
                    </a:lnTo>
                    <a:lnTo>
                      <a:pt x="15" y="2162"/>
                    </a:lnTo>
                    <a:lnTo>
                      <a:pt x="15" y="2023"/>
                    </a:lnTo>
                    <a:lnTo>
                      <a:pt x="16" y="2023"/>
                    </a:lnTo>
                    <a:lnTo>
                      <a:pt x="16" y="2151"/>
                    </a:lnTo>
                    <a:lnTo>
                      <a:pt x="16" y="2134"/>
                    </a:lnTo>
                    <a:lnTo>
                      <a:pt x="17" y="2134"/>
                    </a:lnTo>
                    <a:lnTo>
                      <a:pt x="17" y="1936"/>
                    </a:lnTo>
                    <a:lnTo>
                      <a:pt x="17" y="2018"/>
                    </a:lnTo>
                    <a:lnTo>
                      <a:pt x="18" y="2018"/>
                    </a:lnTo>
                    <a:lnTo>
                      <a:pt x="18" y="2161"/>
                    </a:lnTo>
                    <a:lnTo>
                      <a:pt x="19" y="2161"/>
                    </a:lnTo>
                    <a:lnTo>
                      <a:pt x="19" y="1946"/>
                    </a:lnTo>
                    <a:lnTo>
                      <a:pt x="19" y="2179"/>
                    </a:lnTo>
                    <a:lnTo>
                      <a:pt x="19" y="2053"/>
                    </a:lnTo>
                    <a:lnTo>
                      <a:pt x="20" y="2053"/>
                    </a:lnTo>
                    <a:lnTo>
                      <a:pt x="20" y="2150"/>
                    </a:lnTo>
                    <a:lnTo>
                      <a:pt x="20" y="2145"/>
                    </a:lnTo>
                    <a:lnTo>
                      <a:pt x="21" y="2145"/>
                    </a:lnTo>
                    <a:lnTo>
                      <a:pt x="21" y="1994"/>
                    </a:lnTo>
                    <a:lnTo>
                      <a:pt x="21" y="2006"/>
                    </a:lnTo>
                    <a:lnTo>
                      <a:pt x="22" y="2006"/>
                    </a:lnTo>
                    <a:lnTo>
                      <a:pt x="22" y="2184"/>
                    </a:lnTo>
                    <a:lnTo>
                      <a:pt x="22" y="2140"/>
                    </a:lnTo>
                    <a:lnTo>
                      <a:pt x="23" y="2140"/>
                    </a:lnTo>
                    <a:lnTo>
                      <a:pt x="23" y="1993"/>
                    </a:lnTo>
                    <a:lnTo>
                      <a:pt x="23" y="2140"/>
                    </a:lnTo>
                    <a:lnTo>
                      <a:pt x="24" y="2140"/>
                    </a:lnTo>
                    <a:lnTo>
                      <a:pt x="24" y="1960"/>
                    </a:lnTo>
                    <a:lnTo>
                      <a:pt x="24" y="2142"/>
                    </a:lnTo>
                    <a:lnTo>
                      <a:pt x="24" y="1995"/>
                    </a:lnTo>
                    <a:lnTo>
                      <a:pt x="25" y="1995"/>
                    </a:lnTo>
                    <a:lnTo>
                      <a:pt x="25" y="2146"/>
                    </a:lnTo>
                    <a:lnTo>
                      <a:pt x="25" y="2011"/>
                    </a:lnTo>
                    <a:lnTo>
                      <a:pt x="26" y="2011"/>
                    </a:lnTo>
                    <a:lnTo>
                      <a:pt x="26" y="2173"/>
                    </a:lnTo>
                    <a:lnTo>
                      <a:pt x="26" y="2153"/>
                    </a:lnTo>
                    <a:lnTo>
                      <a:pt x="27" y="2153"/>
                    </a:lnTo>
                    <a:lnTo>
                      <a:pt x="27" y="1954"/>
                    </a:lnTo>
                    <a:lnTo>
                      <a:pt x="27" y="2016"/>
                    </a:lnTo>
                    <a:lnTo>
                      <a:pt x="28" y="2016"/>
                    </a:lnTo>
                    <a:lnTo>
                      <a:pt x="28" y="2149"/>
                    </a:lnTo>
                    <a:lnTo>
                      <a:pt x="29" y="2149"/>
                    </a:lnTo>
                    <a:lnTo>
                      <a:pt x="29" y="1968"/>
                    </a:lnTo>
                    <a:lnTo>
                      <a:pt x="29" y="2170"/>
                    </a:lnTo>
                    <a:lnTo>
                      <a:pt x="29" y="2150"/>
                    </a:lnTo>
                    <a:lnTo>
                      <a:pt x="30" y="2150"/>
                    </a:lnTo>
                    <a:lnTo>
                      <a:pt x="30" y="1960"/>
                    </a:lnTo>
                    <a:lnTo>
                      <a:pt x="30" y="1988"/>
                    </a:lnTo>
                    <a:lnTo>
                      <a:pt x="31" y="1988"/>
                    </a:lnTo>
                    <a:lnTo>
                      <a:pt x="31" y="2154"/>
                    </a:lnTo>
                    <a:lnTo>
                      <a:pt x="31" y="1988"/>
                    </a:lnTo>
                    <a:lnTo>
                      <a:pt x="32" y="1988"/>
                    </a:lnTo>
                    <a:lnTo>
                      <a:pt x="32" y="2159"/>
                    </a:lnTo>
                    <a:lnTo>
                      <a:pt x="32" y="2012"/>
                    </a:lnTo>
                    <a:lnTo>
                      <a:pt x="33" y="2012"/>
                    </a:lnTo>
                    <a:lnTo>
                      <a:pt x="33" y="2153"/>
                    </a:lnTo>
                    <a:lnTo>
                      <a:pt x="34" y="2153"/>
                    </a:lnTo>
                    <a:lnTo>
                      <a:pt x="34" y="1986"/>
                    </a:lnTo>
                    <a:lnTo>
                      <a:pt x="34" y="2160"/>
                    </a:lnTo>
                    <a:lnTo>
                      <a:pt x="34" y="1997"/>
                    </a:lnTo>
                    <a:lnTo>
                      <a:pt x="35" y="1997"/>
                    </a:lnTo>
                    <a:lnTo>
                      <a:pt x="35" y="2144"/>
                    </a:lnTo>
                    <a:lnTo>
                      <a:pt x="35" y="2026"/>
                    </a:lnTo>
                    <a:lnTo>
                      <a:pt x="36" y="2026"/>
                    </a:lnTo>
                    <a:lnTo>
                      <a:pt x="36" y="2173"/>
                    </a:lnTo>
                    <a:lnTo>
                      <a:pt x="36" y="2037"/>
                    </a:lnTo>
                    <a:lnTo>
                      <a:pt x="37" y="2037"/>
                    </a:lnTo>
                    <a:lnTo>
                      <a:pt x="37" y="2171"/>
                    </a:lnTo>
                    <a:lnTo>
                      <a:pt x="37" y="2168"/>
                    </a:lnTo>
                    <a:lnTo>
                      <a:pt x="38" y="2168"/>
                    </a:lnTo>
                    <a:lnTo>
                      <a:pt x="38" y="1911"/>
                    </a:lnTo>
                    <a:lnTo>
                      <a:pt x="38" y="1978"/>
                    </a:lnTo>
                    <a:lnTo>
                      <a:pt x="39" y="1978"/>
                    </a:lnTo>
                    <a:lnTo>
                      <a:pt x="39" y="2184"/>
                    </a:lnTo>
                    <a:lnTo>
                      <a:pt x="39" y="2059"/>
                    </a:lnTo>
                    <a:lnTo>
                      <a:pt x="40" y="2059"/>
                    </a:lnTo>
                    <a:lnTo>
                      <a:pt x="40" y="2131"/>
                    </a:lnTo>
                    <a:lnTo>
                      <a:pt x="41" y="2131"/>
                    </a:lnTo>
                    <a:lnTo>
                      <a:pt x="41" y="2010"/>
                    </a:lnTo>
                    <a:lnTo>
                      <a:pt x="41" y="2166"/>
                    </a:lnTo>
                    <a:lnTo>
                      <a:pt x="41" y="2148"/>
                    </a:lnTo>
                    <a:lnTo>
                      <a:pt x="42" y="2148"/>
                    </a:lnTo>
                    <a:lnTo>
                      <a:pt x="42" y="1992"/>
                    </a:lnTo>
                    <a:lnTo>
                      <a:pt x="42" y="2041"/>
                    </a:lnTo>
                    <a:lnTo>
                      <a:pt x="43" y="2041"/>
                    </a:lnTo>
                    <a:lnTo>
                      <a:pt x="43" y="2145"/>
                    </a:lnTo>
                    <a:lnTo>
                      <a:pt x="43" y="2069"/>
                    </a:lnTo>
                    <a:lnTo>
                      <a:pt x="44" y="2069"/>
                    </a:lnTo>
                    <a:lnTo>
                      <a:pt x="44" y="2164"/>
                    </a:lnTo>
                    <a:lnTo>
                      <a:pt x="44" y="2150"/>
                    </a:lnTo>
                    <a:lnTo>
                      <a:pt x="45" y="2150"/>
                    </a:lnTo>
                    <a:lnTo>
                      <a:pt x="45" y="2018"/>
                    </a:lnTo>
                    <a:lnTo>
                      <a:pt x="46" y="2018"/>
                    </a:lnTo>
                    <a:lnTo>
                      <a:pt x="46" y="2162"/>
                    </a:lnTo>
                    <a:lnTo>
                      <a:pt x="47" y="2162"/>
                    </a:lnTo>
                    <a:lnTo>
                      <a:pt x="47" y="1996"/>
                    </a:lnTo>
                    <a:lnTo>
                      <a:pt x="47" y="2179"/>
                    </a:lnTo>
                    <a:lnTo>
                      <a:pt x="47" y="2162"/>
                    </a:lnTo>
                    <a:lnTo>
                      <a:pt x="48" y="2162"/>
                    </a:lnTo>
                    <a:lnTo>
                      <a:pt x="48" y="1963"/>
                    </a:lnTo>
                    <a:lnTo>
                      <a:pt x="48" y="2142"/>
                    </a:lnTo>
                    <a:lnTo>
                      <a:pt x="49" y="2142"/>
                    </a:lnTo>
                    <a:lnTo>
                      <a:pt x="49" y="1918"/>
                    </a:lnTo>
                    <a:lnTo>
                      <a:pt x="49" y="1947"/>
                    </a:lnTo>
                    <a:lnTo>
                      <a:pt x="50" y="1947"/>
                    </a:lnTo>
                    <a:lnTo>
                      <a:pt x="50" y="2120"/>
                    </a:lnTo>
                    <a:lnTo>
                      <a:pt x="50" y="1961"/>
                    </a:lnTo>
                    <a:lnTo>
                      <a:pt x="51" y="1961"/>
                    </a:lnTo>
                    <a:lnTo>
                      <a:pt x="51" y="2148"/>
                    </a:lnTo>
                    <a:lnTo>
                      <a:pt x="51" y="2001"/>
                    </a:lnTo>
                    <a:lnTo>
                      <a:pt x="52" y="2001"/>
                    </a:lnTo>
                    <a:lnTo>
                      <a:pt x="52" y="2160"/>
                    </a:lnTo>
                    <a:lnTo>
                      <a:pt x="53" y="2160"/>
                    </a:lnTo>
                    <a:lnTo>
                      <a:pt x="53" y="1969"/>
                    </a:lnTo>
                    <a:lnTo>
                      <a:pt x="53" y="2178"/>
                    </a:lnTo>
                    <a:lnTo>
                      <a:pt x="53" y="1985"/>
                    </a:lnTo>
                    <a:lnTo>
                      <a:pt x="54" y="1985"/>
                    </a:lnTo>
                    <a:lnTo>
                      <a:pt x="54" y="2161"/>
                    </a:lnTo>
                    <a:lnTo>
                      <a:pt x="55" y="2161"/>
                    </a:lnTo>
                    <a:lnTo>
                      <a:pt x="55" y="1911"/>
                    </a:lnTo>
                    <a:lnTo>
                      <a:pt x="55" y="2164"/>
                    </a:lnTo>
                    <a:lnTo>
                      <a:pt x="55" y="2052"/>
                    </a:lnTo>
                    <a:lnTo>
                      <a:pt x="56" y="2052"/>
                    </a:lnTo>
                    <a:lnTo>
                      <a:pt x="56" y="1907"/>
                    </a:lnTo>
                    <a:lnTo>
                      <a:pt x="56" y="1922"/>
                    </a:lnTo>
                    <a:lnTo>
                      <a:pt x="57" y="1922"/>
                    </a:lnTo>
                    <a:lnTo>
                      <a:pt x="57" y="2178"/>
                    </a:lnTo>
                    <a:lnTo>
                      <a:pt x="57" y="2136"/>
                    </a:lnTo>
                    <a:lnTo>
                      <a:pt x="58" y="2136"/>
                    </a:lnTo>
                    <a:lnTo>
                      <a:pt x="58" y="1886"/>
                    </a:lnTo>
                    <a:lnTo>
                      <a:pt x="58" y="1984"/>
                    </a:lnTo>
                    <a:lnTo>
                      <a:pt x="59" y="1984"/>
                    </a:lnTo>
                    <a:lnTo>
                      <a:pt x="59" y="2196"/>
                    </a:lnTo>
                    <a:lnTo>
                      <a:pt x="59" y="2160"/>
                    </a:lnTo>
                    <a:lnTo>
                      <a:pt x="60" y="2160"/>
                    </a:lnTo>
                    <a:lnTo>
                      <a:pt x="60" y="1979"/>
                    </a:lnTo>
                    <a:lnTo>
                      <a:pt x="60" y="2102"/>
                    </a:lnTo>
                    <a:lnTo>
                      <a:pt x="61" y="2102"/>
                    </a:lnTo>
                    <a:lnTo>
                      <a:pt x="61" y="1970"/>
                    </a:lnTo>
                    <a:lnTo>
                      <a:pt x="61" y="2102"/>
                    </a:lnTo>
                    <a:lnTo>
                      <a:pt x="62" y="2102"/>
                    </a:lnTo>
                    <a:lnTo>
                      <a:pt x="62" y="1966"/>
                    </a:lnTo>
                    <a:lnTo>
                      <a:pt x="62" y="2140"/>
                    </a:lnTo>
                    <a:lnTo>
                      <a:pt x="62" y="2124"/>
                    </a:lnTo>
                    <a:lnTo>
                      <a:pt x="63" y="2124"/>
                    </a:lnTo>
                    <a:lnTo>
                      <a:pt x="63" y="1892"/>
                    </a:lnTo>
                    <a:lnTo>
                      <a:pt x="63" y="1984"/>
                    </a:lnTo>
                    <a:lnTo>
                      <a:pt x="64" y="1984"/>
                    </a:lnTo>
                    <a:lnTo>
                      <a:pt x="64" y="2149"/>
                    </a:lnTo>
                    <a:lnTo>
                      <a:pt x="64" y="2103"/>
                    </a:lnTo>
                    <a:lnTo>
                      <a:pt x="65" y="2103"/>
                    </a:lnTo>
                    <a:lnTo>
                      <a:pt x="65" y="1937"/>
                    </a:lnTo>
                    <a:lnTo>
                      <a:pt x="65" y="2000"/>
                    </a:lnTo>
                    <a:lnTo>
                      <a:pt x="66" y="2000"/>
                    </a:lnTo>
                    <a:lnTo>
                      <a:pt x="66" y="2160"/>
                    </a:lnTo>
                    <a:lnTo>
                      <a:pt x="66" y="2113"/>
                    </a:lnTo>
                    <a:lnTo>
                      <a:pt x="67" y="2113"/>
                    </a:lnTo>
                    <a:lnTo>
                      <a:pt x="67" y="1940"/>
                    </a:lnTo>
                    <a:lnTo>
                      <a:pt x="67" y="2113"/>
                    </a:lnTo>
                    <a:lnTo>
                      <a:pt x="68" y="2113"/>
                    </a:lnTo>
                    <a:lnTo>
                      <a:pt x="68" y="1929"/>
                    </a:lnTo>
                    <a:lnTo>
                      <a:pt x="68" y="2176"/>
                    </a:lnTo>
                    <a:lnTo>
                      <a:pt x="68" y="2011"/>
                    </a:lnTo>
                    <a:lnTo>
                      <a:pt x="69" y="2011"/>
                    </a:lnTo>
                    <a:lnTo>
                      <a:pt x="69" y="2138"/>
                    </a:lnTo>
                    <a:lnTo>
                      <a:pt x="70" y="2138"/>
                    </a:lnTo>
                    <a:lnTo>
                      <a:pt x="70" y="1986"/>
                    </a:lnTo>
                    <a:lnTo>
                      <a:pt x="70" y="2186"/>
                    </a:lnTo>
                    <a:lnTo>
                      <a:pt x="70" y="2148"/>
                    </a:lnTo>
                    <a:lnTo>
                      <a:pt x="71" y="2148"/>
                    </a:lnTo>
                    <a:lnTo>
                      <a:pt x="71" y="1950"/>
                    </a:lnTo>
                    <a:lnTo>
                      <a:pt x="71" y="1987"/>
                    </a:lnTo>
                    <a:lnTo>
                      <a:pt x="72" y="1987"/>
                    </a:lnTo>
                    <a:lnTo>
                      <a:pt x="72" y="2148"/>
                    </a:lnTo>
                    <a:lnTo>
                      <a:pt x="73" y="2148"/>
                    </a:lnTo>
                    <a:lnTo>
                      <a:pt x="73" y="1898"/>
                    </a:lnTo>
                    <a:lnTo>
                      <a:pt x="73" y="2167"/>
                    </a:lnTo>
                    <a:lnTo>
                      <a:pt x="73" y="1972"/>
                    </a:lnTo>
                    <a:lnTo>
                      <a:pt x="74" y="1972"/>
                    </a:lnTo>
                    <a:lnTo>
                      <a:pt x="74" y="2096"/>
                    </a:lnTo>
                    <a:lnTo>
                      <a:pt x="74" y="2025"/>
                    </a:lnTo>
                    <a:lnTo>
                      <a:pt x="75" y="2025"/>
                    </a:lnTo>
                    <a:lnTo>
                      <a:pt x="75" y="2218"/>
                    </a:lnTo>
                    <a:lnTo>
                      <a:pt x="75" y="2163"/>
                    </a:lnTo>
                    <a:lnTo>
                      <a:pt x="76" y="2163"/>
                    </a:lnTo>
                    <a:lnTo>
                      <a:pt x="76" y="1996"/>
                    </a:lnTo>
                    <a:lnTo>
                      <a:pt x="76" y="2155"/>
                    </a:lnTo>
                    <a:lnTo>
                      <a:pt x="77" y="2155"/>
                    </a:lnTo>
                    <a:lnTo>
                      <a:pt x="77" y="1990"/>
                    </a:lnTo>
                    <a:lnTo>
                      <a:pt x="77" y="2041"/>
                    </a:lnTo>
                    <a:lnTo>
                      <a:pt x="78" y="2041"/>
                    </a:lnTo>
                    <a:lnTo>
                      <a:pt x="78" y="2150"/>
                    </a:lnTo>
                    <a:lnTo>
                      <a:pt x="79" y="2150"/>
                    </a:lnTo>
                    <a:lnTo>
                      <a:pt x="79" y="1987"/>
                    </a:lnTo>
                    <a:lnTo>
                      <a:pt x="79" y="2174"/>
                    </a:lnTo>
                    <a:lnTo>
                      <a:pt x="79" y="2141"/>
                    </a:lnTo>
                    <a:lnTo>
                      <a:pt x="80" y="2141"/>
                    </a:lnTo>
                    <a:lnTo>
                      <a:pt x="80" y="1983"/>
                    </a:lnTo>
                    <a:lnTo>
                      <a:pt x="80" y="2141"/>
                    </a:lnTo>
                    <a:lnTo>
                      <a:pt x="81" y="2141"/>
                    </a:lnTo>
                    <a:lnTo>
                      <a:pt x="81" y="1947"/>
                    </a:lnTo>
                    <a:lnTo>
                      <a:pt x="81" y="2181"/>
                    </a:lnTo>
                    <a:lnTo>
                      <a:pt x="81" y="2116"/>
                    </a:lnTo>
                    <a:lnTo>
                      <a:pt x="82" y="2116"/>
                    </a:lnTo>
                    <a:lnTo>
                      <a:pt x="82" y="1869"/>
                    </a:lnTo>
                    <a:lnTo>
                      <a:pt x="82" y="2116"/>
                    </a:lnTo>
                    <a:lnTo>
                      <a:pt x="83" y="2116"/>
                    </a:lnTo>
                    <a:lnTo>
                      <a:pt x="83" y="1854"/>
                    </a:lnTo>
                    <a:lnTo>
                      <a:pt x="83" y="2152"/>
                    </a:lnTo>
                    <a:lnTo>
                      <a:pt x="83" y="1979"/>
                    </a:lnTo>
                    <a:lnTo>
                      <a:pt x="84" y="1979"/>
                    </a:lnTo>
                    <a:lnTo>
                      <a:pt x="84" y="2162"/>
                    </a:lnTo>
                    <a:lnTo>
                      <a:pt x="84" y="1992"/>
                    </a:lnTo>
                    <a:lnTo>
                      <a:pt x="85" y="1992"/>
                    </a:lnTo>
                    <a:lnTo>
                      <a:pt x="85" y="2114"/>
                    </a:lnTo>
                    <a:lnTo>
                      <a:pt x="86" y="2114"/>
                    </a:lnTo>
                    <a:lnTo>
                      <a:pt x="86" y="1849"/>
                    </a:lnTo>
                    <a:lnTo>
                      <a:pt x="86" y="2195"/>
                    </a:lnTo>
                    <a:lnTo>
                      <a:pt x="86" y="1850"/>
                    </a:lnTo>
                    <a:lnTo>
                      <a:pt x="87" y="1850"/>
                    </a:lnTo>
                    <a:lnTo>
                      <a:pt x="87" y="2111"/>
                    </a:lnTo>
                    <a:lnTo>
                      <a:pt x="87" y="1900"/>
                    </a:lnTo>
                    <a:lnTo>
                      <a:pt x="88" y="1900"/>
                    </a:lnTo>
                    <a:lnTo>
                      <a:pt x="88" y="2224"/>
                    </a:lnTo>
                    <a:lnTo>
                      <a:pt x="88" y="1921"/>
                    </a:lnTo>
                    <a:lnTo>
                      <a:pt x="89" y="1921"/>
                    </a:lnTo>
                    <a:lnTo>
                      <a:pt x="89" y="2133"/>
                    </a:lnTo>
                    <a:lnTo>
                      <a:pt x="89" y="1981"/>
                    </a:lnTo>
                    <a:lnTo>
                      <a:pt x="90" y="1981"/>
                    </a:lnTo>
                    <a:lnTo>
                      <a:pt x="90" y="2174"/>
                    </a:lnTo>
                    <a:lnTo>
                      <a:pt x="90" y="2159"/>
                    </a:lnTo>
                    <a:lnTo>
                      <a:pt x="91" y="2159"/>
                    </a:lnTo>
                    <a:lnTo>
                      <a:pt x="91" y="1908"/>
                    </a:lnTo>
                    <a:lnTo>
                      <a:pt x="91" y="2151"/>
                    </a:lnTo>
                    <a:lnTo>
                      <a:pt x="92" y="2151"/>
                    </a:lnTo>
                    <a:lnTo>
                      <a:pt x="92" y="1811"/>
                    </a:lnTo>
                    <a:lnTo>
                      <a:pt x="92" y="1956"/>
                    </a:lnTo>
                    <a:lnTo>
                      <a:pt x="93" y="1956"/>
                    </a:lnTo>
                    <a:lnTo>
                      <a:pt x="93" y="2120"/>
                    </a:lnTo>
                    <a:lnTo>
                      <a:pt x="94" y="2120"/>
                    </a:lnTo>
                    <a:lnTo>
                      <a:pt x="94" y="1948"/>
                    </a:lnTo>
                    <a:lnTo>
                      <a:pt x="94" y="2167"/>
                    </a:lnTo>
                    <a:lnTo>
                      <a:pt x="95" y="2167"/>
                    </a:lnTo>
                    <a:lnTo>
                      <a:pt x="95" y="1724"/>
                    </a:lnTo>
                    <a:lnTo>
                      <a:pt x="95" y="2182"/>
                    </a:lnTo>
                    <a:lnTo>
                      <a:pt x="95" y="1987"/>
                    </a:lnTo>
                    <a:lnTo>
                      <a:pt x="96" y="1987"/>
                    </a:lnTo>
                    <a:lnTo>
                      <a:pt x="96" y="2148"/>
                    </a:lnTo>
                    <a:lnTo>
                      <a:pt x="96" y="2013"/>
                    </a:lnTo>
                    <a:lnTo>
                      <a:pt x="97" y="2013"/>
                    </a:lnTo>
                    <a:lnTo>
                      <a:pt x="97" y="2168"/>
                    </a:lnTo>
                    <a:lnTo>
                      <a:pt x="98" y="2168"/>
                    </a:lnTo>
                    <a:lnTo>
                      <a:pt x="98" y="1952"/>
                    </a:lnTo>
                    <a:lnTo>
                      <a:pt x="98" y="2188"/>
                    </a:lnTo>
                    <a:lnTo>
                      <a:pt x="98" y="2083"/>
                    </a:lnTo>
                    <a:lnTo>
                      <a:pt x="99" y="2083"/>
                    </a:lnTo>
                    <a:lnTo>
                      <a:pt x="99" y="1926"/>
                    </a:lnTo>
                    <a:lnTo>
                      <a:pt x="99" y="2083"/>
                    </a:lnTo>
                    <a:lnTo>
                      <a:pt x="100" y="2083"/>
                    </a:lnTo>
                    <a:lnTo>
                      <a:pt x="100" y="1901"/>
                    </a:lnTo>
                    <a:lnTo>
                      <a:pt x="100" y="2103"/>
                    </a:lnTo>
                    <a:lnTo>
                      <a:pt x="100" y="2029"/>
                    </a:lnTo>
                    <a:lnTo>
                      <a:pt x="101" y="2029"/>
                    </a:lnTo>
                    <a:lnTo>
                      <a:pt x="101" y="2126"/>
                    </a:lnTo>
                    <a:lnTo>
                      <a:pt x="102" y="2126"/>
                    </a:lnTo>
                    <a:lnTo>
                      <a:pt x="102" y="2002"/>
                    </a:lnTo>
                    <a:lnTo>
                      <a:pt x="102" y="2174"/>
                    </a:lnTo>
                    <a:lnTo>
                      <a:pt x="102" y="2077"/>
                    </a:lnTo>
                    <a:lnTo>
                      <a:pt x="103" y="2077"/>
                    </a:lnTo>
                    <a:lnTo>
                      <a:pt x="103" y="2147"/>
                    </a:lnTo>
                    <a:lnTo>
                      <a:pt x="104" y="2147"/>
                    </a:lnTo>
                    <a:lnTo>
                      <a:pt x="104" y="2026"/>
                    </a:lnTo>
                    <a:lnTo>
                      <a:pt x="104" y="2191"/>
                    </a:lnTo>
                    <a:lnTo>
                      <a:pt x="104" y="2176"/>
                    </a:lnTo>
                    <a:lnTo>
                      <a:pt x="105" y="2176"/>
                    </a:lnTo>
                    <a:lnTo>
                      <a:pt x="105" y="1883"/>
                    </a:lnTo>
                    <a:lnTo>
                      <a:pt x="105" y="1943"/>
                    </a:lnTo>
                    <a:lnTo>
                      <a:pt x="106" y="1943"/>
                    </a:lnTo>
                    <a:lnTo>
                      <a:pt x="106" y="2092"/>
                    </a:lnTo>
                    <a:lnTo>
                      <a:pt x="106" y="1961"/>
                    </a:lnTo>
                    <a:lnTo>
                      <a:pt x="107" y="1961"/>
                    </a:lnTo>
                    <a:lnTo>
                      <a:pt x="107" y="2203"/>
                    </a:lnTo>
                    <a:lnTo>
                      <a:pt x="107" y="1970"/>
                    </a:lnTo>
                    <a:lnTo>
                      <a:pt x="108" y="1970"/>
                    </a:lnTo>
                    <a:lnTo>
                      <a:pt x="108" y="2199"/>
                    </a:lnTo>
                    <a:lnTo>
                      <a:pt x="108" y="2162"/>
                    </a:lnTo>
                    <a:lnTo>
                      <a:pt x="109" y="2162"/>
                    </a:lnTo>
                    <a:lnTo>
                      <a:pt x="109" y="1933"/>
                    </a:lnTo>
                    <a:lnTo>
                      <a:pt x="109" y="1950"/>
                    </a:lnTo>
                    <a:lnTo>
                      <a:pt x="110" y="1950"/>
                    </a:lnTo>
                    <a:lnTo>
                      <a:pt x="110" y="2198"/>
                    </a:lnTo>
                    <a:lnTo>
                      <a:pt x="110" y="2176"/>
                    </a:lnTo>
                    <a:lnTo>
                      <a:pt x="111" y="2176"/>
                    </a:lnTo>
                    <a:lnTo>
                      <a:pt x="111" y="1944"/>
                    </a:lnTo>
                    <a:lnTo>
                      <a:pt x="111" y="2119"/>
                    </a:lnTo>
                    <a:lnTo>
                      <a:pt x="112" y="2119"/>
                    </a:lnTo>
                    <a:lnTo>
                      <a:pt x="112" y="1896"/>
                    </a:lnTo>
                    <a:lnTo>
                      <a:pt x="112" y="1923"/>
                    </a:lnTo>
                    <a:lnTo>
                      <a:pt x="113" y="1923"/>
                    </a:lnTo>
                    <a:lnTo>
                      <a:pt x="113" y="2139"/>
                    </a:lnTo>
                    <a:lnTo>
                      <a:pt x="113" y="1964"/>
                    </a:lnTo>
                    <a:lnTo>
                      <a:pt x="114" y="1964"/>
                    </a:lnTo>
                    <a:lnTo>
                      <a:pt x="114" y="2149"/>
                    </a:lnTo>
                    <a:lnTo>
                      <a:pt x="114" y="2094"/>
                    </a:lnTo>
                    <a:lnTo>
                      <a:pt x="115" y="2094"/>
                    </a:lnTo>
                    <a:lnTo>
                      <a:pt x="115" y="1913"/>
                    </a:lnTo>
                    <a:lnTo>
                      <a:pt x="115" y="2094"/>
                    </a:lnTo>
                    <a:lnTo>
                      <a:pt x="116" y="2094"/>
                    </a:lnTo>
                    <a:lnTo>
                      <a:pt x="116" y="1903"/>
                    </a:lnTo>
                    <a:lnTo>
                      <a:pt x="116" y="2132"/>
                    </a:lnTo>
                    <a:lnTo>
                      <a:pt x="116" y="1936"/>
                    </a:lnTo>
                    <a:lnTo>
                      <a:pt x="117" y="1936"/>
                    </a:lnTo>
                    <a:lnTo>
                      <a:pt x="117" y="2081"/>
                    </a:lnTo>
                    <a:lnTo>
                      <a:pt x="117" y="1959"/>
                    </a:lnTo>
                    <a:lnTo>
                      <a:pt x="118" y="1959"/>
                    </a:lnTo>
                    <a:lnTo>
                      <a:pt x="118" y="2180"/>
                    </a:lnTo>
                    <a:lnTo>
                      <a:pt x="118" y="1990"/>
                    </a:lnTo>
                    <a:lnTo>
                      <a:pt x="119" y="1990"/>
                    </a:lnTo>
                    <a:lnTo>
                      <a:pt x="119" y="2158"/>
                    </a:lnTo>
                    <a:lnTo>
                      <a:pt x="120" y="2158"/>
                    </a:lnTo>
                    <a:lnTo>
                      <a:pt x="120" y="1913"/>
                    </a:lnTo>
                    <a:lnTo>
                      <a:pt x="120" y="2161"/>
                    </a:lnTo>
                    <a:lnTo>
                      <a:pt x="120" y="1932"/>
                    </a:lnTo>
                    <a:lnTo>
                      <a:pt x="121" y="1932"/>
                    </a:lnTo>
                    <a:lnTo>
                      <a:pt x="121" y="2196"/>
                    </a:lnTo>
                    <a:lnTo>
                      <a:pt x="121" y="1939"/>
                    </a:lnTo>
                    <a:lnTo>
                      <a:pt x="122" y="1939"/>
                    </a:lnTo>
                    <a:lnTo>
                      <a:pt x="122" y="2169"/>
                    </a:lnTo>
                    <a:lnTo>
                      <a:pt x="122" y="1988"/>
                    </a:lnTo>
                    <a:lnTo>
                      <a:pt x="123" y="1988"/>
                    </a:lnTo>
                    <a:lnTo>
                      <a:pt x="123" y="2169"/>
                    </a:lnTo>
                    <a:lnTo>
                      <a:pt x="123" y="2007"/>
                    </a:lnTo>
                    <a:lnTo>
                      <a:pt x="124" y="2007"/>
                    </a:lnTo>
                    <a:lnTo>
                      <a:pt x="124" y="2164"/>
                    </a:lnTo>
                    <a:lnTo>
                      <a:pt x="124" y="2052"/>
                    </a:lnTo>
                    <a:lnTo>
                      <a:pt x="125" y="2052"/>
                    </a:lnTo>
                    <a:lnTo>
                      <a:pt x="125" y="2192"/>
                    </a:lnTo>
                    <a:lnTo>
                      <a:pt x="125" y="2174"/>
                    </a:lnTo>
                    <a:lnTo>
                      <a:pt x="126" y="2174"/>
                    </a:lnTo>
                    <a:lnTo>
                      <a:pt x="126" y="1972"/>
                    </a:lnTo>
                    <a:lnTo>
                      <a:pt x="126" y="2123"/>
                    </a:lnTo>
                    <a:lnTo>
                      <a:pt x="127" y="2123"/>
                    </a:lnTo>
                    <a:lnTo>
                      <a:pt x="127" y="1954"/>
                    </a:lnTo>
                    <a:lnTo>
                      <a:pt x="127" y="2123"/>
                    </a:lnTo>
                    <a:lnTo>
                      <a:pt x="128" y="2123"/>
                    </a:lnTo>
                    <a:lnTo>
                      <a:pt x="128" y="1888"/>
                    </a:lnTo>
                    <a:lnTo>
                      <a:pt x="128" y="2174"/>
                    </a:lnTo>
                    <a:lnTo>
                      <a:pt x="128" y="2006"/>
                    </a:lnTo>
                    <a:lnTo>
                      <a:pt x="129" y="2006"/>
                    </a:lnTo>
                    <a:lnTo>
                      <a:pt x="129" y="2149"/>
                    </a:lnTo>
                    <a:lnTo>
                      <a:pt x="129" y="2132"/>
                    </a:lnTo>
                    <a:lnTo>
                      <a:pt x="130" y="2132"/>
                    </a:lnTo>
                    <a:lnTo>
                      <a:pt x="130" y="1872"/>
                    </a:lnTo>
                    <a:lnTo>
                      <a:pt x="130" y="2132"/>
                    </a:lnTo>
                    <a:lnTo>
                      <a:pt x="131" y="2132"/>
                    </a:lnTo>
                    <a:lnTo>
                      <a:pt x="131" y="1865"/>
                    </a:lnTo>
                    <a:lnTo>
                      <a:pt x="131" y="2135"/>
                    </a:lnTo>
                    <a:lnTo>
                      <a:pt x="131" y="1889"/>
                    </a:lnTo>
                    <a:lnTo>
                      <a:pt x="132" y="1889"/>
                    </a:lnTo>
                    <a:lnTo>
                      <a:pt x="132" y="2115"/>
                    </a:lnTo>
                    <a:lnTo>
                      <a:pt x="132" y="2027"/>
                    </a:lnTo>
                    <a:lnTo>
                      <a:pt x="133" y="2027"/>
                    </a:lnTo>
                    <a:lnTo>
                      <a:pt x="133" y="2163"/>
                    </a:lnTo>
                    <a:lnTo>
                      <a:pt x="134" y="2163"/>
                    </a:lnTo>
                    <a:lnTo>
                      <a:pt x="134" y="1935"/>
                    </a:lnTo>
                    <a:lnTo>
                      <a:pt x="134" y="2191"/>
                    </a:lnTo>
                    <a:lnTo>
                      <a:pt x="134" y="1960"/>
                    </a:lnTo>
                    <a:lnTo>
                      <a:pt x="135" y="1960"/>
                    </a:lnTo>
                    <a:lnTo>
                      <a:pt x="135" y="2203"/>
                    </a:lnTo>
                    <a:lnTo>
                      <a:pt x="135" y="2100"/>
                    </a:lnTo>
                    <a:lnTo>
                      <a:pt x="136" y="2100"/>
                    </a:lnTo>
                    <a:lnTo>
                      <a:pt x="136" y="1854"/>
                    </a:lnTo>
                    <a:lnTo>
                      <a:pt x="136" y="2100"/>
                    </a:lnTo>
                    <a:lnTo>
                      <a:pt x="137" y="2100"/>
                    </a:lnTo>
                    <a:lnTo>
                      <a:pt x="137" y="1853"/>
                    </a:lnTo>
                    <a:lnTo>
                      <a:pt x="137" y="2145"/>
                    </a:lnTo>
                    <a:lnTo>
                      <a:pt x="137" y="2015"/>
                    </a:lnTo>
                    <a:lnTo>
                      <a:pt x="138" y="2015"/>
                    </a:lnTo>
                    <a:lnTo>
                      <a:pt x="138" y="2210"/>
                    </a:lnTo>
                    <a:lnTo>
                      <a:pt x="138" y="2155"/>
                    </a:lnTo>
                    <a:lnTo>
                      <a:pt x="139" y="2155"/>
                    </a:lnTo>
                    <a:lnTo>
                      <a:pt x="139" y="2011"/>
                    </a:lnTo>
                    <a:lnTo>
                      <a:pt x="139" y="2110"/>
                    </a:lnTo>
                    <a:lnTo>
                      <a:pt x="140" y="2110"/>
                    </a:lnTo>
                    <a:lnTo>
                      <a:pt x="140" y="1991"/>
                    </a:lnTo>
                    <a:lnTo>
                      <a:pt x="140" y="2110"/>
                    </a:lnTo>
                    <a:lnTo>
                      <a:pt x="141" y="2110"/>
                    </a:lnTo>
                    <a:lnTo>
                      <a:pt x="141" y="1933"/>
                    </a:lnTo>
                    <a:lnTo>
                      <a:pt x="141" y="1949"/>
                    </a:lnTo>
                    <a:lnTo>
                      <a:pt x="142" y="1949"/>
                    </a:lnTo>
                    <a:lnTo>
                      <a:pt x="142" y="2127"/>
                    </a:lnTo>
                    <a:lnTo>
                      <a:pt x="143" y="2127"/>
                    </a:lnTo>
                    <a:lnTo>
                      <a:pt x="143" y="1830"/>
                    </a:lnTo>
                    <a:lnTo>
                      <a:pt x="143" y="2178"/>
                    </a:lnTo>
                    <a:lnTo>
                      <a:pt x="143" y="1947"/>
                    </a:lnTo>
                    <a:lnTo>
                      <a:pt x="144" y="1947"/>
                    </a:lnTo>
                    <a:lnTo>
                      <a:pt x="144" y="2127"/>
                    </a:lnTo>
                    <a:lnTo>
                      <a:pt x="144" y="1984"/>
                    </a:lnTo>
                    <a:lnTo>
                      <a:pt x="145" y="1984"/>
                    </a:lnTo>
                    <a:lnTo>
                      <a:pt x="145" y="2163"/>
                    </a:lnTo>
                    <a:lnTo>
                      <a:pt x="146" y="2163"/>
                    </a:lnTo>
                    <a:lnTo>
                      <a:pt x="146" y="1906"/>
                    </a:lnTo>
                    <a:lnTo>
                      <a:pt x="146" y="2192"/>
                    </a:lnTo>
                    <a:lnTo>
                      <a:pt x="146" y="1920"/>
                    </a:lnTo>
                    <a:lnTo>
                      <a:pt x="147" y="1920"/>
                    </a:lnTo>
                    <a:lnTo>
                      <a:pt x="147" y="2134"/>
                    </a:lnTo>
                    <a:lnTo>
                      <a:pt x="147" y="1980"/>
                    </a:lnTo>
                    <a:lnTo>
                      <a:pt x="148" y="1980"/>
                    </a:lnTo>
                    <a:lnTo>
                      <a:pt x="148" y="2163"/>
                    </a:lnTo>
                    <a:lnTo>
                      <a:pt x="148" y="1986"/>
                    </a:lnTo>
                    <a:lnTo>
                      <a:pt x="149" y="1986"/>
                    </a:lnTo>
                    <a:lnTo>
                      <a:pt x="149" y="2122"/>
                    </a:lnTo>
                    <a:lnTo>
                      <a:pt x="149" y="2109"/>
                    </a:lnTo>
                    <a:lnTo>
                      <a:pt x="150" y="2109"/>
                    </a:lnTo>
                    <a:lnTo>
                      <a:pt x="150" y="1975"/>
                    </a:lnTo>
                    <a:lnTo>
                      <a:pt x="150" y="2044"/>
                    </a:lnTo>
                    <a:lnTo>
                      <a:pt x="151" y="2044"/>
                    </a:lnTo>
                    <a:lnTo>
                      <a:pt x="151" y="2159"/>
                    </a:lnTo>
                    <a:lnTo>
                      <a:pt x="151" y="2157"/>
                    </a:lnTo>
                    <a:lnTo>
                      <a:pt x="152" y="2157"/>
                    </a:lnTo>
                    <a:lnTo>
                      <a:pt x="152" y="2001"/>
                    </a:lnTo>
                    <a:lnTo>
                      <a:pt x="152" y="2154"/>
                    </a:lnTo>
                    <a:lnTo>
                      <a:pt x="153" y="2154"/>
                    </a:lnTo>
                    <a:lnTo>
                      <a:pt x="153" y="1964"/>
                    </a:lnTo>
                    <a:lnTo>
                      <a:pt x="153" y="2045"/>
                    </a:lnTo>
                    <a:lnTo>
                      <a:pt x="154" y="2045"/>
                    </a:lnTo>
                    <a:lnTo>
                      <a:pt x="154" y="2195"/>
                    </a:lnTo>
                    <a:lnTo>
                      <a:pt x="154" y="2118"/>
                    </a:lnTo>
                    <a:lnTo>
                      <a:pt x="155" y="2118"/>
                    </a:lnTo>
                    <a:lnTo>
                      <a:pt x="155" y="2004"/>
                    </a:lnTo>
                    <a:lnTo>
                      <a:pt x="155" y="2013"/>
                    </a:lnTo>
                    <a:lnTo>
                      <a:pt x="156" y="2013"/>
                    </a:lnTo>
                    <a:lnTo>
                      <a:pt x="156" y="2141"/>
                    </a:lnTo>
                    <a:lnTo>
                      <a:pt x="156" y="2051"/>
                    </a:lnTo>
                    <a:lnTo>
                      <a:pt x="157" y="2051"/>
                    </a:lnTo>
                    <a:lnTo>
                      <a:pt x="157" y="2136"/>
                    </a:lnTo>
                    <a:lnTo>
                      <a:pt x="158" y="2136"/>
                    </a:lnTo>
                    <a:lnTo>
                      <a:pt x="158" y="2003"/>
                    </a:lnTo>
                    <a:lnTo>
                      <a:pt x="158" y="2182"/>
                    </a:lnTo>
                    <a:lnTo>
                      <a:pt x="158" y="2168"/>
                    </a:lnTo>
                    <a:lnTo>
                      <a:pt x="159" y="2168"/>
                    </a:lnTo>
                    <a:lnTo>
                      <a:pt x="159" y="1878"/>
                    </a:lnTo>
                    <a:lnTo>
                      <a:pt x="159" y="1980"/>
                    </a:lnTo>
                    <a:lnTo>
                      <a:pt x="160" y="1980"/>
                    </a:lnTo>
                    <a:lnTo>
                      <a:pt x="160" y="2155"/>
                    </a:lnTo>
                    <a:lnTo>
                      <a:pt x="161" y="2155"/>
                    </a:lnTo>
                    <a:lnTo>
                      <a:pt x="161" y="1953"/>
                    </a:lnTo>
                    <a:lnTo>
                      <a:pt x="161" y="2201"/>
                    </a:lnTo>
                    <a:lnTo>
                      <a:pt x="161" y="2146"/>
                    </a:lnTo>
                    <a:lnTo>
                      <a:pt x="162" y="2146"/>
                    </a:lnTo>
                    <a:lnTo>
                      <a:pt x="162" y="1952"/>
                    </a:lnTo>
                    <a:lnTo>
                      <a:pt x="162" y="2087"/>
                    </a:lnTo>
                    <a:lnTo>
                      <a:pt x="163" y="2087"/>
                    </a:lnTo>
                    <a:lnTo>
                      <a:pt x="163" y="1906"/>
                    </a:lnTo>
                    <a:lnTo>
                      <a:pt x="163" y="2087"/>
                    </a:lnTo>
                    <a:lnTo>
                      <a:pt x="164" y="2087"/>
                    </a:lnTo>
                    <a:lnTo>
                      <a:pt x="164" y="1874"/>
                    </a:lnTo>
                    <a:lnTo>
                      <a:pt x="164" y="2172"/>
                    </a:lnTo>
                    <a:lnTo>
                      <a:pt x="164" y="2160"/>
                    </a:lnTo>
                    <a:lnTo>
                      <a:pt x="165" y="2160"/>
                    </a:lnTo>
                    <a:lnTo>
                      <a:pt x="165" y="1871"/>
                    </a:lnTo>
                    <a:lnTo>
                      <a:pt x="165" y="1998"/>
                    </a:lnTo>
                    <a:lnTo>
                      <a:pt x="166" y="1998"/>
                    </a:lnTo>
                    <a:lnTo>
                      <a:pt x="166" y="2175"/>
                    </a:lnTo>
                    <a:lnTo>
                      <a:pt x="166" y="2122"/>
                    </a:lnTo>
                    <a:lnTo>
                      <a:pt x="167" y="2122"/>
                    </a:lnTo>
                    <a:lnTo>
                      <a:pt x="167" y="1915"/>
                    </a:lnTo>
                    <a:lnTo>
                      <a:pt x="167" y="2100"/>
                    </a:lnTo>
                    <a:lnTo>
                      <a:pt x="168" y="2100"/>
                    </a:lnTo>
                    <a:lnTo>
                      <a:pt x="168" y="1790"/>
                    </a:lnTo>
                    <a:lnTo>
                      <a:pt x="168" y="1932"/>
                    </a:lnTo>
                    <a:lnTo>
                      <a:pt x="169" y="1932"/>
                    </a:lnTo>
                    <a:lnTo>
                      <a:pt x="169" y="2081"/>
                    </a:lnTo>
                    <a:lnTo>
                      <a:pt x="169" y="1964"/>
                    </a:lnTo>
                    <a:lnTo>
                      <a:pt x="170" y="1964"/>
                    </a:lnTo>
                    <a:lnTo>
                      <a:pt x="170" y="2154"/>
                    </a:lnTo>
                    <a:lnTo>
                      <a:pt x="170" y="1965"/>
                    </a:lnTo>
                    <a:lnTo>
                      <a:pt x="171" y="1965"/>
                    </a:lnTo>
                    <a:lnTo>
                      <a:pt x="171" y="2157"/>
                    </a:lnTo>
                    <a:lnTo>
                      <a:pt x="171" y="2016"/>
                    </a:lnTo>
                    <a:lnTo>
                      <a:pt x="172" y="2016"/>
                    </a:lnTo>
                    <a:lnTo>
                      <a:pt x="172" y="1908"/>
                    </a:lnTo>
                    <a:lnTo>
                      <a:pt x="172" y="2016"/>
                    </a:lnTo>
                    <a:lnTo>
                      <a:pt x="173" y="2016"/>
                    </a:lnTo>
                    <a:lnTo>
                      <a:pt x="173" y="1423"/>
                    </a:lnTo>
                    <a:lnTo>
                      <a:pt x="173" y="2022"/>
                    </a:lnTo>
                    <a:lnTo>
                      <a:pt x="173" y="1891"/>
                    </a:lnTo>
                    <a:lnTo>
                      <a:pt x="174" y="1891"/>
                    </a:lnTo>
                    <a:lnTo>
                      <a:pt x="174" y="2096"/>
                    </a:lnTo>
                    <a:lnTo>
                      <a:pt x="174" y="1946"/>
                    </a:lnTo>
                    <a:lnTo>
                      <a:pt x="175" y="1946"/>
                    </a:lnTo>
                    <a:lnTo>
                      <a:pt x="175" y="2119"/>
                    </a:lnTo>
                    <a:lnTo>
                      <a:pt x="176" y="2119"/>
                    </a:lnTo>
                    <a:lnTo>
                      <a:pt x="176" y="1923"/>
                    </a:lnTo>
                    <a:lnTo>
                      <a:pt x="176" y="2121"/>
                    </a:lnTo>
                    <a:lnTo>
                      <a:pt x="177" y="2121"/>
                    </a:lnTo>
                    <a:lnTo>
                      <a:pt x="177" y="1883"/>
                    </a:lnTo>
                    <a:lnTo>
                      <a:pt x="177" y="2130"/>
                    </a:lnTo>
                    <a:lnTo>
                      <a:pt x="177" y="2121"/>
                    </a:lnTo>
                    <a:lnTo>
                      <a:pt x="178" y="2121"/>
                    </a:lnTo>
                    <a:lnTo>
                      <a:pt x="178" y="1880"/>
                    </a:lnTo>
                    <a:lnTo>
                      <a:pt x="178" y="1942"/>
                    </a:lnTo>
                    <a:lnTo>
                      <a:pt x="179" y="1942"/>
                    </a:lnTo>
                    <a:lnTo>
                      <a:pt x="179" y="2129"/>
                    </a:lnTo>
                    <a:lnTo>
                      <a:pt x="180" y="2129"/>
                    </a:lnTo>
                    <a:lnTo>
                      <a:pt x="180" y="1915"/>
                    </a:lnTo>
                    <a:lnTo>
                      <a:pt x="180" y="2147"/>
                    </a:lnTo>
                    <a:lnTo>
                      <a:pt x="180" y="2002"/>
                    </a:lnTo>
                    <a:lnTo>
                      <a:pt x="181" y="2002"/>
                    </a:lnTo>
                    <a:lnTo>
                      <a:pt x="181" y="2176"/>
                    </a:lnTo>
                    <a:lnTo>
                      <a:pt x="181" y="2121"/>
                    </a:lnTo>
                    <a:lnTo>
                      <a:pt x="182" y="2121"/>
                    </a:lnTo>
                    <a:lnTo>
                      <a:pt x="182" y="1848"/>
                    </a:lnTo>
                    <a:lnTo>
                      <a:pt x="182" y="1977"/>
                    </a:lnTo>
                    <a:lnTo>
                      <a:pt x="183" y="1977"/>
                    </a:lnTo>
                    <a:lnTo>
                      <a:pt x="183" y="2083"/>
                    </a:lnTo>
                    <a:lnTo>
                      <a:pt x="183" y="1982"/>
                    </a:lnTo>
                    <a:lnTo>
                      <a:pt x="184" y="1982"/>
                    </a:lnTo>
                    <a:lnTo>
                      <a:pt x="184" y="2146"/>
                    </a:lnTo>
                    <a:lnTo>
                      <a:pt x="184" y="2075"/>
                    </a:lnTo>
                    <a:lnTo>
                      <a:pt x="185" y="2075"/>
                    </a:lnTo>
                    <a:lnTo>
                      <a:pt x="185" y="2154"/>
                    </a:lnTo>
                    <a:lnTo>
                      <a:pt x="186" y="2154"/>
                    </a:lnTo>
                    <a:lnTo>
                      <a:pt x="186" y="2033"/>
                    </a:lnTo>
                    <a:lnTo>
                      <a:pt x="186" y="2187"/>
                    </a:lnTo>
                    <a:lnTo>
                      <a:pt x="187" y="2187"/>
                    </a:lnTo>
                    <a:lnTo>
                      <a:pt x="187" y="2008"/>
                    </a:lnTo>
                    <a:lnTo>
                      <a:pt x="187" y="2209"/>
                    </a:lnTo>
                    <a:lnTo>
                      <a:pt x="187" y="2121"/>
                    </a:lnTo>
                    <a:lnTo>
                      <a:pt x="188" y="2121"/>
                    </a:lnTo>
                    <a:lnTo>
                      <a:pt x="188" y="1985"/>
                    </a:lnTo>
                    <a:lnTo>
                      <a:pt x="188" y="2121"/>
                    </a:lnTo>
                    <a:lnTo>
                      <a:pt x="189" y="2121"/>
                    </a:lnTo>
                    <a:lnTo>
                      <a:pt x="189" y="1947"/>
                    </a:lnTo>
                    <a:lnTo>
                      <a:pt x="189" y="2159"/>
                    </a:lnTo>
                    <a:lnTo>
                      <a:pt x="189" y="2151"/>
                    </a:lnTo>
                    <a:lnTo>
                      <a:pt x="190" y="2151"/>
                    </a:lnTo>
                    <a:lnTo>
                      <a:pt x="190" y="1847"/>
                    </a:lnTo>
                    <a:lnTo>
                      <a:pt x="190" y="1956"/>
                    </a:lnTo>
                    <a:lnTo>
                      <a:pt x="191" y="1956"/>
                    </a:lnTo>
                    <a:lnTo>
                      <a:pt x="191" y="2144"/>
                    </a:lnTo>
                    <a:lnTo>
                      <a:pt x="191" y="2044"/>
                    </a:lnTo>
                    <a:lnTo>
                      <a:pt x="192" y="2044"/>
                    </a:lnTo>
                    <a:lnTo>
                      <a:pt x="192" y="2154"/>
                    </a:lnTo>
                    <a:lnTo>
                      <a:pt x="192" y="2148"/>
                    </a:lnTo>
                    <a:lnTo>
                      <a:pt x="193" y="2148"/>
                    </a:lnTo>
                    <a:lnTo>
                      <a:pt x="193" y="1999"/>
                    </a:lnTo>
                    <a:lnTo>
                      <a:pt x="193" y="2148"/>
                    </a:lnTo>
                    <a:lnTo>
                      <a:pt x="194" y="2148"/>
                    </a:lnTo>
                    <a:lnTo>
                      <a:pt x="194" y="1903"/>
                    </a:lnTo>
                    <a:lnTo>
                      <a:pt x="194" y="2167"/>
                    </a:lnTo>
                    <a:lnTo>
                      <a:pt x="194" y="1973"/>
                    </a:lnTo>
                    <a:lnTo>
                      <a:pt x="195" y="1973"/>
                    </a:lnTo>
                    <a:lnTo>
                      <a:pt x="195" y="2169"/>
                    </a:lnTo>
                    <a:lnTo>
                      <a:pt x="195" y="2065"/>
                    </a:lnTo>
                    <a:lnTo>
                      <a:pt x="196" y="2065"/>
                    </a:lnTo>
                    <a:lnTo>
                      <a:pt x="196" y="2191"/>
                    </a:lnTo>
                    <a:lnTo>
                      <a:pt x="196" y="2189"/>
                    </a:lnTo>
                    <a:lnTo>
                      <a:pt x="197" y="2189"/>
                    </a:lnTo>
                    <a:lnTo>
                      <a:pt x="197" y="1965"/>
                    </a:lnTo>
                    <a:lnTo>
                      <a:pt x="197" y="2008"/>
                    </a:lnTo>
                    <a:lnTo>
                      <a:pt x="198" y="2008"/>
                    </a:lnTo>
                    <a:lnTo>
                      <a:pt x="198" y="2108"/>
                    </a:lnTo>
                    <a:lnTo>
                      <a:pt x="199" y="2108"/>
                    </a:lnTo>
                    <a:lnTo>
                      <a:pt x="199" y="1932"/>
                    </a:lnTo>
                    <a:lnTo>
                      <a:pt x="199" y="2136"/>
                    </a:lnTo>
                    <a:lnTo>
                      <a:pt x="199" y="2032"/>
                    </a:lnTo>
                    <a:lnTo>
                      <a:pt x="200" y="2032"/>
                    </a:lnTo>
                    <a:lnTo>
                      <a:pt x="200" y="2138"/>
                    </a:lnTo>
                    <a:lnTo>
                      <a:pt x="201" y="2138"/>
                    </a:lnTo>
                    <a:lnTo>
                      <a:pt x="201" y="2006"/>
                    </a:lnTo>
                    <a:lnTo>
                      <a:pt x="201" y="2138"/>
                    </a:lnTo>
                    <a:lnTo>
                      <a:pt x="202" y="2138"/>
                    </a:lnTo>
                    <a:lnTo>
                      <a:pt x="202" y="1926"/>
                    </a:lnTo>
                    <a:lnTo>
                      <a:pt x="202" y="2171"/>
                    </a:lnTo>
                    <a:lnTo>
                      <a:pt x="202" y="1965"/>
                    </a:lnTo>
                    <a:lnTo>
                      <a:pt x="203" y="1965"/>
                    </a:lnTo>
                    <a:lnTo>
                      <a:pt x="203" y="2188"/>
                    </a:lnTo>
                    <a:lnTo>
                      <a:pt x="203" y="2015"/>
                    </a:lnTo>
                    <a:lnTo>
                      <a:pt x="204" y="2015"/>
                    </a:lnTo>
                    <a:lnTo>
                      <a:pt x="204" y="2127"/>
                    </a:lnTo>
                    <a:lnTo>
                      <a:pt x="204" y="2042"/>
                    </a:lnTo>
                    <a:lnTo>
                      <a:pt x="205" y="2042"/>
                    </a:lnTo>
                    <a:lnTo>
                      <a:pt x="205" y="2154"/>
                    </a:lnTo>
                    <a:lnTo>
                      <a:pt x="206" y="2154"/>
                    </a:lnTo>
                    <a:lnTo>
                      <a:pt x="206" y="1997"/>
                    </a:lnTo>
                    <a:lnTo>
                      <a:pt x="206" y="2208"/>
                    </a:lnTo>
                    <a:lnTo>
                      <a:pt x="206" y="2023"/>
                    </a:lnTo>
                    <a:lnTo>
                      <a:pt x="207" y="2023"/>
                    </a:lnTo>
                    <a:lnTo>
                      <a:pt x="207" y="2199"/>
                    </a:lnTo>
                    <a:lnTo>
                      <a:pt x="207" y="2176"/>
                    </a:lnTo>
                    <a:lnTo>
                      <a:pt x="208" y="2176"/>
                    </a:lnTo>
                    <a:lnTo>
                      <a:pt x="208" y="1963"/>
                    </a:lnTo>
                    <a:lnTo>
                      <a:pt x="208" y="2136"/>
                    </a:lnTo>
                    <a:lnTo>
                      <a:pt x="209" y="2136"/>
                    </a:lnTo>
                    <a:lnTo>
                      <a:pt x="209" y="1929"/>
                    </a:lnTo>
                    <a:lnTo>
                      <a:pt x="209" y="2036"/>
                    </a:lnTo>
                    <a:lnTo>
                      <a:pt x="210" y="2036"/>
                    </a:lnTo>
                    <a:lnTo>
                      <a:pt x="210" y="2176"/>
                    </a:lnTo>
                    <a:lnTo>
                      <a:pt x="210" y="2172"/>
                    </a:lnTo>
                    <a:lnTo>
                      <a:pt x="211" y="2172"/>
                    </a:lnTo>
                    <a:lnTo>
                      <a:pt x="211" y="2001"/>
                    </a:lnTo>
                    <a:lnTo>
                      <a:pt x="211" y="2088"/>
                    </a:lnTo>
                    <a:lnTo>
                      <a:pt x="212" y="2088"/>
                    </a:lnTo>
                    <a:lnTo>
                      <a:pt x="212" y="1940"/>
                    </a:lnTo>
                    <a:lnTo>
                      <a:pt x="212" y="1955"/>
                    </a:lnTo>
                    <a:lnTo>
                      <a:pt x="213" y="1955"/>
                    </a:lnTo>
                    <a:lnTo>
                      <a:pt x="213" y="2169"/>
                    </a:lnTo>
                    <a:lnTo>
                      <a:pt x="213" y="1989"/>
                    </a:lnTo>
                    <a:lnTo>
                      <a:pt x="214" y="1989"/>
                    </a:lnTo>
                    <a:lnTo>
                      <a:pt x="214" y="2113"/>
                    </a:lnTo>
                    <a:lnTo>
                      <a:pt x="215" y="2113"/>
                    </a:lnTo>
                    <a:lnTo>
                      <a:pt x="215" y="1945"/>
                    </a:lnTo>
                    <a:lnTo>
                      <a:pt x="215" y="2158"/>
                    </a:lnTo>
                    <a:lnTo>
                      <a:pt x="215" y="2065"/>
                    </a:lnTo>
                    <a:lnTo>
                      <a:pt x="216" y="2065"/>
                    </a:lnTo>
                    <a:lnTo>
                      <a:pt x="216" y="2182"/>
                    </a:lnTo>
                    <a:lnTo>
                      <a:pt x="216" y="2147"/>
                    </a:lnTo>
                    <a:lnTo>
                      <a:pt x="217" y="2147"/>
                    </a:lnTo>
                    <a:lnTo>
                      <a:pt x="217" y="2018"/>
                    </a:lnTo>
                    <a:lnTo>
                      <a:pt x="217" y="2121"/>
                    </a:lnTo>
                    <a:lnTo>
                      <a:pt x="218" y="2121"/>
                    </a:lnTo>
                    <a:lnTo>
                      <a:pt x="218" y="1971"/>
                    </a:lnTo>
                    <a:lnTo>
                      <a:pt x="218" y="1984"/>
                    </a:lnTo>
                    <a:lnTo>
                      <a:pt x="219" y="1984"/>
                    </a:lnTo>
                    <a:lnTo>
                      <a:pt x="219" y="2180"/>
                    </a:lnTo>
                    <a:lnTo>
                      <a:pt x="219" y="1994"/>
                    </a:lnTo>
                    <a:lnTo>
                      <a:pt x="220" y="1994"/>
                    </a:lnTo>
                    <a:lnTo>
                      <a:pt x="220" y="2163"/>
                    </a:lnTo>
                    <a:lnTo>
                      <a:pt x="220" y="2145"/>
                    </a:lnTo>
                    <a:lnTo>
                      <a:pt x="221" y="2145"/>
                    </a:lnTo>
                    <a:lnTo>
                      <a:pt x="221" y="1940"/>
                    </a:lnTo>
                    <a:lnTo>
                      <a:pt x="221" y="1954"/>
                    </a:lnTo>
                    <a:lnTo>
                      <a:pt x="222" y="1954"/>
                    </a:lnTo>
                    <a:lnTo>
                      <a:pt x="222" y="2130"/>
                    </a:lnTo>
                    <a:lnTo>
                      <a:pt x="222" y="1993"/>
                    </a:lnTo>
                    <a:lnTo>
                      <a:pt x="223" y="1993"/>
                    </a:lnTo>
                    <a:lnTo>
                      <a:pt x="223" y="2146"/>
                    </a:lnTo>
                    <a:lnTo>
                      <a:pt x="223" y="2144"/>
                    </a:lnTo>
                    <a:lnTo>
                      <a:pt x="224" y="2144"/>
                    </a:lnTo>
                    <a:lnTo>
                      <a:pt x="224" y="1947"/>
                    </a:lnTo>
                    <a:lnTo>
                      <a:pt x="224" y="2020"/>
                    </a:lnTo>
                    <a:lnTo>
                      <a:pt x="225" y="2020"/>
                    </a:lnTo>
                    <a:lnTo>
                      <a:pt x="225" y="2189"/>
                    </a:lnTo>
                    <a:lnTo>
                      <a:pt x="225" y="2122"/>
                    </a:lnTo>
                    <a:lnTo>
                      <a:pt x="226" y="2122"/>
                    </a:lnTo>
                    <a:lnTo>
                      <a:pt x="226" y="2011"/>
                    </a:lnTo>
                    <a:lnTo>
                      <a:pt x="226" y="2122"/>
                    </a:lnTo>
                    <a:lnTo>
                      <a:pt x="227" y="2122"/>
                    </a:lnTo>
                    <a:lnTo>
                      <a:pt x="227" y="1876"/>
                    </a:lnTo>
                    <a:lnTo>
                      <a:pt x="227" y="2169"/>
                    </a:lnTo>
                    <a:lnTo>
                      <a:pt x="227" y="2036"/>
                    </a:lnTo>
                    <a:lnTo>
                      <a:pt x="228" y="2036"/>
                    </a:lnTo>
                    <a:lnTo>
                      <a:pt x="228" y="2169"/>
                    </a:lnTo>
                    <a:lnTo>
                      <a:pt x="229" y="2169"/>
                    </a:lnTo>
                    <a:lnTo>
                      <a:pt x="229" y="1953"/>
                    </a:lnTo>
                    <a:lnTo>
                      <a:pt x="229" y="2204"/>
                    </a:lnTo>
                    <a:lnTo>
                      <a:pt x="229" y="1974"/>
                    </a:lnTo>
                    <a:lnTo>
                      <a:pt x="230" y="1974"/>
                    </a:lnTo>
                    <a:lnTo>
                      <a:pt x="230" y="2144"/>
                    </a:lnTo>
                    <a:lnTo>
                      <a:pt x="231" y="2144"/>
                    </a:lnTo>
                    <a:lnTo>
                      <a:pt x="231" y="1973"/>
                    </a:lnTo>
                    <a:lnTo>
                      <a:pt x="231" y="2147"/>
                    </a:lnTo>
                    <a:lnTo>
                      <a:pt x="231" y="2023"/>
                    </a:lnTo>
                    <a:lnTo>
                      <a:pt x="232" y="2023"/>
                    </a:lnTo>
                    <a:lnTo>
                      <a:pt x="232" y="2138"/>
                    </a:lnTo>
                    <a:lnTo>
                      <a:pt x="232" y="2033"/>
                    </a:lnTo>
                    <a:lnTo>
                      <a:pt x="233" y="2033"/>
                    </a:lnTo>
                    <a:lnTo>
                      <a:pt x="233" y="2164"/>
                    </a:lnTo>
                    <a:lnTo>
                      <a:pt x="234" y="2164"/>
                    </a:lnTo>
                    <a:lnTo>
                      <a:pt x="234" y="2024"/>
                    </a:lnTo>
                    <a:lnTo>
                      <a:pt x="234" y="2186"/>
                    </a:lnTo>
                    <a:lnTo>
                      <a:pt x="234" y="2132"/>
                    </a:lnTo>
                    <a:lnTo>
                      <a:pt x="235" y="2132"/>
                    </a:lnTo>
                    <a:lnTo>
                      <a:pt x="235" y="1878"/>
                    </a:lnTo>
                    <a:lnTo>
                      <a:pt x="235" y="1880"/>
                    </a:lnTo>
                    <a:lnTo>
                      <a:pt x="236" y="1880"/>
                    </a:lnTo>
                    <a:lnTo>
                      <a:pt x="236" y="2164"/>
                    </a:lnTo>
                    <a:lnTo>
                      <a:pt x="236" y="2015"/>
                    </a:lnTo>
                    <a:lnTo>
                      <a:pt x="237" y="2015"/>
                    </a:lnTo>
                    <a:lnTo>
                      <a:pt x="237" y="2191"/>
                    </a:lnTo>
                    <a:lnTo>
                      <a:pt x="237" y="2131"/>
                    </a:lnTo>
                    <a:lnTo>
                      <a:pt x="238" y="2131"/>
                    </a:lnTo>
                    <a:lnTo>
                      <a:pt x="238" y="1851"/>
                    </a:lnTo>
                    <a:lnTo>
                      <a:pt x="238" y="1948"/>
                    </a:lnTo>
                    <a:lnTo>
                      <a:pt x="239" y="1948"/>
                    </a:lnTo>
                    <a:lnTo>
                      <a:pt x="239" y="2154"/>
                    </a:lnTo>
                    <a:lnTo>
                      <a:pt x="239" y="2129"/>
                    </a:lnTo>
                    <a:lnTo>
                      <a:pt x="240" y="2129"/>
                    </a:lnTo>
                    <a:lnTo>
                      <a:pt x="240" y="1937"/>
                    </a:lnTo>
                    <a:lnTo>
                      <a:pt x="240" y="2129"/>
                    </a:lnTo>
                    <a:lnTo>
                      <a:pt x="241" y="2129"/>
                    </a:lnTo>
                    <a:lnTo>
                      <a:pt x="241" y="1523"/>
                    </a:lnTo>
                    <a:lnTo>
                      <a:pt x="241" y="2140"/>
                    </a:lnTo>
                    <a:lnTo>
                      <a:pt x="241" y="1979"/>
                    </a:lnTo>
                    <a:lnTo>
                      <a:pt x="242" y="1979"/>
                    </a:lnTo>
                    <a:lnTo>
                      <a:pt x="242" y="2165"/>
                    </a:lnTo>
                    <a:lnTo>
                      <a:pt x="242" y="2014"/>
                    </a:lnTo>
                    <a:lnTo>
                      <a:pt x="243" y="2014"/>
                    </a:lnTo>
                    <a:lnTo>
                      <a:pt x="243" y="2189"/>
                    </a:lnTo>
                    <a:lnTo>
                      <a:pt x="243" y="2134"/>
                    </a:lnTo>
                    <a:lnTo>
                      <a:pt x="244" y="2134"/>
                    </a:lnTo>
                    <a:lnTo>
                      <a:pt x="244" y="2001"/>
                    </a:lnTo>
                    <a:lnTo>
                      <a:pt x="244" y="2133"/>
                    </a:lnTo>
                    <a:lnTo>
                      <a:pt x="245" y="2133"/>
                    </a:lnTo>
                    <a:lnTo>
                      <a:pt x="245" y="2000"/>
                    </a:lnTo>
                    <a:lnTo>
                      <a:pt x="245" y="2020"/>
                    </a:lnTo>
                    <a:lnTo>
                      <a:pt x="246" y="2020"/>
                    </a:lnTo>
                    <a:lnTo>
                      <a:pt x="246" y="2155"/>
                    </a:lnTo>
                    <a:lnTo>
                      <a:pt x="246" y="2046"/>
                    </a:lnTo>
                    <a:lnTo>
                      <a:pt x="247" y="2046"/>
                    </a:lnTo>
                    <a:lnTo>
                      <a:pt x="247" y="2167"/>
                    </a:lnTo>
                    <a:lnTo>
                      <a:pt x="248" y="2167"/>
                    </a:lnTo>
                    <a:lnTo>
                      <a:pt x="248" y="2028"/>
                    </a:lnTo>
                    <a:lnTo>
                      <a:pt x="248" y="2196"/>
                    </a:lnTo>
                    <a:lnTo>
                      <a:pt x="248" y="2150"/>
                    </a:lnTo>
                    <a:lnTo>
                      <a:pt x="249" y="2150"/>
                    </a:lnTo>
                    <a:lnTo>
                      <a:pt x="249" y="1903"/>
                    </a:lnTo>
                    <a:lnTo>
                      <a:pt x="249" y="2063"/>
                    </a:lnTo>
                    <a:lnTo>
                      <a:pt x="250" y="2063"/>
                    </a:lnTo>
                    <a:lnTo>
                      <a:pt x="250" y="2172"/>
                    </a:lnTo>
                    <a:lnTo>
                      <a:pt x="250" y="2167"/>
                    </a:lnTo>
                    <a:lnTo>
                      <a:pt x="251" y="2167"/>
                    </a:lnTo>
                    <a:lnTo>
                      <a:pt x="251" y="1983"/>
                    </a:lnTo>
                    <a:lnTo>
                      <a:pt x="251" y="2167"/>
                    </a:lnTo>
                    <a:lnTo>
                      <a:pt x="252" y="2167"/>
                    </a:lnTo>
                    <a:lnTo>
                      <a:pt x="252" y="1979"/>
                    </a:lnTo>
                    <a:lnTo>
                      <a:pt x="252" y="2171"/>
                    </a:lnTo>
                    <a:lnTo>
                      <a:pt x="252" y="1985"/>
                    </a:lnTo>
                    <a:lnTo>
                      <a:pt x="253" y="1985"/>
                    </a:lnTo>
                    <a:lnTo>
                      <a:pt x="253" y="2142"/>
                    </a:lnTo>
                    <a:lnTo>
                      <a:pt x="254" y="2142"/>
                    </a:lnTo>
                    <a:lnTo>
                      <a:pt x="254" y="1966"/>
                    </a:lnTo>
                    <a:lnTo>
                      <a:pt x="254" y="2157"/>
                    </a:lnTo>
                    <a:lnTo>
                      <a:pt x="254" y="1981"/>
                    </a:lnTo>
                    <a:lnTo>
                      <a:pt x="255" y="1981"/>
                    </a:lnTo>
                    <a:lnTo>
                      <a:pt x="255" y="2103"/>
                    </a:lnTo>
                    <a:lnTo>
                      <a:pt x="255" y="2054"/>
                    </a:lnTo>
                    <a:lnTo>
                      <a:pt x="256" y="2054"/>
                    </a:lnTo>
                    <a:lnTo>
                      <a:pt x="256" y="2144"/>
                    </a:lnTo>
                    <a:lnTo>
                      <a:pt x="257" y="2144"/>
                    </a:lnTo>
                    <a:lnTo>
                      <a:pt x="257" y="2029"/>
                    </a:lnTo>
                    <a:lnTo>
                      <a:pt x="257" y="2166"/>
                    </a:lnTo>
                    <a:lnTo>
                      <a:pt x="257" y="2099"/>
                    </a:lnTo>
                    <a:lnTo>
                      <a:pt x="258" y="2099"/>
                    </a:lnTo>
                    <a:lnTo>
                      <a:pt x="258" y="1974"/>
                    </a:lnTo>
                    <a:lnTo>
                      <a:pt x="258" y="2092"/>
                    </a:lnTo>
                    <a:lnTo>
                      <a:pt x="259" y="2092"/>
                    </a:lnTo>
                    <a:lnTo>
                      <a:pt x="259" y="1909"/>
                    </a:lnTo>
                    <a:lnTo>
                      <a:pt x="259" y="1995"/>
                    </a:lnTo>
                    <a:lnTo>
                      <a:pt x="260" y="1995"/>
                    </a:lnTo>
                    <a:lnTo>
                      <a:pt x="260" y="2156"/>
                    </a:lnTo>
                    <a:lnTo>
                      <a:pt x="260" y="2022"/>
                    </a:lnTo>
                    <a:lnTo>
                      <a:pt x="261" y="2022"/>
                    </a:lnTo>
                    <a:lnTo>
                      <a:pt x="261" y="2187"/>
                    </a:lnTo>
                    <a:lnTo>
                      <a:pt x="261" y="2155"/>
                    </a:lnTo>
                    <a:lnTo>
                      <a:pt x="262" y="2155"/>
                    </a:lnTo>
                    <a:lnTo>
                      <a:pt x="262" y="2021"/>
                    </a:lnTo>
                    <a:lnTo>
                      <a:pt x="262" y="2132"/>
                    </a:lnTo>
                    <a:lnTo>
                      <a:pt x="263" y="2132"/>
                    </a:lnTo>
                    <a:lnTo>
                      <a:pt x="263" y="1997"/>
                    </a:lnTo>
                    <a:lnTo>
                      <a:pt x="263" y="2014"/>
                    </a:lnTo>
                    <a:lnTo>
                      <a:pt x="264" y="2014"/>
                    </a:lnTo>
                    <a:lnTo>
                      <a:pt x="264" y="2169"/>
                    </a:lnTo>
                    <a:lnTo>
                      <a:pt x="264" y="2109"/>
                    </a:lnTo>
                    <a:lnTo>
                      <a:pt x="265" y="2109"/>
                    </a:lnTo>
                    <a:lnTo>
                      <a:pt x="265" y="1970"/>
                    </a:lnTo>
                    <a:lnTo>
                      <a:pt x="265" y="2004"/>
                    </a:lnTo>
                    <a:lnTo>
                      <a:pt x="266" y="2004"/>
                    </a:lnTo>
                    <a:lnTo>
                      <a:pt x="266" y="2134"/>
                    </a:lnTo>
                    <a:lnTo>
                      <a:pt x="266" y="2039"/>
                    </a:lnTo>
                    <a:lnTo>
                      <a:pt x="267" y="2039"/>
                    </a:lnTo>
                    <a:lnTo>
                      <a:pt x="267" y="2124"/>
                    </a:lnTo>
                    <a:lnTo>
                      <a:pt x="267" y="2075"/>
                    </a:lnTo>
                    <a:lnTo>
                      <a:pt x="268" y="2075"/>
                    </a:lnTo>
                    <a:lnTo>
                      <a:pt x="268" y="2128"/>
                    </a:lnTo>
                    <a:lnTo>
                      <a:pt x="269" y="2128"/>
                    </a:lnTo>
                    <a:lnTo>
                      <a:pt x="269" y="1984"/>
                    </a:lnTo>
                    <a:lnTo>
                      <a:pt x="269" y="2140"/>
                    </a:lnTo>
                    <a:lnTo>
                      <a:pt x="269" y="2027"/>
                    </a:lnTo>
                    <a:lnTo>
                      <a:pt x="270" y="2027"/>
                    </a:lnTo>
                    <a:lnTo>
                      <a:pt x="270" y="2161"/>
                    </a:lnTo>
                    <a:lnTo>
                      <a:pt x="270" y="2082"/>
                    </a:lnTo>
                    <a:lnTo>
                      <a:pt x="271" y="2082"/>
                    </a:lnTo>
                    <a:lnTo>
                      <a:pt x="271" y="2180"/>
                    </a:lnTo>
                    <a:lnTo>
                      <a:pt x="271" y="2089"/>
                    </a:lnTo>
                    <a:lnTo>
                      <a:pt x="272" y="2089"/>
                    </a:lnTo>
                    <a:lnTo>
                      <a:pt x="272" y="2021"/>
                    </a:lnTo>
                    <a:lnTo>
                      <a:pt x="272" y="2089"/>
                    </a:lnTo>
                    <a:lnTo>
                      <a:pt x="273" y="2089"/>
                    </a:lnTo>
                    <a:lnTo>
                      <a:pt x="273" y="1955"/>
                    </a:lnTo>
                    <a:lnTo>
                      <a:pt x="273" y="2151"/>
                    </a:lnTo>
                    <a:lnTo>
                      <a:pt x="273" y="2084"/>
                    </a:lnTo>
                    <a:lnTo>
                      <a:pt x="274" y="2084"/>
                    </a:lnTo>
                    <a:lnTo>
                      <a:pt x="274" y="2146"/>
                    </a:lnTo>
                    <a:lnTo>
                      <a:pt x="274" y="2144"/>
                    </a:lnTo>
                    <a:lnTo>
                      <a:pt x="275" y="2144"/>
                    </a:lnTo>
                    <a:lnTo>
                      <a:pt x="275" y="1998"/>
                    </a:lnTo>
                    <a:lnTo>
                      <a:pt x="275" y="2022"/>
                    </a:lnTo>
                    <a:lnTo>
                      <a:pt x="276" y="2022"/>
                    </a:lnTo>
                    <a:lnTo>
                      <a:pt x="276" y="2127"/>
                    </a:lnTo>
                    <a:lnTo>
                      <a:pt x="276" y="2065"/>
                    </a:lnTo>
                    <a:lnTo>
                      <a:pt x="277" y="2065"/>
                    </a:lnTo>
                    <a:lnTo>
                      <a:pt x="277" y="2122"/>
                    </a:lnTo>
                    <a:lnTo>
                      <a:pt x="278" y="2122"/>
                    </a:lnTo>
                    <a:lnTo>
                      <a:pt x="278" y="1949"/>
                    </a:lnTo>
                    <a:lnTo>
                      <a:pt x="278" y="2132"/>
                    </a:lnTo>
                    <a:lnTo>
                      <a:pt x="278" y="1983"/>
                    </a:lnTo>
                    <a:lnTo>
                      <a:pt x="279" y="1983"/>
                    </a:lnTo>
                    <a:lnTo>
                      <a:pt x="279" y="2159"/>
                    </a:lnTo>
                    <a:lnTo>
                      <a:pt x="279" y="2034"/>
                    </a:lnTo>
                    <a:lnTo>
                      <a:pt x="280" y="2034"/>
                    </a:lnTo>
                    <a:lnTo>
                      <a:pt x="280" y="2157"/>
                    </a:lnTo>
                    <a:lnTo>
                      <a:pt x="280" y="2142"/>
                    </a:lnTo>
                    <a:lnTo>
                      <a:pt x="281" y="2142"/>
                    </a:lnTo>
                    <a:lnTo>
                      <a:pt x="281" y="1986"/>
                    </a:lnTo>
                    <a:lnTo>
                      <a:pt x="281" y="2059"/>
                    </a:lnTo>
                    <a:lnTo>
                      <a:pt x="282" y="2059"/>
                    </a:lnTo>
                    <a:lnTo>
                      <a:pt x="282" y="2149"/>
                    </a:lnTo>
                    <a:lnTo>
                      <a:pt x="282" y="2136"/>
                    </a:lnTo>
                    <a:lnTo>
                      <a:pt x="283" y="2136"/>
                    </a:lnTo>
                    <a:lnTo>
                      <a:pt x="283" y="1953"/>
                    </a:lnTo>
                    <a:lnTo>
                      <a:pt x="283" y="2000"/>
                    </a:lnTo>
                    <a:lnTo>
                      <a:pt x="284" y="2000"/>
                    </a:lnTo>
                    <a:lnTo>
                      <a:pt x="284" y="2134"/>
                    </a:lnTo>
                    <a:lnTo>
                      <a:pt x="284" y="2091"/>
                    </a:lnTo>
                    <a:lnTo>
                      <a:pt x="285" y="2091"/>
                    </a:lnTo>
                    <a:lnTo>
                      <a:pt x="285" y="1956"/>
                    </a:lnTo>
                    <a:lnTo>
                      <a:pt x="285" y="2091"/>
                    </a:lnTo>
                    <a:lnTo>
                      <a:pt x="286" y="2091"/>
                    </a:lnTo>
                    <a:lnTo>
                      <a:pt x="286" y="1561"/>
                    </a:lnTo>
                    <a:lnTo>
                      <a:pt x="286" y="2142"/>
                    </a:lnTo>
                    <a:lnTo>
                      <a:pt x="286" y="1994"/>
                    </a:lnTo>
                    <a:lnTo>
                      <a:pt x="287" y="1994"/>
                    </a:lnTo>
                    <a:lnTo>
                      <a:pt x="287" y="2117"/>
                    </a:lnTo>
                    <a:lnTo>
                      <a:pt x="287" y="2079"/>
                    </a:lnTo>
                    <a:lnTo>
                      <a:pt x="288" y="2079"/>
                    </a:lnTo>
                    <a:lnTo>
                      <a:pt x="288" y="1940"/>
                    </a:lnTo>
                    <a:lnTo>
                      <a:pt x="288" y="1971"/>
                    </a:lnTo>
                    <a:lnTo>
                      <a:pt x="289" y="1971"/>
                    </a:lnTo>
                    <a:lnTo>
                      <a:pt x="289" y="2160"/>
                    </a:lnTo>
                    <a:lnTo>
                      <a:pt x="289" y="2087"/>
                    </a:lnTo>
                    <a:lnTo>
                      <a:pt x="290" y="2087"/>
                    </a:lnTo>
                    <a:lnTo>
                      <a:pt x="290" y="2172"/>
                    </a:lnTo>
                    <a:lnTo>
                      <a:pt x="291" y="2172"/>
                    </a:lnTo>
                    <a:lnTo>
                      <a:pt x="291" y="1984"/>
                    </a:lnTo>
                    <a:lnTo>
                      <a:pt x="291" y="2187"/>
                    </a:lnTo>
                    <a:lnTo>
                      <a:pt x="291" y="2007"/>
                    </a:lnTo>
                    <a:lnTo>
                      <a:pt x="292" y="2007"/>
                    </a:lnTo>
                    <a:lnTo>
                      <a:pt x="292" y="2152"/>
                    </a:lnTo>
                    <a:lnTo>
                      <a:pt x="292" y="2090"/>
                    </a:lnTo>
                    <a:lnTo>
                      <a:pt x="293" y="2090"/>
                    </a:lnTo>
                    <a:lnTo>
                      <a:pt x="293" y="1981"/>
                    </a:lnTo>
                    <a:lnTo>
                      <a:pt x="293" y="2044"/>
                    </a:lnTo>
                    <a:lnTo>
                      <a:pt x="294" y="2044"/>
                    </a:lnTo>
                    <a:lnTo>
                      <a:pt x="294" y="2149"/>
                    </a:lnTo>
                    <a:lnTo>
                      <a:pt x="294" y="2054"/>
                    </a:lnTo>
                    <a:lnTo>
                      <a:pt x="295" y="2054"/>
                    </a:lnTo>
                    <a:lnTo>
                      <a:pt x="295" y="2140"/>
                    </a:lnTo>
                    <a:lnTo>
                      <a:pt x="295" y="2127"/>
                    </a:lnTo>
                    <a:lnTo>
                      <a:pt x="296" y="2127"/>
                    </a:lnTo>
                    <a:lnTo>
                      <a:pt x="296" y="2028"/>
                    </a:lnTo>
                    <a:lnTo>
                      <a:pt x="296" y="2127"/>
                    </a:lnTo>
                    <a:lnTo>
                      <a:pt x="297" y="2127"/>
                    </a:lnTo>
                    <a:lnTo>
                      <a:pt x="297" y="1977"/>
                    </a:lnTo>
                    <a:lnTo>
                      <a:pt x="297" y="2130"/>
                    </a:lnTo>
                    <a:lnTo>
                      <a:pt x="298" y="2130"/>
                    </a:lnTo>
                    <a:lnTo>
                      <a:pt x="298" y="1954"/>
                    </a:lnTo>
                    <a:lnTo>
                      <a:pt x="298" y="2179"/>
                    </a:lnTo>
                    <a:lnTo>
                      <a:pt x="298" y="2028"/>
                    </a:lnTo>
                    <a:lnTo>
                      <a:pt x="299" y="2028"/>
                    </a:lnTo>
                    <a:lnTo>
                      <a:pt x="299" y="2161"/>
                    </a:lnTo>
                    <a:lnTo>
                      <a:pt x="299" y="2134"/>
                    </a:lnTo>
                    <a:lnTo>
                      <a:pt x="300" y="2134"/>
                    </a:lnTo>
                    <a:lnTo>
                      <a:pt x="300" y="2003"/>
                    </a:lnTo>
                    <a:lnTo>
                      <a:pt x="300" y="2029"/>
                    </a:lnTo>
                    <a:lnTo>
                      <a:pt x="301" y="2029"/>
                    </a:lnTo>
                    <a:lnTo>
                      <a:pt x="301" y="2160"/>
                    </a:lnTo>
                    <a:lnTo>
                      <a:pt x="301" y="2146"/>
                    </a:lnTo>
                    <a:lnTo>
                      <a:pt x="302" y="2146"/>
                    </a:lnTo>
                    <a:lnTo>
                      <a:pt x="302" y="1949"/>
                    </a:lnTo>
                    <a:lnTo>
                      <a:pt x="302" y="2021"/>
                    </a:lnTo>
                    <a:lnTo>
                      <a:pt x="303" y="2021"/>
                    </a:lnTo>
                    <a:lnTo>
                      <a:pt x="303" y="2143"/>
                    </a:lnTo>
                    <a:lnTo>
                      <a:pt x="303" y="2115"/>
                    </a:lnTo>
                    <a:lnTo>
                      <a:pt x="304" y="2115"/>
                    </a:lnTo>
                    <a:lnTo>
                      <a:pt x="304" y="1831"/>
                    </a:lnTo>
                    <a:lnTo>
                      <a:pt x="304" y="1916"/>
                    </a:lnTo>
                    <a:lnTo>
                      <a:pt x="305" y="1916"/>
                    </a:lnTo>
                    <a:lnTo>
                      <a:pt x="305" y="2171"/>
                    </a:lnTo>
                    <a:lnTo>
                      <a:pt x="305" y="2066"/>
                    </a:lnTo>
                    <a:lnTo>
                      <a:pt x="306" y="2066"/>
                    </a:lnTo>
                    <a:lnTo>
                      <a:pt x="306" y="2181"/>
                    </a:lnTo>
                    <a:lnTo>
                      <a:pt x="306" y="2099"/>
                    </a:lnTo>
                    <a:lnTo>
                      <a:pt x="307" y="2099"/>
                    </a:lnTo>
                    <a:lnTo>
                      <a:pt x="307" y="1926"/>
                    </a:lnTo>
                    <a:lnTo>
                      <a:pt x="307" y="1955"/>
                    </a:lnTo>
                    <a:lnTo>
                      <a:pt x="308" y="1955"/>
                    </a:lnTo>
                    <a:lnTo>
                      <a:pt x="308" y="2136"/>
                    </a:lnTo>
                    <a:lnTo>
                      <a:pt x="308" y="2003"/>
                    </a:lnTo>
                    <a:lnTo>
                      <a:pt x="309" y="2003"/>
                    </a:lnTo>
                    <a:lnTo>
                      <a:pt x="309" y="2116"/>
                    </a:lnTo>
                    <a:lnTo>
                      <a:pt x="309" y="2060"/>
                    </a:lnTo>
                    <a:lnTo>
                      <a:pt x="310" y="2060"/>
                    </a:lnTo>
                    <a:lnTo>
                      <a:pt x="310" y="2125"/>
                    </a:lnTo>
                    <a:lnTo>
                      <a:pt x="311" y="2125"/>
                    </a:lnTo>
                    <a:lnTo>
                      <a:pt x="311" y="1976"/>
                    </a:lnTo>
                    <a:lnTo>
                      <a:pt x="311" y="2146"/>
                    </a:lnTo>
                    <a:lnTo>
                      <a:pt x="311" y="2044"/>
                    </a:lnTo>
                    <a:lnTo>
                      <a:pt x="312" y="2044"/>
                    </a:lnTo>
                    <a:lnTo>
                      <a:pt x="312" y="2170"/>
                    </a:lnTo>
                    <a:lnTo>
                      <a:pt x="312" y="2050"/>
                    </a:lnTo>
                    <a:lnTo>
                      <a:pt x="313" y="2050"/>
                    </a:lnTo>
                    <a:lnTo>
                      <a:pt x="313" y="2165"/>
                    </a:lnTo>
                    <a:lnTo>
                      <a:pt x="313" y="2161"/>
                    </a:lnTo>
                    <a:lnTo>
                      <a:pt x="314" y="2161"/>
                    </a:lnTo>
                    <a:lnTo>
                      <a:pt x="314" y="2001"/>
                    </a:lnTo>
                    <a:lnTo>
                      <a:pt x="314" y="2142"/>
                    </a:lnTo>
                    <a:lnTo>
                      <a:pt x="315" y="2142"/>
                    </a:lnTo>
                    <a:lnTo>
                      <a:pt x="315" y="1934"/>
                    </a:lnTo>
                    <a:lnTo>
                      <a:pt x="315" y="2038"/>
                    </a:lnTo>
                    <a:lnTo>
                      <a:pt x="316" y="2038"/>
                    </a:lnTo>
                    <a:lnTo>
                      <a:pt x="316" y="2128"/>
                    </a:lnTo>
                    <a:lnTo>
                      <a:pt x="316" y="2074"/>
                    </a:lnTo>
                    <a:lnTo>
                      <a:pt x="317" y="2074"/>
                    </a:lnTo>
                    <a:lnTo>
                      <a:pt x="317" y="2125"/>
                    </a:lnTo>
                    <a:lnTo>
                      <a:pt x="318" y="2125"/>
                    </a:lnTo>
                    <a:lnTo>
                      <a:pt x="318" y="2006"/>
                    </a:lnTo>
                    <a:lnTo>
                      <a:pt x="318" y="2144"/>
                    </a:lnTo>
                    <a:lnTo>
                      <a:pt x="318" y="2052"/>
                    </a:lnTo>
                    <a:lnTo>
                      <a:pt x="319" y="2052"/>
                    </a:lnTo>
                    <a:lnTo>
                      <a:pt x="319" y="2138"/>
                    </a:lnTo>
                    <a:lnTo>
                      <a:pt x="320" y="2138"/>
                    </a:lnTo>
                    <a:lnTo>
                      <a:pt x="320" y="2047"/>
                    </a:lnTo>
                    <a:lnTo>
                      <a:pt x="320" y="2144"/>
                    </a:lnTo>
                    <a:lnTo>
                      <a:pt x="320" y="2127"/>
                    </a:lnTo>
                    <a:lnTo>
                      <a:pt x="321" y="2127"/>
                    </a:lnTo>
                    <a:lnTo>
                      <a:pt x="321" y="1951"/>
                    </a:lnTo>
                    <a:lnTo>
                      <a:pt x="321" y="2012"/>
                    </a:lnTo>
                    <a:lnTo>
                      <a:pt x="322" y="2012"/>
                    </a:lnTo>
                    <a:lnTo>
                      <a:pt x="322" y="2132"/>
                    </a:lnTo>
                    <a:lnTo>
                      <a:pt x="322" y="2072"/>
                    </a:lnTo>
                    <a:lnTo>
                      <a:pt x="323" y="2072"/>
                    </a:lnTo>
                    <a:lnTo>
                      <a:pt x="323" y="2156"/>
                    </a:lnTo>
                    <a:lnTo>
                      <a:pt x="323" y="2123"/>
                    </a:lnTo>
                    <a:lnTo>
                      <a:pt x="324" y="2123"/>
                    </a:lnTo>
                    <a:lnTo>
                      <a:pt x="324" y="2012"/>
                    </a:lnTo>
                    <a:lnTo>
                      <a:pt x="324" y="2063"/>
                    </a:lnTo>
                    <a:lnTo>
                      <a:pt x="325" y="2063"/>
                    </a:lnTo>
                    <a:lnTo>
                      <a:pt x="325" y="2120"/>
                    </a:lnTo>
                    <a:lnTo>
                      <a:pt x="326" y="2120"/>
                    </a:lnTo>
                    <a:lnTo>
                      <a:pt x="326" y="1927"/>
                    </a:lnTo>
                    <a:lnTo>
                      <a:pt x="326" y="2147"/>
                    </a:lnTo>
                    <a:lnTo>
                      <a:pt x="326" y="1993"/>
                    </a:lnTo>
                    <a:lnTo>
                      <a:pt x="327" y="1993"/>
                    </a:lnTo>
                    <a:lnTo>
                      <a:pt x="327" y="2149"/>
                    </a:lnTo>
                    <a:lnTo>
                      <a:pt x="327" y="2138"/>
                    </a:lnTo>
                    <a:lnTo>
                      <a:pt x="328" y="2138"/>
                    </a:lnTo>
                    <a:lnTo>
                      <a:pt x="328" y="1970"/>
                    </a:lnTo>
                    <a:lnTo>
                      <a:pt x="328" y="1990"/>
                    </a:lnTo>
                    <a:lnTo>
                      <a:pt x="329" y="1990"/>
                    </a:lnTo>
                    <a:lnTo>
                      <a:pt x="329" y="2129"/>
                    </a:lnTo>
                    <a:lnTo>
                      <a:pt x="329" y="2027"/>
                    </a:lnTo>
                    <a:lnTo>
                      <a:pt x="330" y="2027"/>
                    </a:lnTo>
                    <a:lnTo>
                      <a:pt x="330" y="2111"/>
                    </a:lnTo>
                    <a:lnTo>
                      <a:pt x="330" y="2055"/>
                    </a:lnTo>
                    <a:lnTo>
                      <a:pt x="331" y="2055"/>
                    </a:lnTo>
                    <a:lnTo>
                      <a:pt x="331" y="2151"/>
                    </a:lnTo>
                    <a:lnTo>
                      <a:pt x="331" y="2127"/>
                    </a:lnTo>
                    <a:lnTo>
                      <a:pt x="332" y="2127"/>
                    </a:lnTo>
                    <a:lnTo>
                      <a:pt x="332" y="2025"/>
                    </a:lnTo>
                    <a:lnTo>
                      <a:pt x="332" y="2127"/>
                    </a:lnTo>
                    <a:lnTo>
                      <a:pt x="333" y="2127"/>
                    </a:lnTo>
                    <a:lnTo>
                      <a:pt x="333" y="1811"/>
                    </a:lnTo>
                    <a:lnTo>
                      <a:pt x="333" y="2156"/>
                    </a:lnTo>
                    <a:lnTo>
                      <a:pt x="333" y="2011"/>
                    </a:lnTo>
                    <a:lnTo>
                      <a:pt x="334" y="2011"/>
                    </a:lnTo>
                    <a:lnTo>
                      <a:pt x="334" y="2136"/>
                    </a:lnTo>
                    <a:lnTo>
                      <a:pt x="335" y="2136"/>
                    </a:lnTo>
                    <a:lnTo>
                      <a:pt x="335" y="2002"/>
                    </a:lnTo>
                    <a:lnTo>
                      <a:pt x="335" y="2160"/>
                    </a:lnTo>
                    <a:lnTo>
                      <a:pt x="335" y="2133"/>
                    </a:lnTo>
                    <a:lnTo>
                      <a:pt x="336" y="2133"/>
                    </a:lnTo>
                    <a:lnTo>
                      <a:pt x="336" y="1995"/>
                    </a:lnTo>
                    <a:lnTo>
                      <a:pt x="336" y="2133"/>
                    </a:lnTo>
                    <a:lnTo>
                      <a:pt x="337" y="2133"/>
                    </a:lnTo>
                    <a:lnTo>
                      <a:pt x="337" y="1969"/>
                    </a:lnTo>
                    <a:lnTo>
                      <a:pt x="337" y="2137"/>
                    </a:lnTo>
                    <a:lnTo>
                      <a:pt x="337" y="2066"/>
                    </a:lnTo>
                    <a:lnTo>
                      <a:pt x="338" y="2066"/>
                    </a:lnTo>
                    <a:lnTo>
                      <a:pt x="338" y="2152"/>
                    </a:lnTo>
                    <a:lnTo>
                      <a:pt x="338" y="2119"/>
                    </a:lnTo>
                    <a:lnTo>
                      <a:pt x="339" y="2119"/>
                    </a:lnTo>
                    <a:lnTo>
                      <a:pt x="339" y="2050"/>
                    </a:lnTo>
                    <a:lnTo>
                      <a:pt x="339" y="2067"/>
                    </a:lnTo>
                    <a:lnTo>
                      <a:pt x="340" y="2067"/>
                    </a:lnTo>
                    <a:lnTo>
                      <a:pt x="340" y="2149"/>
                    </a:lnTo>
                    <a:lnTo>
                      <a:pt x="340" y="2109"/>
                    </a:lnTo>
                    <a:lnTo>
                      <a:pt x="341" y="2109"/>
                    </a:lnTo>
                    <a:lnTo>
                      <a:pt x="341" y="1990"/>
                    </a:lnTo>
                    <a:lnTo>
                      <a:pt x="341" y="2109"/>
                    </a:lnTo>
                    <a:lnTo>
                      <a:pt x="342" y="2109"/>
                    </a:lnTo>
                    <a:lnTo>
                      <a:pt x="342" y="1986"/>
                    </a:lnTo>
                    <a:lnTo>
                      <a:pt x="342" y="2131"/>
                    </a:lnTo>
                    <a:lnTo>
                      <a:pt x="342" y="2017"/>
                    </a:lnTo>
                    <a:lnTo>
                      <a:pt x="343" y="2017"/>
                    </a:lnTo>
                    <a:lnTo>
                      <a:pt x="343" y="2140"/>
                    </a:lnTo>
                    <a:lnTo>
                      <a:pt x="343" y="2050"/>
                    </a:lnTo>
                    <a:lnTo>
                      <a:pt x="344" y="2050"/>
                    </a:lnTo>
                    <a:lnTo>
                      <a:pt x="344" y="2148"/>
                    </a:lnTo>
                    <a:lnTo>
                      <a:pt x="344" y="2065"/>
                    </a:lnTo>
                    <a:lnTo>
                      <a:pt x="345" y="2065"/>
                    </a:lnTo>
                    <a:lnTo>
                      <a:pt x="345" y="2157"/>
                    </a:lnTo>
                    <a:lnTo>
                      <a:pt x="345" y="2139"/>
                    </a:lnTo>
                    <a:lnTo>
                      <a:pt x="346" y="2139"/>
                    </a:lnTo>
                    <a:lnTo>
                      <a:pt x="346" y="1912"/>
                    </a:lnTo>
                    <a:lnTo>
                      <a:pt x="346" y="1925"/>
                    </a:lnTo>
                    <a:lnTo>
                      <a:pt x="347" y="1925"/>
                    </a:lnTo>
                    <a:lnTo>
                      <a:pt x="347" y="2130"/>
                    </a:lnTo>
                    <a:lnTo>
                      <a:pt x="347" y="2002"/>
                    </a:lnTo>
                    <a:lnTo>
                      <a:pt x="348" y="2002"/>
                    </a:lnTo>
                    <a:lnTo>
                      <a:pt x="348" y="2141"/>
                    </a:lnTo>
                    <a:lnTo>
                      <a:pt x="348" y="2030"/>
                    </a:lnTo>
                    <a:lnTo>
                      <a:pt x="349" y="2030"/>
                    </a:lnTo>
                    <a:lnTo>
                      <a:pt x="349" y="2122"/>
                    </a:lnTo>
                    <a:lnTo>
                      <a:pt x="349" y="2032"/>
                    </a:lnTo>
                    <a:lnTo>
                      <a:pt x="350" y="2032"/>
                    </a:lnTo>
                    <a:lnTo>
                      <a:pt x="350" y="2138"/>
                    </a:lnTo>
                    <a:lnTo>
                      <a:pt x="350" y="2036"/>
                    </a:lnTo>
                    <a:lnTo>
                      <a:pt x="351" y="2036"/>
                    </a:lnTo>
                    <a:lnTo>
                      <a:pt x="351" y="2137"/>
                    </a:lnTo>
                    <a:lnTo>
                      <a:pt x="352" y="2137"/>
                    </a:lnTo>
                    <a:lnTo>
                      <a:pt x="352" y="2009"/>
                    </a:lnTo>
                    <a:lnTo>
                      <a:pt x="352" y="2089"/>
                    </a:lnTo>
                    <a:lnTo>
                      <a:pt x="353" y="2089"/>
                    </a:lnTo>
                    <a:lnTo>
                      <a:pt x="353" y="1983"/>
                    </a:lnTo>
                    <a:lnTo>
                      <a:pt x="353" y="2089"/>
                    </a:lnTo>
                    <a:lnTo>
                      <a:pt x="354" y="2089"/>
                    </a:lnTo>
                    <a:lnTo>
                      <a:pt x="354" y="1968"/>
                    </a:lnTo>
                    <a:lnTo>
                      <a:pt x="354" y="2114"/>
                    </a:lnTo>
                    <a:lnTo>
                      <a:pt x="354" y="2066"/>
                    </a:lnTo>
                    <a:lnTo>
                      <a:pt x="355" y="2066"/>
                    </a:lnTo>
                    <a:lnTo>
                      <a:pt x="355" y="2146"/>
                    </a:lnTo>
                    <a:lnTo>
                      <a:pt x="356" y="2146"/>
                    </a:lnTo>
                    <a:lnTo>
                      <a:pt x="356" y="2006"/>
                    </a:lnTo>
                    <a:lnTo>
                      <a:pt x="356" y="2155"/>
                    </a:lnTo>
                    <a:lnTo>
                      <a:pt x="356" y="2124"/>
                    </a:lnTo>
                    <a:lnTo>
                      <a:pt x="357" y="2124"/>
                    </a:lnTo>
                    <a:lnTo>
                      <a:pt x="357" y="1933"/>
                    </a:lnTo>
                    <a:lnTo>
                      <a:pt x="357" y="2058"/>
                    </a:lnTo>
                    <a:lnTo>
                      <a:pt x="358" y="2058"/>
                    </a:lnTo>
                    <a:lnTo>
                      <a:pt x="358" y="2128"/>
                    </a:lnTo>
                    <a:lnTo>
                      <a:pt x="358" y="2096"/>
                    </a:lnTo>
                    <a:lnTo>
                      <a:pt x="359" y="2096"/>
                    </a:lnTo>
                    <a:lnTo>
                      <a:pt x="359" y="2008"/>
                    </a:lnTo>
                    <a:lnTo>
                      <a:pt x="359" y="2096"/>
                    </a:lnTo>
                    <a:lnTo>
                      <a:pt x="360" y="2096"/>
                    </a:lnTo>
                    <a:lnTo>
                      <a:pt x="360" y="1992"/>
                    </a:lnTo>
                    <a:lnTo>
                      <a:pt x="360" y="2144"/>
                    </a:lnTo>
                    <a:lnTo>
                      <a:pt x="360" y="2130"/>
                    </a:lnTo>
                    <a:lnTo>
                      <a:pt x="361" y="2130"/>
                    </a:lnTo>
                    <a:lnTo>
                      <a:pt x="361" y="1878"/>
                    </a:lnTo>
                    <a:lnTo>
                      <a:pt x="361" y="1900"/>
                    </a:lnTo>
                    <a:lnTo>
                      <a:pt x="362" y="1900"/>
                    </a:lnTo>
                    <a:lnTo>
                      <a:pt x="362" y="2133"/>
                    </a:lnTo>
                    <a:lnTo>
                      <a:pt x="362" y="1981"/>
                    </a:lnTo>
                    <a:lnTo>
                      <a:pt x="363" y="1981"/>
                    </a:lnTo>
                    <a:lnTo>
                      <a:pt x="363" y="2153"/>
                    </a:lnTo>
                    <a:lnTo>
                      <a:pt x="363" y="2124"/>
                    </a:lnTo>
                    <a:lnTo>
                      <a:pt x="364" y="2124"/>
                    </a:lnTo>
                    <a:lnTo>
                      <a:pt x="364" y="1724"/>
                    </a:lnTo>
                    <a:lnTo>
                      <a:pt x="364" y="2031"/>
                    </a:lnTo>
                    <a:lnTo>
                      <a:pt x="365" y="2031"/>
                    </a:lnTo>
                    <a:lnTo>
                      <a:pt x="365" y="2141"/>
                    </a:lnTo>
                    <a:lnTo>
                      <a:pt x="365" y="2048"/>
                    </a:lnTo>
                    <a:lnTo>
                      <a:pt x="366" y="2048"/>
                    </a:lnTo>
                    <a:lnTo>
                      <a:pt x="366" y="2170"/>
                    </a:lnTo>
                    <a:lnTo>
                      <a:pt x="366" y="2149"/>
                    </a:lnTo>
                    <a:lnTo>
                      <a:pt x="367" y="2149"/>
                    </a:lnTo>
                    <a:lnTo>
                      <a:pt x="367" y="1981"/>
                    </a:lnTo>
                    <a:lnTo>
                      <a:pt x="367" y="2051"/>
                    </a:lnTo>
                    <a:lnTo>
                      <a:pt x="368" y="2051"/>
                    </a:lnTo>
                    <a:lnTo>
                      <a:pt x="368" y="2118"/>
                    </a:lnTo>
                    <a:lnTo>
                      <a:pt x="369" y="2118"/>
                    </a:lnTo>
                    <a:lnTo>
                      <a:pt x="369" y="2049"/>
                    </a:lnTo>
                    <a:lnTo>
                      <a:pt x="369" y="2159"/>
                    </a:lnTo>
                    <a:lnTo>
                      <a:pt x="369" y="2113"/>
                    </a:lnTo>
                    <a:lnTo>
                      <a:pt x="370" y="2113"/>
                    </a:lnTo>
                    <a:lnTo>
                      <a:pt x="370" y="1979"/>
                    </a:lnTo>
                    <a:lnTo>
                      <a:pt x="370" y="2071"/>
                    </a:lnTo>
                    <a:lnTo>
                      <a:pt x="371" y="2071"/>
                    </a:lnTo>
                    <a:lnTo>
                      <a:pt x="371" y="2141"/>
                    </a:lnTo>
                    <a:lnTo>
                      <a:pt x="371" y="2137"/>
                    </a:lnTo>
                    <a:lnTo>
                      <a:pt x="372" y="2137"/>
                    </a:lnTo>
                    <a:lnTo>
                      <a:pt x="372" y="1984"/>
                    </a:lnTo>
                    <a:lnTo>
                      <a:pt x="372" y="2042"/>
                    </a:lnTo>
                    <a:lnTo>
                      <a:pt x="373" y="2042"/>
                    </a:lnTo>
                    <a:lnTo>
                      <a:pt x="373" y="2154"/>
                    </a:lnTo>
                    <a:lnTo>
                      <a:pt x="373" y="2115"/>
                    </a:lnTo>
                    <a:lnTo>
                      <a:pt x="374" y="2115"/>
                    </a:lnTo>
                    <a:lnTo>
                      <a:pt x="374" y="1980"/>
                    </a:lnTo>
                    <a:lnTo>
                      <a:pt x="374" y="2004"/>
                    </a:lnTo>
                    <a:lnTo>
                      <a:pt x="375" y="2004"/>
                    </a:lnTo>
                    <a:lnTo>
                      <a:pt x="375" y="2099"/>
                    </a:lnTo>
                    <a:lnTo>
                      <a:pt x="375" y="2037"/>
                    </a:lnTo>
                    <a:lnTo>
                      <a:pt x="376" y="2037"/>
                    </a:lnTo>
                    <a:lnTo>
                      <a:pt x="376" y="2152"/>
                    </a:lnTo>
                    <a:lnTo>
                      <a:pt x="376" y="2045"/>
                    </a:lnTo>
                    <a:lnTo>
                      <a:pt x="377" y="2045"/>
                    </a:lnTo>
                    <a:lnTo>
                      <a:pt x="377" y="2137"/>
                    </a:lnTo>
                    <a:lnTo>
                      <a:pt x="377" y="2076"/>
                    </a:lnTo>
                    <a:lnTo>
                      <a:pt x="378" y="2076"/>
                    </a:lnTo>
                    <a:lnTo>
                      <a:pt x="378" y="2141"/>
                    </a:lnTo>
                    <a:lnTo>
                      <a:pt x="379" y="2141"/>
                    </a:lnTo>
                    <a:lnTo>
                      <a:pt x="379" y="2059"/>
                    </a:lnTo>
                    <a:lnTo>
                      <a:pt x="379" y="2162"/>
                    </a:lnTo>
                    <a:lnTo>
                      <a:pt x="380" y="2162"/>
                    </a:lnTo>
                    <a:lnTo>
                      <a:pt x="380" y="2029"/>
                    </a:lnTo>
                    <a:lnTo>
                      <a:pt x="380" y="2169"/>
                    </a:lnTo>
                    <a:lnTo>
                      <a:pt x="380" y="2084"/>
                    </a:lnTo>
                    <a:lnTo>
                      <a:pt x="381" y="2084"/>
                    </a:lnTo>
                    <a:lnTo>
                      <a:pt x="381" y="1988"/>
                    </a:lnTo>
                    <a:lnTo>
                      <a:pt x="381" y="2039"/>
                    </a:lnTo>
                    <a:lnTo>
                      <a:pt x="382" y="2039"/>
                    </a:lnTo>
                    <a:lnTo>
                      <a:pt x="382" y="2132"/>
                    </a:lnTo>
                    <a:lnTo>
                      <a:pt x="382" y="2042"/>
                    </a:lnTo>
                    <a:lnTo>
                      <a:pt x="383" y="2042"/>
                    </a:lnTo>
                    <a:lnTo>
                      <a:pt x="383" y="2135"/>
                    </a:lnTo>
                    <a:lnTo>
                      <a:pt x="384" y="2135"/>
                    </a:lnTo>
                    <a:lnTo>
                      <a:pt x="384" y="1966"/>
                    </a:lnTo>
                    <a:lnTo>
                      <a:pt x="384" y="2157"/>
                    </a:lnTo>
                    <a:lnTo>
                      <a:pt x="384" y="1968"/>
                    </a:lnTo>
                    <a:lnTo>
                      <a:pt x="385" y="1968"/>
                    </a:lnTo>
                    <a:lnTo>
                      <a:pt x="385" y="2174"/>
                    </a:lnTo>
                    <a:lnTo>
                      <a:pt x="385" y="1969"/>
                    </a:lnTo>
                    <a:lnTo>
                      <a:pt x="386" y="1969"/>
                    </a:lnTo>
                    <a:lnTo>
                      <a:pt x="386" y="2120"/>
                    </a:lnTo>
                    <a:lnTo>
                      <a:pt x="386" y="2010"/>
                    </a:lnTo>
                    <a:lnTo>
                      <a:pt x="387" y="2010"/>
                    </a:lnTo>
                    <a:lnTo>
                      <a:pt x="387" y="2129"/>
                    </a:lnTo>
                    <a:lnTo>
                      <a:pt x="387" y="2026"/>
                    </a:lnTo>
                    <a:lnTo>
                      <a:pt x="388" y="2026"/>
                    </a:lnTo>
                    <a:lnTo>
                      <a:pt x="388" y="2161"/>
                    </a:lnTo>
                    <a:lnTo>
                      <a:pt x="388" y="2055"/>
                    </a:lnTo>
                    <a:lnTo>
                      <a:pt x="389" y="2055"/>
                    </a:lnTo>
                    <a:lnTo>
                      <a:pt x="389" y="2097"/>
                    </a:lnTo>
                    <a:lnTo>
                      <a:pt x="390" y="2097"/>
                    </a:lnTo>
                    <a:lnTo>
                      <a:pt x="390" y="1932"/>
                    </a:lnTo>
                    <a:lnTo>
                      <a:pt x="390" y="2123"/>
                    </a:lnTo>
                    <a:lnTo>
                      <a:pt x="390" y="2027"/>
                    </a:lnTo>
                    <a:lnTo>
                      <a:pt x="391" y="2027"/>
                    </a:lnTo>
                    <a:lnTo>
                      <a:pt x="391" y="2128"/>
                    </a:lnTo>
                    <a:lnTo>
                      <a:pt x="392" y="2128"/>
                    </a:lnTo>
                    <a:lnTo>
                      <a:pt x="392" y="2009"/>
                    </a:lnTo>
                    <a:lnTo>
                      <a:pt x="392" y="2158"/>
                    </a:lnTo>
                    <a:lnTo>
                      <a:pt x="392" y="2052"/>
                    </a:lnTo>
                    <a:lnTo>
                      <a:pt x="393" y="2052"/>
                    </a:lnTo>
                    <a:lnTo>
                      <a:pt x="393" y="2156"/>
                    </a:lnTo>
                    <a:lnTo>
                      <a:pt x="393" y="2109"/>
                    </a:lnTo>
                    <a:lnTo>
                      <a:pt x="394" y="2109"/>
                    </a:lnTo>
                    <a:lnTo>
                      <a:pt x="394" y="2029"/>
                    </a:lnTo>
                    <a:lnTo>
                      <a:pt x="394" y="2109"/>
                    </a:lnTo>
                    <a:lnTo>
                      <a:pt x="395" y="2109"/>
                    </a:lnTo>
                    <a:lnTo>
                      <a:pt x="395" y="2010"/>
                    </a:lnTo>
                    <a:lnTo>
                      <a:pt x="395" y="2132"/>
                    </a:lnTo>
                    <a:lnTo>
                      <a:pt x="395" y="2097"/>
                    </a:lnTo>
                    <a:lnTo>
                      <a:pt x="396" y="2097"/>
                    </a:lnTo>
                    <a:lnTo>
                      <a:pt x="396" y="1947"/>
                    </a:lnTo>
                    <a:lnTo>
                      <a:pt x="396" y="2003"/>
                    </a:lnTo>
                    <a:lnTo>
                      <a:pt x="397" y="2003"/>
                    </a:lnTo>
                    <a:lnTo>
                      <a:pt x="397" y="2154"/>
                    </a:lnTo>
                    <a:lnTo>
                      <a:pt x="397" y="2103"/>
                    </a:lnTo>
                    <a:lnTo>
                      <a:pt x="398" y="2103"/>
                    </a:lnTo>
                    <a:lnTo>
                      <a:pt x="398" y="1987"/>
                    </a:lnTo>
                    <a:lnTo>
                      <a:pt x="398" y="2074"/>
                    </a:lnTo>
                    <a:lnTo>
                      <a:pt x="399" y="2074"/>
                    </a:lnTo>
                    <a:lnTo>
                      <a:pt x="399" y="2108"/>
                    </a:lnTo>
                    <a:lnTo>
                      <a:pt x="400" y="2108"/>
                    </a:lnTo>
                    <a:lnTo>
                      <a:pt x="400" y="2025"/>
                    </a:lnTo>
                    <a:lnTo>
                      <a:pt x="400" y="2177"/>
                    </a:lnTo>
                    <a:lnTo>
                      <a:pt x="400" y="2094"/>
                    </a:lnTo>
                    <a:lnTo>
                      <a:pt x="401" y="2094"/>
                    </a:lnTo>
                    <a:lnTo>
                      <a:pt x="401" y="1938"/>
                    </a:lnTo>
                    <a:lnTo>
                      <a:pt x="401" y="2039"/>
                    </a:lnTo>
                    <a:lnTo>
                      <a:pt x="402" y="2039"/>
                    </a:lnTo>
                    <a:lnTo>
                      <a:pt x="402" y="2138"/>
                    </a:lnTo>
                    <a:lnTo>
                      <a:pt x="403" y="2138"/>
                    </a:lnTo>
                    <a:lnTo>
                      <a:pt x="403" y="2032"/>
                    </a:lnTo>
                    <a:lnTo>
                      <a:pt x="403" y="2144"/>
                    </a:lnTo>
                    <a:lnTo>
                      <a:pt x="404" y="2144"/>
                    </a:lnTo>
                    <a:lnTo>
                      <a:pt x="404" y="1966"/>
                    </a:lnTo>
                    <a:lnTo>
                      <a:pt x="404" y="2166"/>
                    </a:lnTo>
                    <a:lnTo>
                      <a:pt x="404" y="1966"/>
                    </a:lnTo>
                    <a:lnTo>
                      <a:pt x="405" y="1966"/>
                    </a:lnTo>
                    <a:lnTo>
                      <a:pt x="405" y="2114"/>
                    </a:lnTo>
                    <a:lnTo>
                      <a:pt x="405" y="2017"/>
                    </a:lnTo>
                    <a:lnTo>
                      <a:pt x="406" y="2017"/>
                    </a:lnTo>
                    <a:lnTo>
                      <a:pt x="406" y="0"/>
                    </a:lnTo>
                    <a:lnTo>
                      <a:pt x="406" y="1949"/>
                    </a:lnTo>
                    <a:lnTo>
                      <a:pt x="407" y="1949"/>
                    </a:lnTo>
                    <a:lnTo>
                      <a:pt x="407" y="2120"/>
                    </a:lnTo>
                    <a:lnTo>
                      <a:pt x="407" y="2032"/>
                    </a:lnTo>
                    <a:lnTo>
                      <a:pt x="408" y="2032"/>
                    </a:lnTo>
                    <a:lnTo>
                      <a:pt x="408" y="2100"/>
                    </a:lnTo>
                    <a:lnTo>
                      <a:pt x="408" y="2076"/>
                    </a:lnTo>
                    <a:lnTo>
                      <a:pt x="409" y="2076"/>
                    </a:lnTo>
                    <a:lnTo>
                      <a:pt x="409" y="1829"/>
                    </a:lnTo>
                    <a:lnTo>
                      <a:pt x="409" y="2003"/>
                    </a:lnTo>
                    <a:lnTo>
                      <a:pt x="410" y="2003"/>
                    </a:lnTo>
                    <a:lnTo>
                      <a:pt x="410" y="2125"/>
                    </a:lnTo>
                    <a:lnTo>
                      <a:pt x="411" y="2125"/>
                    </a:lnTo>
                    <a:lnTo>
                      <a:pt x="411" y="1993"/>
                    </a:lnTo>
                    <a:lnTo>
                      <a:pt x="411" y="2165"/>
                    </a:lnTo>
                    <a:lnTo>
                      <a:pt x="411" y="2089"/>
                    </a:lnTo>
                    <a:lnTo>
                      <a:pt x="412" y="2089"/>
                    </a:lnTo>
                    <a:lnTo>
                      <a:pt x="412" y="2157"/>
                    </a:lnTo>
                    <a:lnTo>
                      <a:pt x="413" y="2157"/>
                    </a:lnTo>
                    <a:lnTo>
                      <a:pt x="413" y="2079"/>
                    </a:lnTo>
                    <a:lnTo>
                      <a:pt x="413" y="2169"/>
                    </a:lnTo>
                    <a:lnTo>
                      <a:pt x="413" y="2137"/>
                    </a:lnTo>
                    <a:lnTo>
                      <a:pt x="414" y="2137"/>
                    </a:lnTo>
                    <a:lnTo>
                      <a:pt x="414" y="2049"/>
                    </a:lnTo>
                    <a:lnTo>
                      <a:pt x="414" y="2050"/>
                    </a:lnTo>
                    <a:lnTo>
                      <a:pt x="415" y="2050"/>
                    </a:lnTo>
                    <a:lnTo>
                      <a:pt x="415" y="2136"/>
                    </a:lnTo>
                    <a:lnTo>
                      <a:pt x="416" y="2136"/>
                    </a:lnTo>
                    <a:lnTo>
                      <a:pt x="416" y="2027"/>
                    </a:lnTo>
                    <a:lnTo>
                      <a:pt x="416" y="2139"/>
                    </a:lnTo>
                    <a:lnTo>
                      <a:pt x="416" y="2105"/>
                    </a:lnTo>
                    <a:lnTo>
                      <a:pt x="417" y="2105"/>
                    </a:lnTo>
                    <a:lnTo>
                      <a:pt x="417" y="2015"/>
                    </a:lnTo>
                    <a:lnTo>
                      <a:pt x="417" y="2053"/>
                    </a:lnTo>
                    <a:lnTo>
                      <a:pt x="418" y="2053"/>
                    </a:lnTo>
                    <a:lnTo>
                      <a:pt x="418" y="2153"/>
                    </a:lnTo>
                    <a:lnTo>
                      <a:pt x="418" y="2146"/>
                    </a:lnTo>
                    <a:lnTo>
                      <a:pt x="419" y="2146"/>
                    </a:lnTo>
                    <a:lnTo>
                      <a:pt x="419" y="2038"/>
                    </a:lnTo>
                    <a:lnTo>
                      <a:pt x="419" y="2090"/>
                    </a:lnTo>
                    <a:lnTo>
                      <a:pt x="420" y="2090"/>
                    </a:lnTo>
                    <a:lnTo>
                      <a:pt x="420" y="2159"/>
                    </a:lnTo>
                    <a:lnTo>
                      <a:pt x="420" y="2148"/>
                    </a:lnTo>
                    <a:lnTo>
                      <a:pt x="421" y="2148"/>
                    </a:lnTo>
                    <a:lnTo>
                      <a:pt x="421" y="2042"/>
                    </a:lnTo>
                    <a:lnTo>
                      <a:pt x="421" y="2148"/>
                    </a:lnTo>
                    <a:lnTo>
                      <a:pt x="422" y="2148"/>
                    </a:lnTo>
                    <a:lnTo>
                      <a:pt x="422" y="1895"/>
                    </a:lnTo>
                    <a:lnTo>
                      <a:pt x="422" y="2160"/>
                    </a:lnTo>
                    <a:lnTo>
                      <a:pt x="422" y="2029"/>
                    </a:lnTo>
                    <a:lnTo>
                      <a:pt x="423" y="2029"/>
                    </a:lnTo>
                    <a:lnTo>
                      <a:pt x="423" y="2136"/>
                    </a:lnTo>
                    <a:lnTo>
                      <a:pt x="423" y="2041"/>
                    </a:lnTo>
                    <a:lnTo>
                      <a:pt x="424" y="2041"/>
                    </a:lnTo>
                    <a:lnTo>
                      <a:pt x="424" y="2130"/>
                    </a:lnTo>
                    <a:lnTo>
                      <a:pt x="424" y="2070"/>
                    </a:lnTo>
                    <a:lnTo>
                      <a:pt x="425" y="2070"/>
                    </a:lnTo>
                    <a:lnTo>
                      <a:pt x="425" y="2136"/>
                    </a:lnTo>
                    <a:lnTo>
                      <a:pt x="425" y="2122"/>
                    </a:lnTo>
                    <a:lnTo>
                      <a:pt x="426" y="2122"/>
                    </a:lnTo>
                    <a:lnTo>
                      <a:pt x="426" y="2065"/>
                    </a:lnTo>
                    <a:lnTo>
                      <a:pt x="426" y="2122"/>
                    </a:lnTo>
                    <a:lnTo>
                      <a:pt x="427" y="2122"/>
                    </a:lnTo>
                    <a:lnTo>
                      <a:pt x="427" y="1933"/>
                    </a:lnTo>
                    <a:lnTo>
                      <a:pt x="427" y="2138"/>
                    </a:lnTo>
                    <a:lnTo>
                      <a:pt x="427" y="1995"/>
                    </a:lnTo>
                    <a:lnTo>
                      <a:pt x="428" y="1995"/>
                    </a:lnTo>
                    <a:lnTo>
                      <a:pt x="428" y="2124"/>
                    </a:lnTo>
                    <a:lnTo>
                      <a:pt x="428" y="2095"/>
                    </a:lnTo>
                    <a:lnTo>
                      <a:pt x="429" y="2095"/>
                    </a:lnTo>
                    <a:lnTo>
                      <a:pt x="429" y="2146"/>
                    </a:lnTo>
                    <a:lnTo>
                      <a:pt x="429" y="2131"/>
                    </a:lnTo>
                    <a:lnTo>
                      <a:pt x="430" y="2131"/>
                    </a:lnTo>
                    <a:lnTo>
                      <a:pt x="430" y="1997"/>
                    </a:lnTo>
                    <a:lnTo>
                      <a:pt x="430" y="2065"/>
                    </a:lnTo>
                    <a:lnTo>
                      <a:pt x="431" y="2065"/>
                    </a:lnTo>
                    <a:lnTo>
                      <a:pt x="431" y="2138"/>
                    </a:lnTo>
                    <a:lnTo>
                      <a:pt x="431" y="2129"/>
                    </a:lnTo>
                    <a:lnTo>
                      <a:pt x="432" y="2129"/>
                    </a:lnTo>
                    <a:lnTo>
                      <a:pt x="432" y="1944"/>
                    </a:lnTo>
                    <a:lnTo>
                      <a:pt x="432" y="2022"/>
                    </a:lnTo>
                    <a:lnTo>
                      <a:pt x="433" y="2022"/>
                    </a:lnTo>
                    <a:lnTo>
                      <a:pt x="433" y="2114"/>
                    </a:lnTo>
                    <a:lnTo>
                      <a:pt x="433" y="2085"/>
                    </a:lnTo>
                    <a:lnTo>
                      <a:pt x="434" y="2085"/>
                    </a:lnTo>
                    <a:lnTo>
                      <a:pt x="434" y="2125"/>
                    </a:lnTo>
                    <a:lnTo>
                      <a:pt x="435" y="2125"/>
                    </a:lnTo>
                    <a:lnTo>
                      <a:pt x="435" y="1968"/>
                    </a:lnTo>
                    <a:lnTo>
                      <a:pt x="435" y="2130"/>
                    </a:lnTo>
                    <a:lnTo>
                      <a:pt x="435" y="2102"/>
                    </a:lnTo>
                    <a:lnTo>
                      <a:pt x="436" y="2102"/>
                    </a:lnTo>
                    <a:lnTo>
                      <a:pt x="436" y="2135"/>
                    </a:lnTo>
                    <a:lnTo>
                      <a:pt x="436" y="2116"/>
                    </a:lnTo>
                    <a:lnTo>
                      <a:pt x="437" y="2116"/>
                    </a:lnTo>
                    <a:lnTo>
                      <a:pt x="437" y="1956"/>
                    </a:lnTo>
                    <a:lnTo>
                      <a:pt x="437" y="2017"/>
                    </a:lnTo>
                    <a:lnTo>
                      <a:pt x="438" y="2017"/>
                    </a:lnTo>
                    <a:lnTo>
                      <a:pt x="438" y="2131"/>
                    </a:lnTo>
                    <a:lnTo>
                      <a:pt x="438" y="2054"/>
                    </a:lnTo>
                    <a:lnTo>
                      <a:pt x="439" y="2054"/>
                    </a:lnTo>
                    <a:lnTo>
                      <a:pt x="439" y="2123"/>
                    </a:lnTo>
                    <a:lnTo>
                      <a:pt x="440" y="2123"/>
                    </a:lnTo>
                    <a:lnTo>
                      <a:pt x="440" y="2009"/>
                    </a:lnTo>
                    <a:lnTo>
                      <a:pt x="440" y="2136"/>
                    </a:lnTo>
                    <a:lnTo>
                      <a:pt x="440" y="2037"/>
                    </a:lnTo>
                    <a:lnTo>
                      <a:pt x="441" y="2037"/>
                    </a:lnTo>
                    <a:lnTo>
                      <a:pt x="441" y="2143"/>
                    </a:lnTo>
                    <a:lnTo>
                      <a:pt x="441" y="2090"/>
                    </a:lnTo>
                    <a:lnTo>
                      <a:pt x="442" y="2090"/>
                    </a:lnTo>
                    <a:lnTo>
                      <a:pt x="442" y="2141"/>
                    </a:lnTo>
                    <a:lnTo>
                      <a:pt x="442" y="2122"/>
                    </a:lnTo>
                    <a:lnTo>
                      <a:pt x="443" y="2122"/>
                    </a:lnTo>
                    <a:lnTo>
                      <a:pt x="443" y="2074"/>
                    </a:lnTo>
                    <a:lnTo>
                      <a:pt x="443" y="2122"/>
                    </a:lnTo>
                    <a:lnTo>
                      <a:pt x="444" y="2122"/>
                    </a:lnTo>
                    <a:lnTo>
                      <a:pt x="444" y="2062"/>
                    </a:lnTo>
                    <a:lnTo>
                      <a:pt x="444" y="2157"/>
                    </a:lnTo>
                    <a:lnTo>
                      <a:pt x="445" y="2157"/>
                    </a:lnTo>
                    <a:lnTo>
                      <a:pt x="445" y="2051"/>
                    </a:lnTo>
                    <a:lnTo>
                      <a:pt x="445" y="2158"/>
                    </a:lnTo>
                    <a:lnTo>
                      <a:pt x="445" y="2052"/>
                    </a:lnTo>
                    <a:lnTo>
                      <a:pt x="446" y="2052"/>
                    </a:lnTo>
                    <a:lnTo>
                      <a:pt x="446" y="2138"/>
                    </a:lnTo>
                    <a:lnTo>
                      <a:pt x="446" y="2068"/>
                    </a:lnTo>
                    <a:lnTo>
                      <a:pt x="447" y="2068"/>
                    </a:lnTo>
                    <a:lnTo>
                      <a:pt x="447" y="2125"/>
                    </a:lnTo>
                    <a:lnTo>
                      <a:pt x="447" y="2084"/>
                    </a:lnTo>
                    <a:lnTo>
                      <a:pt x="448" y="2084"/>
                    </a:lnTo>
                    <a:lnTo>
                      <a:pt x="448" y="2007"/>
                    </a:lnTo>
                    <a:lnTo>
                      <a:pt x="448" y="2084"/>
                    </a:lnTo>
                    <a:lnTo>
                      <a:pt x="449" y="2084"/>
                    </a:lnTo>
                    <a:lnTo>
                      <a:pt x="449" y="1996"/>
                    </a:lnTo>
                    <a:lnTo>
                      <a:pt x="449" y="2133"/>
                    </a:lnTo>
                    <a:lnTo>
                      <a:pt x="449" y="2054"/>
                    </a:lnTo>
                    <a:lnTo>
                      <a:pt x="450" y="2054"/>
                    </a:lnTo>
                    <a:lnTo>
                      <a:pt x="450" y="2118"/>
                    </a:lnTo>
                    <a:lnTo>
                      <a:pt x="451" y="2118"/>
                    </a:lnTo>
                    <a:lnTo>
                      <a:pt x="451" y="2036"/>
                    </a:lnTo>
                    <a:lnTo>
                      <a:pt x="451" y="2133"/>
                    </a:lnTo>
                    <a:lnTo>
                      <a:pt x="452" y="2133"/>
                    </a:lnTo>
                    <a:lnTo>
                      <a:pt x="452" y="1985"/>
                    </a:lnTo>
                    <a:lnTo>
                      <a:pt x="452" y="2145"/>
                    </a:lnTo>
                    <a:lnTo>
                      <a:pt x="452" y="2039"/>
                    </a:lnTo>
                    <a:lnTo>
                      <a:pt x="453" y="2039"/>
                    </a:lnTo>
                    <a:lnTo>
                      <a:pt x="453" y="2112"/>
                    </a:lnTo>
                    <a:lnTo>
                      <a:pt x="454" y="2112"/>
                    </a:lnTo>
                    <a:lnTo>
                      <a:pt x="454" y="2149"/>
                    </a:lnTo>
                    <a:lnTo>
                      <a:pt x="455" y="2149"/>
                    </a:lnTo>
                    <a:lnTo>
                      <a:pt x="455" y="2085"/>
                    </a:lnTo>
                    <a:lnTo>
                      <a:pt x="455" y="2150"/>
                    </a:lnTo>
                    <a:lnTo>
                      <a:pt x="455" y="2131"/>
                    </a:lnTo>
                    <a:lnTo>
                      <a:pt x="456" y="2131"/>
                    </a:lnTo>
                    <a:lnTo>
                      <a:pt x="456" y="2042"/>
                    </a:lnTo>
                    <a:lnTo>
                      <a:pt x="456" y="2075"/>
                    </a:lnTo>
                    <a:lnTo>
                      <a:pt x="457" y="2075"/>
                    </a:lnTo>
                    <a:lnTo>
                      <a:pt x="457" y="2139"/>
                    </a:lnTo>
                    <a:lnTo>
                      <a:pt x="457" y="2128"/>
                    </a:lnTo>
                    <a:lnTo>
                      <a:pt x="458" y="2128"/>
                    </a:lnTo>
                    <a:lnTo>
                      <a:pt x="458" y="2048"/>
                    </a:lnTo>
                    <a:lnTo>
                      <a:pt x="458" y="2067"/>
                    </a:lnTo>
                    <a:lnTo>
                      <a:pt x="459" y="2067"/>
                    </a:lnTo>
                    <a:lnTo>
                      <a:pt x="459" y="2140"/>
                    </a:lnTo>
                    <a:lnTo>
                      <a:pt x="459" y="2124"/>
                    </a:lnTo>
                    <a:lnTo>
                      <a:pt x="460" y="2124"/>
                    </a:lnTo>
                    <a:lnTo>
                      <a:pt x="460" y="2043"/>
                    </a:lnTo>
                    <a:lnTo>
                      <a:pt x="460" y="2119"/>
                    </a:lnTo>
                    <a:lnTo>
                      <a:pt x="461" y="2119"/>
                    </a:lnTo>
                    <a:lnTo>
                      <a:pt x="461" y="2027"/>
                    </a:lnTo>
                    <a:lnTo>
                      <a:pt x="461" y="2073"/>
                    </a:lnTo>
                    <a:lnTo>
                      <a:pt x="462" y="2073"/>
                    </a:lnTo>
                    <a:lnTo>
                      <a:pt x="462" y="2139"/>
                    </a:lnTo>
                    <a:lnTo>
                      <a:pt x="462" y="2136"/>
                    </a:lnTo>
                    <a:lnTo>
                      <a:pt x="463" y="2136"/>
                    </a:lnTo>
                    <a:lnTo>
                      <a:pt x="463" y="2040"/>
                    </a:lnTo>
                    <a:lnTo>
                      <a:pt x="463" y="2106"/>
                    </a:lnTo>
                    <a:lnTo>
                      <a:pt x="464" y="2106"/>
                    </a:lnTo>
                    <a:lnTo>
                      <a:pt x="464" y="2011"/>
                    </a:lnTo>
                    <a:lnTo>
                      <a:pt x="464" y="2106"/>
                    </a:lnTo>
                    <a:lnTo>
                      <a:pt x="465" y="2106"/>
                    </a:lnTo>
                    <a:lnTo>
                      <a:pt x="465" y="2002"/>
                    </a:lnTo>
                    <a:lnTo>
                      <a:pt x="465" y="2118"/>
                    </a:lnTo>
                    <a:lnTo>
                      <a:pt x="465" y="2040"/>
                    </a:lnTo>
                    <a:lnTo>
                      <a:pt x="466" y="2040"/>
                    </a:lnTo>
                    <a:lnTo>
                      <a:pt x="466" y="2136"/>
                    </a:lnTo>
                    <a:lnTo>
                      <a:pt x="467" y="2136"/>
                    </a:lnTo>
                    <a:lnTo>
                      <a:pt x="467" y="2032"/>
                    </a:lnTo>
                    <a:lnTo>
                      <a:pt x="467" y="2150"/>
                    </a:lnTo>
                    <a:lnTo>
                      <a:pt x="467" y="2043"/>
                    </a:lnTo>
                    <a:lnTo>
                      <a:pt x="468" y="2043"/>
                    </a:lnTo>
                    <a:lnTo>
                      <a:pt x="468" y="2134"/>
                    </a:lnTo>
                    <a:lnTo>
                      <a:pt x="468" y="2088"/>
                    </a:lnTo>
                    <a:lnTo>
                      <a:pt x="469" y="2088"/>
                    </a:lnTo>
                    <a:lnTo>
                      <a:pt x="469" y="1890"/>
                    </a:lnTo>
                    <a:lnTo>
                      <a:pt x="469" y="1961"/>
                    </a:lnTo>
                    <a:lnTo>
                      <a:pt x="470" y="1961"/>
                    </a:lnTo>
                    <a:lnTo>
                      <a:pt x="470" y="2146"/>
                    </a:lnTo>
                    <a:lnTo>
                      <a:pt x="470" y="2032"/>
                    </a:lnTo>
                    <a:lnTo>
                      <a:pt x="471" y="2032"/>
                    </a:lnTo>
                    <a:lnTo>
                      <a:pt x="471" y="2135"/>
                    </a:lnTo>
                    <a:lnTo>
                      <a:pt x="472" y="2135"/>
                    </a:lnTo>
                    <a:lnTo>
                      <a:pt x="472" y="1987"/>
                    </a:lnTo>
                    <a:lnTo>
                      <a:pt x="472" y="2149"/>
                    </a:lnTo>
                    <a:lnTo>
                      <a:pt x="472" y="2026"/>
                    </a:lnTo>
                    <a:lnTo>
                      <a:pt x="473" y="2026"/>
                    </a:lnTo>
                    <a:lnTo>
                      <a:pt x="473" y="2142"/>
                    </a:lnTo>
                    <a:lnTo>
                      <a:pt x="473" y="2134"/>
                    </a:lnTo>
                    <a:lnTo>
                      <a:pt x="474" y="2134"/>
                    </a:lnTo>
                    <a:lnTo>
                      <a:pt x="474" y="1746"/>
                    </a:lnTo>
                    <a:lnTo>
                      <a:pt x="474" y="2038"/>
                    </a:lnTo>
                    <a:lnTo>
                      <a:pt x="475" y="2038"/>
                    </a:lnTo>
                    <a:lnTo>
                      <a:pt x="475" y="2109"/>
                    </a:lnTo>
                    <a:lnTo>
                      <a:pt x="476" y="2109"/>
                    </a:lnTo>
                    <a:lnTo>
                      <a:pt x="476" y="2024"/>
                    </a:lnTo>
                    <a:lnTo>
                      <a:pt x="476" y="2151"/>
                    </a:lnTo>
                    <a:lnTo>
                      <a:pt x="476" y="2065"/>
                    </a:lnTo>
                    <a:lnTo>
                      <a:pt x="477" y="2065"/>
                    </a:lnTo>
                    <a:lnTo>
                      <a:pt x="477" y="1968"/>
                    </a:lnTo>
                    <a:lnTo>
                      <a:pt x="477" y="2016"/>
                    </a:lnTo>
                    <a:lnTo>
                      <a:pt x="478" y="2016"/>
                    </a:lnTo>
                    <a:lnTo>
                      <a:pt x="478" y="2105"/>
                    </a:lnTo>
                    <a:lnTo>
                      <a:pt x="478" y="2016"/>
                    </a:lnTo>
                    <a:lnTo>
                      <a:pt x="479" y="2016"/>
                    </a:lnTo>
                    <a:lnTo>
                      <a:pt x="479" y="2144"/>
                    </a:lnTo>
                    <a:lnTo>
                      <a:pt x="479" y="2051"/>
                    </a:lnTo>
                    <a:lnTo>
                      <a:pt x="480" y="2051"/>
                    </a:lnTo>
                    <a:lnTo>
                      <a:pt x="480" y="2152"/>
                    </a:lnTo>
                    <a:lnTo>
                      <a:pt x="480" y="2113"/>
                    </a:lnTo>
                    <a:lnTo>
                      <a:pt x="481" y="2113"/>
                    </a:lnTo>
                    <a:lnTo>
                      <a:pt x="481" y="1939"/>
                    </a:lnTo>
                    <a:lnTo>
                      <a:pt x="481" y="1978"/>
                    </a:lnTo>
                    <a:lnTo>
                      <a:pt x="482" y="1978"/>
                    </a:lnTo>
                    <a:lnTo>
                      <a:pt x="482" y="2089"/>
                    </a:lnTo>
                    <a:lnTo>
                      <a:pt x="482" y="2060"/>
                    </a:lnTo>
                    <a:lnTo>
                      <a:pt x="483" y="2060"/>
                    </a:lnTo>
                    <a:lnTo>
                      <a:pt x="483" y="2132"/>
                    </a:lnTo>
                    <a:lnTo>
                      <a:pt x="483" y="2130"/>
                    </a:lnTo>
                    <a:lnTo>
                      <a:pt x="484" y="2130"/>
                    </a:lnTo>
                    <a:lnTo>
                      <a:pt x="484" y="2037"/>
                    </a:lnTo>
                    <a:lnTo>
                      <a:pt x="484" y="2049"/>
                    </a:lnTo>
                    <a:lnTo>
                      <a:pt x="485" y="2049"/>
                    </a:lnTo>
                    <a:lnTo>
                      <a:pt x="485" y="2152"/>
                    </a:lnTo>
                    <a:lnTo>
                      <a:pt x="485" y="2148"/>
                    </a:lnTo>
                    <a:lnTo>
                      <a:pt x="486" y="2148"/>
                    </a:lnTo>
                    <a:lnTo>
                      <a:pt x="486" y="2044"/>
                    </a:lnTo>
                    <a:lnTo>
                      <a:pt x="486" y="2061"/>
                    </a:lnTo>
                    <a:lnTo>
                      <a:pt x="487" y="2061"/>
                    </a:lnTo>
                    <a:lnTo>
                      <a:pt x="487" y="2160"/>
                    </a:lnTo>
                    <a:lnTo>
                      <a:pt x="487" y="2081"/>
                    </a:lnTo>
                    <a:lnTo>
                      <a:pt x="488" y="2081"/>
                    </a:lnTo>
                    <a:lnTo>
                      <a:pt x="488" y="2136"/>
                    </a:lnTo>
                    <a:lnTo>
                      <a:pt x="489" y="2136"/>
                    </a:lnTo>
                    <a:lnTo>
                      <a:pt x="489" y="2067"/>
                    </a:lnTo>
                    <a:lnTo>
                      <a:pt x="489" y="2144"/>
                    </a:lnTo>
                    <a:lnTo>
                      <a:pt x="489" y="2125"/>
                    </a:lnTo>
                    <a:lnTo>
                      <a:pt x="490" y="2125"/>
                    </a:lnTo>
                    <a:lnTo>
                      <a:pt x="490" y="2025"/>
                    </a:lnTo>
                    <a:lnTo>
                      <a:pt x="490" y="2118"/>
                    </a:lnTo>
                    <a:lnTo>
                      <a:pt x="491" y="2118"/>
                    </a:lnTo>
                    <a:lnTo>
                      <a:pt x="491" y="2010"/>
                    </a:lnTo>
                    <a:lnTo>
                      <a:pt x="491" y="2029"/>
                    </a:lnTo>
                    <a:lnTo>
                      <a:pt x="492" y="2029"/>
                    </a:lnTo>
                    <a:lnTo>
                      <a:pt x="492" y="2123"/>
                    </a:lnTo>
                    <a:lnTo>
                      <a:pt x="493" y="2123"/>
                    </a:lnTo>
                    <a:lnTo>
                      <a:pt x="493" y="1978"/>
                    </a:lnTo>
                    <a:lnTo>
                      <a:pt x="493" y="2153"/>
                    </a:lnTo>
                    <a:lnTo>
                      <a:pt x="493" y="2063"/>
                    </a:lnTo>
                    <a:lnTo>
                      <a:pt x="494" y="2063"/>
                    </a:lnTo>
                    <a:lnTo>
                      <a:pt x="494" y="2139"/>
                    </a:lnTo>
                    <a:lnTo>
                      <a:pt x="494" y="2114"/>
                    </a:lnTo>
                    <a:lnTo>
                      <a:pt x="495" y="2114"/>
                    </a:lnTo>
                    <a:lnTo>
                      <a:pt x="495" y="2022"/>
                    </a:lnTo>
                    <a:lnTo>
                      <a:pt x="495" y="2028"/>
                    </a:lnTo>
                    <a:lnTo>
                      <a:pt x="496" y="2028"/>
                    </a:lnTo>
                    <a:lnTo>
                      <a:pt x="496" y="2094"/>
                    </a:lnTo>
                    <a:lnTo>
                      <a:pt x="497" y="2094"/>
                    </a:lnTo>
                    <a:lnTo>
                      <a:pt x="497" y="1946"/>
                    </a:lnTo>
                    <a:lnTo>
                      <a:pt x="497" y="2154"/>
                    </a:lnTo>
                    <a:lnTo>
                      <a:pt x="497" y="2128"/>
                    </a:lnTo>
                    <a:lnTo>
                      <a:pt x="498" y="2128"/>
                    </a:lnTo>
                    <a:lnTo>
                      <a:pt x="498" y="1936"/>
                    </a:lnTo>
                    <a:lnTo>
                      <a:pt x="498" y="2047"/>
                    </a:lnTo>
                    <a:lnTo>
                      <a:pt x="499" y="2047"/>
                    </a:lnTo>
                    <a:lnTo>
                      <a:pt x="499" y="2127"/>
                    </a:lnTo>
                    <a:lnTo>
                      <a:pt x="500" y="2127"/>
                    </a:lnTo>
                    <a:lnTo>
                      <a:pt x="500" y="1986"/>
                    </a:lnTo>
                    <a:lnTo>
                      <a:pt x="500" y="2133"/>
                    </a:lnTo>
                    <a:lnTo>
                      <a:pt x="500" y="2021"/>
                    </a:lnTo>
                    <a:lnTo>
                      <a:pt x="501" y="2021"/>
                    </a:lnTo>
                    <a:lnTo>
                      <a:pt x="501" y="2156"/>
                    </a:lnTo>
                    <a:lnTo>
                      <a:pt x="501" y="2051"/>
                    </a:lnTo>
                    <a:lnTo>
                      <a:pt x="502" y="2051"/>
                    </a:lnTo>
                    <a:lnTo>
                      <a:pt x="502" y="2162"/>
                    </a:lnTo>
                    <a:lnTo>
                      <a:pt x="502" y="2100"/>
                    </a:lnTo>
                    <a:lnTo>
                      <a:pt x="503" y="2100"/>
                    </a:lnTo>
                    <a:lnTo>
                      <a:pt x="503" y="1959"/>
                    </a:lnTo>
                    <a:lnTo>
                      <a:pt x="503" y="1968"/>
                    </a:lnTo>
                    <a:lnTo>
                      <a:pt x="504" y="1968"/>
                    </a:lnTo>
                    <a:lnTo>
                      <a:pt x="504" y="2123"/>
                    </a:lnTo>
                    <a:lnTo>
                      <a:pt x="505" y="2123"/>
                    </a:lnTo>
                    <a:lnTo>
                      <a:pt x="505" y="1960"/>
                    </a:lnTo>
                    <a:lnTo>
                      <a:pt x="505" y="2129"/>
                    </a:lnTo>
                    <a:lnTo>
                      <a:pt x="505" y="2011"/>
                    </a:lnTo>
                    <a:lnTo>
                      <a:pt x="506" y="2011"/>
                    </a:lnTo>
                    <a:lnTo>
                      <a:pt x="506" y="2156"/>
                    </a:lnTo>
                    <a:lnTo>
                      <a:pt x="506" y="2024"/>
                    </a:lnTo>
                    <a:lnTo>
                      <a:pt x="507" y="2024"/>
                    </a:lnTo>
                    <a:lnTo>
                      <a:pt x="507" y="2155"/>
                    </a:lnTo>
                    <a:lnTo>
                      <a:pt x="507" y="2119"/>
                    </a:lnTo>
                    <a:lnTo>
                      <a:pt x="508" y="2119"/>
                    </a:lnTo>
                    <a:lnTo>
                      <a:pt x="508" y="1448"/>
                    </a:lnTo>
                    <a:lnTo>
                      <a:pt x="508" y="1987"/>
                    </a:lnTo>
                    <a:lnTo>
                      <a:pt x="509" y="1987"/>
                    </a:lnTo>
                    <a:lnTo>
                      <a:pt x="509" y="2144"/>
                    </a:lnTo>
                    <a:lnTo>
                      <a:pt x="509" y="2032"/>
                    </a:lnTo>
                    <a:lnTo>
                      <a:pt x="510" y="2032"/>
                    </a:lnTo>
                    <a:lnTo>
                      <a:pt x="510" y="2127"/>
                    </a:lnTo>
                    <a:lnTo>
                      <a:pt x="510" y="2079"/>
                    </a:lnTo>
                    <a:lnTo>
                      <a:pt x="511" y="2079"/>
                    </a:lnTo>
                    <a:lnTo>
                      <a:pt x="511" y="1771"/>
                    </a:lnTo>
                    <a:lnTo>
                      <a:pt x="511" y="2094"/>
                    </a:lnTo>
                    <a:lnTo>
                      <a:pt x="512" y="2094"/>
                    </a:lnTo>
                    <a:lnTo>
                      <a:pt x="512" y="2165"/>
                    </a:lnTo>
                    <a:lnTo>
                      <a:pt x="512" y="2108"/>
                    </a:lnTo>
                    <a:lnTo>
                      <a:pt x="513" y="2108"/>
                    </a:lnTo>
                    <a:lnTo>
                      <a:pt x="513" y="1878"/>
                    </a:lnTo>
                    <a:lnTo>
                      <a:pt x="513" y="1902"/>
                    </a:lnTo>
                    <a:lnTo>
                      <a:pt x="514" y="1902"/>
                    </a:lnTo>
                    <a:lnTo>
                      <a:pt x="514" y="2126"/>
                    </a:lnTo>
                    <a:lnTo>
                      <a:pt x="514" y="2064"/>
                    </a:lnTo>
                    <a:lnTo>
                      <a:pt x="515" y="2064"/>
                    </a:lnTo>
                    <a:lnTo>
                      <a:pt x="515" y="2113"/>
                    </a:lnTo>
                    <a:lnTo>
                      <a:pt x="516" y="2113"/>
                    </a:lnTo>
                    <a:lnTo>
                      <a:pt x="516" y="2001"/>
                    </a:lnTo>
                    <a:lnTo>
                      <a:pt x="516" y="2117"/>
                    </a:lnTo>
                    <a:lnTo>
                      <a:pt x="516" y="2021"/>
                    </a:lnTo>
                    <a:lnTo>
                      <a:pt x="517" y="2021"/>
                    </a:lnTo>
                    <a:lnTo>
                      <a:pt x="517" y="2145"/>
                    </a:lnTo>
                    <a:lnTo>
                      <a:pt x="517" y="2057"/>
                    </a:lnTo>
                    <a:lnTo>
                      <a:pt x="518" y="2057"/>
                    </a:lnTo>
                    <a:lnTo>
                      <a:pt x="518" y="2121"/>
                    </a:lnTo>
                    <a:lnTo>
                      <a:pt x="518" y="2057"/>
                    </a:lnTo>
                    <a:lnTo>
                      <a:pt x="519" y="2057"/>
                    </a:lnTo>
                    <a:lnTo>
                      <a:pt x="519" y="2124"/>
                    </a:lnTo>
                    <a:lnTo>
                      <a:pt x="520" y="2124"/>
                    </a:lnTo>
                    <a:lnTo>
                      <a:pt x="520" y="1941"/>
                    </a:lnTo>
                    <a:lnTo>
                      <a:pt x="520" y="2128"/>
                    </a:lnTo>
                    <a:lnTo>
                      <a:pt x="520" y="1989"/>
                    </a:lnTo>
                    <a:lnTo>
                      <a:pt x="521" y="1989"/>
                    </a:lnTo>
                    <a:lnTo>
                      <a:pt x="521" y="2124"/>
                    </a:lnTo>
                    <a:lnTo>
                      <a:pt x="521" y="2010"/>
                    </a:lnTo>
                    <a:lnTo>
                      <a:pt x="522" y="2010"/>
                    </a:lnTo>
                    <a:lnTo>
                      <a:pt x="522" y="2144"/>
                    </a:lnTo>
                    <a:lnTo>
                      <a:pt x="522" y="2098"/>
                    </a:lnTo>
                    <a:lnTo>
                      <a:pt x="523" y="2098"/>
                    </a:lnTo>
                    <a:lnTo>
                      <a:pt x="523" y="1953"/>
                    </a:lnTo>
                    <a:lnTo>
                      <a:pt x="523" y="2010"/>
                    </a:lnTo>
                    <a:lnTo>
                      <a:pt x="524" y="2010"/>
                    </a:lnTo>
                    <a:lnTo>
                      <a:pt x="524" y="2150"/>
                    </a:lnTo>
                    <a:lnTo>
                      <a:pt x="524" y="2018"/>
                    </a:lnTo>
                    <a:lnTo>
                      <a:pt x="525" y="2018"/>
                    </a:lnTo>
                    <a:lnTo>
                      <a:pt x="525" y="2143"/>
                    </a:lnTo>
                    <a:lnTo>
                      <a:pt x="525" y="2135"/>
                    </a:lnTo>
                    <a:lnTo>
                      <a:pt x="526" y="2135"/>
                    </a:lnTo>
                    <a:lnTo>
                      <a:pt x="526" y="1926"/>
                    </a:lnTo>
                    <a:lnTo>
                      <a:pt x="526" y="1954"/>
                    </a:lnTo>
                    <a:lnTo>
                      <a:pt x="527" y="1954"/>
                    </a:lnTo>
                    <a:lnTo>
                      <a:pt x="527" y="2147"/>
                    </a:lnTo>
                    <a:lnTo>
                      <a:pt x="527" y="2053"/>
                    </a:lnTo>
                    <a:lnTo>
                      <a:pt x="528" y="2053"/>
                    </a:lnTo>
                    <a:lnTo>
                      <a:pt x="528" y="2136"/>
                    </a:lnTo>
                    <a:lnTo>
                      <a:pt x="528" y="2126"/>
                    </a:lnTo>
                    <a:lnTo>
                      <a:pt x="529" y="2126"/>
                    </a:lnTo>
                    <a:lnTo>
                      <a:pt x="529" y="2038"/>
                    </a:lnTo>
                    <a:lnTo>
                      <a:pt x="529" y="2081"/>
                    </a:lnTo>
                    <a:lnTo>
                      <a:pt x="530" y="2081"/>
                    </a:lnTo>
                    <a:lnTo>
                      <a:pt x="530" y="2124"/>
                    </a:lnTo>
                    <a:lnTo>
                      <a:pt x="531" y="2124"/>
                    </a:lnTo>
                    <a:lnTo>
                      <a:pt x="531" y="2079"/>
                    </a:lnTo>
                    <a:lnTo>
                      <a:pt x="531" y="2152"/>
                    </a:lnTo>
                    <a:lnTo>
                      <a:pt x="531" y="2131"/>
                    </a:lnTo>
                    <a:lnTo>
                      <a:pt x="532" y="2131"/>
                    </a:lnTo>
                    <a:lnTo>
                      <a:pt x="532" y="2018"/>
                    </a:lnTo>
                    <a:lnTo>
                      <a:pt x="532" y="2081"/>
                    </a:lnTo>
                    <a:lnTo>
                      <a:pt x="533" y="2081"/>
                    </a:lnTo>
                    <a:lnTo>
                      <a:pt x="533" y="2140"/>
                    </a:lnTo>
                    <a:lnTo>
                      <a:pt x="533" y="2110"/>
                    </a:lnTo>
                    <a:lnTo>
                      <a:pt x="534" y="2110"/>
                    </a:lnTo>
                    <a:lnTo>
                      <a:pt x="534" y="2059"/>
                    </a:lnTo>
                    <a:lnTo>
                      <a:pt x="534" y="2110"/>
                    </a:lnTo>
                    <a:lnTo>
                      <a:pt x="535" y="2110"/>
                    </a:lnTo>
                    <a:lnTo>
                      <a:pt x="535" y="2027"/>
                    </a:lnTo>
                    <a:lnTo>
                      <a:pt x="535" y="2122"/>
                    </a:lnTo>
                    <a:lnTo>
                      <a:pt x="535" y="2103"/>
                    </a:lnTo>
                    <a:lnTo>
                      <a:pt x="536" y="2103"/>
                    </a:lnTo>
                    <a:lnTo>
                      <a:pt x="536" y="2150"/>
                    </a:lnTo>
                    <a:lnTo>
                      <a:pt x="536" y="2138"/>
                    </a:lnTo>
                    <a:lnTo>
                      <a:pt x="537" y="2138"/>
                    </a:lnTo>
                    <a:lnTo>
                      <a:pt x="537" y="1977"/>
                    </a:lnTo>
                    <a:lnTo>
                      <a:pt x="537" y="2013"/>
                    </a:lnTo>
                    <a:lnTo>
                      <a:pt x="538" y="2013"/>
                    </a:lnTo>
                    <a:lnTo>
                      <a:pt x="538" y="2160"/>
                    </a:lnTo>
                    <a:lnTo>
                      <a:pt x="538" y="2015"/>
                    </a:lnTo>
                    <a:lnTo>
                      <a:pt x="539" y="2015"/>
                    </a:lnTo>
                    <a:lnTo>
                      <a:pt x="539" y="2153"/>
                    </a:lnTo>
                    <a:lnTo>
                      <a:pt x="539" y="2029"/>
                    </a:lnTo>
                    <a:lnTo>
                      <a:pt x="540" y="2029"/>
                    </a:lnTo>
                    <a:lnTo>
                      <a:pt x="540" y="2104"/>
                    </a:lnTo>
                    <a:lnTo>
                      <a:pt x="540" y="2052"/>
                    </a:lnTo>
                    <a:lnTo>
                      <a:pt x="541" y="2052"/>
                    </a:lnTo>
                    <a:lnTo>
                      <a:pt x="541" y="2130"/>
                    </a:lnTo>
                    <a:lnTo>
                      <a:pt x="541" y="2125"/>
                    </a:lnTo>
                    <a:lnTo>
                      <a:pt x="542" y="2125"/>
                    </a:lnTo>
                    <a:lnTo>
                      <a:pt x="542" y="2001"/>
                    </a:lnTo>
                    <a:lnTo>
                      <a:pt x="542" y="2036"/>
                    </a:lnTo>
                    <a:lnTo>
                      <a:pt x="543" y="2036"/>
                    </a:lnTo>
                    <a:lnTo>
                      <a:pt x="543" y="2159"/>
                    </a:lnTo>
                    <a:lnTo>
                      <a:pt x="543" y="2133"/>
                    </a:lnTo>
                    <a:lnTo>
                      <a:pt x="544" y="2133"/>
                    </a:lnTo>
                    <a:lnTo>
                      <a:pt x="544" y="2017"/>
                    </a:lnTo>
                    <a:lnTo>
                      <a:pt x="544" y="2063"/>
                    </a:lnTo>
                    <a:lnTo>
                      <a:pt x="545" y="2063"/>
                    </a:lnTo>
                    <a:lnTo>
                      <a:pt x="545" y="1936"/>
                    </a:lnTo>
                    <a:lnTo>
                      <a:pt x="545" y="2067"/>
                    </a:lnTo>
                    <a:lnTo>
                      <a:pt x="546" y="2067"/>
                    </a:lnTo>
                    <a:lnTo>
                      <a:pt x="546" y="2136"/>
                    </a:lnTo>
                    <a:lnTo>
                      <a:pt x="546" y="2099"/>
                    </a:lnTo>
                    <a:lnTo>
                      <a:pt x="547" y="2099"/>
                    </a:lnTo>
                    <a:lnTo>
                      <a:pt x="547" y="1888"/>
                    </a:lnTo>
                    <a:lnTo>
                      <a:pt x="547" y="1909"/>
                    </a:lnTo>
                    <a:lnTo>
                      <a:pt x="548" y="1909"/>
                    </a:lnTo>
                    <a:lnTo>
                      <a:pt x="548" y="2144"/>
                    </a:lnTo>
                    <a:lnTo>
                      <a:pt x="548" y="2081"/>
                    </a:lnTo>
                    <a:lnTo>
                      <a:pt x="549" y="2081"/>
                    </a:lnTo>
                    <a:lnTo>
                      <a:pt x="549" y="2123"/>
                    </a:lnTo>
                    <a:lnTo>
                      <a:pt x="550" y="2081"/>
                    </a:lnTo>
                    <a:lnTo>
                      <a:pt x="550" y="1835"/>
                    </a:lnTo>
                    <a:lnTo>
                      <a:pt x="550" y="1990"/>
                    </a:lnTo>
                    <a:lnTo>
                      <a:pt x="551" y="1990"/>
                    </a:lnTo>
                    <a:lnTo>
                      <a:pt x="551" y="2126"/>
                    </a:lnTo>
                    <a:lnTo>
                      <a:pt x="551" y="2043"/>
                    </a:lnTo>
                    <a:lnTo>
                      <a:pt x="552" y="2043"/>
                    </a:lnTo>
                    <a:lnTo>
                      <a:pt x="552" y="2116"/>
                    </a:lnTo>
                    <a:lnTo>
                      <a:pt x="552" y="2115"/>
                    </a:lnTo>
                    <a:lnTo>
                      <a:pt x="553" y="2115"/>
                    </a:lnTo>
                    <a:lnTo>
                      <a:pt x="553" y="2003"/>
                    </a:lnTo>
                    <a:lnTo>
                      <a:pt x="553" y="2031"/>
                    </a:lnTo>
                    <a:lnTo>
                      <a:pt x="554" y="2031"/>
                    </a:lnTo>
                    <a:lnTo>
                      <a:pt x="554" y="2125"/>
                    </a:lnTo>
                    <a:lnTo>
                      <a:pt x="554" y="2053"/>
                    </a:lnTo>
                    <a:lnTo>
                      <a:pt x="555" y="2053"/>
                    </a:lnTo>
                    <a:lnTo>
                      <a:pt x="555" y="2123"/>
                    </a:lnTo>
                    <a:lnTo>
                      <a:pt x="555" y="2109"/>
                    </a:lnTo>
                    <a:lnTo>
                      <a:pt x="556" y="2109"/>
                    </a:lnTo>
                    <a:lnTo>
                      <a:pt x="556" y="2051"/>
                    </a:lnTo>
                    <a:lnTo>
                      <a:pt x="556" y="2109"/>
                    </a:lnTo>
                    <a:lnTo>
                      <a:pt x="557" y="2109"/>
                    </a:lnTo>
                    <a:lnTo>
                      <a:pt x="557" y="2004"/>
                    </a:lnTo>
                    <a:lnTo>
                      <a:pt x="557" y="2149"/>
                    </a:lnTo>
                    <a:lnTo>
                      <a:pt x="557" y="2007"/>
                    </a:lnTo>
                    <a:lnTo>
                      <a:pt x="558" y="2007"/>
                    </a:lnTo>
                    <a:lnTo>
                      <a:pt x="558" y="2130"/>
                    </a:lnTo>
                    <a:lnTo>
                      <a:pt x="558" y="2088"/>
                    </a:lnTo>
                    <a:lnTo>
                      <a:pt x="559" y="2088"/>
                    </a:lnTo>
                    <a:lnTo>
                      <a:pt x="559" y="2137"/>
                    </a:lnTo>
                    <a:lnTo>
                      <a:pt x="560" y="2137"/>
                    </a:lnTo>
                    <a:lnTo>
                      <a:pt x="560" y="1997"/>
                    </a:lnTo>
                    <a:lnTo>
                      <a:pt x="560" y="2152"/>
                    </a:lnTo>
                    <a:lnTo>
                      <a:pt x="560" y="2051"/>
                    </a:lnTo>
                    <a:lnTo>
                      <a:pt x="561" y="2051"/>
                    </a:lnTo>
                    <a:lnTo>
                      <a:pt x="561" y="2122"/>
                    </a:lnTo>
                    <a:lnTo>
                      <a:pt x="561" y="2057"/>
                    </a:lnTo>
                    <a:lnTo>
                      <a:pt x="562" y="2057"/>
                    </a:lnTo>
                    <a:lnTo>
                      <a:pt x="562" y="2156"/>
                    </a:lnTo>
                    <a:lnTo>
                      <a:pt x="562" y="2124"/>
                    </a:lnTo>
                    <a:lnTo>
                      <a:pt x="563" y="2124"/>
                    </a:lnTo>
                    <a:lnTo>
                      <a:pt x="563" y="2000"/>
                    </a:lnTo>
                    <a:lnTo>
                      <a:pt x="563" y="2063"/>
                    </a:lnTo>
                    <a:lnTo>
                      <a:pt x="564" y="2063"/>
                    </a:lnTo>
                    <a:lnTo>
                      <a:pt x="564" y="2124"/>
                    </a:lnTo>
                    <a:lnTo>
                      <a:pt x="565" y="2124"/>
                    </a:lnTo>
                    <a:lnTo>
                      <a:pt x="565" y="2002"/>
                    </a:lnTo>
                    <a:lnTo>
                      <a:pt x="565" y="2125"/>
                    </a:lnTo>
                    <a:lnTo>
                      <a:pt x="565" y="2062"/>
                    </a:lnTo>
                    <a:lnTo>
                      <a:pt x="566" y="2062"/>
                    </a:lnTo>
                    <a:lnTo>
                      <a:pt x="566" y="2120"/>
                    </a:lnTo>
                    <a:lnTo>
                      <a:pt x="567" y="2120"/>
                    </a:lnTo>
                    <a:lnTo>
                      <a:pt x="567" y="2054"/>
                    </a:lnTo>
                    <a:lnTo>
                      <a:pt x="567" y="2141"/>
                    </a:lnTo>
                    <a:lnTo>
                      <a:pt x="567" y="2139"/>
                    </a:lnTo>
                    <a:lnTo>
                      <a:pt x="568" y="2139"/>
                    </a:lnTo>
                    <a:lnTo>
                      <a:pt x="568" y="2029"/>
                    </a:lnTo>
                    <a:lnTo>
                      <a:pt x="568" y="2054"/>
                    </a:lnTo>
                    <a:lnTo>
                      <a:pt x="569" y="2054"/>
                    </a:lnTo>
                    <a:lnTo>
                      <a:pt x="569" y="2105"/>
                    </a:lnTo>
                    <a:lnTo>
                      <a:pt x="570" y="2105"/>
                    </a:lnTo>
                    <a:lnTo>
                      <a:pt x="570" y="2025"/>
                    </a:lnTo>
                    <a:lnTo>
                      <a:pt x="570" y="2141"/>
                    </a:lnTo>
                    <a:lnTo>
                      <a:pt x="571" y="2141"/>
                    </a:lnTo>
                    <a:lnTo>
                      <a:pt x="571" y="2000"/>
                    </a:lnTo>
                    <a:lnTo>
                      <a:pt x="571" y="2143"/>
                    </a:lnTo>
                    <a:lnTo>
                      <a:pt x="571" y="2051"/>
                    </a:lnTo>
                    <a:lnTo>
                      <a:pt x="572" y="2051"/>
                    </a:lnTo>
                    <a:lnTo>
                      <a:pt x="572" y="2124"/>
                    </a:lnTo>
                    <a:lnTo>
                      <a:pt x="572" y="2062"/>
                    </a:lnTo>
                    <a:lnTo>
                      <a:pt x="573" y="2062"/>
                    </a:lnTo>
                    <a:lnTo>
                      <a:pt x="573" y="2137"/>
                    </a:lnTo>
                    <a:lnTo>
                      <a:pt x="573" y="2109"/>
                    </a:lnTo>
                    <a:lnTo>
                      <a:pt x="574" y="2109"/>
                    </a:lnTo>
                    <a:lnTo>
                      <a:pt x="574" y="2016"/>
                    </a:lnTo>
                    <a:lnTo>
                      <a:pt x="574" y="2030"/>
                    </a:lnTo>
                    <a:lnTo>
                      <a:pt x="575" y="2030"/>
                    </a:lnTo>
                    <a:lnTo>
                      <a:pt x="575" y="2129"/>
                    </a:lnTo>
                    <a:lnTo>
                      <a:pt x="576" y="2129"/>
                    </a:lnTo>
                    <a:lnTo>
                      <a:pt x="576" y="1960"/>
                    </a:lnTo>
                    <a:lnTo>
                      <a:pt x="576" y="2135"/>
                    </a:lnTo>
                    <a:lnTo>
                      <a:pt x="576" y="2002"/>
                    </a:lnTo>
                    <a:lnTo>
                      <a:pt x="577" y="2002"/>
                    </a:lnTo>
                    <a:lnTo>
                      <a:pt x="577" y="2105"/>
                    </a:lnTo>
                    <a:lnTo>
                      <a:pt x="577" y="2028"/>
                    </a:lnTo>
                    <a:lnTo>
                      <a:pt x="578" y="2028"/>
                    </a:lnTo>
                    <a:lnTo>
                      <a:pt x="578" y="2114"/>
                    </a:lnTo>
                    <a:lnTo>
                      <a:pt x="578" y="2086"/>
                    </a:lnTo>
                    <a:lnTo>
                      <a:pt x="579" y="2086"/>
                    </a:lnTo>
                    <a:lnTo>
                      <a:pt x="579" y="1945"/>
                    </a:lnTo>
                    <a:lnTo>
                      <a:pt x="579" y="2038"/>
                    </a:lnTo>
                    <a:lnTo>
                      <a:pt x="580" y="2038"/>
                    </a:lnTo>
                    <a:lnTo>
                      <a:pt x="580" y="2124"/>
                    </a:lnTo>
                    <a:lnTo>
                      <a:pt x="581" y="2124"/>
                    </a:lnTo>
                    <a:lnTo>
                      <a:pt x="581" y="2021"/>
                    </a:lnTo>
                    <a:lnTo>
                      <a:pt x="581" y="2129"/>
                    </a:lnTo>
                    <a:lnTo>
                      <a:pt x="581" y="2105"/>
                    </a:lnTo>
                    <a:lnTo>
                      <a:pt x="582" y="2105"/>
                    </a:lnTo>
                    <a:lnTo>
                      <a:pt x="582" y="2011"/>
                    </a:lnTo>
                    <a:lnTo>
                      <a:pt x="582" y="2107"/>
                    </a:lnTo>
                    <a:lnTo>
                      <a:pt x="583" y="2107"/>
                    </a:lnTo>
                    <a:lnTo>
                      <a:pt x="583" y="2152"/>
                    </a:lnTo>
                    <a:lnTo>
                      <a:pt x="584" y="2107"/>
                    </a:lnTo>
                    <a:lnTo>
                      <a:pt x="584" y="1731"/>
                    </a:lnTo>
                    <a:lnTo>
                      <a:pt x="584" y="1993"/>
                    </a:lnTo>
                    <a:lnTo>
                      <a:pt x="585" y="1993"/>
                    </a:lnTo>
                    <a:lnTo>
                      <a:pt x="585" y="2120"/>
                    </a:lnTo>
                    <a:lnTo>
                      <a:pt x="585" y="2044"/>
                    </a:lnTo>
                    <a:lnTo>
                      <a:pt x="586" y="2044"/>
                    </a:lnTo>
                    <a:lnTo>
                      <a:pt x="586" y="2118"/>
                    </a:lnTo>
                    <a:lnTo>
                      <a:pt x="587" y="2118"/>
                    </a:lnTo>
                    <a:lnTo>
                      <a:pt x="587" y="2009"/>
                    </a:lnTo>
                    <a:lnTo>
                      <a:pt x="587" y="2128"/>
                    </a:lnTo>
                    <a:lnTo>
                      <a:pt x="587" y="2063"/>
                    </a:lnTo>
                    <a:lnTo>
                      <a:pt x="588" y="2063"/>
                    </a:lnTo>
                    <a:lnTo>
                      <a:pt x="588" y="2143"/>
                    </a:lnTo>
                    <a:lnTo>
                      <a:pt x="588" y="2140"/>
                    </a:lnTo>
                    <a:lnTo>
                      <a:pt x="589" y="2140"/>
                    </a:lnTo>
                    <a:lnTo>
                      <a:pt x="589" y="1955"/>
                    </a:lnTo>
                    <a:lnTo>
                      <a:pt x="589" y="2070"/>
                    </a:lnTo>
                    <a:lnTo>
                      <a:pt x="590" y="2070"/>
                    </a:lnTo>
                    <a:lnTo>
                      <a:pt x="590" y="2133"/>
                    </a:lnTo>
                    <a:lnTo>
                      <a:pt x="590" y="2075"/>
                    </a:lnTo>
                    <a:lnTo>
                      <a:pt x="591" y="2075"/>
                    </a:lnTo>
                    <a:lnTo>
                      <a:pt x="591" y="2119"/>
                    </a:lnTo>
                    <a:lnTo>
                      <a:pt x="592" y="2119"/>
                    </a:lnTo>
                    <a:lnTo>
                      <a:pt x="592" y="2040"/>
                    </a:lnTo>
                    <a:lnTo>
                      <a:pt x="592" y="2132"/>
                    </a:lnTo>
                    <a:lnTo>
                      <a:pt x="592" y="2074"/>
                    </a:lnTo>
                    <a:lnTo>
                      <a:pt x="593" y="2074"/>
                    </a:lnTo>
                    <a:lnTo>
                      <a:pt x="593" y="2140"/>
                    </a:lnTo>
                    <a:lnTo>
                      <a:pt x="593" y="2076"/>
                    </a:lnTo>
                    <a:lnTo>
                      <a:pt x="594" y="2076"/>
                    </a:lnTo>
                    <a:lnTo>
                      <a:pt x="594" y="2159"/>
                    </a:lnTo>
                    <a:lnTo>
                      <a:pt x="594" y="2131"/>
                    </a:lnTo>
                    <a:lnTo>
                      <a:pt x="595" y="2131"/>
                    </a:lnTo>
                    <a:lnTo>
                      <a:pt x="595" y="2052"/>
                    </a:lnTo>
                    <a:lnTo>
                      <a:pt x="595" y="2063"/>
                    </a:lnTo>
                    <a:lnTo>
                      <a:pt x="596" y="2063"/>
                    </a:lnTo>
                    <a:lnTo>
                      <a:pt x="596" y="2127"/>
                    </a:lnTo>
                    <a:lnTo>
                      <a:pt x="596" y="2101"/>
                    </a:lnTo>
                    <a:lnTo>
                      <a:pt x="597" y="2101"/>
                    </a:lnTo>
                    <a:lnTo>
                      <a:pt x="597" y="1463"/>
                    </a:lnTo>
                    <a:lnTo>
                      <a:pt x="597" y="1782"/>
                    </a:lnTo>
                    <a:lnTo>
                      <a:pt x="598" y="1782"/>
                    </a:lnTo>
                    <a:lnTo>
                      <a:pt x="598" y="2141"/>
                    </a:lnTo>
                    <a:lnTo>
                      <a:pt x="598" y="2025"/>
                    </a:lnTo>
                    <a:lnTo>
                      <a:pt x="599" y="2025"/>
                    </a:lnTo>
                    <a:lnTo>
                      <a:pt x="599" y="2130"/>
                    </a:lnTo>
                    <a:lnTo>
                      <a:pt x="599" y="2026"/>
                    </a:lnTo>
                    <a:lnTo>
                      <a:pt x="600" y="2026"/>
                    </a:lnTo>
                    <a:lnTo>
                      <a:pt x="600" y="2104"/>
                    </a:lnTo>
                    <a:lnTo>
                      <a:pt x="600" y="2115"/>
                    </a:lnTo>
                    <a:lnTo>
                      <a:pt x="601" y="2115"/>
                    </a:lnTo>
                    <a:lnTo>
                      <a:pt x="601" y="2137"/>
                    </a:lnTo>
                    <a:lnTo>
                      <a:pt x="602" y="2137"/>
                    </a:lnTo>
                    <a:lnTo>
                      <a:pt x="602" y="2065"/>
                    </a:lnTo>
                    <a:lnTo>
                      <a:pt x="602" y="2144"/>
                    </a:lnTo>
                    <a:lnTo>
                      <a:pt x="602" y="2077"/>
                    </a:lnTo>
                    <a:lnTo>
                      <a:pt x="603" y="2077"/>
                    </a:lnTo>
                    <a:lnTo>
                      <a:pt x="603" y="2149"/>
                    </a:lnTo>
                    <a:lnTo>
                      <a:pt x="604" y="2149"/>
                    </a:lnTo>
                    <a:lnTo>
                      <a:pt x="604" y="2049"/>
                    </a:lnTo>
                    <a:lnTo>
                      <a:pt x="604" y="2153"/>
                    </a:lnTo>
                    <a:lnTo>
                      <a:pt x="604" y="2145"/>
                    </a:lnTo>
                    <a:lnTo>
                      <a:pt x="605" y="2145"/>
                    </a:lnTo>
                    <a:lnTo>
                      <a:pt x="605" y="2008"/>
                    </a:lnTo>
                    <a:lnTo>
                      <a:pt x="605" y="2109"/>
                    </a:lnTo>
                    <a:lnTo>
                      <a:pt x="606" y="2109"/>
                    </a:lnTo>
                    <a:lnTo>
                      <a:pt x="606" y="1994"/>
                    </a:lnTo>
                    <a:lnTo>
                      <a:pt x="606" y="2031"/>
                    </a:lnTo>
                    <a:lnTo>
                      <a:pt x="607" y="2031"/>
                    </a:lnTo>
                    <a:lnTo>
                      <a:pt x="607" y="2147"/>
                    </a:lnTo>
                    <a:lnTo>
                      <a:pt x="607" y="2108"/>
                    </a:lnTo>
                    <a:lnTo>
                      <a:pt x="608" y="2108"/>
                    </a:lnTo>
                    <a:lnTo>
                      <a:pt x="608" y="1998"/>
                    </a:lnTo>
                    <a:lnTo>
                      <a:pt x="608" y="2040"/>
                    </a:lnTo>
                    <a:lnTo>
                      <a:pt x="609" y="2040"/>
                    </a:lnTo>
                    <a:lnTo>
                      <a:pt x="609" y="2107"/>
                    </a:lnTo>
                    <a:lnTo>
                      <a:pt x="610" y="2107"/>
                    </a:lnTo>
                    <a:lnTo>
                      <a:pt x="610" y="2001"/>
                    </a:lnTo>
                    <a:lnTo>
                      <a:pt x="610" y="2108"/>
                    </a:lnTo>
                    <a:lnTo>
                      <a:pt x="610" y="2008"/>
                    </a:lnTo>
                    <a:lnTo>
                      <a:pt x="611" y="2008"/>
                    </a:lnTo>
                    <a:lnTo>
                      <a:pt x="611" y="2146"/>
                    </a:lnTo>
                    <a:lnTo>
                      <a:pt x="611" y="2100"/>
                    </a:lnTo>
                    <a:lnTo>
                      <a:pt x="612" y="2100"/>
                    </a:lnTo>
                    <a:lnTo>
                      <a:pt x="612" y="2132"/>
                    </a:lnTo>
                    <a:lnTo>
                      <a:pt x="613" y="2132"/>
                    </a:lnTo>
                    <a:lnTo>
                      <a:pt x="613" y="1970"/>
                    </a:lnTo>
                    <a:lnTo>
                      <a:pt x="613" y="2136"/>
                    </a:lnTo>
                    <a:lnTo>
                      <a:pt x="613" y="2085"/>
                    </a:lnTo>
                    <a:lnTo>
                      <a:pt x="614" y="2085"/>
                    </a:lnTo>
                    <a:lnTo>
                      <a:pt x="614" y="2147"/>
                    </a:lnTo>
                    <a:lnTo>
                      <a:pt x="614" y="2102"/>
                    </a:lnTo>
                    <a:lnTo>
                      <a:pt x="615" y="2102"/>
                    </a:lnTo>
                    <a:lnTo>
                      <a:pt x="615" y="2007"/>
                    </a:lnTo>
                    <a:lnTo>
                      <a:pt x="615" y="2054"/>
                    </a:lnTo>
                    <a:lnTo>
                      <a:pt x="616" y="2054"/>
                    </a:lnTo>
                    <a:lnTo>
                      <a:pt x="616" y="2131"/>
                    </a:lnTo>
                    <a:lnTo>
                      <a:pt x="616" y="2120"/>
                    </a:lnTo>
                    <a:lnTo>
                      <a:pt x="617" y="2120"/>
                    </a:lnTo>
                    <a:lnTo>
                      <a:pt x="617" y="2049"/>
                    </a:lnTo>
                    <a:lnTo>
                      <a:pt x="617" y="2087"/>
                    </a:lnTo>
                    <a:lnTo>
                      <a:pt x="618" y="2087"/>
                    </a:lnTo>
                    <a:lnTo>
                      <a:pt x="618" y="2037"/>
                    </a:lnTo>
                    <a:lnTo>
                      <a:pt x="618" y="2075"/>
                    </a:lnTo>
                    <a:lnTo>
                      <a:pt x="619" y="2075"/>
                    </a:lnTo>
                    <a:lnTo>
                      <a:pt x="619" y="2108"/>
                    </a:lnTo>
                    <a:lnTo>
                      <a:pt x="620" y="2108"/>
                    </a:lnTo>
                    <a:lnTo>
                      <a:pt x="620" y="2071"/>
                    </a:lnTo>
                    <a:lnTo>
                      <a:pt x="620" y="2137"/>
                    </a:lnTo>
                    <a:lnTo>
                      <a:pt x="621" y="2137"/>
                    </a:lnTo>
                    <a:lnTo>
                      <a:pt x="621" y="2055"/>
                    </a:lnTo>
                    <a:lnTo>
                      <a:pt x="621" y="2140"/>
                    </a:lnTo>
                    <a:lnTo>
                      <a:pt x="621" y="2105"/>
                    </a:lnTo>
                    <a:lnTo>
                      <a:pt x="622" y="2105"/>
                    </a:lnTo>
                    <a:lnTo>
                      <a:pt x="622" y="2142"/>
                    </a:lnTo>
                    <a:lnTo>
                      <a:pt x="623" y="2105"/>
                    </a:lnTo>
                    <a:lnTo>
                      <a:pt x="623" y="1829"/>
                    </a:lnTo>
                    <a:lnTo>
                      <a:pt x="623" y="2084"/>
                    </a:lnTo>
                    <a:lnTo>
                      <a:pt x="624" y="2084"/>
                    </a:lnTo>
                    <a:lnTo>
                      <a:pt x="624" y="1818"/>
                    </a:lnTo>
                    <a:lnTo>
                      <a:pt x="624" y="1996"/>
                    </a:lnTo>
                    <a:lnTo>
                      <a:pt x="625" y="1996"/>
                    </a:lnTo>
                    <a:lnTo>
                      <a:pt x="625" y="2126"/>
                    </a:lnTo>
                    <a:lnTo>
                      <a:pt x="625" y="2050"/>
                    </a:lnTo>
                    <a:lnTo>
                      <a:pt x="626" y="2050"/>
                    </a:lnTo>
                    <a:lnTo>
                      <a:pt x="626" y="2117"/>
                    </a:lnTo>
                    <a:lnTo>
                      <a:pt x="627" y="2117"/>
                    </a:lnTo>
                    <a:lnTo>
                      <a:pt x="627" y="2048"/>
                    </a:lnTo>
                    <a:lnTo>
                      <a:pt x="627" y="2148"/>
                    </a:lnTo>
                    <a:lnTo>
                      <a:pt x="627" y="2049"/>
                    </a:lnTo>
                    <a:lnTo>
                      <a:pt x="628" y="2049"/>
                    </a:lnTo>
                    <a:lnTo>
                      <a:pt x="628" y="2139"/>
                    </a:lnTo>
                    <a:lnTo>
                      <a:pt x="628" y="2057"/>
                    </a:lnTo>
                    <a:lnTo>
                      <a:pt x="629" y="2057"/>
                    </a:lnTo>
                    <a:lnTo>
                      <a:pt x="629" y="2104"/>
                    </a:lnTo>
                    <a:lnTo>
                      <a:pt x="629" y="2103"/>
                    </a:lnTo>
                    <a:lnTo>
                      <a:pt x="630" y="2103"/>
                    </a:lnTo>
                    <a:lnTo>
                      <a:pt x="630" y="2027"/>
                    </a:lnTo>
                    <a:lnTo>
                      <a:pt x="630" y="2066"/>
                    </a:lnTo>
                    <a:lnTo>
                      <a:pt x="631" y="2066"/>
                    </a:lnTo>
                    <a:lnTo>
                      <a:pt x="631" y="2102"/>
                    </a:lnTo>
                    <a:lnTo>
                      <a:pt x="631" y="2095"/>
                    </a:lnTo>
                    <a:lnTo>
                      <a:pt x="632" y="2095"/>
                    </a:lnTo>
                    <a:lnTo>
                      <a:pt x="632" y="2053"/>
                    </a:lnTo>
                    <a:lnTo>
                      <a:pt x="633" y="2053"/>
                    </a:lnTo>
                    <a:lnTo>
                      <a:pt x="633" y="2105"/>
                    </a:lnTo>
                    <a:lnTo>
                      <a:pt x="633" y="2065"/>
                    </a:lnTo>
                    <a:lnTo>
                      <a:pt x="634" y="2065"/>
                    </a:lnTo>
                    <a:lnTo>
                      <a:pt x="634" y="2128"/>
                    </a:lnTo>
                    <a:lnTo>
                      <a:pt x="634" y="2092"/>
                    </a:lnTo>
                    <a:lnTo>
                      <a:pt x="635" y="2092"/>
                    </a:lnTo>
                    <a:lnTo>
                      <a:pt x="635" y="2149"/>
                    </a:lnTo>
                    <a:lnTo>
                      <a:pt x="635" y="2143"/>
                    </a:lnTo>
                    <a:lnTo>
                      <a:pt x="636" y="2143"/>
                    </a:lnTo>
                    <a:lnTo>
                      <a:pt x="636" y="2070"/>
                    </a:lnTo>
                    <a:lnTo>
                      <a:pt x="636" y="2110"/>
                    </a:lnTo>
                    <a:lnTo>
                      <a:pt x="637" y="2110"/>
                    </a:lnTo>
                    <a:lnTo>
                      <a:pt x="637" y="2065"/>
                    </a:lnTo>
                    <a:lnTo>
                      <a:pt x="637" y="2110"/>
                    </a:lnTo>
                    <a:lnTo>
                      <a:pt x="638" y="2110"/>
                    </a:lnTo>
                    <a:lnTo>
                      <a:pt x="638" y="2041"/>
                    </a:lnTo>
                    <a:lnTo>
                      <a:pt x="638" y="2139"/>
                    </a:lnTo>
                    <a:lnTo>
                      <a:pt x="638" y="2075"/>
                    </a:lnTo>
                    <a:lnTo>
                      <a:pt x="639" y="2075"/>
                    </a:lnTo>
                    <a:lnTo>
                      <a:pt x="639" y="2134"/>
                    </a:lnTo>
                    <a:lnTo>
                      <a:pt x="639" y="2109"/>
                    </a:lnTo>
                    <a:lnTo>
                      <a:pt x="640" y="2109"/>
                    </a:lnTo>
                    <a:lnTo>
                      <a:pt x="640" y="2145"/>
                    </a:lnTo>
                    <a:lnTo>
                      <a:pt x="641" y="2145"/>
                    </a:lnTo>
                    <a:lnTo>
                      <a:pt x="641" y="2042"/>
                    </a:lnTo>
                    <a:lnTo>
                      <a:pt x="641" y="2146"/>
                    </a:lnTo>
                    <a:lnTo>
                      <a:pt x="641" y="2065"/>
                    </a:lnTo>
                    <a:lnTo>
                      <a:pt x="642" y="2065"/>
                    </a:lnTo>
                    <a:lnTo>
                      <a:pt x="642" y="2126"/>
                    </a:lnTo>
                    <a:lnTo>
                      <a:pt x="642" y="2081"/>
                    </a:lnTo>
                    <a:lnTo>
                      <a:pt x="643" y="2081"/>
                    </a:lnTo>
                    <a:lnTo>
                      <a:pt x="643" y="2133"/>
                    </a:lnTo>
                    <a:lnTo>
                      <a:pt x="643" y="2083"/>
                    </a:lnTo>
                    <a:lnTo>
                      <a:pt x="644" y="2083"/>
                    </a:lnTo>
                    <a:lnTo>
                      <a:pt x="644" y="2116"/>
                    </a:lnTo>
                    <a:lnTo>
                      <a:pt x="645" y="2116"/>
                    </a:lnTo>
                    <a:lnTo>
                      <a:pt x="645" y="2070"/>
                    </a:lnTo>
                    <a:lnTo>
                      <a:pt x="645" y="2131"/>
                    </a:lnTo>
                    <a:lnTo>
                      <a:pt x="646" y="2131"/>
                    </a:lnTo>
                    <a:lnTo>
                      <a:pt x="646" y="2066"/>
                    </a:lnTo>
                    <a:lnTo>
                      <a:pt x="646" y="2141"/>
                    </a:lnTo>
                    <a:lnTo>
                      <a:pt x="646" y="2129"/>
                    </a:lnTo>
                    <a:lnTo>
                      <a:pt x="647" y="2129"/>
                    </a:lnTo>
                    <a:lnTo>
                      <a:pt x="647" y="2018"/>
                    </a:lnTo>
                    <a:lnTo>
                      <a:pt x="647" y="2097"/>
                    </a:lnTo>
                    <a:lnTo>
                      <a:pt x="648" y="2097"/>
                    </a:lnTo>
                    <a:lnTo>
                      <a:pt x="648" y="2141"/>
                    </a:lnTo>
                    <a:lnTo>
                      <a:pt x="648" y="2106"/>
                    </a:lnTo>
                    <a:lnTo>
                      <a:pt x="649" y="2106"/>
                    </a:lnTo>
                    <a:lnTo>
                      <a:pt x="649" y="2027"/>
                    </a:lnTo>
                    <a:lnTo>
                      <a:pt x="649" y="2106"/>
                    </a:lnTo>
                    <a:lnTo>
                      <a:pt x="650" y="2106"/>
                    </a:lnTo>
                    <a:lnTo>
                      <a:pt x="650" y="1914"/>
                    </a:lnTo>
                    <a:lnTo>
                      <a:pt x="650" y="2138"/>
                    </a:lnTo>
                    <a:lnTo>
                      <a:pt x="650" y="2029"/>
                    </a:lnTo>
                    <a:lnTo>
                      <a:pt x="651" y="2029"/>
                    </a:lnTo>
                    <a:lnTo>
                      <a:pt x="651" y="2140"/>
                    </a:lnTo>
                    <a:lnTo>
                      <a:pt x="652" y="2140"/>
                    </a:lnTo>
                    <a:lnTo>
                      <a:pt x="652" y="1995"/>
                    </a:lnTo>
                    <a:lnTo>
                      <a:pt x="652" y="2078"/>
                    </a:lnTo>
                    <a:lnTo>
                      <a:pt x="653" y="2078"/>
                    </a:lnTo>
                    <a:lnTo>
                      <a:pt x="653" y="2122"/>
                    </a:lnTo>
                    <a:lnTo>
                      <a:pt x="653" y="2117"/>
                    </a:lnTo>
                    <a:lnTo>
                      <a:pt x="654" y="2117"/>
                    </a:lnTo>
                    <a:lnTo>
                      <a:pt x="654" y="2069"/>
                    </a:lnTo>
                    <a:lnTo>
                      <a:pt x="654" y="2095"/>
                    </a:lnTo>
                    <a:lnTo>
                      <a:pt x="655" y="2095"/>
                    </a:lnTo>
                    <a:lnTo>
                      <a:pt x="655" y="2028"/>
                    </a:lnTo>
                    <a:lnTo>
                      <a:pt x="655" y="2059"/>
                    </a:lnTo>
                    <a:lnTo>
                      <a:pt x="656" y="2059"/>
                    </a:lnTo>
                    <a:lnTo>
                      <a:pt x="656" y="2128"/>
                    </a:lnTo>
                    <a:lnTo>
                      <a:pt x="657" y="2128"/>
                    </a:lnTo>
                    <a:lnTo>
                      <a:pt x="657" y="1693"/>
                    </a:lnTo>
                    <a:lnTo>
                      <a:pt x="657" y="2142"/>
                    </a:lnTo>
                    <a:lnTo>
                      <a:pt x="657" y="2093"/>
                    </a:lnTo>
                    <a:lnTo>
                      <a:pt x="658" y="2093"/>
                    </a:lnTo>
                    <a:lnTo>
                      <a:pt x="658" y="1664"/>
                    </a:lnTo>
                    <a:lnTo>
                      <a:pt x="658" y="2059"/>
                    </a:lnTo>
                    <a:lnTo>
                      <a:pt x="659" y="2059"/>
                    </a:lnTo>
                    <a:lnTo>
                      <a:pt x="659" y="2145"/>
                    </a:lnTo>
                    <a:lnTo>
                      <a:pt x="659" y="2114"/>
                    </a:lnTo>
                    <a:lnTo>
                      <a:pt x="660" y="2114"/>
                    </a:lnTo>
                    <a:lnTo>
                      <a:pt x="660" y="1912"/>
                    </a:lnTo>
                    <a:lnTo>
                      <a:pt x="660" y="2062"/>
                    </a:lnTo>
                    <a:lnTo>
                      <a:pt x="661" y="2062"/>
                    </a:lnTo>
                    <a:lnTo>
                      <a:pt x="661" y="2137"/>
                    </a:lnTo>
                    <a:lnTo>
                      <a:pt x="661" y="2124"/>
                    </a:lnTo>
                    <a:lnTo>
                      <a:pt x="662" y="2124"/>
                    </a:lnTo>
                    <a:lnTo>
                      <a:pt x="662" y="2018"/>
                    </a:lnTo>
                    <a:lnTo>
                      <a:pt x="662" y="2124"/>
                    </a:lnTo>
                    <a:lnTo>
                      <a:pt x="663" y="2124"/>
                    </a:lnTo>
                    <a:lnTo>
                      <a:pt x="663" y="1958"/>
                    </a:lnTo>
                    <a:lnTo>
                      <a:pt x="663" y="2130"/>
                    </a:lnTo>
                    <a:lnTo>
                      <a:pt x="663" y="2046"/>
                    </a:lnTo>
                    <a:lnTo>
                      <a:pt x="664" y="2046"/>
                    </a:lnTo>
                    <a:lnTo>
                      <a:pt x="664" y="2142"/>
                    </a:lnTo>
                    <a:lnTo>
                      <a:pt x="664" y="2067"/>
                    </a:lnTo>
                    <a:lnTo>
                      <a:pt x="665" y="2067"/>
                    </a:lnTo>
                    <a:lnTo>
                      <a:pt x="665" y="1964"/>
                    </a:lnTo>
                    <a:lnTo>
                      <a:pt x="665" y="1984"/>
                    </a:lnTo>
                    <a:lnTo>
                      <a:pt x="666" y="1984"/>
                    </a:lnTo>
                    <a:lnTo>
                      <a:pt x="666" y="2140"/>
                    </a:lnTo>
                    <a:lnTo>
                      <a:pt x="666" y="2092"/>
                    </a:lnTo>
                    <a:lnTo>
                      <a:pt x="667" y="2092"/>
                    </a:lnTo>
                    <a:lnTo>
                      <a:pt x="667" y="2136"/>
                    </a:lnTo>
                    <a:lnTo>
                      <a:pt x="667" y="2108"/>
                    </a:lnTo>
                    <a:lnTo>
                      <a:pt x="668" y="2108"/>
                    </a:lnTo>
                    <a:lnTo>
                      <a:pt x="668" y="2011"/>
                    </a:lnTo>
                    <a:lnTo>
                      <a:pt x="668" y="2038"/>
                    </a:lnTo>
                    <a:lnTo>
                      <a:pt x="669" y="2038"/>
                    </a:lnTo>
                    <a:lnTo>
                      <a:pt x="669" y="2148"/>
                    </a:lnTo>
                    <a:lnTo>
                      <a:pt x="669" y="2065"/>
                    </a:lnTo>
                    <a:lnTo>
                      <a:pt x="670" y="2065"/>
                    </a:lnTo>
                    <a:lnTo>
                      <a:pt x="670" y="2131"/>
                    </a:lnTo>
                    <a:lnTo>
                      <a:pt x="670" y="2100"/>
                    </a:lnTo>
                    <a:lnTo>
                      <a:pt x="671" y="2100"/>
                    </a:lnTo>
                    <a:lnTo>
                      <a:pt x="671" y="2000"/>
                    </a:lnTo>
                    <a:lnTo>
                      <a:pt x="671" y="2093"/>
                    </a:lnTo>
                    <a:lnTo>
                      <a:pt x="672" y="2093"/>
                    </a:lnTo>
                    <a:lnTo>
                      <a:pt x="672" y="2132"/>
                    </a:lnTo>
                    <a:lnTo>
                      <a:pt x="672" y="2116"/>
                    </a:lnTo>
                    <a:lnTo>
                      <a:pt x="673" y="2116"/>
                    </a:lnTo>
                    <a:lnTo>
                      <a:pt x="673" y="1976"/>
                    </a:lnTo>
                    <a:lnTo>
                      <a:pt x="673" y="2076"/>
                    </a:lnTo>
                    <a:lnTo>
                      <a:pt x="674" y="2076"/>
                    </a:lnTo>
                    <a:lnTo>
                      <a:pt x="674" y="2149"/>
                    </a:lnTo>
                    <a:lnTo>
                      <a:pt x="674" y="2135"/>
                    </a:lnTo>
                    <a:lnTo>
                      <a:pt x="675" y="2135"/>
                    </a:lnTo>
                    <a:lnTo>
                      <a:pt x="675" y="2070"/>
                    </a:lnTo>
                    <a:lnTo>
                      <a:pt x="675" y="2095"/>
                    </a:lnTo>
                    <a:lnTo>
                      <a:pt x="676" y="2095"/>
                    </a:lnTo>
                    <a:lnTo>
                      <a:pt x="676" y="2046"/>
                    </a:lnTo>
                    <a:lnTo>
                      <a:pt x="676" y="2071"/>
                    </a:lnTo>
                    <a:lnTo>
                      <a:pt x="677" y="2071"/>
                    </a:lnTo>
                    <a:lnTo>
                      <a:pt x="677" y="2121"/>
                    </a:lnTo>
                    <a:lnTo>
                      <a:pt x="677" y="2117"/>
                    </a:lnTo>
                    <a:lnTo>
                      <a:pt x="678" y="2117"/>
                    </a:lnTo>
                    <a:lnTo>
                      <a:pt x="678" y="2039"/>
                    </a:lnTo>
                    <a:lnTo>
                      <a:pt x="678" y="2048"/>
                    </a:lnTo>
                    <a:lnTo>
                      <a:pt x="679" y="2048"/>
                    </a:lnTo>
                    <a:lnTo>
                      <a:pt x="679" y="2140"/>
                    </a:lnTo>
                    <a:lnTo>
                      <a:pt x="679" y="2080"/>
                    </a:lnTo>
                    <a:lnTo>
                      <a:pt x="680" y="2080"/>
                    </a:lnTo>
                    <a:lnTo>
                      <a:pt x="680" y="2130"/>
                    </a:lnTo>
                    <a:lnTo>
                      <a:pt x="680" y="2111"/>
                    </a:lnTo>
                    <a:lnTo>
                      <a:pt x="681" y="2111"/>
                    </a:lnTo>
                    <a:lnTo>
                      <a:pt x="681" y="1965"/>
                    </a:lnTo>
                    <a:lnTo>
                      <a:pt x="681" y="2074"/>
                    </a:lnTo>
                    <a:lnTo>
                      <a:pt x="682" y="2074"/>
                    </a:lnTo>
                    <a:lnTo>
                      <a:pt x="682" y="2133"/>
                    </a:lnTo>
                    <a:lnTo>
                      <a:pt x="682" y="2119"/>
                    </a:lnTo>
                    <a:lnTo>
                      <a:pt x="683" y="2119"/>
                    </a:lnTo>
                    <a:lnTo>
                      <a:pt x="683" y="2039"/>
                    </a:lnTo>
                    <a:lnTo>
                      <a:pt x="683" y="2119"/>
                    </a:lnTo>
                    <a:lnTo>
                      <a:pt x="684" y="2119"/>
                    </a:lnTo>
                    <a:lnTo>
                      <a:pt x="684" y="2027"/>
                    </a:lnTo>
                    <a:lnTo>
                      <a:pt x="684" y="2125"/>
                    </a:lnTo>
                    <a:lnTo>
                      <a:pt x="684" y="2099"/>
                    </a:lnTo>
                    <a:lnTo>
                      <a:pt x="685" y="2099"/>
                    </a:lnTo>
                    <a:lnTo>
                      <a:pt x="685" y="2130"/>
                    </a:lnTo>
                    <a:lnTo>
                      <a:pt x="685" y="2111"/>
                    </a:lnTo>
                    <a:lnTo>
                      <a:pt x="686" y="2111"/>
                    </a:lnTo>
                    <a:lnTo>
                      <a:pt x="686" y="2080"/>
                    </a:lnTo>
                    <a:lnTo>
                      <a:pt x="686" y="2111"/>
                    </a:lnTo>
                    <a:lnTo>
                      <a:pt x="687" y="2111"/>
                    </a:lnTo>
                    <a:lnTo>
                      <a:pt x="687" y="2064"/>
                    </a:lnTo>
                    <a:lnTo>
                      <a:pt x="687" y="2136"/>
                    </a:lnTo>
                    <a:lnTo>
                      <a:pt x="687" y="2066"/>
                    </a:lnTo>
                    <a:lnTo>
                      <a:pt x="688" y="2066"/>
                    </a:lnTo>
                    <a:lnTo>
                      <a:pt x="688" y="2145"/>
                    </a:lnTo>
                    <a:lnTo>
                      <a:pt x="689" y="2066"/>
                    </a:lnTo>
                    <a:lnTo>
                      <a:pt x="689" y="2006"/>
                    </a:lnTo>
                    <a:lnTo>
                      <a:pt x="689" y="2046"/>
                    </a:lnTo>
                    <a:lnTo>
                      <a:pt x="690" y="2046"/>
                    </a:lnTo>
                    <a:lnTo>
                      <a:pt x="690" y="2099"/>
                    </a:lnTo>
                    <a:lnTo>
                      <a:pt x="691" y="2099"/>
                    </a:lnTo>
                    <a:lnTo>
                      <a:pt x="691" y="1959"/>
                    </a:lnTo>
                    <a:lnTo>
                      <a:pt x="691" y="2115"/>
                    </a:lnTo>
                    <a:lnTo>
                      <a:pt x="691" y="1978"/>
                    </a:lnTo>
                    <a:lnTo>
                      <a:pt x="692" y="1978"/>
                    </a:lnTo>
                    <a:lnTo>
                      <a:pt x="692" y="2133"/>
                    </a:lnTo>
                    <a:lnTo>
                      <a:pt x="692" y="2089"/>
                    </a:lnTo>
                    <a:lnTo>
                      <a:pt x="693" y="2089"/>
                    </a:lnTo>
                    <a:lnTo>
                      <a:pt x="693" y="2133"/>
                    </a:lnTo>
                    <a:lnTo>
                      <a:pt x="693" y="2095"/>
                    </a:lnTo>
                    <a:lnTo>
                      <a:pt x="694" y="2095"/>
                    </a:lnTo>
                    <a:lnTo>
                      <a:pt x="694" y="1950"/>
                    </a:lnTo>
                    <a:lnTo>
                      <a:pt x="694" y="1951"/>
                    </a:lnTo>
                    <a:lnTo>
                      <a:pt x="695" y="1951"/>
                    </a:lnTo>
                    <a:lnTo>
                      <a:pt x="695" y="2120"/>
                    </a:lnTo>
                    <a:lnTo>
                      <a:pt x="695" y="1976"/>
                    </a:lnTo>
                    <a:lnTo>
                      <a:pt x="696" y="1976"/>
                    </a:lnTo>
                    <a:lnTo>
                      <a:pt x="696" y="2146"/>
                    </a:lnTo>
                    <a:lnTo>
                      <a:pt x="696" y="2087"/>
                    </a:lnTo>
                    <a:lnTo>
                      <a:pt x="697" y="2087"/>
                    </a:lnTo>
                    <a:lnTo>
                      <a:pt x="697" y="1973"/>
                    </a:lnTo>
                    <a:lnTo>
                      <a:pt x="697" y="2075"/>
                    </a:lnTo>
                    <a:lnTo>
                      <a:pt x="698" y="2075"/>
                    </a:lnTo>
                    <a:lnTo>
                      <a:pt x="698" y="2127"/>
                    </a:lnTo>
                    <a:lnTo>
                      <a:pt x="699" y="2127"/>
                    </a:lnTo>
                    <a:lnTo>
                      <a:pt x="699" y="2002"/>
                    </a:lnTo>
                    <a:lnTo>
                      <a:pt x="699" y="2134"/>
                    </a:lnTo>
                    <a:lnTo>
                      <a:pt x="699" y="2053"/>
                    </a:lnTo>
                    <a:lnTo>
                      <a:pt x="700" y="2053"/>
                    </a:lnTo>
                    <a:lnTo>
                      <a:pt x="700" y="2124"/>
                    </a:lnTo>
                    <a:lnTo>
                      <a:pt x="700" y="2093"/>
                    </a:lnTo>
                    <a:lnTo>
                      <a:pt x="701" y="2093"/>
                    </a:lnTo>
                    <a:lnTo>
                      <a:pt x="701" y="2138"/>
                    </a:lnTo>
                    <a:lnTo>
                      <a:pt x="702" y="2093"/>
                    </a:lnTo>
                    <a:lnTo>
                      <a:pt x="702" y="1896"/>
                    </a:lnTo>
                    <a:lnTo>
                      <a:pt x="702" y="2034"/>
                    </a:lnTo>
                    <a:lnTo>
                      <a:pt x="703" y="2034"/>
                    </a:lnTo>
                    <a:lnTo>
                      <a:pt x="703" y="2134"/>
                    </a:lnTo>
                    <a:lnTo>
                      <a:pt x="703" y="2070"/>
                    </a:lnTo>
                    <a:lnTo>
                      <a:pt x="704" y="2070"/>
                    </a:lnTo>
                    <a:lnTo>
                      <a:pt x="704" y="2117"/>
                    </a:lnTo>
                    <a:lnTo>
                      <a:pt x="705" y="2117"/>
                    </a:lnTo>
                    <a:lnTo>
                      <a:pt x="705" y="1996"/>
                    </a:lnTo>
                    <a:lnTo>
                      <a:pt x="705" y="2127"/>
                    </a:lnTo>
                    <a:lnTo>
                      <a:pt x="705" y="2037"/>
                    </a:lnTo>
                    <a:lnTo>
                      <a:pt x="706" y="2037"/>
                    </a:lnTo>
                    <a:lnTo>
                      <a:pt x="706" y="2122"/>
                    </a:lnTo>
                    <a:lnTo>
                      <a:pt x="706" y="2111"/>
                    </a:lnTo>
                    <a:lnTo>
                      <a:pt x="707" y="2111"/>
                    </a:lnTo>
                    <a:lnTo>
                      <a:pt x="707" y="2023"/>
                    </a:lnTo>
                    <a:lnTo>
                      <a:pt x="707" y="2087"/>
                    </a:lnTo>
                    <a:lnTo>
                      <a:pt x="708" y="2087"/>
                    </a:lnTo>
                    <a:lnTo>
                      <a:pt x="708" y="2134"/>
                    </a:lnTo>
                    <a:lnTo>
                      <a:pt x="708" y="2123"/>
                    </a:lnTo>
                    <a:lnTo>
                      <a:pt x="709" y="2123"/>
                    </a:lnTo>
                    <a:lnTo>
                      <a:pt x="709" y="2045"/>
                    </a:lnTo>
                    <a:lnTo>
                      <a:pt x="709" y="2123"/>
                    </a:lnTo>
                    <a:lnTo>
                      <a:pt x="710" y="2123"/>
                    </a:lnTo>
                    <a:lnTo>
                      <a:pt x="710" y="2039"/>
                    </a:lnTo>
                    <a:lnTo>
                      <a:pt x="710" y="2147"/>
                    </a:lnTo>
                    <a:lnTo>
                      <a:pt x="710" y="2077"/>
                    </a:lnTo>
                    <a:lnTo>
                      <a:pt x="711" y="2077"/>
                    </a:lnTo>
                    <a:lnTo>
                      <a:pt x="711" y="2132"/>
                    </a:lnTo>
                    <a:lnTo>
                      <a:pt x="711" y="2080"/>
                    </a:lnTo>
                    <a:lnTo>
                      <a:pt x="712" y="2080"/>
                    </a:lnTo>
                    <a:lnTo>
                      <a:pt x="712" y="2112"/>
                    </a:lnTo>
                    <a:lnTo>
                      <a:pt x="712" y="2085"/>
                    </a:lnTo>
                    <a:lnTo>
                      <a:pt x="713" y="2085"/>
                    </a:lnTo>
                    <a:lnTo>
                      <a:pt x="713" y="2129"/>
                    </a:lnTo>
                    <a:lnTo>
                      <a:pt x="713" y="2111"/>
                    </a:lnTo>
                    <a:lnTo>
                      <a:pt x="714" y="2111"/>
                    </a:lnTo>
                    <a:lnTo>
                      <a:pt x="714" y="2023"/>
                    </a:lnTo>
                    <a:lnTo>
                      <a:pt x="714" y="2080"/>
                    </a:lnTo>
                    <a:lnTo>
                      <a:pt x="715" y="2080"/>
                    </a:lnTo>
                    <a:lnTo>
                      <a:pt x="715" y="2111"/>
                    </a:lnTo>
                    <a:lnTo>
                      <a:pt x="716" y="2111"/>
                    </a:lnTo>
                    <a:lnTo>
                      <a:pt x="716" y="2070"/>
                    </a:lnTo>
                    <a:lnTo>
                      <a:pt x="716" y="2119"/>
                    </a:lnTo>
                    <a:lnTo>
                      <a:pt x="717" y="2119"/>
                    </a:lnTo>
                    <a:lnTo>
                      <a:pt x="717" y="1991"/>
                    </a:lnTo>
                    <a:lnTo>
                      <a:pt x="717" y="2146"/>
                    </a:lnTo>
                    <a:lnTo>
                      <a:pt x="717" y="2112"/>
                    </a:lnTo>
                    <a:lnTo>
                      <a:pt x="718" y="2112"/>
                    </a:lnTo>
                    <a:lnTo>
                      <a:pt x="718" y="1898"/>
                    </a:lnTo>
                    <a:lnTo>
                      <a:pt x="718" y="2116"/>
                    </a:lnTo>
                    <a:lnTo>
                      <a:pt x="719" y="2116"/>
                    </a:lnTo>
                    <a:lnTo>
                      <a:pt x="719" y="2141"/>
                    </a:lnTo>
                    <a:lnTo>
                      <a:pt x="719" y="2128"/>
                    </a:lnTo>
                    <a:lnTo>
                      <a:pt x="720" y="2128"/>
                    </a:lnTo>
                    <a:lnTo>
                      <a:pt x="720" y="2029"/>
                    </a:lnTo>
                    <a:lnTo>
                      <a:pt x="720" y="2059"/>
                    </a:lnTo>
                    <a:lnTo>
                      <a:pt x="721" y="2059"/>
                    </a:lnTo>
                    <a:lnTo>
                      <a:pt x="721" y="2129"/>
                    </a:lnTo>
                    <a:lnTo>
                      <a:pt x="721" y="2075"/>
                    </a:lnTo>
                    <a:lnTo>
                      <a:pt x="722" y="2075"/>
                    </a:lnTo>
                    <a:lnTo>
                      <a:pt x="722" y="2134"/>
                    </a:lnTo>
                    <a:lnTo>
                      <a:pt x="722" y="2078"/>
                    </a:lnTo>
                    <a:lnTo>
                      <a:pt x="723" y="2078"/>
                    </a:lnTo>
                    <a:lnTo>
                      <a:pt x="723" y="1980"/>
                    </a:lnTo>
                    <a:lnTo>
                      <a:pt x="723" y="2044"/>
                    </a:lnTo>
                    <a:lnTo>
                      <a:pt x="724" y="2044"/>
                    </a:lnTo>
                    <a:lnTo>
                      <a:pt x="724" y="2129"/>
                    </a:lnTo>
                    <a:lnTo>
                      <a:pt x="724" y="2104"/>
                    </a:lnTo>
                    <a:lnTo>
                      <a:pt x="725" y="2104"/>
                    </a:lnTo>
                    <a:lnTo>
                      <a:pt x="725" y="1916"/>
                    </a:lnTo>
                    <a:lnTo>
                      <a:pt x="725" y="2104"/>
                    </a:lnTo>
                    <a:lnTo>
                      <a:pt x="726" y="2104"/>
                    </a:lnTo>
                    <a:lnTo>
                      <a:pt x="726" y="1911"/>
                    </a:lnTo>
                    <a:lnTo>
                      <a:pt x="726" y="2120"/>
                    </a:lnTo>
                    <a:lnTo>
                      <a:pt x="726" y="2021"/>
                    </a:lnTo>
                    <a:lnTo>
                      <a:pt x="727" y="2021"/>
                    </a:lnTo>
                    <a:lnTo>
                      <a:pt x="727" y="2157"/>
                    </a:lnTo>
                    <a:lnTo>
                      <a:pt x="727" y="2109"/>
                    </a:lnTo>
                    <a:lnTo>
                      <a:pt x="728" y="2109"/>
                    </a:lnTo>
                    <a:lnTo>
                      <a:pt x="728" y="2010"/>
                    </a:lnTo>
                    <a:lnTo>
                      <a:pt x="728" y="2047"/>
                    </a:lnTo>
                    <a:lnTo>
                      <a:pt x="729" y="2047"/>
                    </a:lnTo>
                    <a:lnTo>
                      <a:pt x="729" y="2149"/>
                    </a:lnTo>
                    <a:lnTo>
                      <a:pt x="729" y="2053"/>
                    </a:lnTo>
                    <a:lnTo>
                      <a:pt x="730" y="2053"/>
                    </a:lnTo>
                    <a:lnTo>
                      <a:pt x="730" y="2145"/>
                    </a:lnTo>
                    <a:lnTo>
                      <a:pt x="730" y="2119"/>
                    </a:lnTo>
                    <a:lnTo>
                      <a:pt x="731" y="2119"/>
                    </a:lnTo>
                    <a:lnTo>
                      <a:pt x="731" y="2005"/>
                    </a:lnTo>
                    <a:lnTo>
                      <a:pt x="731" y="2041"/>
                    </a:lnTo>
                    <a:lnTo>
                      <a:pt x="732" y="2041"/>
                    </a:lnTo>
                    <a:lnTo>
                      <a:pt x="732" y="2119"/>
                    </a:lnTo>
                    <a:lnTo>
                      <a:pt x="733" y="2119"/>
                    </a:lnTo>
                    <a:lnTo>
                      <a:pt x="733" y="1845"/>
                    </a:lnTo>
                    <a:lnTo>
                      <a:pt x="733" y="2130"/>
                    </a:lnTo>
                    <a:lnTo>
                      <a:pt x="733" y="1971"/>
                    </a:lnTo>
                    <a:lnTo>
                      <a:pt x="734" y="1971"/>
                    </a:lnTo>
                    <a:lnTo>
                      <a:pt x="734" y="2148"/>
                    </a:lnTo>
                    <a:lnTo>
                      <a:pt x="734" y="2051"/>
                    </a:lnTo>
                    <a:lnTo>
                      <a:pt x="735" y="2051"/>
                    </a:lnTo>
                    <a:lnTo>
                      <a:pt x="735" y="2106"/>
                    </a:lnTo>
                    <a:lnTo>
                      <a:pt x="735" y="2094"/>
                    </a:lnTo>
                    <a:lnTo>
                      <a:pt x="736" y="2094"/>
                    </a:lnTo>
                    <a:lnTo>
                      <a:pt x="736" y="1950"/>
                    </a:lnTo>
                    <a:lnTo>
                      <a:pt x="736" y="2041"/>
                    </a:lnTo>
                    <a:lnTo>
                      <a:pt x="737" y="2041"/>
                    </a:lnTo>
                    <a:lnTo>
                      <a:pt x="737" y="2131"/>
                    </a:lnTo>
                    <a:lnTo>
                      <a:pt x="738" y="2131"/>
                    </a:lnTo>
                    <a:lnTo>
                      <a:pt x="738" y="1948"/>
                    </a:lnTo>
                    <a:lnTo>
                      <a:pt x="738" y="1988"/>
                    </a:lnTo>
                    <a:lnTo>
                      <a:pt x="739" y="1988"/>
                    </a:lnTo>
                    <a:lnTo>
                      <a:pt x="739" y="2145"/>
                    </a:lnTo>
                    <a:lnTo>
                      <a:pt x="739" y="2066"/>
                    </a:lnTo>
                    <a:lnTo>
                      <a:pt x="740" y="2066"/>
                    </a:lnTo>
                    <a:lnTo>
                      <a:pt x="740" y="2143"/>
                    </a:lnTo>
                    <a:lnTo>
                      <a:pt x="740" y="2114"/>
                    </a:lnTo>
                    <a:lnTo>
                      <a:pt x="741" y="2114"/>
                    </a:lnTo>
                    <a:lnTo>
                      <a:pt x="741" y="2007"/>
                    </a:lnTo>
                    <a:lnTo>
                      <a:pt x="741" y="2053"/>
                    </a:lnTo>
                    <a:lnTo>
                      <a:pt x="742" y="2053"/>
                    </a:lnTo>
                    <a:lnTo>
                      <a:pt x="742" y="2148"/>
                    </a:lnTo>
                    <a:lnTo>
                      <a:pt x="742" y="2141"/>
                    </a:lnTo>
                    <a:lnTo>
                      <a:pt x="743" y="2141"/>
                    </a:lnTo>
                    <a:lnTo>
                      <a:pt x="743" y="2031"/>
                    </a:lnTo>
                    <a:lnTo>
                      <a:pt x="743" y="2041"/>
                    </a:lnTo>
                    <a:lnTo>
                      <a:pt x="744" y="2041"/>
                    </a:lnTo>
                    <a:lnTo>
                      <a:pt x="744" y="2112"/>
                    </a:lnTo>
                    <a:lnTo>
                      <a:pt x="744" y="2086"/>
                    </a:lnTo>
                    <a:lnTo>
                      <a:pt x="745" y="2086"/>
                    </a:lnTo>
                    <a:lnTo>
                      <a:pt x="745" y="2126"/>
                    </a:lnTo>
                    <a:lnTo>
                      <a:pt x="745" y="2112"/>
                    </a:lnTo>
                    <a:lnTo>
                      <a:pt x="746" y="2112"/>
                    </a:lnTo>
                    <a:lnTo>
                      <a:pt x="746" y="2082"/>
                    </a:lnTo>
                    <a:lnTo>
                      <a:pt x="746" y="2112"/>
                    </a:lnTo>
                    <a:lnTo>
                      <a:pt x="747" y="2112"/>
                    </a:lnTo>
                    <a:lnTo>
                      <a:pt x="747" y="2049"/>
                    </a:lnTo>
                    <a:lnTo>
                      <a:pt x="747" y="2127"/>
                    </a:lnTo>
                    <a:lnTo>
                      <a:pt x="747" y="2095"/>
                    </a:lnTo>
                    <a:lnTo>
                      <a:pt x="748" y="2095"/>
                    </a:lnTo>
                    <a:lnTo>
                      <a:pt x="748" y="2121"/>
                    </a:lnTo>
                    <a:lnTo>
                      <a:pt x="748" y="2105"/>
                    </a:lnTo>
                    <a:lnTo>
                      <a:pt x="749" y="2105"/>
                    </a:lnTo>
                    <a:lnTo>
                      <a:pt x="749" y="2059"/>
                    </a:lnTo>
                    <a:lnTo>
                      <a:pt x="749" y="2105"/>
                    </a:lnTo>
                    <a:lnTo>
                      <a:pt x="750" y="2105"/>
                    </a:lnTo>
                    <a:lnTo>
                      <a:pt x="750" y="2043"/>
                    </a:lnTo>
                    <a:lnTo>
                      <a:pt x="750" y="2110"/>
                    </a:lnTo>
                    <a:lnTo>
                      <a:pt x="750" y="2114"/>
                    </a:lnTo>
                    <a:lnTo>
                      <a:pt x="751" y="2114"/>
                    </a:lnTo>
                    <a:lnTo>
                      <a:pt x="751" y="2147"/>
                    </a:lnTo>
                    <a:lnTo>
                      <a:pt x="751" y="2138"/>
                    </a:lnTo>
                    <a:lnTo>
                      <a:pt x="752" y="2138"/>
                    </a:lnTo>
                    <a:lnTo>
                      <a:pt x="752" y="2108"/>
                    </a:lnTo>
                    <a:lnTo>
                      <a:pt x="752" y="2138"/>
                    </a:lnTo>
                    <a:lnTo>
                      <a:pt x="753" y="2138"/>
                    </a:lnTo>
                    <a:lnTo>
                      <a:pt x="753" y="2078"/>
                    </a:lnTo>
                    <a:lnTo>
                      <a:pt x="753" y="2143"/>
                    </a:lnTo>
                    <a:lnTo>
                      <a:pt x="753" y="2119"/>
                    </a:lnTo>
                    <a:lnTo>
                      <a:pt x="754" y="2119"/>
                    </a:lnTo>
                    <a:lnTo>
                      <a:pt x="754" y="1995"/>
                    </a:lnTo>
                    <a:lnTo>
                      <a:pt x="754" y="2088"/>
                    </a:lnTo>
                    <a:lnTo>
                      <a:pt x="755" y="2088"/>
                    </a:lnTo>
                    <a:lnTo>
                      <a:pt x="755" y="2148"/>
                    </a:lnTo>
                    <a:lnTo>
                      <a:pt x="755" y="2109"/>
                    </a:lnTo>
                    <a:lnTo>
                      <a:pt x="756" y="2109"/>
                    </a:lnTo>
                    <a:lnTo>
                      <a:pt x="756" y="2151"/>
                    </a:lnTo>
                    <a:lnTo>
                      <a:pt x="756" y="2134"/>
                    </a:lnTo>
                    <a:lnTo>
                      <a:pt x="757" y="2134"/>
                    </a:lnTo>
                    <a:lnTo>
                      <a:pt x="757" y="2070"/>
                    </a:lnTo>
                    <a:lnTo>
                      <a:pt x="757" y="2116"/>
                    </a:lnTo>
                    <a:lnTo>
                      <a:pt x="758" y="2116"/>
                    </a:lnTo>
                    <a:lnTo>
                      <a:pt x="758" y="2153"/>
                    </a:lnTo>
                    <a:lnTo>
                      <a:pt x="758" y="2140"/>
                    </a:lnTo>
                    <a:lnTo>
                      <a:pt x="759" y="2140"/>
                    </a:lnTo>
                    <a:lnTo>
                      <a:pt x="759" y="2067"/>
                    </a:lnTo>
                    <a:lnTo>
                      <a:pt x="759" y="2096"/>
                    </a:lnTo>
                    <a:lnTo>
                      <a:pt x="760" y="2096"/>
                    </a:lnTo>
                    <a:lnTo>
                      <a:pt x="760" y="2050"/>
                    </a:lnTo>
                    <a:lnTo>
                      <a:pt x="760" y="2051"/>
                    </a:lnTo>
                    <a:lnTo>
                      <a:pt x="761" y="2051"/>
                    </a:lnTo>
                    <a:lnTo>
                      <a:pt x="761" y="2103"/>
                    </a:lnTo>
                    <a:lnTo>
                      <a:pt x="762" y="2103"/>
                    </a:lnTo>
                    <a:lnTo>
                      <a:pt x="762" y="2049"/>
                    </a:lnTo>
                    <a:lnTo>
                      <a:pt x="762" y="2107"/>
                    </a:lnTo>
                    <a:lnTo>
                      <a:pt x="762" y="2094"/>
                    </a:lnTo>
                    <a:lnTo>
                      <a:pt x="763" y="2094"/>
                    </a:lnTo>
                    <a:lnTo>
                      <a:pt x="763" y="2136"/>
                    </a:lnTo>
                    <a:lnTo>
                      <a:pt x="763" y="2111"/>
                    </a:lnTo>
                    <a:lnTo>
                      <a:pt x="764" y="2111"/>
                    </a:lnTo>
                    <a:lnTo>
                      <a:pt x="764" y="2017"/>
                    </a:lnTo>
                    <a:lnTo>
                      <a:pt x="764" y="2063"/>
                    </a:lnTo>
                    <a:lnTo>
                      <a:pt x="765" y="2063"/>
                    </a:lnTo>
                    <a:lnTo>
                      <a:pt x="765" y="2116"/>
                    </a:lnTo>
                    <a:lnTo>
                      <a:pt x="766" y="2116"/>
                    </a:lnTo>
                    <a:lnTo>
                      <a:pt x="766" y="2012"/>
                    </a:lnTo>
                    <a:lnTo>
                      <a:pt x="766" y="2127"/>
                    </a:lnTo>
                    <a:lnTo>
                      <a:pt x="766" y="2125"/>
                    </a:lnTo>
                    <a:lnTo>
                      <a:pt x="767" y="2125"/>
                    </a:lnTo>
                    <a:lnTo>
                      <a:pt x="767" y="1350"/>
                    </a:lnTo>
                    <a:lnTo>
                      <a:pt x="767" y="1382"/>
                    </a:lnTo>
                    <a:lnTo>
                      <a:pt x="768" y="1382"/>
                    </a:lnTo>
                    <a:lnTo>
                      <a:pt x="768" y="2096"/>
                    </a:lnTo>
                    <a:lnTo>
                      <a:pt x="768" y="2040"/>
                    </a:lnTo>
                    <a:lnTo>
                      <a:pt x="769" y="2040"/>
                    </a:lnTo>
                    <a:lnTo>
                      <a:pt x="769" y="2097"/>
                    </a:lnTo>
                    <a:lnTo>
                      <a:pt x="769" y="2054"/>
                    </a:lnTo>
                    <a:lnTo>
                      <a:pt x="770" y="2054"/>
                    </a:lnTo>
                    <a:lnTo>
                      <a:pt x="770" y="1834"/>
                    </a:lnTo>
                    <a:lnTo>
                      <a:pt x="770" y="1968"/>
                    </a:lnTo>
                    <a:lnTo>
                      <a:pt x="771" y="1968"/>
                    </a:lnTo>
                    <a:lnTo>
                      <a:pt x="771" y="2142"/>
                    </a:lnTo>
                    <a:lnTo>
                      <a:pt x="771" y="2139"/>
                    </a:lnTo>
                    <a:lnTo>
                      <a:pt x="772" y="2139"/>
                    </a:lnTo>
                    <a:lnTo>
                      <a:pt x="772" y="1963"/>
                    </a:lnTo>
                    <a:lnTo>
                      <a:pt x="772" y="2107"/>
                    </a:lnTo>
                    <a:lnTo>
                      <a:pt x="773" y="2107"/>
                    </a:lnTo>
                    <a:lnTo>
                      <a:pt x="773" y="1954"/>
                    </a:lnTo>
                    <a:lnTo>
                      <a:pt x="773" y="2075"/>
                    </a:lnTo>
                    <a:lnTo>
                      <a:pt x="774" y="2075"/>
                    </a:lnTo>
                    <a:lnTo>
                      <a:pt x="774" y="2147"/>
                    </a:lnTo>
                    <a:lnTo>
                      <a:pt x="774" y="2091"/>
                    </a:lnTo>
                    <a:lnTo>
                      <a:pt x="775" y="2091"/>
                    </a:lnTo>
                    <a:lnTo>
                      <a:pt x="775" y="1973"/>
                    </a:lnTo>
                    <a:lnTo>
                      <a:pt x="775" y="2011"/>
                    </a:lnTo>
                    <a:lnTo>
                      <a:pt x="776" y="2011"/>
                    </a:lnTo>
                    <a:lnTo>
                      <a:pt x="776" y="2137"/>
                    </a:lnTo>
                    <a:lnTo>
                      <a:pt x="776" y="2082"/>
                    </a:lnTo>
                    <a:lnTo>
                      <a:pt x="777" y="2082"/>
                    </a:lnTo>
                    <a:lnTo>
                      <a:pt x="777" y="2145"/>
                    </a:lnTo>
                    <a:lnTo>
                      <a:pt x="777" y="2138"/>
                    </a:lnTo>
                    <a:lnTo>
                      <a:pt x="778" y="2138"/>
                    </a:lnTo>
                    <a:lnTo>
                      <a:pt x="778" y="2079"/>
                    </a:lnTo>
                    <a:lnTo>
                      <a:pt x="778" y="2133"/>
                    </a:lnTo>
                    <a:lnTo>
                      <a:pt x="779" y="2133"/>
                    </a:lnTo>
                    <a:lnTo>
                      <a:pt x="779" y="2071"/>
                    </a:lnTo>
                    <a:lnTo>
                      <a:pt x="779" y="2074"/>
                    </a:lnTo>
                    <a:lnTo>
                      <a:pt x="780" y="2074"/>
                    </a:lnTo>
                    <a:lnTo>
                      <a:pt x="780" y="2131"/>
                    </a:lnTo>
                    <a:lnTo>
                      <a:pt x="780" y="2082"/>
                    </a:lnTo>
                    <a:lnTo>
                      <a:pt x="781" y="2082"/>
                    </a:lnTo>
                    <a:lnTo>
                      <a:pt x="781" y="2017"/>
                    </a:lnTo>
                    <a:lnTo>
                      <a:pt x="781" y="2039"/>
                    </a:lnTo>
                    <a:lnTo>
                      <a:pt x="782" y="2039"/>
                    </a:lnTo>
                    <a:lnTo>
                      <a:pt x="782" y="2115"/>
                    </a:lnTo>
                    <a:lnTo>
                      <a:pt x="783" y="2039"/>
                    </a:lnTo>
                    <a:lnTo>
                      <a:pt x="783" y="1548"/>
                    </a:lnTo>
                    <a:lnTo>
                      <a:pt x="783" y="1866"/>
                    </a:lnTo>
                    <a:lnTo>
                      <a:pt x="784" y="1866"/>
                    </a:lnTo>
                    <a:lnTo>
                      <a:pt x="784" y="2114"/>
                    </a:lnTo>
                    <a:lnTo>
                      <a:pt x="785" y="2114"/>
                    </a:lnTo>
                    <a:lnTo>
                      <a:pt x="785" y="1768"/>
                    </a:lnTo>
                    <a:lnTo>
                      <a:pt x="785" y="2129"/>
                    </a:lnTo>
                    <a:lnTo>
                      <a:pt x="785" y="1865"/>
                    </a:lnTo>
                    <a:lnTo>
                      <a:pt x="786" y="1865"/>
                    </a:lnTo>
                    <a:lnTo>
                      <a:pt x="786" y="2098"/>
                    </a:lnTo>
                    <a:lnTo>
                      <a:pt x="786" y="2068"/>
                    </a:lnTo>
                    <a:lnTo>
                      <a:pt x="787" y="2068"/>
                    </a:lnTo>
                    <a:lnTo>
                      <a:pt x="787" y="2124"/>
                    </a:lnTo>
                    <a:lnTo>
                      <a:pt x="788" y="2124"/>
                    </a:lnTo>
                    <a:lnTo>
                      <a:pt x="788" y="2048"/>
                    </a:lnTo>
                    <a:lnTo>
                      <a:pt x="788" y="2131"/>
                    </a:lnTo>
                    <a:lnTo>
                      <a:pt x="788" y="2065"/>
                    </a:lnTo>
                    <a:lnTo>
                      <a:pt x="789" y="2065"/>
                    </a:lnTo>
                    <a:lnTo>
                      <a:pt x="789" y="2158"/>
                    </a:lnTo>
                    <a:lnTo>
                      <a:pt x="789" y="2157"/>
                    </a:lnTo>
                    <a:lnTo>
                      <a:pt x="790" y="2157"/>
                    </a:lnTo>
                    <a:lnTo>
                      <a:pt x="790" y="2015"/>
                    </a:lnTo>
                    <a:lnTo>
                      <a:pt x="790" y="2059"/>
                    </a:lnTo>
                    <a:lnTo>
                      <a:pt x="791" y="2059"/>
                    </a:lnTo>
                    <a:lnTo>
                      <a:pt x="791" y="1878"/>
                    </a:lnTo>
                    <a:lnTo>
                      <a:pt x="791" y="2088"/>
                    </a:lnTo>
                    <a:lnTo>
                      <a:pt x="792" y="2088"/>
                    </a:lnTo>
                    <a:lnTo>
                      <a:pt x="792" y="2137"/>
                    </a:lnTo>
                    <a:lnTo>
                      <a:pt x="793" y="2137"/>
                    </a:lnTo>
                    <a:lnTo>
                      <a:pt x="793" y="2067"/>
                    </a:lnTo>
                    <a:lnTo>
                      <a:pt x="793" y="2140"/>
                    </a:lnTo>
                    <a:lnTo>
                      <a:pt x="793" y="2123"/>
                    </a:lnTo>
                    <a:lnTo>
                      <a:pt x="794" y="2123"/>
                    </a:lnTo>
                    <a:lnTo>
                      <a:pt x="794" y="2044"/>
                    </a:lnTo>
                    <a:lnTo>
                      <a:pt x="794" y="2073"/>
                    </a:lnTo>
                    <a:lnTo>
                      <a:pt x="795" y="2073"/>
                    </a:lnTo>
                    <a:lnTo>
                      <a:pt x="795" y="2131"/>
                    </a:lnTo>
                    <a:lnTo>
                      <a:pt x="796" y="2131"/>
                    </a:lnTo>
                    <a:lnTo>
                      <a:pt x="796" y="2019"/>
                    </a:lnTo>
                    <a:lnTo>
                      <a:pt x="796" y="2132"/>
                    </a:lnTo>
                    <a:lnTo>
                      <a:pt x="796" y="2057"/>
                    </a:lnTo>
                    <a:lnTo>
                      <a:pt x="797" y="2057"/>
                    </a:lnTo>
                    <a:lnTo>
                      <a:pt x="797" y="2105"/>
                    </a:lnTo>
                    <a:lnTo>
                      <a:pt x="797" y="2103"/>
                    </a:lnTo>
                    <a:lnTo>
                      <a:pt x="798" y="2103"/>
                    </a:lnTo>
                    <a:lnTo>
                      <a:pt x="798" y="2024"/>
                    </a:lnTo>
                    <a:lnTo>
                      <a:pt x="798" y="2103"/>
                    </a:lnTo>
                    <a:lnTo>
                      <a:pt x="799" y="2103"/>
                    </a:lnTo>
                    <a:lnTo>
                      <a:pt x="799" y="1945"/>
                    </a:lnTo>
                    <a:lnTo>
                      <a:pt x="799" y="2130"/>
                    </a:lnTo>
                    <a:lnTo>
                      <a:pt x="799" y="1959"/>
                    </a:lnTo>
                    <a:lnTo>
                      <a:pt x="800" y="1959"/>
                    </a:lnTo>
                    <a:lnTo>
                      <a:pt x="800" y="2150"/>
                    </a:lnTo>
                    <a:lnTo>
                      <a:pt x="800" y="2043"/>
                    </a:lnTo>
                    <a:lnTo>
                      <a:pt x="801" y="2043"/>
                    </a:lnTo>
                    <a:lnTo>
                      <a:pt x="801" y="2124"/>
                    </a:lnTo>
                    <a:lnTo>
                      <a:pt x="802" y="2124"/>
                    </a:lnTo>
                    <a:lnTo>
                      <a:pt x="802" y="2015"/>
                    </a:lnTo>
                    <a:lnTo>
                      <a:pt x="802" y="2128"/>
                    </a:lnTo>
                    <a:lnTo>
                      <a:pt x="802" y="2059"/>
                    </a:lnTo>
                    <a:lnTo>
                      <a:pt x="803" y="2059"/>
                    </a:lnTo>
                    <a:lnTo>
                      <a:pt x="803" y="2154"/>
                    </a:lnTo>
                    <a:lnTo>
                      <a:pt x="803" y="2085"/>
                    </a:lnTo>
                    <a:lnTo>
                      <a:pt x="804" y="2085"/>
                    </a:lnTo>
                    <a:lnTo>
                      <a:pt x="804" y="1986"/>
                    </a:lnTo>
                    <a:lnTo>
                      <a:pt x="804" y="2033"/>
                    </a:lnTo>
                    <a:lnTo>
                      <a:pt x="805" y="2033"/>
                    </a:lnTo>
                    <a:lnTo>
                      <a:pt x="805" y="2131"/>
                    </a:lnTo>
                    <a:lnTo>
                      <a:pt x="805" y="2073"/>
                    </a:lnTo>
                    <a:lnTo>
                      <a:pt x="806" y="2073"/>
                    </a:lnTo>
                    <a:lnTo>
                      <a:pt x="806" y="2121"/>
                    </a:lnTo>
                    <a:lnTo>
                      <a:pt x="806" y="2093"/>
                    </a:lnTo>
                    <a:lnTo>
                      <a:pt x="807" y="2093"/>
                    </a:lnTo>
                    <a:lnTo>
                      <a:pt x="807" y="2028"/>
                    </a:lnTo>
                    <a:lnTo>
                      <a:pt x="807" y="2100"/>
                    </a:lnTo>
                    <a:lnTo>
                      <a:pt x="808" y="2100"/>
                    </a:lnTo>
                    <a:lnTo>
                      <a:pt x="808" y="2124"/>
                    </a:lnTo>
                    <a:lnTo>
                      <a:pt x="809" y="2100"/>
                    </a:lnTo>
                    <a:lnTo>
                      <a:pt x="809" y="1966"/>
                    </a:lnTo>
                    <a:lnTo>
                      <a:pt x="809" y="1968"/>
                    </a:lnTo>
                    <a:lnTo>
                      <a:pt x="810" y="1968"/>
                    </a:lnTo>
                    <a:lnTo>
                      <a:pt x="810" y="2135"/>
                    </a:lnTo>
                    <a:lnTo>
                      <a:pt x="810" y="2015"/>
                    </a:lnTo>
                    <a:lnTo>
                      <a:pt x="811" y="2015"/>
                    </a:lnTo>
                    <a:lnTo>
                      <a:pt x="811" y="2112"/>
                    </a:lnTo>
                    <a:lnTo>
                      <a:pt x="811" y="2019"/>
                    </a:lnTo>
                    <a:lnTo>
                      <a:pt x="812" y="2019"/>
                    </a:lnTo>
                    <a:lnTo>
                      <a:pt x="812" y="2098"/>
                    </a:lnTo>
                    <a:lnTo>
                      <a:pt x="812" y="2078"/>
                    </a:lnTo>
                    <a:lnTo>
                      <a:pt x="813" y="2078"/>
                    </a:lnTo>
                    <a:lnTo>
                      <a:pt x="813" y="2143"/>
                    </a:lnTo>
                    <a:lnTo>
                      <a:pt x="813" y="2133"/>
                    </a:lnTo>
                    <a:lnTo>
                      <a:pt x="814" y="2133"/>
                    </a:lnTo>
                    <a:lnTo>
                      <a:pt x="814" y="2077"/>
                    </a:lnTo>
                    <a:lnTo>
                      <a:pt x="814" y="2084"/>
                    </a:lnTo>
                    <a:lnTo>
                      <a:pt x="815" y="2084"/>
                    </a:lnTo>
                    <a:lnTo>
                      <a:pt x="815" y="2122"/>
                    </a:lnTo>
                    <a:lnTo>
                      <a:pt x="816" y="2122"/>
                    </a:lnTo>
                    <a:lnTo>
                      <a:pt x="816" y="2038"/>
                    </a:lnTo>
                    <a:lnTo>
                      <a:pt x="816" y="2124"/>
                    </a:lnTo>
                    <a:lnTo>
                      <a:pt x="817" y="2124"/>
                    </a:lnTo>
                    <a:lnTo>
                      <a:pt x="817" y="2027"/>
                    </a:lnTo>
                    <a:lnTo>
                      <a:pt x="817" y="2127"/>
                    </a:lnTo>
                    <a:lnTo>
                      <a:pt x="817" y="2120"/>
                    </a:lnTo>
                    <a:lnTo>
                      <a:pt x="818" y="2120"/>
                    </a:lnTo>
                    <a:lnTo>
                      <a:pt x="818" y="1998"/>
                    </a:lnTo>
                    <a:lnTo>
                      <a:pt x="818" y="2095"/>
                    </a:lnTo>
                    <a:lnTo>
                      <a:pt x="819" y="2095"/>
                    </a:lnTo>
                    <a:lnTo>
                      <a:pt x="819" y="2118"/>
                    </a:lnTo>
                    <a:lnTo>
                      <a:pt x="820" y="2118"/>
                    </a:lnTo>
                    <a:lnTo>
                      <a:pt x="820" y="2028"/>
                    </a:lnTo>
                    <a:lnTo>
                      <a:pt x="820" y="2131"/>
                    </a:lnTo>
                    <a:lnTo>
                      <a:pt x="820" y="2066"/>
                    </a:lnTo>
                    <a:lnTo>
                      <a:pt x="821" y="2066"/>
                    </a:lnTo>
                    <a:lnTo>
                      <a:pt x="821" y="2148"/>
                    </a:lnTo>
                    <a:lnTo>
                      <a:pt x="821" y="2071"/>
                    </a:lnTo>
                    <a:lnTo>
                      <a:pt x="822" y="2071"/>
                    </a:lnTo>
                    <a:lnTo>
                      <a:pt x="822" y="2111"/>
                    </a:lnTo>
                    <a:lnTo>
                      <a:pt x="823" y="2111"/>
                    </a:lnTo>
                    <a:lnTo>
                      <a:pt x="823" y="2038"/>
                    </a:lnTo>
                    <a:lnTo>
                      <a:pt x="823" y="2144"/>
                    </a:lnTo>
                    <a:lnTo>
                      <a:pt x="823" y="2074"/>
                    </a:lnTo>
                    <a:lnTo>
                      <a:pt x="824" y="2074"/>
                    </a:lnTo>
                    <a:lnTo>
                      <a:pt x="824" y="2141"/>
                    </a:lnTo>
                    <a:lnTo>
                      <a:pt x="824" y="2117"/>
                    </a:lnTo>
                    <a:lnTo>
                      <a:pt x="825" y="2117"/>
                    </a:lnTo>
                    <a:lnTo>
                      <a:pt x="825" y="2027"/>
                    </a:lnTo>
                    <a:lnTo>
                      <a:pt x="825" y="2074"/>
                    </a:lnTo>
                    <a:lnTo>
                      <a:pt x="826" y="2074"/>
                    </a:lnTo>
                    <a:lnTo>
                      <a:pt x="826" y="2156"/>
                    </a:lnTo>
                    <a:lnTo>
                      <a:pt x="826" y="2112"/>
                    </a:lnTo>
                    <a:lnTo>
                      <a:pt x="827" y="2112"/>
                    </a:lnTo>
                    <a:lnTo>
                      <a:pt x="827" y="2138"/>
                    </a:lnTo>
                    <a:lnTo>
                      <a:pt x="827" y="2126"/>
                    </a:lnTo>
                    <a:lnTo>
                      <a:pt x="828" y="2126"/>
                    </a:lnTo>
                    <a:lnTo>
                      <a:pt x="828" y="2102"/>
                    </a:lnTo>
                    <a:lnTo>
                      <a:pt x="828" y="2126"/>
                    </a:lnTo>
                    <a:lnTo>
                      <a:pt x="829" y="2126"/>
                    </a:lnTo>
                    <a:lnTo>
                      <a:pt x="829" y="2051"/>
                    </a:lnTo>
                    <a:lnTo>
                      <a:pt x="829" y="2133"/>
                    </a:lnTo>
                    <a:lnTo>
                      <a:pt x="829" y="2116"/>
                    </a:lnTo>
                    <a:lnTo>
                      <a:pt x="830" y="2116"/>
                    </a:lnTo>
                    <a:lnTo>
                      <a:pt x="830" y="2046"/>
                    </a:lnTo>
                    <a:lnTo>
                      <a:pt x="830" y="2083"/>
                    </a:lnTo>
                    <a:lnTo>
                      <a:pt x="831" y="2083"/>
                    </a:lnTo>
                    <a:lnTo>
                      <a:pt x="831" y="2138"/>
                    </a:lnTo>
                    <a:lnTo>
                      <a:pt x="831" y="2090"/>
                    </a:lnTo>
                    <a:lnTo>
                      <a:pt x="832" y="2090"/>
                    </a:lnTo>
                    <a:lnTo>
                      <a:pt x="832" y="2143"/>
                    </a:lnTo>
                    <a:lnTo>
                      <a:pt x="832" y="2133"/>
                    </a:lnTo>
                    <a:lnTo>
                      <a:pt x="833" y="2133"/>
                    </a:lnTo>
                    <a:lnTo>
                      <a:pt x="833" y="2053"/>
                    </a:lnTo>
                    <a:lnTo>
                      <a:pt x="833" y="2114"/>
                    </a:lnTo>
                    <a:lnTo>
                      <a:pt x="834" y="2114"/>
                    </a:lnTo>
                    <a:lnTo>
                      <a:pt x="834" y="2028"/>
                    </a:lnTo>
                    <a:lnTo>
                      <a:pt x="834" y="2114"/>
                    </a:lnTo>
                    <a:lnTo>
                      <a:pt x="835" y="2114"/>
                    </a:lnTo>
                    <a:lnTo>
                      <a:pt x="835" y="1933"/>
                    </a:lnTo>
                    <a:lnTo>
                      <a:pt x="835" y="2116"/>
                    </a:lnTo>
                    <a:lnTo>
                      <a:pt x="835" y="2115"/>
                    </a:lnTo>
                    <a:lnTo>
                      <a:pt x="836" y="2115"/>
                    </a:lnTo>
                    <a:lnTo>
                      <a:pt x="836" y="1884"/>
                    </a:lnTo>
                    <a:lnTo>
                      <a:pt x="836" y="2080"/>
                    </a:lnTo>
                    <a:lnTo>
                      <a:pt x="837" y="2080"/>
                    </a:lnTo>
                    <a:lnTo>
                      <a:pt x="837" y="2130"/>
                    </a:lnTo>
                    <a:lnTo>
                      <a:pt x="837" y="2113"/>
                    </a:lnTo>
                    <a:lnTo>
                      <a:pt x="838" y="2113"/>
                    </a:lnTo>
                    <a:lnTo>
                      <a:pt x="838" y="1998"/>
                    </a:lnTo>
                    <a:lnTo>
                      <a:pt x="838" y="2030"/>
                    </a:lnTo>
                    <a:lnTo>
                      <a:pt x="839" y="2030"/>
                    </a:lnTo>
                    <a:lnTo>
                      <a:pt x="839" y="2143"/>
                    </a:lnTo>
                    <a:lnTo>
                      <a:pt x="839" y="2056"/>
                    </a:lnTo>
                    <a:lnTo>
                      <a:pt x="840" y="2056"/>
                    </a:lnTo>
                    <a:lnTo>
                      <a:pt x="840" y="2109"/>
                    </a:lnTo>
                    <a:lnTo>
                      <a:pt x="841" y="2109"/>
                    </a:lnTo>
                    <a:lnTo>
                      <a:pt x="841" y="1966"/>
                    </a:lnTo>
                    <a:lnTo>
                      <a:pt x="841" y="2115"/>
                    </a:lnTo>
                    <a:lnTo>
                      <a:pt x="841" y="2007"/>
                    </a:lnTo>
                    <a:lnTo>
                      <a:pt x="842" y="2007"/>
                    </a:lnTo>
                    <a:lnTo>
                      <a:pt x="842" y="2144"/>
                    </a:lnTo>
                    <a:lnTo>
                      <a:pt x="842" y="2055"/>
                    </a:lnTo>
                    <a:lnTo>
                      <a:pt x="843" y="2055"/>
                    </a:lnTo>
                    <a:lnTo>
                      <a:pt x="843" y="1982"/>
                    </a:lnTo>
                    <a:lnTo>
                      <a:pt x="843" y="2025"/>
                    </a:lnTo>
                    <a:lnTo>
                      <a:pt x="844" y="2025"/>
                    </a:lnTo>
                    <a:lnTo>
                      <a:pt x="844" y="2145"/>
                    </a:lnTo>
                    <a:lnTo>
                      <a:pt x="844" y="2128"/>
                    </a:lnTo>
                    <a:lnTo>
                      <a:pt x="845" y="2128"/>
                    </a:lnTo>
                    <a:lnTo>
                      <a:pt x="845" y="2006"/>
                    </a:lnTo>
                    <a:lnTo>
                      <a:pt x="845" y="2105"/>
                    </a:lnTo>
                    <a:lnTo>
                      <a:pt x="846" y="2105"/>
                    </a:lnTo>
                    <a:lnTo>
                      <a:pt x="846" y="1944"/>
                    </a:lnTo>
                    <a:lnTo>
                      <a:pt x="846" y="2083"/>
                    </a:lnTo>
                    <a:lnTo>
                      <a:pt x="847" y="2083"/>
                    </a:lnTo>
                    <a:lnTo>
                      <a:pt x="847" y="2148"/>
                    </a:lnTo>
                    <a:lnTo>
                      <a:pt x="847" y="2141"/>
                    </a:lnTo>
                    <a:lnTo>
                      <a:pt x="848" y="2141"/>
                    </a:lnTo>
                    <a:lnTo>
                      <a:pt x="848" y="2058"/>
                    </a:lnTo>
                    <a:lnTo>
                      <a:pt x="848" y="2107"/>
                    </a:lnTo>
                    <a:lnTo>
                      <a:pt x="849" y="2107"/>
                    </a:lnTo>
                    <a:lnTo>
                      <a:pt x="849" y="2027"/>
                    </a:lnTo>
                    <a:lnTo>
                      <a:pt x="849" y="2079"/>
                    </a:lnTo>
                    <a:lnTo>
                      <a:pt x="850" y="2079"/>
                    </a:lnTo>
                    <a:lnTo>
                      <a:pt x="850" y="2130"/>
                    </a:lnTo>
                    <a:lnTo>
                      <a:pt x="850" y="2094"/>
                    </a:lnTo>
                    <a:lnTo>
                      <a:pt x="851" y="2094"/>
                    </a:lnTo>
                    <a:lnTo>
                      <a:pt x="851" y="2026"/>
                    </a:lnTo>
                    <a:lnTo>
                      <a:pt x="851" y="2044"/>
                    </a:lnTo>
                    <a:lnTo>
                      <a:pt x="852" y="2044"/>
                    </a:lnTo>
                    <a:lnTo>
                      <a:pt x="852" y="2134"/>
                    </a:lnTo>
                    <a:lnTo>
                      <a:pt x="852" y="2063"/>
                    </a:lnTo>
                    <a:lnTo>
                      <a:pt x="853" y="2063"/>
                    </a:lnTo>
                    <a:lnTo>
                      <a:pt x="853" y="2110"/>
                    </a:lnTo>
                    <a:lnTo>
                      <a:pt x="854" y="2110"/>
                    </a:lnTo>
                    <a:lnTo>
                      <a:pt x="854" y="2028"/>
                    </a:lnTo>
                    <a:lnTo>
                      <a:pt x="854" y="2126"/>
                    </a:lnTo>
                    <a:lnTo>
                      <a:pt x="854" y="2118"/>
                    </a:lnTo>
                    <a:lnTo>
                      <a:pt x="855" y="2118"/>
                    </a:lnTo>
                    <a:lnTo>
                      <a:pt x="855" y="2151"/>
                    </a:lnTo>
                    <a:lnTo>
                      <a:pt x="856" y="2118"/>
                    </a:lnTo>
                    <a:lnTo>
                      <a:pt x="856" y="2064"/>
                    </a:lnTo>
                    <a:lnTo>
                      <a:pt x="856" y="2103"/>
                    </a:lnTo>
                    <a:lnTo>
                      <a:pt x="857" y="2103"/>
                    </a:lnTo>
                    <a:lnTo>
                      <a:pt x="857" y="2057"/>
                    </a:lnTo>
                    <a:lnTo>
                      <a:pt x="857" y="2072"/>
                    </a:lnTo>
                    <a:lnTo>
                      <a:pt x="858" y="2072"/>
                    </a:lnTo>
                    <a:lnTo>
                      <a:pt x="858" y="2104"/>
                    </a:lnTo>
                    <a:lnTo>
                      <a:pt x="858" y="2077"/>
                    </a:lnTo>
                    <a:lnTo>
                      <a:pt x="859" y="2077"/>
                    </a:lnTo>
                    <a:lnTo>
                      <a:pt x="859" y="2111"/>
                    </a:lnTo>
                    <a:lnTo>
                      <a:pt x="859" y="2099"/>
                    </a:lnTo>
                    <a:lnTo>
                      <a:pt x="860" y="2099"/>
                    </a:lnTo>
                    <a:lnTo>
                      <a:pt x="860" y="2021"/>
                    </a:lnTo>
                    <a:lnTo>
                      <a:pt x="860" y="2047"/>
                    </a:lnTo>
                    <a:lnTo>
                      <a:pt x="861" y="2047"/>
                    </a:lnTo>
                    <a:lnTo>
                      <a:pt x="861" y="2128"/>
                    </a:lnTo>
                    <a:lnTo>
                      <a:pt x="861" y="2094"/>
                    </a:lnTo>
                    <a:lnTo>
                      <a:pt x="862" y="2094"/>
                    </a:lnTo>
                    <a:lnTo>
                      <a:pt x="862" y="2136"/>
                    </a:lnTo>
                    <a:lnTo>
                      <a:pt x="862" y="2096"/>
                    </a:lnTo>
                    <a:lnTo>
                      <a:pt x="863" y="2096"/>
                    </a:lnTo>
                    <a:lnTo>
                      <a:pt x="863" y="2150"/>
                    </a:lnTo>
                    <a:lnTo>
                      <a:pt x="863" y="2140"/>
                    </a:lnTo>
                    <a:lnTo>
                      <a:pt x="864" y="2140"/>
                    </a:lnTo>
                    <a:lnTo>
                      <a:pt x="864" y="1986"/>
                    </a:lnTo>
                    <a:lnTo>
                      <a:pt x="864" y="2037"/>
                    </a:lnTo>
                    <a:lnTo>
                      <a:pt x="865" y="2037"/>
                    </a:lnTo>
                    <a:lnTo>
                      <a:pt x="865" y="2146"/>
                    </a:lnTo>
                    <a:lnTo>
                      <a:pt x="865" y="2109"/>
                    </a:lnTo>
                    <a:lnTo>
                      <a:pt x="866" y="2109"/>
                    </a:lnTo>
                    <a:lnTo>
                      <a:pt x="866" y="2152"/>
                    </a:lnTo>
                    <a:lnTo>
                      <a:pt x="866" y="2115"/>
                    </a:lnTo>
                    <a:lnTo>
                      <a:pt x="867" y="2115"/>
                    </a:lnTo>
                    <a:lnTo>
                      <a:pt x="867" y="2066"/>
                    </a:lnTo>
                    <a:lnTo>
                      <a:pt x="867" y="2087"/>
                    </a:lnTo>
                    <a:lnTo>
                      <a:pt x="868" y="2087"/>
                    </a:lnTo>
                    <a:lnTo>
                      <a:pt x="868" y="2128"/>
                    </a:lnTo>
                    <a:lnTo>
                      <a:pt x="869" y="2128"/>
                    </a:lnTo>
                    <a:lnTo>
                      <a:pt x="869" y="1973"/>
                    </a:lnTo>
                    <a:lnTo>
                      <a:pt x="869" y="2129"/>
                    </a:lnTo>
                    <a:lnTo>
                      <a:pt x="870" y="2129"/>
                    </a:lnTo>
                    <a:lnTo>
                      <a:pt x="870" y="1917"/>
                    </a:lnTo>
                    <a:lnTo>
                      <a:pt x="870" y="2136"/>
                    </a:lnTo>
                    <a:lnTo>
                      <a:pt x="870" y="2084"/>
                    </a:lnTo>
                    <a:lnTo>
                      <a:pt x="871" y="2084"/>
                    </a:lnTo>
                    <a:lnTo>
                      <a:pt x="871" y="2119"/>
                    </a:lnTo>
                    <a:lnTo>
                      <a:pt x="871" y="2090"/>
                    </a:lnTo>
                    <a:lnTo>
                      <a:pt x="872" y="2090"/>
                    </a:lnTo>
                    <a:lnTo>
                      <a:pt x="872" y="2113"/>
                    </a:lnTo>
                    <a:lnTo>
                      <a:pt x="872" y="2114"/>
                    </a:lnTo>
                    <a:lnTo>
                      <a:pt x="873" y="2114"/>
                    </a:lnTo>
                    <a:lnTo>
                      <a:pt x="873" y="2133"/>
                    </a:lnTo>
                    <a:lnTo>
                      <a:pt x="874" y="2114"/>
                    </a:lnTo>
                    <a:lnTo>
                      <a:pt x="874" y="2070"/>
                    </a:lnTo>
                    <a:lnTo>
                      <a:pt x="874" y="2071"/>
                    </a:lnTo>
                    <a:lnTo>
                      <a:pt x="875" y="2071"/>
                    </a:lnTo>
                    <a:lnTo>
                      <a:pt x="875" y="2134"/>
                    </a:lnTo>
                    <a:lnTo>
                      <a:pt x="875" y="2126"/>
                    </a:lnTo>
                    <a:lnTo>
                      <a:pt x="876" y="2126"/>
                    </a:lnTo>
                    <a:lnTo>
                      <a:pt x="876" y="2025"/>
                    </a:lnTo>
                    <a:lnTo>
                      <a:pt x="876" y="2115"/>
                    </a:lnTo>
                    <a:lnTo>
                      <a:pt x="877" y="2115"/>
                    </a:lnTo>
                    <a:lnTo>
                      <a:pt x="877" y="1975"/>
                    </a:lnTo>
                    <a:lnTo>
                      <a:pt x="877" y="2010"/>
                    </a:lnTo>
                    <a:lnTo>
                      <a:pt x="878" y="2010"/>
                    </a:lnTo>
                    <a:lnTo>
                      <a:pt x="878" y="2131"/>
                    </a:lnTo>
                    <a:lnTo>
                      <a:pt x="879" y="2131"/>
                    </a:lnTo>
                    <a:lnTo>
                      <a:pt x="879" y="2008"/>
                    </a:lnTo>
                    <a:lnTo>
                      <a:pt x="879" y="2141"/>
                    </a:lnTo>
                    <a:lnTo>
                      <a:pt x="879" y="2099"/>
                    </a:lnTo>
                    <a:lnTo>
                      <a:pt x="880" y="2099"/>
                    </a:lnTo>
                    <a:lnTo>
                      <a:pt x="880" y="1955"/>
                    </a:lnTo>
                    <a:lnTo>
                      <a:pt x="880" y="2099"/>
                    </a:lnTo>
                    <a:lnTo>
                      <a:pt x="881" y="2099"/>
                    </a:lnTo>
                    <a:lnTo>
                      <a:pt x="881" y="1951"/>
                    </a:lnTo>
                    <a:lnTo>
                      <a:pt x="881" y="2117"/>
                    </a:lnTo>
                    <a:lnTo>
                      <a:pt x="881" y="1997"/>
                    </a:lnTo>
                    <a:lnTo>
                      <a:pt x="882" y="1997"/>
                    </a:lnTo>
                    <a:lnTo>
                      <a:pt x="882" y="2104"/>
                    </a:lnTo>
                    <a:lnTo>
                      <a:pt x="883" y="2104"/>
                    </a:lnTo>
                    <a:lnTo>
                      <a:pt x="883" y="1929"/>
                    </a:lnTo>
                    <a:lnTo>
                      <a:pt x="883" y="2129"/>
                    </a:lnTo>
                    <a:lnTo>
                      <a:pt x="883" y="2079"/>
                    </a:lnTo>
                    <a:lnTo>
                      <a:pt x="884" y="2079"/>
                    </a:lnTo>
                    <a:lnTo>
                      <a:pt x="884" y="2130"/>
                    </a:lnTo>
                    <a:lnTo>
                      <a:pt x="884" y="2119"/>
                    </a:lnTo>
                    <a:lnTo>
                      <a:pt x="885" y="2119"/>
                    </a:lnTo>
                    <a:lnTo>
                      <a:pt x="885" y="1995"/>
                    </a:lnTo>
                    <a:lnTo>
                      <a:pt x="885" y="2072"/>
                    </a:lnTo>
                    <a:lnTo>
                      <a:pt x="886" y="2072"/>
                    </a:lnTo>
                    <a:lnTo>
                      <a:pt x="886" y="2133"/>
                    </a:lnTo>
                    <a:lnTo>
                      <a:pt x="886" y="2104"/>
                    </a:lnTo>
                    <a:lnTo>
                      <a:pt x="887" y="2104"/>
                    </a:lnTo>
                    <a:lnTo>
                      <a:pt x="887" y="2049"/>
                    </a:lnTo>
                    <a:lnTo>
                      <a:pt x="887" y="2064"/>
                    </a:lnTo>
                    <a:lnTo>
                      <a:pt x="888" y="2064"/>
                    </a:lnTo>
                    <a:lnTo>
                      <a:pt x="888" y="2096"/>
                    </a:lnTo>
                    <a:lnTo>
                      <a:pt x="888" y="2108"/>
                    </a:lnTo>
                    <a:lnTo>
                      <a:pt x="889" y="2108"/>
                    </a:lnTo>
                    <a:lnTo>
                      <a:pt x="889" y="2152"/>
                    </a:lnTo>
                    <a:lnTo>
                      <a:pt x="890" y="2152"/>
                    </a:lnTo>
                    <a:lnTo>
                      <a:pt x="890" y="1999"/>
                    </a:lnTo>
                    <a:lnTo>
                      <a:pt x="890" y="2157"/>
                    </a:lnTo>
                    <a:lnTo>
                      <a:pt x="890" y="2033"/>
                    </a:lnTo>
                    <a:lnTo>
                      <a:pt x="891" y="2033"/>
                    </a:lnTo>
                    <a:lnTo>
                      <a:pt x="891" y="2123"/>
                    </a:lnTo>
                    <a:lnTo>
                      <a:pt x="891" y="2070"/>
                    </a:lnTo>
                    <a:lnTo>
                      <a:pt x="892" y="2070"/>
                    </a:lnTo>
                    <a:lnTo>
                      <a:pt x="892" y="2118"/>
                    </a:lnTo>
                    <a:lnTo>
                      <a:pt x="893" y="2070"/>
                    </a:lnTo>
                    <a:lnTo>
                      <a:pt x="893" y="1992"/>
                    </a:lnTo>
                    <a:lnTo>
                      <a:pt x="893" y="2064"/>
                    </a:lnTo>
                    <a:lnTo>
                      <a:pt x="894" y="2064"/>
                    </a:lnTo>
                    <a:lnTo>
                      <a:pt x="894" y="2119"/>
                    </a:lnTo>
                    <a:lnTo>
                      <a:pt x="894" y="2066"/>
                    </a:lnTo>
                    <a:lnTo>
                      <a:pt x="895" y="2066"/>
                    </a:lnTo>
                    <a:lnTo>
                      <a:pt x="895" y="2091"/>
                    </a:lnTo>
                    <a:lnTo>
                      <a:pt x="896" y="2091"/>
                    </a:lnTo>
                    <a:lnTo>
                      <a:pt x="896" y="2051"/>
                    </a:lnTo>
                    <a:lnTo>
                      <a:pt x="896" y="2144"/>
                    </a:lnTo>
                    <a:lnTo>
                      <a:pt x="896" y="2115"/>
                    </a:lnTo>
                    <a:lnTo>
                      <a:pt x="897" y="2115"/>
                    </a:lnTo>
                    <a:lnTo>
                      <a:pt x="897" y="2127"/>
                    </a:lnTo>
                    <a:lnTo>
                      <a:pt x="898" y="2127"/>
                    </a:lnTo>
                    <a:lnTo>
                      <a:pt x="898" y="2046"/>
                    </a:lnTo>
                    <a:lnTo>
                      <a:pt x="898" y="2137"/>
                    </a:lnTo>
                    <a:lnTo>
                      <a:pt x="898" y="2091"/>
                    </a:lnTo>
                    <a:lnTo>
                      <a:pt x="899" y="2091"/>
                    </a:lnTo>
                    <a:lnTo>
                      <a:pt x="899" y="2134"/>
                    </a:lnTo>
                    <a:lnTo>
                      <a:pt x="899" y="2112"/>
                    </a:lnTo>
                    <a:lnTo>
                      <a:pt x="900" y="2112"/>
                    </a:lnTo>
                    <a:lnTo>
                      <a:pt x="900" y="2138"/>
                    </a:lnTo>
                    <a:lnTo>
                      <a:pt x="901" y="2138"/>
                    </a:lnTo>
                    <a:lnTo>
                      <a:pt x="901" y="2091"/>
                    </a:lnTo>
                    <a:lnTo>
                      <a:pt x="901" y="2143"/>
                    </a:lnTo>
                    <a:lnTo>
                      <a:pt x="901" y="2093"/>
                    </a:lnTo>
                    <a:lnTo>
                      <a:pt x="902" y="2093"/>
                    </a:lnTo>
                    <a:lnTo>
                      <a:pt x="902" y="2127"/>
                    </a:lnTo>
                    <a:lnTo>
                      <a:pt x="902" y="2110"/>
                    </a:lnTo>
                    <a:lnTo>
                      <a:pt x="903" y="2110"/>
                    </a:lnTo>
                    <a:lnTo>
                      <a:pt x="903" y="2037"/>
                    </a:lnTo>
                    <a:lnTo>
                      <a:pt x="903" y="2110"/>
                    </a:lnTo>
                    <a:lnTo>
                      <a:pt x="904" y="2110"/>
                    </a:lnTo>
                    <a:lnTo>
                      <a:pt x="904" y="2029"/>
                    </a:lnTo>
                    <a:lnTo>
                      <a:pt x="904" y="2129"/>
                    </a:lnTo>
                    <a:lnTo>
                      <a:pt x="904" y="2077"/>
                    </a:lnTo>
                    <a:lnTo>
                      <a:pt x="905" y="2077"/>
                    </a:lnTo>
                    <a:lnTo>
                      <a:pt x="905" y="2159"/>
                    </a:lnTo>
                    <a:lnTo>
                      <a:pt x="905" y="2141"/>
                    </a:lnTo>
                    <a:lnTo>
                      <a:pt x="906" y="2141"/>
                    </a:lnTo>
                    <a:lnTo>
                      <a:pt x="906" y="2035"/>
                    </a:lnTo>
                    <a:lnTo>
                      <a:pt x="906" y="2070"/>
                    </a:lnTo>
                    <a:lnTo>
                      <a:pt x="907" y="2070"/>
                    </a:lnTo>
                    <a:lnTo>
                      <a:pt x="907" y="2105"/>
                    </a:lnTo>
                    <a:lnTo>
                      <a:pt x="908" y="2105"/>
                    </a:lnTo>
                    <a:lnTo>
                      <a:pt x="908" y="2042"/>
                    </a:lnTo>
                    <a:lnTo>
                      <a:pt x="908" y="2114"/>
                    </a:lnTo>
                    <a:lnTo>
                      <a:pt x="908" y="2108"/>
                    </a:lnTo>
                    <a:lnTo>
                      <a:pt x="909" y="2108"/>
                    </a:lnTo>
                    <a:lnTo>
                      <a:pt x="909" y="2033"/>
                    </a:lnTo>
                    <a:lnTo>
                      <a:pt x="909" y="2090"/>
                    </a:lnTo>
                    <a:lnTo>
                      <a:pt x="910" y="2090"/>
                    </a:lnTo>
                    <a:lnTo>
                      <a:pt x="910" y="2137"/>
                    </a:lnTo>
                    <a:lnTo>
                      <a:pt x="910" y="2116"/>
                    </a:lnTo>
                    <a:lnTo>
                      <a:pt x="911" y="2116"/>
                    </a:lnTo>
                    <a:lnTo>
                      <a:pt x="911" y="2038"/>
                    </a:lnTo>
                    <a:lnTo>
                      <a:pt x="911" y="2109"/>
                    </a:lnTo>
                    <a:lnTo>
                      <a:pt x="912" y="2109"/>
                    </a:lnTo>
                    <a:lnTo>
                      <a:pt x="912" y="2028"/>
                    </a:lnTo>
                    <a:lnTo>
                      <a:pt x="912" y="2050"/>
                    </a:lnTo>
                    <a:lnTo>
                      <a:pt x="913" y="2050"/>
                    </a:lnTo>
                    <a:lnTo>
                      <a:pt x="913" y="2108"/>
                    </a:lnTo>
                    <a:lnTo>
                      <a:pt x="913" y="2092"/>
                    </a:lnTo>
                    <a:lnTo>
                      <a:pt x="914" y="2092"/>
                    </a:lnTo>
                    <a:lnTo>
                      <a:pt x="914" y="2037"/>
                    </a:lnTo>
                    <a:lnTo>
                      <a:pt x="914" y="2080"/>
                    </a:lnTo>
                    <a:lnTo>
                      <a:pt x="915" y="2080"/>
                    </a:lnTo>
                    <a:lnTo>
                      <a:pt x="915" y="2112"/>
                    </a:lnTo>
                    <a:lnTo>
                      <a:pt x="916" y="2112"/>
                    </a:lnTo>
                    <a:lnTo>
                      <a:pt x="916" y="2064"/>
                    </a:lnTo>
                    <a:lnTo>
                      <a:pt x="916" y="2120"/>
                    </a:lnTo>
                    <a:lnTo>
                      <a:pt x="916" y="2094"/>
                    </a:lnTo>
                    <a:lnTo>
                      <a:pt x="917" y="2094"/>
                    </a:lnTo>
                    <a:lnTo>
                      <a:pt x="917" y="2061"/>
                    </a:lnTo>
                    <a:lnTo>
                      <a:pt x="917" y="2069"/>
                    </a:lnTo>
                    <a:lnTo>
                      <a:pt x="918" y="2069"/>
                    </a:lnTo>
                    <a:lnTo>
                      <a:pt x="918" y="2154"/>
                    </a:lnTo>
                    <a:lnTo>
                      <a:pt x="918" y="2115"/>
                    </a:lnTo>
                    <a:lnTo>
                      <a:pt x="919" y="2115"/>
                    </a:lnTo>
                    <a:lnTo>
                      <a:pt x="919" y="1946"/>
                    </a:lnTo>
                    <a:lnTo>
                      <a:pt x="919" y="1996"/>
                    </a:lnTo>
                    <a:lnTo>
                      <a:pt x="920" y="1996"/>
                    </a:lnTo>
                    <a:lnTo>
                      <a:pt x="920" y="2096"/>
                    </a:lnTo>
                    <a:lnTo>
                      <a:pt x="920" y="2046"/>
                    </a:lnTo>
                    <a:lnTo>
                      <a:pt x="921" y="2046"/>
                    </a:lnTo>
                    <a:lnTo>
                      <a:pt x="921" y="2141"/>
                    </a:lnTo>
                    <a:lnTo>
                      <a:pt x="921" y="2118"/>
                    </a:lnTo>
                    <a:lnTo>
                      <a:pt x="922" y="2118"/>
                    </a:lnTo>
                    <a:lnTo>
                      <a:pt x="922" y="2014"/>
                    </a:lnTo>
                    <a:lnTo>
                      <a:pt x="922" y="2129"/>
                    </a:lnTo>
                    <a:lnTo>
                      <a:pt x="923" y="2129"/>
                    </a:lnTo>
                    <a:lnTo>
                      <a:pt x="923" y="2143"/>
                    </a:lnTo>
                    <a:lnTo>
                      <a:pt x="924" y="2129"/>
                    </a:lnTo>
                    <a:lnTo>
                      <a:pt x="924" y="2032"/>
                    </a:lnTo>
                    <a:lnTo>
                      <a:pt x="924" y="2059"/>
                    </a:lnTo>
                    <a:lnTo>
                      <a:pt x="925" y="2059"/>
                    </a:lnTo>
                    <a:lnTo>
                      <a:pt x="925" y="2082"/>
                    </a:lnTo>
                    <a:lnTo>
                      <a:pt x="925" y="2087"/>
                    </a:lnTo>
                    <a:lnTo>
                      <a:pt x="926" y="2087"/>
                    </a:lnTo>
                    <a:lnTo>
                      <a:pt x="926" y="2135"/>
                    </a:lnTo>
                    <a:lnTo>
                      <a:pt x="926" y="2098"/>
                    </a:lnTo>
                    <a:lnTo>
                      <a:pt x="927" y="2098"/>
                    </a:lnTo>
                    <a:lnTo>
                      <a:pt x="927" y="2018"/>
                    </a:lnTo>
                    <a:lnTo>
                      <a:pt x="927" y="2070"/>
                    </a:lnTo>
                    <a:lnTo>
                      <a:pt x="928" y="2070"/>
                    </a:lnTo>
                    <a:lnTo>
                      <a:pt x="928" y="2122"/>
                    </a:lnTo>
                    <a:lnTo>
                      <a:pt x="928" y="2110"/>
                    </a:lnTo>
                    <a:lnTo>
                      <a:pt x="929" y="2110"/>
                    </a:lnTo>
                    <a:lnTo>
                      <a:pt x="929" y="2132"/>
                    </a:lnTo>
                    <a:lnTo>
                      <a:pt x="929" y="2127"/>
                    </a:lnTo>
                    <a:lnTo>
                      <a:pt x="930" y="2127"/>
                    </a:lnTo>
                    <a:lnTo>
                      <a:pt x="930" y="2082"/>
                    </a:lnTo>
                    <a:lnTo>
                      <a:pt x="930" y="2107"/>
                    </a:lnTo>
                    <a:lnTo>
                      <a:pt x="931" y="2107"/>
                    </a:lnTo>
                    <a:lnTo>
                      <a:pt x="931" y="2145"/>
                    </a:lnTo>
                    <a:lnTo>
                      <a:pt x="932" y="2145"/>
                    </a:lnTo>
                    <a:lnTo>
                      <a:pt x="932" y="2059"/>
                    </a:lnTo>
                    <a:lnTo>
                      <a:pt x="932" y="2149"/>
                    </a:lnTo>
                    <a:lnTo>
                      <a:pt x="932" y="2110"/>
                    </a:lnTo>
                    <a:lnTo>
                      <a:pt x="933" y="2110"/>
                    </a:lnTo>
                    <a:lnTo>
                      <a:pt x="933" y="2058"/>
                    </a:lnTo>
                    <a:lnTo>
                      <a:pt x="933" y="2110"/>
                    </a:lnTo>
                    <a:lnTo>
                      <a:pt x="934" y="2110"/>
                    </a:lnTo>
                    <a:lnTo>
                      <a:pt x="934" y="2045"/>
                    </a:lnTo>
                    <a:lnTo>
                      <a:pt x="934" y="2143"/>
                    </a:lnTo>
                    <a:lnTo>
                      <a:pt x="934" y="2077"/>
                    </a:lnTo>
                    <a:lnTo>
                      <a:pt x="935" y="2077"/>
                    </a:lnTo>
                    <a:lnTo>
                      <a:pt x="935" y="1987"/>
                    </a:lnTo>
                    <a:lnTo>
                      <a:pt x="935" y="2048"/>
                    </a:lnTo>
                    <a:lnTo>
                      <a:pt x="936" y="2048"/>
                    </a:lnTo>
                    <a:lnTo>
                      <a:pt x="936" y="2145"/>
                    </a:lnTo>
                    <a:lnTo>
                      <a:pt x="936" y="2074"/>
                    </a:lnTo>
                    <a:lnTo>
                      <a:pt x="937" y="2074"/>
                    </a:lnTo>
                    <a:lnTo>
                      <a:pt x="937" y="2144"/>
                    </a:lnTo>
                    <a:lnTo>
                      <a:pt x="937" y="2127"/>
                    </a:lnTo>
                    <a:lnTo>
                      <a:pt x="938" y="2127"/>
                    </a:lnTo>
                    <a:lnTo>
                      <a:pt x="938" y="2047"/>
                    </a:lnTo>
                    <a:lnTo>
                      <a:pt x="938" y="2127"/>
                    </a:lnTo>
                    <a:lnTo>
                      <a:pt x="939" y="2127"/>
                    </a:lnTo>
                    <a:lnTo>
                      <a:pt x="939" y="2030"/>
                    </a:lnTo>
                    <a:lnTo>
                      <a:pt x="939" y="2135"/>
                    </a:lnTo>
                    <a:lnTo>
                      <a:pt x="939" y="2051"/>
                    </a:lnTo>
                    <a:lnTo>
                      <a:pt x="940" y="2051"/>
                    </a:lnTo>
                    <a:lnTo>
                      <a:pt x="940" y="2100"/>
                    </a:lnTo>
                    <a:lnTo>
                      <a:pt x="941" y="2100"/>
                    </a:lnTo>
                    <a:lnTo>
                      <a:pt x="941" y="2042"/>
                    </a:lnTo>
                    <a:lnTo>
                      <a:pt x="941" y="2126"/>
                    </a:lnTo>
                    <a:lnTo>
                      <a:pt x="941" y="2109"/>
                    </a:lnTo>
                    <a:lnTo>
                      <a:pt x="942" y="2109"/>
                    </a:lnTo>
                    <a:lnTo>
                      <a:pt x="942" y="1993"/>
                    </a:lnTo>
                    <a:lnTo>
                      <a:pt x="942" y="2006"/>
                    </a:lnTo>
                    <a:lnTo>
                      <a:pt x="943" y="2006"/>
                    </a:lnTo>
                    <a:lnTo>
                      <a:pt x="943" y="2128"/>
                    </a:lnTo>
                    <a:lnTo>
                      <a:pt x="943" y="2032"/>
                    </a:lnTo>
                    <a:lnTo>
                      <a:pt x="944" y="2032"/>
                    </a:lnTo>
                    <a:lnTo>
                      <a:pt x="944" y="2150"/>
                    </a:lnTo>
                    <a:lnTo>
                      <a:pt x="944" y="2048"/>
                    </a:lnTo>
                    <a:lnTo>
                      <a:pt x="945" y="2048"/>
                    </a:lnTo>
                    <a:lnTo>
                      <a:pt x="945" y="2070"/>
                    </a:lnTo>
                    <a:lnTo>
                      <a:pt x="946" y="2070"/>
                    </a:lnTo>
                    <a:lnTo>
                      <a:pt x="946" y="2042"/>
                    </a:lnTo>
                    <a:lnTo>
                      <a:pt x="946" y="2096"/>
                    </a:lnTo>
                    <a:lnTo>
                      <a:pt x="947" y="2096"/>
                    </a:lnTo>
                    <a:lnTo>
                      <a:pt x="947" y="2027"/>
                    </a:lnTo>
                    <a:lnTo>
                      <a:pt x="947" y="2150"/>
                    </a:lnTo>
                    <a:lnTo>
                      <a:pt x="947" y="2112"/>
                    </a:lnTo>
                    <a:lnTo>
                      <a:pt x="948" y="2112"/>
                    </a:lnTo>
                    <a:lnTo>
                      <a:pt x="948" y="2025"/>
                    </a:lnTo>
                    <a:lnTo>
                      <a:pt x="948" y="2111"/>
                    </a:lnTo>
                    <a:lnTo>
                      <a:pt x="949" y="2111"/>
                    </a:lnTo>
                    <a:lnTo>
                      <a:pt x="949" y="2127"/>
                    </a:lnTo>
                    <a:lnTo>
                      <a:pt x="950" y="2127"/>
                    </a:lnTo>
                    <a:lnTo>
                      <a:pt x="950" y="2043"/>
                    </a:lnTo>
                    <a:lnTo>
                      <a:pt x="950" y="2130"/>
                    </a:lnTo>
                    <a:lnTo>
                      <a:pt x="950" y="2108"/>
                    </a:lnTo>
                    <a:lnTo>
                      <a:pt x="951" y="2108"/>
                    </a:lnTo>
                    <a:lnTo>
                      <a:pt x="951" y="2039"/>
                    </a:lnTo>
                    <a:lnTo>
                      <a:pt x="951" y="2094"/>
                    </a:lnTo>
                    <a:lnTo>
                      <a:pt x="952" y="2094"/>
                    </a:lnTo>
                    <a:lnTo>
                      <a:pt x="952" y="2146"/>
                    </a:lnTo>
                    <a:lnTo>
                      <a:pt x="953" y="2094"/>
                    </a:lnTo>
                    <a:lnTo>
                      <a:pt x="953" y="1982"/>
                    </a:lnTo>
                    <a:lnTo>
                      <a:pt x="953" y="2091"/>
                    </a:lnTo>
                    <a:lnTo>
                      <a:pt x="954" y="2091"/>
                    </a:lnTo>
                    <a:lnTo>
                      <a:pt x="954" y="1960"/>
                    </a:lnTo>
                    <a:lnTo>
                      <a:pt x="954" y="2109"/>
                    </a:lnTo>
                    <a:lnTo>
                      <a:pt x="954" y="2008"/>
                    </a:lnTo>
                    <a:lnTo>
                      <a:pt x="955" y="2008"/>
                    </a:lnTo>
                    <a:lnTo>
                      <a:pt x="955" y="2155"/>
                    </a:lnTo>
                    <a:lnTo>
                      <a:pt x="955" y="2088"/>
                    </a:lnTo>
                    <a:lnTo>
                      <a:pt x="956" y="2088"/>
                    </a:lnTo>
                    <a:lnTo>
                      <a:pt x="956" y="2000"/>
                    </a:lnTo>
                    <a:lnTo>
                      <a:pt x="956" y="2077"/>
                    </a:lnTo>
                    <a:lnTo>
                      <a:pt x="957" y="2077"/>
                    </a:lnTo>
                    <a:lnTo>
                      <a:pt x="957" y="2125"/>
                    </a:lnTo>
                    <a:lnTo>
                      <a:pt x="957" y="2122"/>
                    </a:lnTo>
                    <a:lnTo>
                      <a:pt x="958" y="2122"/>
                    </a:lnTo>
                    <a:lnTo>
                      <a:pt x="958" y="2064"/>
                    </a:lnTo>
                    <a:lnTo>
                      <a:pt x="958" y="2086"/>
                    </a:lnTo>
                    <a:lnTo>
                      <a:pt x="959" y="2086"/>
                    </a:lnTo>
                    <a:lnTo>
                      <a:pt x="959" y="2143"/>
                    </a:lnTo>
                    <a:lnTo>
                      <a:pt x="959" y="2141"/>
                    </a:lnTo>
                    <a:lnTo>
                      <a:pt x="960" y="2141"/>
                    </a:lnTo>
                    <a:lnTo>
                      <a:pt x="960" y="2078"/>
                    </a:lnTo>
                    <a:lnTo>
                      <a:pt x="961" y="2078"/>
                    </a:lnTo>
                    <a:lnTo>
                      <a:pt x="961" y="1991"/>
                    </a:lnTo>
                    <a:lnTo>
                      <a:pt x="961" y="2029"/>
                    </a:lnTo>
                    <a:lnTo>
                      <a:pt x="962" y="2029"/>
                    </a:lnTo>
                    <a:lnTo>
                      <a:pt x="962" y="2129"/>
                    </a:lnTo>
                    <a:lnTo>
                      <a:pt x="962" y="2034"/>
                    </a:lnTo>
                    <a:lnTo>
                      <a:pt x="963" y="2034"/>
                    </a:lnTo>
                    <a:lnTo>
                      <a:pt x="963" y="2097"/>
                    </a:lnTo>
                    <a:lnTo>
                      <a:pt x="963" y="2047"/>
                    </a:lnTo>
                    <a:lnTo>
                      <a:pt x="964" y="2047"/>
                    </a:lnTo>
                    <a:lnTo>
                      <a:pt x="964" y="2091"/>
                    </a:lnTo>
                    <a:lnTo>
                      <a:pt x="964" y="2083"/>
                    </a:lnTo>
                    <a:lnTo>
                      <a:pt x="965" y="2083"/>
                    </a:lnTo>
                    <a:lnTo>
                      <a:pt x="965" y="2155"/>
                    </a:lnTo>
                    <a:lnTo>
                      <a:pt x="965" y="2114"/>
                    </a:lnTo>
                    <a:lnTo>
                      <a:pt x="966" y="2114"/>
                    </a:lnTo>
                    <a:lnTo>
                      <a:pt x="966" y="2029"/>
                    </a:lnTo>
                    <a:lnTo>
                      <a:pt x="966" y="2034"/>
                    </a:lnTo>
                    <a:lnTo>
                      <a:pt x="967" y="2034"/>
                    </a:lnTo>
                    <a:lnTo>
                      <a:pt x="967" y="2103"/>
                    </a:lnTo>
                    <a:lnTo>
                      <a:pt x="968" y="2103"/>
                    </a:lnTo>
                    <a:lnTo>
                      <a:pt x="968" y="1971"/>
                    </a:lnTo>
                    <a:lnTo>
                      <a:pt x="968" y="2125"/>
                    </a:lnTo>
                    <a:lnTo>
                      <a:pt x="968" y="2048"/>
                    </a:lnTo>
                    <a:lnTo>
                      <a:pt x="969" y="2048"/>
                    </a:lnTo>
                    <a:lnTo>
                      <a:pt x="969" y="2128"/>
                    </a:lnTo>
                    <a:lnTo>
                      <a:pt x="970" y="2128"/>
                    </a:lnTo>
                    <a:lnTo>
                      <a:pt x="970" y="2037"/>
                    </a:lnTo>
                    <a:lnTo>
                      <a:pt x="970" y="2159"/>
                    </a:lnTo>
                    <a:lnTo>
                      <a:pt x="970" y="2058"/>
                    </a:lnTo>
                    <a:lnTo>
                      <a:pt x="971" y="2058"/>
                    </a:lnTo>
                    <a:lnTo>
                      <a:pt x="971" y="2100"/>
                    </a:lnTo>
                    <a:lnTo>
                      <a:pt x="972" y="2100"/>
                    </a:lnTo>
                    <a:lnTo>
                      <a:pt x="972" y="2047"/>
                    </a:lnTo>
                    <a:lnTo>
                      <a:pt x="972" y="2112"/>
                    </a:lnTo>
                    <a:lnTo>
                      <a:pt x="972" y="2084"/>
                    </a:lnTo>
                    <a:lnTo>
                      <a:pt x="973" y="2084"/>
                    </a:lnTo>
                    <a:lnTo>
                      <a:pt x="973" y="2136"/>
                    </a:lnTo>
                    <a:lnTo>
                      <a:pt x="973" y="2097"/>
                    </a:lnTo>
                    <a:lnTo>
                      <a:pt x="974" y="2097"/>
                    </a:lnTo>
                    <a:lnTo>
                      <a:pt x="974" y="2063"/>
                    </a:lnTo>
                    <a:lnTo>
                      <a:pt x="974" y="2077"/>
                    </a:lnTo>
                    <a:lnTo>
                      <a:pt x="975" y="2077"/>
                    </a:lnTo>
                    <a:lnTo>
                      <a:pt x="975" y="2132"/>
                    </a:lnTo>
                    <a:lnTo>
                      <a:pt x="975" y="2109"/>
                    </a:lnTo>
                    <a:lnTo>
                      <a:pt x="976" y="2109"/>
                    </a:lnTo>
                    <a:lnTo>
                      <a:pt x="976" y="1843"/>
                    </a:lnTo>
                    <a:lnTo>
                      <a:pt x="976" y="1991"/>
                    </a:lnTo>
                    <a:lnTo>
                      <a:pt x="977" y="1991"/>
                    </a:lnTo>
                    <a:lnTo>
                      <a:pt x="977" y="1688"/>
                    </a:lnTo>
                    <a:lnTo>
                      <a:pt x="977" y="2037"/>
                    </a:lnTo>
                    <a:lnTo>
                      <a:pt x="978" y="2037"/>
                    </a:lnTo>
                    <a:lnTo>
                      <a:pt x="978" y="2116"/>
                    </a:lnTo>
                    <a:lnTo>
                      <a:pt x="978" y="2088"/>
                    </a:lnTo>
                    <a:lnTo>
                      <a:pt x="979" y="2088"/>
                    </a:lnTo>
                    <a:lnTo>
                      <a:pt x="979" y="1897"/>
                    </a:lnTo>
                    <a:lnTo>
                      <a:pt x="979" y="1924"/>
                    </a:lnTo>
                    <a:lnTo>
                      <a:pt x="980" y="1924"/>
                    </a:lnTo>
                    <a:lnTo>
                      <a:pt x="980" y="2159"/>
                    </a:lnTo>
                    <a:lnTo>
                      <a:pt x="980" y="2077"/>
                    </a:lnTo>
                    <a:lnTo>
                      <a:pt x="981" y="2077"/>
                    </a:lnTo>
                    <a:lnTo>
                      <a:pt x="981" y="2151"/>
                    </a:lnTo>
                    <a:lnTo>
                      <a:pt x="981" y="2110"/>
                    </a:lnTo>
                    <a:lnTo>
                      <a:pt x="982" y="2110"/>
                    </a:lnTo>
                    <a:lnTo>
                      <a:pt x="982" y="2021"/>
                    </a:lnTo>
                    <a:lnTo>
                      <a:pt x="982" y="2048"/>
                    </a:lnTo>
                    <a:lnTo>
                      <a:pt x="983" y="2048"/>
                    </a:lnTo>
                    <a:lnTo>
                      <a:pt x="983" y="2140"/>
                    </a:lnTo>
                    <a:lnTo>
                      <a:pt x="983" y="2076"/>
                    </a:lnTo>
                    <a:lnTo>
                      <a:pt x="984" y="2076"/>
                    </a:lnTo>
                    <a:lnTo>
                      <a:pt x="984" y="2119"/>
                    </a:lnTo>
                    <a:lnTo>
                      <a:pt x="984" y="2108"/>
                    </a:lnTo>
                    <a:lnTo>
                      <a:pt x="985" y="2108"/>
                    </a:lnTo>
                    <a:lnTo>
                      <a:pt x="985" y="2015"/>
                    </a:lnTo>
                    <a:lnTo>
                      <a:pt x="985" y="2056"/>
                    </a:lnTo>
                    <a:lnTo>
                      <a:pt x="986" y="2056"/>
                    </a:lnTo>
                    <a:lnTo>
                      <a:pt x="986" y="2143"/>
                    </a:lnTo>
                    <a:lnTo>
                      <a:pt x="986" y="2058"/>
                    </a:lnTo>
                    <a:lnTo>
                      <a:pt x="987" y="2058"/>
                    </a:lnTo>
                    <a:lnTo>
                      <a:pt x="987" y="2110"/>
                    </a:lnTo>
                    <a:lnTo>
                      <a:pt x="987" y="2066"/>
                    </a:lnTo>
                    <a:lnTo>
                      <a:pt x="988" y="2066"/>
                    </a:lnTo>
                    <a:lnTo>
                      <a:pt x="988" y="2151"/>
                    </a:lnTo>
                    <a:lnTo>
                      <a:pt x="988" y="2094"/>
                    </a:lnTo>
                    <a:lnTo>
                      <a:pt x="989" y="2094"/>
                    </a:lnTo>
                    <a:lnTo>
                      <a:pt x="989" y="2150"/>
                    </a:lnTo>
                    <a:lnTo>
                      <a:pt x="989" y="2096"/>
                    </a:lnTo>
                    <a:lnTo>
                      <a:pt x="990" y="2096"/>
                    </a:lnTo>
                    <a:lnTo>
                      <a:pt x="990" y="2026"/>
                    </a:lnTo>
                    <a:lnTo>
                      <a:pt x="990" y="2064"/>
                    </a:lnTo>
                    <a:lnTo>
                      <a:pt x="991" y="2064"/>
                    </a:lnTo>
                    <a:lnTo>
                      <a:pt x="991" y="2112"/>
                    </a:lnTo>
                    <a:lnTo>
                      <a:pt x="991" y="2067"/>
                    </a:lnTo>
                    <a:lnTo>
                      <a:pt x="992" y="2067"/>
                    </a:lnTo>
                    <a:lnTo>
                      <a:pt x="992" y="2140"/>
                    </a:lnTo>
                    <a:lnTo>
                      <a:pt x="992" y="2114"/>
                    </a:lnTo>
                    <a:lnTo>
                      <a:pt x="993" y="2114"/>
                    </a:lnTo>
                    <a:lnTo>
                      <a:pt x="993" y="2020"/>
                    </a:lnTo>
                    <a:lnTo>
                      <a:pt x="993" y="2075"/>
                    </a:lnTo>
                    <a:lnTo>
                      <a:pt x="994" y="2075"/>
                    </a:lnTo>
                    <a:lnTo>
                      <a:pt x="994" y="2118"/>
                    </a:lnTo>
                    <a:lnTo>
                      <a:pt x="994" y="2090"/>
                    </a:lnTo>
                    <a:lnTo>
                      <a:pt x="995" y="2090"/>
                    </a:lnTo>
                    <a:lnTo>
                      <a:pt x="995" y="2050"/>
                    </a:lnTo>
                    <a:lnTo>
                      <a:pt x="995" y="2074"/>
                    </a:lnTo>
                    <a:lnTo>
                      <a:pt x="996" y="2074"/>
                    </a:lnTo>
                    <a:lnTo>
                      <a:pt x="996" y="2131"/>
                    </a:lnTo>
                    <a:lnTo>
                      <a:pt x="997" y="2131"/>
                    </a:lnTo>
                    <a:lnTo>
                      <a:pt x="997" y="1961"/>
                    </a:lnTo>
                    <a:lnTo>
                      <a:pt x="997" y="2141"/>
                    </a:lnTo>
                    <a:lnTo>
                      <a:pt x="997" y="1968"/>
                    </a:lnTo>
                    <a:lnTo>
                      <a:pt x="998" y="1968"/>
                    </a:lnTo>
                    <a:lnTo>
                      <a:pt x="998" y="1841"/>
                    </a:lnTo>
                    <a:lnTo>
                      <a:pt x="998" y="1977"/>
                    </a:lnTo>
                    <a:lnTo>
                      <a:pt x="999" y="1977"/>
                    </a:lnTo>
                    <a:lnTo>
                      <a:pt x="999" y="2135"/>
                    </a:lnTo>
                    <a:lnTo>
                      <a:pt x="999" y="2012"/>
                    </a:lnTo>
                    <a:lnTo>
                      <a:pt x="1000" y="2012"/>
                    </a:lnTo>
                    <a:lnTo>
                      <a:pt x="1000" y="2059"/>
                    </a:lnTo>
                    <a:lnTo>
                      <a:pt x="1001" y="2059"/>
                    </a:lnTo>
                    <a:lnTo>
                      <a:pt x="1001" y="1922"/>
                    </a:lnTo>
                    <a:lnTo>
                      <a:pt x="1001" y="2063"/>
                    </a:lnTo>
                    <a:lnTo>
                      <a:pt x="1001" y="2034"/>
                    </a:lnTo>
                    <a:lnTo>
                      <a:pt x="1002" y="2034"/>
                    </a:lnTo>
                    <a:lnTo>
                      <a:pt x="1002" y="2109"/>
                    </a:lnTo>
                    <a:lnTo>
                      <a:pt x="1002" y="2036"/>
                    </a:lnTo>
                    <a:lnTo>
                      <a:pt x="1003" y="2036"/>
                    </a:lnTo>
                    <a:lnTo>
                      <a:pt x="1003" y="2128"/>
                    </a:lnTo>
                    <a:lnTo>
                      <a:pt x="1004" y="2128"/>
                    </a:lnTo>
                    <a:lnTo>
                      <a:pt x="1004" y="2034"/>
                    </a:lnTo>
                    <a:lnTo>
                      <a:pt x="1004" y="2153"/>
                    </a:lnTo>
                    <a:lnTo>
                      <a:pt x="1004" y="2064"/>
                    </a:lnTo>
                    <a:lnTo>
                      <a:pt x="1005" y="2064"/>
                    </a:lnTo>
                    <a:lnTo>
                      <a:pt x="1005" y="2154"/>
                    </a:lnTo>
                    <a:lnTo>
                      <a:pt x="1005" y="2097"/>
                    </a:lnTo>
                    <a:lnTo>
                      <a:pt x="1006" y="2097"/>
                    </a:lnTo>
                    <a:lnTo>
                      <a:pt x="1006" y="2002"/>
                    </a:lnTo>
                    <a:lnTo>
                      <a:pt x="1006" y="2049"/>
                    </a:lnTo>
                    <a:lnTo>
                      <a:pt x="1007" y="2049"/>
                    </a:lnTo>
                    <a:lnTo>
                      <a:pt x="1007" y="2120"/>
                    </a:lnTo>
                    <a:lnTo>
                      <a:pt x="1007" y="2119"/>
                    </a:lnTo>
                    <a:lnTo>
                      <a:pt x="1008" y="2119"/>
                    </a:lnTo>
                    <a:lnTo>
                      <a:pt x="1008" y="1973"/>
                    </a:lnTo>
                    <a:lnTo>
                      <a:pt x="1008" y="2060"/>
                    </a:lnTo>
                    <a:lnTo>
                      <a:pt x="1009" y="2060"/>
                    </a:lnTo>
                    <a:lnTo>
                      <a:pt x="1009" y="2135"/>
                    </a:lnTo>
                    <a:lnTo>
                      <a:pt x="1009" y="2065"/>
                    </a:lnTo>
                    <a:lnTo>
                      <a:pt x="1010" y="2065"/>
                    </a:lnTo>
                    <a:lnTo>
                      <a:pt x="1010" y="2120"/>
                    </a:lnTo>
                    <a:lnTo>
                      <a:pt x="1010" y="2075"/>
                    </a:lnTo>
                    <a:lnTo>
                      <a:pt x="1011" y="2075"/>
                    </a:lnTo>
                    <a:lnTo>
                      <a:pt x="1011" y="2117"/>
                    </a:lnTo>
                    <a:lnTo>
                      <a:pt x="1011" y="2076"/>
                    </a:lnTo>
                    <a:lnTo>
                      <a:pt x="1012" y="2076"/>
                    </a:lnTo>
                    <a:lnTo>
                      <a:pt x="1012" y="2120"/>
                    </a:lnTo>
                    <a:lnTo>
                      <a:pt x="1012" y="2081"/>
                    </a:lnTo>
                    <a:lnTo>
                      <a:pt x="1013" y="2081"/>
                    </a:lnTo>
                    <a:lnTo>
                      <a:pt x="1013" y="2131"/>
                    </a:lnTo>
                    <a:lnTo>
                      <a:pt x="1013" y="2115"/>
                    </a:lnTo>
                    <a:lnTo>
                      <a:pt x="1014" y="2115"/>
                    </a:lnTo>
                    <a:lnTo>
                      <a:pt x="1014" y="2076"/>
                    </a:lnTo>
                    <a:lnTo>
                      <a:pt x="1014" y="2115"/>
                    </a:lnTo>
                    <a:lnTo>
                      <a:pt x="1015" y="2115"/>
                    </a:lnTo>
                    <a:lnTo>
                      <a:pt x="1015" y="2045"/>
                    </a:lnTo>
                    <a:lnTo>
                      <a:pt x="1015" y="2146"/>
                    </a:lnTo>
                    <a:lnTo>
                      <a:pt x="1015" y="2050"/>
                    </a:lnTo>
                    <a:lnTo>
                      <a:pt x="1016" y="2050"/>
                    </a:lnTo>
                    <a:lnTo>
                      <a:pt x="1016" y="2136"/>
                    </a:lnTo>
                    <a:lnTo>
                      <a:pt x="1017" y="2136"/>
                    </a:lnTo>
                    <a:lnTo>
                      <a:pt x="1017" y="2032"/>
                    </a:lnTo>
                    <a:lnTo>
                      <a:pt x="1017" y="2137"/>
                    </a:lnTo>
                    <a:lnTo>
                      <a:pt x="1017" y="2107"/>
                    </a:lnTo>
                    <a:lnTo>
                      <a:pt x="1018" y="2107"/>
                    </a:lnTo>
                    <a:lnTo>
                      <a:pt x="1018" y="2138"/>
                    </a:lnTo>
                    <a:lnTo>
                      <a:pt x="1018" y="2129"/>
                    </a:lnTo>
                    <a:lnTo>
                      <a:pt x="1019" y="2129"/>
                    </a:lnTo>
                    <a:lnTo>
                      <a:pt x="1019" y="2001"/>
                    </a:lnTo>
                    <a:lnTo>
                      <a:pt x="1019" y="2078"/>
                    </a:lnTo>
                    <a:lnTo>
                      <a:pt x="1020" y="2078"/>
                    </a:lnTo>
                    <a:lnTo>
                      <a:pt x="1020" y="2153"/>
                    </a:lnTo>
                    <a:lnTo>
                      <a:pt x="1020" y="2113"/>
                    </a:lnTo>
                    <a:lnTo>
                      <a:pt x="1021" y="2113"/>
                    </a:lnTo>
                    <a:lnTo>
                      <a:pt x="1021" y="2055"/>
                    </a:lnTo>
                    <a:lnTo>
                      <a:pt x="1021" y="2065"/>
                    </a:lnTo>
                    <a:lnTo>
                      <a:pt x="1022" y="2065"/>
                    </a:lnTo>
                    <a:lnTo>
                      <a:pt x="1022" y="2110"/>
                    </a:lnTo>
                    <a:lnTo>
                      <a:pt x="1022" y="2090"/>
                    </a:lnTo>
                    <a:lnTo>
                      <a:pt x="1023" y="2090"/>
                    </a:lnTo>
                    <a:lnTo>
                      <a:pt x="1023" y="2133"/>
                    </a:lnTo>
                    <a:lnTo>
                      <a:pt x="1023" y="2093"/>
                    </a:lnTo>
                    <a:lnTo>
                      <a:pt x="1024" y="2093"/>
                    </a:lnTo>
                    <a:lnTo>
                      <a:pt x="1024" y="2048"/>
                    </a:lnTo>
                    <a:lnTo>
                      <a:pt x="1024" y="2093"/>
                    </a:lnTo>
                    <a:lnTo>
                      <a:pt x="1025" y="2093"/>
                    </a:lnTo>
                    <a:lnTo>
                      <a:pt x="1025" y="2138"/>
                    </a:lnTo>
                    <a:lnTo>
                      <a:pt x="1025" y="2120"/>
                    </a:lnTo>
                    <a:lnTo>
                      <a:pt x="1026" y="2120"/>
                    </a:lnTo>
                    <a:lnTo>
                      <a:pt x="1026" y="1897"/>
                    </a:lnTo>
                    <a:lnTo>
                      <a:pt x="1026" y="2116"/>
                    </a:lnTo>
                    <a:lnTo>
                      <a:pt x="1027" y="2116"/>
                    </a:lnTo>
                    <a:lnTo>
                      <a:pt x="1027" y="1777"/>
                    </a:lnTo>
                    <a:lnTo>
                      <a:pt x="1027" y="2073"/>
                    </a:lnTo>
                    <a:lnTo>
                      <a:pt x="1028" y="2073"/>
                    </a:lnTo>
                    <a:lnTo>
                      <a:pt x="1028" y="2139"/>
                    </a:lnTo>
                    <a:lnTo>
                      <a:pt x="1028" y="2075"/>
                    </a:lnTo>
                    <a:lnTo>
                      <a:pt x="1029" y="2075"/>
                    </a:lnTo>
                    <a:lnTo>
                      <a:pt x="1029" y="1979"/>
                    </a:lnTo>
                    <a:lnTo>
                      <a:pt x="1029" y="2073"/>
                    </a:lnTo>
                    <a:lnTo>
                      <a:pt x="1030" y="2073"/>
                    </a:lnTo>
                    <a:lnTo>
                      <a:pt x="1030" y="2149"/>
                    </a:lnTo>
                    <a:lnTo>
                      <a:pt x="1030" y="2147"/>
                    </a:lnTo>
                    <a:lnTo>
                      <a:pt x="1031" y="2147"/>
                    </a:lnTo>
                    <a:lnTo>
                      <a:pt x="1031" y="1943"/>
                    </a:lnTo>
                    <a:lnTo>
                      <a:pt x="1031" y="1975"/>
                    </a:lnTo>
                    <a:lnTo>
                      <a:pt x="1032" y="1975"/>
                    </a:lnTo>
                    <a:lnTo>
                      <a:pt x="1032" y="1855"/>
                    </a:lnTo>
                    <a:lnTo>
                      <a:pt x="1032" y="2001"/>
                    </a:lnTo>
                    <a:lnTo>
                      <a:pt x="1033" y="2001"/>
                    </a:lnTo>
                    <a:lnTo>
                      <a:pt x="1033" y="2136"/>
                    </a:lnTo>
                    <a:lnTo>
                      <a:pt x="1033" y="2063"/>
                    </a:lnTo>
                    <a:lnTo>
                      <a:pt x="1034" y="2063"/>
                    </a:lnTo>
                    <a:lnTo>
                      <a:pt x="1034" y="1966"/>
                    </a:lnTo>
                    <a:lnTo>
                      <a:pt x="1034" y="2007"/>
                    </a:lnTo>
                    <a:lnTo>
                      <a:pt x="1035" y="2007"/>
                    </a:lnTo>
                    <a:lnTo>
                      <a:pt x="1035" y="2097"/>
                    </a:lnTo>
                    <a:lnTo>
                      <a:pt x="1035" y="2069"/>
                    </a:lnTo>
                    <a:lnTo>
                      <a:pt x="1036" y="2069"/>
                    </a:lnTo>
                    <a:lnTo>
                      <a:pt x="1036" y="2141"/>
                    </a:lnTo>
                    <a:lnTo>
                      <a:pt x="1036" y="2111"/>
                    </a:lnTo>
                    <a:lnTo>
                      <a:pt x="1037" y="2111"/>
                    </a:lnTo>
                    <a:lnTo>
                      <a:pt x="1037" y="2015"/>
                    </a:lnTo>
                    <a:lnTo>
                      <a:pt x="1037" y="2111"/>
                    </a:lnTo>
                    <a:lnTo>
                      <a:pt x="1038" y="2111"/>
                    </a:lnTo>
                    <a:lnTo>
                      <a:pt x="1038" y="2012"/>
                    </a:lnTo>
                    <a:lnTo>
                      <a:pt x="1038" y="2114"/>
                    </a:lnTo>
                    <a:lnTo>
                      <a:pt x="1038" y="2104"/>
                    </a:lnTo>
                    <a:lnTo>
                      <a:pt x="1039" y="2104"/>
                    </a:lnTo>
                    <a:lnTo>
                      <a:pt x="1039" y="2146"/>
                    </a:lnTo>
                    <a:lnTo>
                      <a:pt x="1040" y="2104"/>
                    </a:lnTo>
                    <a:lnTo>
                      <a:pt x="1040" y="2047"/>
                    </a:lnTo>
                    <a:lnTo>
                      <a:pt x="1040" y="2097"/>
                    </a:lnTo>
                    <a:lnTo>
                      <a:pt x="1041" y="2097"/>
                    </a:lnTo>
                    <a:lnTo>
                      <a:pt x="1041" y="2133"/>
                    </a:lnTo>
                    <a:lnTo>
                      <a:pt x="1041" y="2130"/>
                    </a:lnTo>
                    <a:lnTo>
                      <a:pt x="1042" y="2130"/>
                    </a:lnTo>
                    <a:lnTo>
                      <a:pt x="1042" y="2072"/>
                    </a:lnTo>
                    <a:lnTo>
                      <a:pt x="1042" y="2121"/>
                    </a:lnTo>
                    <a:lnTo>
                      <a:pt x="1043" y="2121"/>
                    </a:lnTo>
                    <a:lnTo>
                      <a:pt x="1043" y="2050"/>
                    </a:lnTo>
                    <a:lnTo>
                      <a:pt x="1043" y="2121"/>
                    </a:lnTo>
                    <a:lnTo>
                      <a:pt x="1044" y="2121"/>
                    </a:lnTo>
                    <a:lnTo>
                      <a:pt x="1044" y="1989"/>
                    </a:lnTo>
                    <a:lnTo>
                      <a:pt x="1044" y="2143"/>
                    </a:lnTo>
                    <a:lnTo>
                      <a:pt x="1044" y="2093"/>
                    </a:lnTo>
                    <a:lnTo>
                      <a:pt x="1045" y="2093"/>
                    </a:lnTo>
                    <a:lnTo>
                      <a:pt x="1045" y="1986"/>
                    </a:lnTo>
                    <a:lnTo>
                      <a:pt x="1045" y="2099"/>
                    </a:lnTo>
                    <a:lnTo>
                      <a:pt x="1046" y="2099"/>
                    </a:lnTo>
                    <a:lnTo>
                      <a:pt x="1046" y="2150"/>
                    </a:lnTo>
                    <a:lnTo>
                      <a:pt x="1046" y="2141"/>
                    </a:lnTo>
                    <a:lnTo>
                      <a:pt x="1047" y="2141"/>
                    </a:lnTo>
                    <a:lnTo>
                      <a:pt x="1047" y="2081"/>
                    </a:lnTo>
                    <a:lnTo>
                      <a:pt x="1047" y="2100"/>
                    </a:lnTo>
                    <a:lnTo>
                      <a:pt x="1048" y="2100"/>
                    </a:lnTo>
                    <a:lnTo>
                      <a:pt x="1048" y="2041"/>
                    </a:lnTo>
                    <a:lnTo>
                      <a:pt x="1048" y="2100"/>
                    </a:lnTo>
                    <a:lnTo>
                      <a:pt x="1049" y="2100"/>
                    </a:lnTo>
                    <a:lnTo>
                      <a:pt x="1049" y="1905"/>
                    </a:lnTo>
                    <a:lnTo>
                      <a:pt x="1049" y="2133"/>
                    </a:lnTo>
                    <a:lnTo>
                      <a:pt x="1050" y="1905"/>
                    </a:lnTo>
                    <a:lnTo>
                      <a:pt x="1050" y="1148"/>
                    </a:lnTo>
                    <a:lnTo>
                      <a:pt x="1050" y="1329"/>
                    </a:lnTo>
                    <a:lnTo>
                      <a:pt x="1051" y="1329"/>
                    </a:lnTo>
                    <a:lnTo>
                      <a:pt x="1051" y="2086"/>
                    </a:lnTo>
                    <a:lnTo>
                      <a:pt x="1051" y="1946"/>
                    </a:lnTo>
                    <a:lnTo>
                      <a:pt x="1052" y="1946"/>
                    </a:lnTo>
                    <a:lnTo>
                      <a:pt x="1052" y="2043"/>
                    </a:lnTo>
                    <a:lnTo>
                      <a:pt x="1053" y="2043"/>
                    </a:lnTo>
                    <a:lnTo>
                      <a:pt x="1053" y="1729"/>
                    </a:lnTo>
                    <a:lnTo>
                      <a:pt x="1053" y="2068"/>
                    </a:lnTo>
                    <a:lnTo>
                      <a:pt x="1053" y="2027"/>
                    </a:lnTo>
                    <a:lnTo>
                      <a:pt x="1054" y="2027"/>
                    </a:lnTo>
                    <a:lnTo>
                      <a:pt x="1054" y="2107"/>
                    </a:lnTo>
                    <a:lnTo>
                      <a:pt x="1054" y="2086"/>
                    </a:lnTo>
                    <a:lnTo>
                      <a:pt x="1055" y="2086"/>
                    </a:lnTo>
                    <a:lnTo>
                      <a:pt x="1055" y="2114"/>
                    </a:lnTo>
                    <a:lnTo>
                      <a:pt x="1056" y="2114"/>
                    </a:lnTo>
                    <a:lnTo>
                      <a:pt x="1056" y="2068"/>
                    </a:lnTo>
                    <a:lnTo>
                      <a:pt x="1056" y="2121"/>
                    </a:lnTo>
                    <a:lnTo>
                      <a:pt x="1057" y="2121"/>
                    </a:lnTo>
                    <a:lnTo>
                      <a:pt x="1057" y="2065"/>
                    </a:lnTo>
                    <a:lnTo>
                      <a:pt x="1057" y="2136"/>
                    </a:lnTo>
                    <a:lnTo>
                      <a:pt x="1057" y="2112"/>
                    </a:lnTo>
                    <a:lnTo>
                      <a:pt x="1058" y="2112"/>
                    </a:lnTo>
                    <a:lnTo>
                      <a:pt x="1058" y="2043"/>
                    </a:lnTo>
                    <a:lnTo>
                      <a:pt x="1059" y="2043"/>
                    </a:lnTo>
                    <a:lnTo>
                      <a:pt x="1059" y="2136"/>
                    </a:lnTo>
                    <a:lnTo>
                      <a:pt x="1059" y="2046"/>
                    </a:lnTo>
                    <a:lnTo>
                      <a:pt x="1060" y="2046"/>
                    </a:lnTo>
                    <a:lnTo>
                      <a:pt x="1060" y="2122"/>
                    </a:lnTo>
                    <a:lnTo>
                      <a:pt x="1060" y="2081"/>
                    </a:lnTo>
                    <a:lnTo>
                      <a:pt x="1061" y="2081"/>
                    </a:lnTo>
                    <a:lnTo>
                      <a:pt x="1061" y="2131"/>
                    </a:lnTo>
                    <a:lnTo>
                      <a:pt x="1061" y="2129"/>
                    </a:lnTo>
                    <a:lnTo>
                      <a:pt x="1062" y="2129"/>
                    </a:lnTo>
                    <a:lnTo>
                      <a:pt x="1062" y="2064"/>
                    </a:lnTo>
                    <a:lnTo>
                      <a:pt x="1062" y="2111"/>
                    </a:lnTo>
                    <a:lnTo>
                      <a:pt x="1063" y="2111"/>
                    </a:lnTo>
                    <a:lnTo>
                      <a:pt x="1063" y="2054"/>
                    </a:lnTo>
                    <a:lnTo>
                      <a:pt x="1063" y="2111"/>
                    </a:lnTo>
                    <a:lnTo>
                      <a:pt x="1064" y="2111"/>
                    </a:lnTo>
                    <a:lnTo>
                      <a:pt x="1064" y="2022"/>
                    </a:lnTo>
                    <a:lnTo>
                      <a:pt x="1064" y="2139"/>
                    </a:lnTo>
                    <a:lnTo>
                      <a:pt x="1064" y="2085"/>
                    </a:lnTo>
                    <a:lnTo>
                      <a:pt x="1065" y="2085"/>
                    </a:lnTo>
                    <a:lnTo>
                      <a:pt x="1065" y="2142"/>
                    </a:lnTo>
                    <a:lnTo>
                      <a:pt x="1065" y="2124"/>
                    </a:lnTo>
                    <a:lnTo>
                      <a:pt x="1066" y="2124"/>
                    </a:lnTo>
                    <a:lnTo>
                      <a:pt x="1066" y="2047"/>
                    </a:lnTo>
                    <a:lnTo>
                      <a:pt x="1066" y="2085"/>
                    </a:lnTo>
                    <a:lnTo>
                      <a:pt x="1067" y="2085"/>
                    </a:lnTo>
                    <a:lnTo>
                      <a:pt x="1067" y="2146"/>
                    </a:lnTo>
                    <a:lnTo>
                      <a:pt x="1067" y="2090"/>
                    </a:lnTo>
                    <a:lnTo>
                      <a:pt x="1068" y="2090"/>
                    </a:lnTo>
                    <a:lnTo>
                      <a:pt x="1068" y="2124"/>
                    </a:lnTo>
                    <a:lnTo>
                      <a:pt x="1068" y="2092"/>
                    </a:lnTo>
                    <a:lnTo>
                      <a:pt x="1069" y="2092"/>
                    </a:lnTo>
                    <a:lnTo>
                      <a:pt x="1069" y="2129"/>
                    </a:lnTo>
                    <a:lnTo>
                      <a:pt x="1069" y="2106"/>
                    </a:lnTo>
                    <a:lnTo>
                      <a:pt x="1070" y="2106"/>
                    </a:lnTo>
                    <a:lnTo>
                      <a:pt x="1070" y="2055"/>
                    </a:lnTo>
                    <a:lnTo>
                      <a:pt x="1070" y="2106"/>
                    </a:lnTo>
                    <a:lnTo>
                      <a:pt x="1071" y="2106"/>
                    </a:lnTo>
                    <a:lnTo>
                      <a:pt x="1071" y="1995"/>
                    </a:lnTo>
                    <a:lnTo>
                      <a:pt x="1071" y="2121"/>
                    </a:lnTo>
                    <a:lnTo>
                      <a:pt x="1071" y="2051"/>
                    </a:lnTo>
                    <a:lnTo>
                      <a:pt x="1072" y="2051"/>
                    </a:lnTo>
                    <a:lnTo>
                      <a:pt x="1072" y="2107"/>
                    </a:lnTo>
                    <a:lnTo>
                      <a:pt x="1072" y="2090"/>
                    </a:lnTo>
                    <a:lnTo>
                      <a:pt x="1073" y="2090"/>
                    </a:lnTo>
                    <a:lnTo>
                      <a:pt x="1073" y="2021"/>
                    </a:lnTo>
                    <a:lnTo>
                      <a:pt x="1073" y="2047"/>
                    </a:lnTo>
                    <a:lnTo>
                      <a:pt x="1074" y="2047"/>
                    </a:lnTo>
                    <a:lnTo>
                      <a:pt x="1074" y="2129"/>
                    </a:lnTo>
                    <a:lnTo>
                      <a:pt x="1074" y="2077"/>
                    </a:lnTo>
                    <a:lnTo>
                      <a:pt x="1075" y="2077"/>
                    </a:lnTo>
                    <a:lnTo>
                      <a:pt x="1075" y="2141"/>
                    </a:lnTo>
                    <a:lnTo>
                      <a:pt x="1075" y="2083"/>
                    </a:lnTo>
                    <a:lnTo>
                      <a:pt x="1076" y="2083"/>
                    </a:lnTo>
                    <a:lnTo>
                      <a:pt x="1076" y="1724"/>
                    </a:lnTo>
                    <a:lnTo>
                      <a:pt x="1076" y="2010"/>
                    </a:lnTo>
                    <a:lnTo>
                      <a:pt x="1077" y="2010"/>
                    </a:lnTo>
                    <a:lnTo>
                      <a:pt x="1077" y="2123"/>
                    </a:lnTo>
                    <a:lnTo>
                      <a:pt x="1078" y="2123"/>
                    </a:lnTo>
                    <a:lnTo>
                      <a:pt x="1078" y="1763"/>
                    </a:lnTo>
                    <a:lnTo>
                      <a:pt x="1079" y="1763"/>
                    </a:lnTo>
                    <a:lnTo>
                      <a:pt x="1079" y="1297"/>
                    </a:lnTo>
                    <a:lnTo>
                      <a:pt x="1079" y="1748"/>
                    </a:lnTo>
                    <a:lnTo>
                      <a:pt x="1080" y="1748"/>
                    </a:lnTo>
                    <a:lnTo>
                      <a:pt x="1080" y="2056"/>
                    </a:lnTo>
                    <a:lnTo>
                      <a:pt x="1080" y="1818"/>
                    </a:lnTo>
                    <a:lnTo>
                      <a:pt x="1081" y="1818"/>
                    </a:lnTo>
                    <a:lnTo>
                      <a:pt x="1081" y="2055"/>
                    </a:lnTo>
                    <a:lnTo>
                      <a:pt x="1081" y="1858"/>
                    </a:lnTo>
                    <a:lnTo>
                      <a:pt x="1082" y="1858"/>
                    </a:lnTo>
                    <a:lnTo>
                      <a:pt x="1082" y="2051"/>
                    </a:lnTo>
                    <a:lnTo>
                      <a:pt x="1082" y="2011"/>
                    </a:lnTo>
                    <a:lnTo>
                      <a:pt x="1083" y="2011"/>
                    </a:lnTo>
                    <a:lnTo>
                      <a:pt x="1083" y="2121"/>
                    </a:lnTo>
                    <a:lnTo>
                      <a:pt x="1083" y="2051"/>
                    </a:lnTo>
                    <a:lnTo>
                      <a:pt x="1084" y="2051"/>
                    </a:lnTo>
                    <a:lnTo>
                      <a:pt x="1084" y="1914"/>
                    </a:lnTo>
                    <a:lnTo>
                      <a:pt x="1084" y="1923"/>
                    </a:lnTo>
                    <a:lnTo>
                      <a:pt x="1085" y="1923"/>
                    </a:lnTo>
                    <a:lnTo>
                      <a:pt x="1085" y="2133"/>
                    </a:lnTo>
                    <a:lnTo>
                      <a:pt x="1085" y="2044"/>
                    </a:lnTo>
                    <a:lnTo>
                      <a:pt x="1086" y="2044"/>
                    </a:lnTo>
                    <a:lnTo>
                      <a:pt x="1086" y="2136"/>
                    </a:lnTo>
                    <a:lnTo>
                      <a:pt x="1086" y="2107"/>
                    </a:lnTo>
                    <a:lnTo>
                      <a:pt x="1087" y="2107"/>
                    </a:lnTo>
                    <a:lnTo>
                      <a:pt x="1087" y="2025"/>
                    </a:lnTo>
                    <a:lnTo>
                      <a:pt x="1087" y="2049"/>
                    </a:lnTo>
                    <a:lnTo>
                      <a:pt x="1088" y="2049"/>
                    </a:lnTo>
                    <a:lnTo>
                      <a:pt x="1088" y="2107"/>
                    </a:lnTo>
                    <a:lnTo>
                      <a:pt x="1088" y="2075"/>
                    </a:lnTo>
                    <a:lnTo>
                      <a:pt x="1089" y="2075"/>
                    </a:lnTo>
                    <a:lnTo>
                      <a:pt x="1089" y="2128"/>
                    </a:lnTo>
                    <a:lnTo>
                      <a:pt x="1089" y="2080"/>
                    </a:lnTo>
                    <a:lnTo>
                      <a:pt x="1090" y="2080"/>
                    </a:lnTo>
                    <a:lnTo>
                      <a:pt x="1090" y="2143"/>
                    </a:lnTo>
                    <a:lnTo>
                      <a:pt x="1090" y="2136"/>
                    </a:lnTo>
                    <a:lnTo>
                      <a:pt x="1091" y="2136"/>
                    </a:lnTo>
                    <a:lnTo>
                      <a:pt x="1091" y="2045"/>
                    </a:lnTo>
                    <a:lnTo>
                      <a:pt x="1091" y="2125"/>
                    </a:lnTo>
                    <a:lnTo>
                      <a:pt x="1092" y="2125"/>
                    </a:lnTo>
                    <a:lnTo>
                      <a:pt x="1092" y="2017"/>
                    </a:lnTo>
                    <a:lnTo>
                      <a:pt x="1092" y="2078"/>
                    </a:lnTo>
                    <a:lnTo>
                      <a:pt x="1093" y="2078"/>
                    </a:lnTo>
                    <a:lnTo>
                      <a:pt x="1093" y="2140"/>
                    </a:lnTo>
                    <a:lnTo>
                      <a:pt x="1093" y="2129"/>
                    </a:lnTo>
                    <a:lnTo>
                      <a:pt x="1094" y="2129"/>
                    </a:lnTo>
                    <a:lnTo>
                      <a:pt x="1094" y="2028"/>
                    </a:lnTo>
                    <a:lnTo>
                      <a:pt x="1094" y="2129"/>
                    </a:lnTo>
                    <a:lnTo>
                      <a:pt x="1095" y="2129"/>
                    </a:lnTo>
                    <a:lnTo>
                      <a:pt x="1095" y="1980"/>
                    </a:lnTo>
                    <a:lnTo>
                      <a:pt x="1095" y="2133"/>
                    </a:lnTo>
                    <a:lnTo>
                      <a:pt x="1095" y="2094"/>
                    </a:lnTo>
                    <a:lnTo>
                      <a:pt x="1096" y="2094"/>
                    </a:lnTo>
                    <a:lnTo>
                      <a:pt x="1096" y="2129"/>
                    </a:lnTo>
                    <a:lnTo>
                      <a:pt x="1097" y="2094"/>
                    </a:lnTo>
                    <a:lnTo>
                      <a:pt x="1097" y="2007"/>
                    </a:lnTo>
                    <a:lnTo>
                      <a:pt x="1097" y="2108"/>
                    </a:lnTo>
                    <a:lnTo>
                      <a:pt x="1098" y="2108"/>
                    </a:lnTo>
                    <a:lnTo>
                      <a:pt x="1098" y="2133"/>
                    </a:lnTo>
                    <a:lnTo>
                      <a:pt x="1099" y="2133"/>
                    </a:lnTo>
                    <a:lnTo>
                      <a:pt x="1099" y="2094"/>
                    </a:lnTo>
                    <a:lnTo>
                      <a:pt x="1099" y="2139"/>
                    </a:lnTo>
                    <a:lnTo>
                      <a:pt x="1099" y="2110"/>
                    </a:lnTo>
                    <a:lnTo>
                      <a:pt x="1100" y="2110"/>
                    </a:lnTo>
                    <a:lnTo>
                      <a:pt x="1100" y="2088"/>
                    </a:lnTo>
                    <a:lnTo>
                      <a:pt x="1100" y="2110"/>
                    </a:lnTo>
                    <a:lnTo>
                      <a:pt x="1101" y="2110"/>
                    </a:lnTo>
                    <a:lnTo>
                      <a:pt x="1101" y="2073"/>
                    </a:lnTo>
                    <a:lnTo>
                      <a:pt x="1101" y="2145"/>
                    </a:lnTo>
                    <a:lnTo>
                      <a:pt x="1101" y="2143"/>
                    </a:lnTo>
                    <a:lnTo>
                      <a:pt x="1102" y="2143"/>
                    </a:lnTo>
                    <a:lnTo>
                      <a:pt x="1102" y="2041"/>
                    </a:lnTo>
                    <a:lnTo>
                      <a:pt x="1102" y="2085"/>
                    </a:lnTo>
                    <a:lnTo>
                      <a:pt x="1103" y="2085"/>
                    </a:lnTo>
                    <a:lnTo>
                      <a:pt x="1103" y="2024"/>
                    </a:lnTo>
                    <a:lnTo>
                      <a:pt x="1103" y="2085"/>
                    </a:lnTo>
                    <a:lnTo>
                      <a:pt x="1104" y="2085"/>
                    </a:lnTo>
                    <a:lnTo>
                      <a:pt x="1104" y="1941"/>
                    </a:lnTo>
                    <a:lnTo>
                      <a:pt x="1104" y="2115"/>
                    </a:lnTo>
                    <a:lnTo>
                      <a:pt x="1105" y="1941"/>
                    </a:lnTo>
                    <a:lnTo>
                      <a:pt x="1105" y="1850"/>
                    </a:lnTo>
                    <a:lnTo>
                      <a:pt x="1105" y="1869"/>
                    </a:lnTo>
                    <a:lnTo>
                      <a:pt x="1106" y="1869"/>
                    </a:lnTo>
                    <a:lnTo>
                      <a:pt x="1106" y="2133"/>
                    </a:lnTo>
                    <a:lnTo>
                      <a:pt x="1106" y="2026"/>
                    </a:lnTo>
                    <a:lnTo>
                      <a:pt x="1107" y="2026"/>
                    </a:lnTo>
                    <a:lnTo>
                      <a:pt x="1107" y="2130"/>
                    </a:lnTo>
                    <a:lnTo>
                      <a:pt x="1107" y="2060"/>
                    </a:lnTo>
                    <a:lnTo>
                      <a:pt x="1108" y="2060"/>
                    </a:lnTo>
                    <a:lnTo>
                      <a:pt x="1108" y="1955"/>
                    </a:lnTo>
                    <a:lnTo>
                      <a:pt x="1108" y="2035"/>
                    </a:lnTo>
                    <a:lnTo>
                      <a:pt x="1109" y="2035"/>
                    </a:lnTo>
                    <a:lnTo>
                      <a:pt x="1109" y="2122"/>
                    </a:lnTo>
                    <a:lnTo>
                      <a:pt x="1109" y="2039"/>
                    </a:lnTo>
                    <a:lnTo>
                      <a:pt x="1110" y="2039"/>
                    </a:lnTo>
                    <a:lnTo>
                      <a:pt x="1110" y="2094"/>
                    </a:lnTo>
                    <a:lnTo>
                      <a:pt x="1110" y="2056"/>
                    </a:lnTo>
                    <a:lnTo>
                      <a:pt x="1111" y="2056"/>
                    </a:lnTo>
                    <a:lnTo>
                      <a:pt x="1111" y="2016"/>
                    </a:lnTo>
                    <a:lnTo>
                      <a:pt x="1111" y="2069"/>
                    </a:lnTo>
                    <a:lnTo>
                      <a:pt x="1112" y="2069"/>
                    </a:lnTo>
                    <a:lnTo>
                      <a:pt x="1112" y="2139"/>
                    </a:lnTo>
                    <a:lnTo>
                      <a:pt x="1112" y="2119"/>
                    </a:lnTo>
                    <a:lnTo>
                      <a:pt x="1113" y="2119"/>
                    </a:lnTo>
                    <a:lnTo>
                      <a:pt x="1113" y="2052"/>
                    </a:lnTo>
                    <a:lnTo>
                      <a:pt x="1113" y="2105"/>
                    </a:lnTo>
                    <a:lnTo>
                      <a:pt x="1114" y="2105"/>
                    </a:lnTo>
                    <a:lnTo>
                      <a:pt x="1114" y="2123"/>
                    </a:lnTo>
                    <a:lnTo>
                      <a:pt x="1115" y="2123"/>
                    </a:lnTo>
                    <a:lnTo>
                      <a:pt x="1115" y="2036"/>
                    </a:lnTo>
                    <a:lnTo>
                      <a:pt x="1115" y="2052"/>
                    </a:lnTo>
                    <a:lnTo>
                      <a:pt x="1116" y="2052"/>
                    </a:lnTo>
                    <a:lnTo>
                      <a:pt x="1116" y="2119"/>
                    </a:lnTo>
                    <a:lnTo>
                      <a:pt x="1116" y="2105"/>
                    </a:lnTo>
                    <a:lnTo>
                      <a:pt x="1117" y="2105"/>
                    </a:lnTo>
                    <a:lnTo>
                      <a:pt x="1117" y="2154"/>
                    </a:lnTo>
                    <a:lnTo>
                      <a:pt x="1118" y="2105"/>
                    </a:lnTo>
                    <a:lnTo>
                      <a:pt x="1118" y="2060"/>
                    </a:lnTo>
                    <a:lnTo>
                      <a:pt x="1118" y="2065"/>
                    </a:lnTo>
                    <a:lnTo>
                      <a:pt x="1119" y="2065"/>
                    </a:lnTo>
                    <a:lnTo>
                      <a:pt x="1119" y="2110"/>
                    </a:lnTo>
                    <a:lnTo>
                      <a:pt x="1119" y="2065"/>
                    </a:lnTo>
                    <a:lnTo>
                      <a:pt x="1120" y="2065"/>
                    </a:lnTo>
                    <a:lnTo>
                      <a:pt x="1120" y="2147"/>
                    </a:lnTo>
                    <a:lnTo>
                      <a:pt x="1120" y="2087"/>
                    </a:lnTo>
                    <a:lnTo>
                      <a:pt x="1121" y="2087"/>
                    </a:lnTo>
                    <a:lnTo>
                      <a:pt x="1121" y="1999"/>
                    </a:lnTo>
                    <a:lnTo>
                      <a:pt x="1121" y="2031"/>
                    </a:lnTo>
                    <a:lnTo>
                      <a:pt x="1122" y="2031"/>
                    </a:lnTo>
                    <a:lnTo>
                      <a:pt x="1122" y="2093"/>
                    </a:lnTo>
                    <a:lnTo>
                      <a:pt x="1122" y="2097"/>
                    </a:lnTo>
                    <a:lnTo>
                      <a:pt x="1123" y="2097"/>
                    </a:lnTo>
                    <a:lnTo>
                      <a:pt x="1123" y="2131"/>
                    </a:lnTo>
                    <a:lnTo>
                      <a:pt x="1123" y="2128"/>
                    </a:lnTo>
                    <a:lnTo>
                      <a:pt x="1124" y="2128"/>
                    </a:lnTo>
                    <a:lnTo>
                      <a:pt x="1124" y="2095"/>
                    </a:lnTo>
                    <a:lnTo>
                      <a:pt x="1124" y="2115"/>
                    </a:lnTo>
                    <a:lnTo>
                      <a:pt x="1125" y="2115"/>
                    </a:lnTo>
                    <a:lnTo>
                      <a:pt x="1125" y="2146"/>
                    </a:lnTo>
                    <a:lnTo>
                      <a:pt x="1125" y="2135"/>
                    </a:lnTo>
                    <a:lnTo>
                      <a:pt x="1126" y="2135"/>
                    </a:lnTo>
                    <a:lnTo>
                      <a:pt x="1126" y="2019"/>
                    </a:lnTo>
                    <a:lnTo>
                      <a:pt x="1126" y="2104"/>
                    </a:lnTo>
                    <a:lnTo>
                      <a:pt x="1127" y="2104"/>
                    </a:lnTo>
                    <a:lnTo>
                      <a:pt x="1127" y="2145"/>
                    </a:lnTo>
                    <a:lnTo>
                      <a:pt x="1127" y="2138"/>
                    </a:lnTo>
                    <a:lnTo>
                      <a:pt x="1128" y="2138"/>
                    </a:lnTo>
                    <a:lnTo>
                      <a:pt x="1128" y="2065"/>
                    </a:lnTo>
                    <a:lnTo>
                      <a:pt x="1128" y="2115"/>
                    </a:lnTo>
                    <a:lnTo>
                      <a:pt x="1129" y="2115"/>
                    </a:lnTo>
                    <a:lnTo>
                      <a:pt x="1129" y="2057"/>
                    </a:lnTo>
                    <a:lnTo>
                      <a:pt x="1129" y="2074"/>
                    </a:lnTo>
                    <a:lnTo>
                      <a:pt x="1130" y="2074"/>
                    </a:lnTo>
                    <a:lnTo>
                      <a:pt x="1130" y="2139"/>
                    </a:lnTo>
                    <a:lnTo>
                      <a:pt x="1130" y="2130"/>
                    </a:lnTo>
                    <a:lnTo>
                      <a:pt x="1131" y="2130"/>
                    </a:lnTo>
                    <a:lnTo>
                      <a:pt x="1131" y="2046"/>
                    </a:lnTo>
                    <a:lnTo>
                      <a:pt x="1131" y="2127"/>
                    </a:lnTo>
                    <a:lnTo>
                      <a:pt x="1132" y="2127"/>
                    </a:lnTo>
                    <a:lnTo>
                      <a:pt x="1132" y="2022"/>
                    </a:lnTo>
                    <a:lnTo>
                      <a:pt x="1132" y="2040"/>
                    </a:lnTo>
                    <a:lnTo>
                      <a:pt x="1133" y="2040"/>
                    </a:lnTo>
                    <a:lnTo>
                      <a:pt x="1133" y="2145"/>
                    </a:lnTo>
                    <a:lnTo>
                      <a:pt x="1133" y="2074"/>
                    </a:lnTo>
                    <a:lnTo>
                      <a:pt x="1134" y="2074"/>
                    </a:lnTo>
                    <a:lnTo>
                      <a:pt x="1134" y="2034"/>
                    </a:lnTo>
                    <a:lnTo>
                      <a:pt x="1134" y="2074"/>
                    </a:lnTo>
                    <a:lnTo>
                      <a:pt x="1135" y="2074"/>
                    </a:lnTo>
                    <a:lnTo>
                      <a:pt x="1135" y="2029"/>
                    </a:lnTo>
                    <a:lnTo>
                      <a:pt x="1135" y="2154"/>
                    </a:lnTo>
                    <a:lnTo>
                      <a:pt x="1135" y="2055"/>
                    </a:lnTo>
                    <a:lnTo>
                      <a:pt x="1136" y="2055"/>
                    </a:lnTo>
                    <a:lnTo>
                      <a:pt x="1136" y="1951"/>
                    </a:lnTo>
                    <a:lnTo>
                      <a:pt x="1136" y="1996"/>
                    </a:lnTo>
                    <a:lnTo>
                      <a:pt x="1137" y="1996"/>
                    </a:lnTo>
                    <a:lnTo>
                      <a:pt x="1137" y="2130"/>
                    </a:lnTo>
                    <a:lnTo>
                      <a:pt x="1137" y="2085"/>
                    </a:lnTo>
                    <a:lnTo>
                      <a:pt x="1138" y="2085"/>
                    </a:lnTo>
                    <a:lnTo>
                      <a:pt x="1138" y="2133"/>
                    </a:lnTo>
                    <a:lnTo>
                      <a:pt x="1138" y="2111"/>
                    </a:lnTo>
                    <a:lnTo>
                      <a:pt x="1139" y="2111"/>
                    </a:lnTo>
                    <a:lnTo>
                      <a:pt x="1139" y="2030"/>
                    </a:lnTo>
                    <a:lnTo>
                      <a:pt x="1139" y="2037"/>
                    </a:lnTo>
                    <a:lnTo>
                      <a:pt x="1140" y="2037"/>
                    </a:lnTo>
                    <a:lnTo>
                      <a:pt x="1140" y="2127"/>
                    </a:lnTo>
                    <a:lnTo>
                      <a:pt x="1140" y="2087"/>
                    </a:lnTo>
                    <a:lnTo>
                      <a:pt x="1141" y="2087"/>
                    </a:lnTo>
                    <a:lnTo>
                      <a:pt x="1141" y="2142"/>
                    </a:lnTo>
                    <a:lnTo>
                      <a:pt x="1142" y="2142"/>
                    </a:lnTo>
                    <a:lnTo>
                      <a:pt x="1142" y="2030"/>
                    </a:lnTo>
                    <a:lnTo>
                      <a:pt x="1142" y="2143"/>
                    </a:lnTo>
                    <a:lnTo>
                      <a:pt x="1142" y="2048"/>
                    </a:lnTo>
                    <a:lnTo>
                      <a:pt x="1143" y="2048"/>
                    </a:lnTo>
                    <a:lnTo>
                      <a:pt x="1143" y="2131"/>
                    </a:lnTo>
                    <a:lnTo>
                      <a:pt x="1143" y="2106"/>
                    </a:lnTo>
                    <a:lnTo>
                      <a:pt x="1144" y="2106"/>
                    </a:lnTo>
                    <a:lnTo>
                      <a:pt x="1144" y="1910"/>
                    </a:lnTo>
                    <a:lnTo>
                      <a:pt x="1144" y="1917"/>
                    </a:lnTo>
                    <a:lnTo>
                      <a:pt x="1145" y="1917"/>
                    </a:lnTo>
                    <a:lnTo>
                      <a:pt x="1145" y="2124"/>
                    </a:lnTo>
                    <a:lnTo>
                      <a:pt x="1145" y="1920"/>
                    </a:lnTo>
                    <a:lnTo>
                      <a:pt x="1146" y="1920"/>
                    </a:lnTo>
                    <a:lnTo>
                      <a:pt x="1146" y="2115"/>
                    </a:lnTo>
                    <a:lnTo>
                      <a:pt x="1147" y="1920"/>
                    </a:lnTo>
                    <a:lnTo>
                      <a:pt x="1147" y="1247"/>
                    </a:lnTo>
                    <a:lnTo>
                      <a:pt x="1147" y="1475"/>
                    </a:lnTo>
                    <a:lnTo>
                      <a:pt x="1148" y="1475"/>
                    </a:lnTo>
                    <a:lnTo>
                      <a:pt x="1148" y="984"/>
                    </a:lnTo>
                    <a:lnTo>
                      <a:pt x="1148" y="1475"/>
                    </a:lnTo>
                    <a:lnTo>
                      <a:pt x="1149" y="1475"/>
                    </a:lnTo>
                    <a:lnTo>
                      <a:pt x="1149" y="1937"/>
                    </a:lnTo>
                    <a:lnTo>
                      <a:pt x="1149" y="1702"/>
                    </a:lnTo>
                    <a:lnTo>
                      <a:pt x="1150" y="1702"/>
                    </a:lnTo>
                    <a:lnTo>
                      <a:pt x="1150" y="1904"/>
                    </a:lnTo>
                    <a:lnTo>
                      <a:pt x="1150" y="1795"/>
                    </a:lnTo>
                    <a:lnTo>
                      <a:pt x="1151" y="1795"/>
                    </a:lnTo>
                    <a:lnTo>
                      <a:pt x="1151" y="2064"/>
                    </a:lnTo>
                    <a:lnTo>
                      <a:pt x="1151" y="1987"/>
                    </a:lnTo>
                    <a:lnTo>
                      <a:pt x="1152" y="1987"/>
                    </a:lnTo>
                    <a:lnTo>
                      <a:pt x="1152" y="2081"/>
                    </a:lnTo>
                    <a:lnTo>
                      <a:pt x="1152" y="2076"/>
                    </a:lnTo>
                    <a:lnTo>
                      <a:pt x="1153" y="2076"/>
                    </a:lnTo>
                    <a:lnTo>
                      <a:pt x="1153" y="1960"/>
                    </a:lnTo>
                    <a:lnTo>
                      <a:pt x="1153" y="2033"/>
                    </a:lnTo>
                    <a:lnTo>
                      <a:pt x="1154" y="2033"/>
                    </a:lnTo>
                    <a:lnTo>
                      <a:pt x="1154" y="2124"/>
                    </a:lnTo>
                    <a:lnTo>
                      <a:pt x="1154" y="2038"/>
                    </a:lnTo>
                    <a:lnTo>
                      <a:pt x="1155" y="2038"/>
                    </a:lnTo>
                    <a:lnTo>
                      <a:pt x="1155" y="2115"/>
                    </a:lnTo>
                    <a:lnTo>
                      <a:pt x="1155" y="2075"/>
                    </a:lnTo>
                    <a:lnTo>
                      <a:pt x="1156" y="2075"/>
                    </a:lnTo>
                    <a:lnTo>
                      <a:pt x="1156" y="2127"/>
                    </a:lnTo>
                    <a:lnTo>
                      <a:pt x="1157" y="2127"/>
                    </a:lnTo>
                    <a:lnTo>
                      <a:pt x="1157" y="2037"/>
                    </a:lnTo>
                    <a:lnTo>
                      <a:pt x="1157" y="2130"/>
                    </a:lnTo>
                    <a:lnTo>
                      <a:pt x="1158" y="2130"/>
                    </a:lnTo>
                    <a:lnTo>
                      <a:pt x="1158" y="2023"/>
                    </a:lnTo>
                    <a:lnTo>
                      <a:pt x="1158" y="2135"/>
                    </a:lnTo>
                    <a:lnTo>
                      <a:pt x="1158" y="2107"/>
                    </a:lnTo>
                    <a:lnTo>
                      <a:pt x="1159" y="2107"/>
                    </a:lnTo>
                    <a:lnTo>
                      <a:pt x="1159" y="2134"/>
                    </a:lnTo>
                    <a:lnTo>
                      <a:pt x="1160" y="2134"/>
                    </a:lnTo>
                    <a:lnTo>
                      <a:pt x="1160" y="2093"/>
                    </a:lnTo>
                    <a:lnTo>
                      <a:pt x="1160" y="2152"/>
                    </a:lnTo>
                    <a:lnTo>
                      <a:pt x="1160" y="2102"/>
                    </a:lnTo>
                    <a:lnTo>
                      <a:pt x="1161" y="2102"/>
                    </a:lnTo>
                    <a:lnTo>
                      <a:pt x="1161" y="2147"/>
                    </a:lnTo>
                    <a:lnTo>
                      <a:pt x="1161" y="2128"/>
                    </a:lnTo>
                    <a:lnTo>
                      <a:pt x="1162" y="2128"/>
                    </a:lnTo>
                    <a:lnTo>
                      <a:pt x="1162" y="2144"/>
                    </a:lnTo>
                    <a:lnTo>
                      <a:pt x="1162" y="2135"/>
                    </a:lnTo>
                    <a:lnTo>
                      <a:pt x="1163" y="2135"/>
                    </a:lnTo>
                    <a:lnTo>
                      <a:pt x="1163" y="2039"/>
                    </a:lnTo>
                    <a:lnTo>
                      <a:pt x="1163" y="2095"/>
                    </a:lnTo>
                    <a:lnTo>
                      <a:pt x="1164" y="2095"/>
                    </a:lnTo>
                    <a:lnTo>
                      <a:pt x="1164" y="2145"/>
                    </a:lnTo>
                    <a:lnTo>
                      <a:pt x="1164" y="2106"/>
                    </a:lnTo>
                    <a:lnTo>
                      <a:pt x="1165" y="2106"/>
                    </a:lnTo>
                    <a:lnTo>
                      <a:pt x="1165" y="2044"/>
                    </a:lnTo>
                    <a:lnTo>
                      <a:pt x="1165" y="2106"/>
                    </a:lnTo>
                    <a:lnTo>
                      <a:pt x="1166" y="2106"/>
                    </a:lnTo>
                    <a:lnTo>
                      <a:pt x="1166" y="2042"/>
                    </a:lnTo>
                    <a:lnTo>
                      <a:pt x="1166" y="2129"/>
                    </a:lnTo>
                    <a:lnTo>
                      <a:pt x="1166" y="2082"/>
                    </a:lnTo>
                    <a:lnTo>
                      <a:pt x="1167" y="2082"/>
                    </a:lnTo>
                    <a:lnTo>
                      <a:pt x="1167" y="2123"/>
                    </a:lnTo>
                    <a:lnTo>
                      <a:pt x="1167" y="2084"/>
                    </a:lnTo>
                    <a:lnTo>
                      <a:pt x="1168" y="2084"/>
                    </a:lnTo>
                    <a:lnTo>
                      <a:pt x="1168" y="2117"/>
                    </a:lnTo>
                    <a:lnTo>
                      <a:pt x="1169" y="2117"/>
                    </a:lnTo>
                    <a:lnTo>
                      <a:pt x="1169" y="2081"/>
                    </a:lnTo>
                    <a:lnTo>
                      <a:pt x="1169" y="2131"/>
                    </a:lnTo>
                    <a:lnTo>
                      <a:pt x="1169" y="2087"/>
                    </a:lnTo>
                    <a:lnTo>
                      <a:pt x="1170" y="2087"/>
                    </a:lnTo>
                    <a:lnTo>
                      <a:pt x="1170" y="2139"/>
                    </a:lnTo>
                    <a:lnTo>
                      <a:pt x="1171" y="2087"/>
                    </a:lnTo>
                    <a:lnTo>
                      <a:pt x="1171" y="2052"/>
                    </a:lnTo>
                    <a:lnTo>
                      <a:pt x="1171" y="2084"/>
                    </a:lnTo>
                    <a:lnTo>
                      <a:pt x="1172" y="2084"/>
                    </a:lnTo>
                    <a:lnTo>
                      <a:pt x="1172" y="2000"/>
                    </a:lnTo>
                    <a:lnTo>
                      <a:pt x="1172" y="2105"/>
                    </a:lnTo>
                    <a:lnTo>
                      <a:pt x="1172" y="2061"/>
                    </a:lnTo>
                    <a:lnTo>
                      <a:pt x="1173" y="2061"/>
                    </a:lnTo>
                    <a:lnTo>
                      <a:pt x="1173" y="1969"/>
                    </a:lnTo>
                    <a:lnTo>
                      <a:pt x="1173" y="1993"/>
                    </a:lnTo>
                    <a:lnTo>
                      <a:pt x="1174" y="1993"/>
                    </a:lnTo>
                    <a:lnTo>
                      <a:pt x="1174" y="2116"/>
                    </a:lnTo>
                    <a:lnTo>
                      <a:pt x="1174" y="2085"/>
                    </a:lnTo>
                    <a:lnTo>
                      <a:pt x="1175" y="2085"/>
                    </a:lnTo>
                    <a:lnTo>
                      <a:pt x="1175" y="2129"/>
                    </a:lnTo>
                    <a:lnTo>
                      <a:pt x="1176" y="2085"/>
                    </a:lnTo>
                    <a:lnTo>
                      <a:pt x="1176" y="2056"/>
                    </a:lnTo>
                    <a:lnTo>
                      <a:pt x="1176" y="2069"/>
                    </a:lnTo>
                    <a:lnTo>
                      <a:pt x="1177" y="2069"/>
                    </a:lnTo>
                    <a:lnTo>
                      <a:pt x="1177" y="2135"/>
                    </a:lnTo>
                    <a:lnTo>
                      <a:pt x="1177" y="2088"/>
                    </a:lnTo>
                    <a:lnTo>
                      <a:pt x="1178" y="2088"/>
                    </a:lnTo>
                    <a:lnTo>
                      <a:pt x="1178" y="2011"/>
                    </a:lnTo>
                    <a:lnTo>
                      <a:pt x="1178" y="2088"/>
                    </a:lnTo>
                    <a:lnTo>
                      <a:pt x="1179" y="2088"/>
                    </a:lnTo>
                    <a:lnTo>
                      <a:pt x="1179" y="1989"/>
                    </a:lnTo>
                    <a:lnTo>
                      <a:pt x="1179" y="2102"/>
                    </a:lnTo>
                    <a:lnTo>
                      <a:pt x="1179" y="2059"/>
                    </a:lnTo>
                    <a:lnTo>
                      <a:pt x="1180" y="2059"/>
                    </a:lnTo>
                    <a:lnTo>
                      <a:pt x="1180" y="2128"/>
                    </a:lnTo>
                    <a:lnTo>
                      <a:pt x="1180" y="2088"/>
                    </a:lnTo>
                    <a:lnTo>
                      <a:pt x="1181" y="2088"/>
                    </a:lnTo>
                    <a:lnTo>
                      <a:pt x="1181" y="1982"/>
                    </a:lnTo>
                    <a:lnTo>
                      <a:pt x="1181" y="2063"/>
                    </a:lnTo>
                    <a:lnTo>
                      <a:pt x="1182" y="2063"/>
                    </a:lnTo>
                    <a:lnTo>
                      <a:pt x="1182" y="2142"/>
                    </a:lnTo>
                    <a:lnTo>
                      <a:pt x="1182" y="2127"/>
                    </a:lnTo>
                    <a:lnTo>
                      <a:pt x="1183" y="2127"/>
                    </a:lnTo>
                    <a:lnTo>
                      <a:pt x="1183" y="1972"/>
                    </a:lnTo>
                    <a:lnTo>
                      <a:pt x="1183" y="2034"/>
                    </a:lnTo>
                    <a:lnTo>
                      <a:pt x="1184" y="2034"/>
                    </a:lnTo>
                    <a:lnTo>
                      <a:pt x="1184" y="1920"/>
                    </a:lnTo>
                    <a:lnTo>
                      <a:pt x="1184" y="2077"/>
                    </a:lnTo>
                    <a:lnTo>
                      <a:pt x="1185" y="2077"/>
                    </a:lnTo>
                    <a:lnTo>
                      <a:pt x="1185" y="2154"/>
                    </a:lnTo>
                    <a:lnTo>
                      <a:pt x="1185" y="2105"/>
                    </a:lnTo>
                    <a:lnTo>
                      <a:pt x="1186" y="2105"/>
                    </a:lnTo>
                    <a:lnTo>
                      <a:pt x="1186" y="2026"/>
                    </a:lnTo>
                    <a:lnTo>
                      <a:pt x="1186" y="2105"/>
                    </a:lnTo>
                    <a:lnTo>
                      <a:pt x="1187" y="2105"/>
                    </a:lnTo>
                    <a:lnTo>
                      <a:pt x="1187" y="2012"/>
                    </a:lnTo>
                    <a:lnTo>
                      <a:pt x="1187" y="2127"/>
                    </a:lnTo>
                    <a:lnTo>
                      <a:pt x="1187" y="2060"/>
                    </a:lnTo>
                    <a:lnTo>
                      <a:pt x="1188" y="2060"/>
                    </a:lnTo>
                    <a:lnTo>
                      <a:pt x="1188" y="2123"/>
                    </a:lnTo>
                    <a:lnTo>
                      <a:pt x="1189" y="2060"/>
                    </a:lnTo>
                    <a:lnTo>
                      <a:pt x="1189" y="1971"/>
                    </a:lnTo>
                    <a:lnTo>
                      <a:pt x="1189" y="2020"/>
                    </a:lnTo>
                    <a:lnTo>
                      <a:pt x="1190" y="2020"/>
                    </a:lnTo>
                    <a:lnTo>
                      <a:pt x="1190" y="2128"/>
                    </a:lnTo>
                    <a:lnTo>
                      <a:pt x="1190" y="2116"/>
                    </a:lnTo>
                    <a:lnTo>
                      <a:pt x="1191" y="2116"/>
                    </a:lnTo>
                    <a:lnTo>
                      <a:pt x="1191" y="1955"/>
                    </a:lnTo>
                    <a:lnTo>
                      <a:pt x="1191" y="1963"/>
                    </a:lnTo>
                    <a:lnTo>
                      <a:pt x="1192" y="1963"/>
                    </a:lnTo>
                    <a:lnTo>
                      <a:pt x="1192" y="2112"/>
                    </a:lnTo>
                    <a:lnTo>
                      <a:pt x="1192" y="2075"/>
                    </a:lnTo>
                    <a:lnTo>
                      <a:pt x="1193" y="2075"/>
                    </a:lnTo>
                    <a:lnTo>
                      <a:pt x="1193" y="2137"/>
                    </a:lnTo>
                    <a:lnTo>
                      <a:pt x="1194" y="2075"/>
                    </a:lnTo>
                    <a:lnTo>
                      <a:pt x="1194" y="1925"/>
                    </a:lnTo>
                    <a:lnTo>
                      <a:pt x="1194" y="1999"/>
                    </a:lnTo>
                    <a:lnTo>
                      <a:pt x="1195" y="1999"/>
                    </a:lnTo>
                    <a:lnTo>
                      <a:pt x="1195" y="2119"/>
                    </a:lnTo>
                    <a:lnTo>
                      <a:pt x="1195" y="2052"/>
                    </a:lnTo>
                    <a:lnTo>
                      <a:pt x="1196" y="2052"/>
                    </a:lnTo>
                    <a:lnTo>
                      <a:pt x="1196" y="2132"/>
                    </a:lnTo>
                    <a:lnTo>
                      <a:pt x="1196" y="2116"/>
                    </a:lnTo>
                    <a:lnTo>
                      <a:pt x="1197" y="2116"/>
                    </a:lnTo>
                    <a:lnTo>
                      <a:pt x="1197" y="1996"/>
                    </a:lnTo>
                    <a:lnTo>
                      <a:pt x="1197" y="2020"/>
                    </a:lnTo>
                    <a:lnTo>
                      <a:pt x="1198" y="2020"/>
                    </a:lnTo>
                    <a:lnTo>
                      <a:pt x="1198" y="2136"/>
                    </a:lnTo>
                    <a:lnTo>
                      <a:pt x="1198" y="2120"/>
                    </a:lnTo>
                    <a:lnTo>
                      <a:pt x="1199" y="2120"/>
                    </a:lnTo>
                    <a:lnTo>
                      <a:pt x="1199" y="2151"/>
                    </a:lnTo>
                    <a:lnTo>
                      <a:pt x="1199" y="2135"/>
                    </a:lnTo>
                    <a:lnTo>
                      <a:pt x="1200" y="2135"/>
                    </a:lnTo>
                    <a:lnTo>
                      <a:pt x="1200" y="2067"/>
                    </a:lnTo>
                    <a:lnTo>
                      <a:pt x="1200" y="2114"/>
                    </a:lnTo>
                    <a:lnTo>
                      <a:pt x="1201" y="2114"/>
                    </a:lnTo>
                    <a:lnTo>
                      <a:pt x="1201" y="2141"/>
                    </a:lnTo>
                    <a:lnTo>
                      <a:pt x="1201" y="2140"/>
                    </a:lnTo>
                    <a:lnTo>
                      <a:pt x="1202" y="2140"/>
                    </a:lnTo>
                    <a:lnTo>
                      <a:pt x="1202" y="2099"/>
                    </a:lnTo>
                    <a:lnTo>
                      <a:pt x="1202" y="2130"/>
                    </a:lnTo>
                    <a:lnTo>
                      <a:pt x="1203" y="2130"/>
                    </a:lnTo>
                    <a:lnTo>
                      <a:pt x="1203" y="2090"/>
                    </a:lnTo>
                    <a:lnTo>
                      <a:pt x="1203" y="2123"/>
                    </a:lnTo>
                    <a:lnTo>
                      <a:pt x="1204" y="2123"/>
                    </a:lnTo>
                    <a:lnTo>
                      <a:pt x="1204" y="2061"/>
                    </a:lnTo>
                    <a:lnTo>
                      <a:pt x="1204" y="2070"/>
                    </a:lnTo>
                    <a:lnTo>
                      <a:pt x="1205" y="2070"/>
                    </a:lnTo>
                    <a:lnTo>
                      <a:pt x="1205" y="2127"/>
                    </a:lnTo>
                    <a:lnTo>
                      <a:pt x="1205" y="2099"/>
                    </a:lnTo>
                    <a:lnTo>
                      <a:pt x="1206" y="2099"/>
                    </a:lnTo>
                    <a:lnTo>
                      <a:pt x="1206" y="2145"/>
                    </a:lnTo>
                    <a:lnTo>
                      <a:pt x="1206" y="2112"/>
                    </a:lnTo>
                    <a:lnTo>
                      <a:pt x="1207" y="2112"/>
                    </a:lnTo>
                    <a:lnTo>
                      <a:pt x="1207" y="2037"/>
                    </a:lnTo>
                    <a:lnTo>
                      <a:pt x="1207" y="2112"/>
                    </a:lnTo>
                    <a:lnTo>
                      <a:pt x="1208" y="2112"/>
                    </a:lnTo>
                    <a:lnTo>
                      <a:pt x="1208" y="2035"/>
                    </a:lnTo>
                    <a:lnTo>
                      <a:pt x="1208" y="2114"/>
                    </a:lnTo>
                    <a:lnTo>
                      <a:pt x="1208" y="2065"/>
                    </a:lnTo>
                    <a:lnTo>
                      <a:pt x="1209" y="2065"/>
                    </a:lnTo>
                    <a:lnTo>
                      <a:pt x="1209" y="2131"/>
                    </a:lnTo>
                    <a:lnTo>
                      <a:pt x="1209" y="2084"/>
                    </a:lnTo>
                    <a:lnTo>
                      <a:pt x="1210" y="2084"/>
                    </a:lnTo>
                    <a:lnTo>
                      <a:pt x="1210" y="2036"/>
                    </a:lnTo>
                    <a:lnTo>
                      <a:pt x="1210" y="2094"/>
                    </a:lnTo>
                    <a:lnTo>
                      <a:pt x="1211" y="2094"/>
                    </a:lnTo>
                    <a:lnTo>
                      <a:pt x="1211" y="2129"/>
                    </a:lnTo>
                    <a:lnTo>
                      <a:pt x="1211" y="2112"/>
                    </a:lnTo>
                    <a:lnTo>
                      <a:pt x="1212" y="2112"/>
                    </a:lnTo>
                    <a:lnTo>
                      <a:pt x="1212" y="1968"/>
                    </a:lnTo>
                    <a:lnTo>
                      <a:pt x="1212" y="2018"/>
                    </a:lnTo>
                    <a:lnTo>
                      <a:pt x="1213" y="2018"/>
                    </a:lnTo>
                    <a:lnTo>
                      <a:pt x="1213" y="2127"/>
                    </a:lnTo>
                    <a:lnTo>
                      <a:pt x="1213" y="2120"/>
                    </a:lnTo>
                    <a:lnTo>
                      <a:pt x="1214" y="2120"/>
                    </a:lnTo>
                    <a:lnTo>
                      <a:pt x="1214" y="1998"/>
                    </a:lnTo>
                    <a:lnTo>
                      <a:pt x="1214" y="2091"/>
                    </a:lnTo>
                    <a:lnTo>
                      <a:pt x="1215" y="2091"/>
                    </a:lnTo>
                    <a:lnTo>
                      <a:pt x="1215" y="1977"/>
                    </a:lnTo>
                    <a:lnTo>
                      <a:pt x="1215" y="2063"/>
                    </a:lnTo>
                    <a:lnTo>
                      <a:pt x="1216" y="2063"/>
                    </a:lnTo>
                    <a:lnTo>
                      <a:pt x="1216" y="2121"/>
                    </a:lnTo>
                    <a:lnTo>
                      <a:pt x="1216" y="2109"/>
                    </a:lnTo>
                    <a:lnTo>
                      <a:pt x="1217" y="2109"/>
                    </a:lnTo>
                    <a:lnTo>
                      <a:pt x="1217" y="2059"/>
                    </a:lnTo>
                    <a:lnTo>
                      <a:pt x="1217" y="2100"/>
                    </a:lnTo>
                    <a:lnTo>
                      <a:pt x="1218" y="2100"/>
                    </a:lnTo>
                    <a:lnTo>
                      <a:pt x="1218" y="2038"/>
                    </a:lnTo>
                    <a:lnTo>
                      <a:pt x="1218" y="2093"/>
                    </a:lnTo>
                    <a:lnTo>
                      <a:pt x="1219" y="2093"/>
                    </a:lnTo>
                    <a:lnTo>
                      <a:pt x="1219" y="2136"/>
                    </a:lnTo>
                    <a:lnTo>
                      <a:pt x="1220" y="2136"/>
                    </a:lnTo>
                    <a:lnTo>
                      <a:pt x="1220" y="2036"/>
                    </a:lnTo>
                    <a:lnTo>
                      <a:pt x="1220" y="2155"/>
                    </a:lnTo>
                    <a:lnTo>
                      <a:pt x="1220" y="2135"/>
                    </a:lnTo>
                    <a:lnTo>
                      <a:pt x="1221" y="2135"/>
                    </a:lnTo>
                    <a:lnTo>
                      <a:pt x="1221" y="1992"/>
                    </a:lnTo>
                    <a:lnTo>
                      <a:pt x="1221" y="2036"/>
                    </a:lnTo>
                    <a:lnTo>
                      <a:pt x="1222" y="2036"/>
                    </a:lnTo>
                    <a:lnTo>
                      <a:pt x="1222" y="2091"/>
                    </a:lnTo>
                    <a:lnTo>
                      <a:pt x="1222" y="2042"/>
                    </a:lnTo>
                    <a:lnTo>
                      <a:pt x="1223" y="2042"/>
                    </a:lnTo>
                    <a:lnTo>
                      <a:pt x="1223" y="2106"/>
                    </a:lnTo>
                    <a:lnTo>
                      <a:pt x="1223" y="2045"/>
                    </a:lnTo>
                    <a:lnTo>
                      <a:pt x="1224" y="2045"/>
                    </a:lnTo>
                    <a:lnTo>
                      <a:pt x="1224" y="2158"/>
                    </a:lnTo>
                    <a:lnTo>
                      <a:pt x="1225" y="2045"/>
                    </a:lnTo>
                    <a:lnTo>
                      <a:pt x="1225" y="1823"/>
                    </a:lnTo>
                    <a:lnTo>
                      <a:pt x="1225" y="1951"/>
                    </a:lnTo>
                    <a:lnTo>
                      <a:pt x="1226" y="1951"/>
                    </a:lnTo>
                    <a:lnTo>
                      <a:pt x="1226" y="2055"/>
                    </a:lnTo>
                    <a:lnTo>
                      <a:pt x="1226" y="2049"/>
                    </a:lnTo>
                    <a:lnTo>
                      <a:pt x="1227" y="2049"/>
                    </a:lnTo>
                    <a:lnTo>
                      <a:pt x="1227" y="2113"/>
                    </a:lnTo>
                    <a:lnTo>
                      <a:pt x="1227" y="2094"/>
                    </a:lnTo>
                    <a:lnTo>
                      <a:pt x="1228" y="2094"/>
                    </a:lnTo>
                    <a:lnTo>
                      <a:pt x="1228" y="2046"/>
                    </a:lnTo>
                    <a:lnTo>
                      <a:pt x="1228" y="2094"/>
                    </a:lnTo>
                    <a:lnTo>
                      <a:pt x="1229" y="2094"/>
                    </a:lnTo>
                    <a:lnTo>
                      <a:pt x="1229" y="1994"/>
                    </a:lnTo>
                    <a:lnTo>
                      <a:pt x="1229" y="2133"/>
                    </a:lnTo>
                    <a:lnTo>
                      <a:pt x="1229" y="2038"/>
                    </a:lnTo>
                    <a:lnTo>
                      <a:pt x="1230" y="2038"/>
                    </a:lnTo>
                    <a:lnTo>
                      <a:pt x="1230" y="2132"/>
                    </a:lnTo>
                    <a:lnTo>
                      <a:pt x="1230" y="2085"/>
                    </a:lnTo>
                    <a:lnTo>
                      <a:pt x="1231" y="2085"/>
                    </a:lnTo>
                    <a:lnTo>
                      <a:pt x="1231" y="2124"/>
                    </a:lnTo>
                    <a:lnTo>
                      <a:pt x="1231" y="2103"/>
                    </a:lnTo>
                    <a:lnTo>
                      <a:pt x="1232" y="2103"/>
                    </a:lnTo>
                    <a:lnTo>
                      <a:pt x="1232" y="2141"/>
                    </a:lnTo>
                    <a:lnTo>
                      <a:pt x="1232" y="2133"/>
                    </a:lnTo>
                    <a:lnTo>
                      <a:pt x="1233" y="2133"/>
                    </a:lnTo>
                    <a:lnTo>
                      <a:pt x="1233" y="2033"/>
                    </a:lnTo>
                    <a:lnTo>
                      <a:pt x="1233" y="2042"/>
                    </a:lnTo>
                    <a:lnTo>
                      <a:pt x="1234" y="2042"/>
                    </a:lnTo>
                    <a:lnTo>
                      <a:pt x="1234" y="2118"/>
                    </a:lnTo>
                    <a:lnTo>
                      <a:pt x="1234" y="2103"/>
                    </a:lnTo>
                    <a:lnTo>
                      <a:pt x="1235" y="2103"/>
                    </a:lnTo>
                    <a:lnTo>
                      <a:pt x="1235" y="2137"/>
                    </a:lnTo>
                    <a:lnTo>
                      <a:pt x="1236" y="2103"/>
                    </a:lnTo>
                    <a:lnTo>
                      <a:pt x="1236" y="1838"/>
                    </a:lnTo>
                    <a:lnTo>
                      <a:pt x="1236" y="1921"/>
                    </a:lnTo>
                    <a:lnTo>
                      <a:pt x="1237" y="1921"/>
                    </a:lnTo>
                    <a:lnTo>
                      <a:pt x="1237" y="2140"/>
                    </a:lnTo>
                    <a:lnTo>
                      <a:pt x="1237" y="2006"/>
                    </a:lnTo>
                    <a:lnTo>
                      <a:pt x="1238" y="2006"/>
                    </a:lnTo>
                    <a:lnTo>
                      <a:pt x="1238" y="2117"/>
                    </a:lnTo>
                    <a:lnTo>
                      <a:pt x="1238" y="2098"/>
                    </a:lnTo>
                    <a:lnTo>
                      <a:pt x="1239" y="2098"/>
                    </a:lnTo>
                    <a:lnTo>
                      <a:pt x="1239" y="1945"/>
                    </a:lnTo>
                    <a:lnTo>
                      <a:pt x="1239" y="2029"/>
                    </a:lnTo>
                    <a:lnTo>
                      <a:pt x="1240" y="2029"/>
                    </a:lnTo>
                    <a:lnTo>
                      <a:pt x="1240" y="2159"/>
                    </a:lnTo>
                    <a:lnTo>
                      <a:pt x="1240" y="2094"/>
                    </a:lnTo>
                    <a:lnTo>
                      <a:pt x="1241" y="2094"/>
                    </a:lnTo>
                    <a:lnTo>
                      <a:pt x="1241" y="2123"/>
                    </a:lnTo>
                    <a:lnTo>
                      <a:pt x="1241" y="2105"/>
                    </a:lnTo>
                    <a:lnTo>
                      <a:pt x="1242" y="2105"/>
                    </a:lnTo>
                    <a:lnTo>
                      <a:pt x="1242" y="2037"/>
                    </a:lnTo>
                    <a:lnTo>
                      <a:pt x="1242" y="2105"/>
                    </a:lnTo>
                    <a:lnTo>
                      <a:pt x="1243" y="2105"/>
                    </a:lnTo>
                    <a:lnTo>
                      <a:pt x="1243" y="1988"/>
                    </a:lnTo>
                    <a:lnTo>
                      <a:pt x="1243" y="2118"/>
                    </a:lnTo>
                    <a:lnTo>
                      <a:pt x="1243" y="2080"/>
                    </a:lnTo>
                    <a:lnTo>
                      <a:pt x="1244" y="2080"/>
                    </a:lnTo>
                    <a:lnTo>
                      <a:pt x="1244" y="2136"/>
                    </a:lnTo>
                    <a:lnTo>
                      <a:pt x="1245" y="2136"/>
                    </a:lnTo>
                    <a:lnTo>
                      <a:pt x="1245" y="2070"/>
                    </a:lnTo>
                    <a:lnTo>
                      <a:pt x="1245" y="2077"/>
                    </a:lnTo>
                    <a:lnTo>
                      <a:pt x="1246" y="2077"/>
                    </a:lnTo>
                    <a:lnTo>
                      <a:pt x="1246" y="2145"/>
                    </a:lnTo>
                    <a:lnTo>
                      <a:pt x="1246" y="2106"/>
                    </a:lnTo>
                    <a:lnTo>
                      <a:pt x="1247" y="2106"/>
                    </a:lnTo>
                    <a:lnTo>
                      <a:pt x="1247" y="2148"/>
                    </a:lnTo>
                    <a:lnTo>
                      <a:pt x="1248" y="2148"/>
                    </a:lnTo>
                    <a:lnTo>
                      <a:pt x="1248" y="2097"/>
                    </a:lnTo>
                    <a:lnTo>
                      <a:pt x="1248" y="2154"/>
                    </a:lnTo>
                    <a:lnTo>
                      <a:pt x="1248" y="2121"/>
                    </a:lnTo>
                    <a:lnTo>
                      <a:pt x="1249" y="2121"/>
                    </a:lnTo>
                    <a:lnTo>
                      <a:pt x="1249" y="2009"/>
                    </a:lnTo>
                    <a:lnTo>
                      <a:pt x="1249" y="2044"/>
                    </a:lnTo>
                    <a:lnTo>
                      <a:pt x="1250" y="2044"/>
                    </a:lnTo>
                    <a:lnTo>
                      <a:pt x="1250" y="2149"/>
                    </a:lnTo>
                    <a:lnTo>
                      <a:pt x="1250" y="2046"/>
                    </a:lnTo>
                    <a:lnTo>
                      <a:pt x="1251" y="2046"/>
                    </a:lnTo>
                    <a:lnTo>
                      <a:pt x="1251" y="2117"/>
                    </a:lnTo>
                    <a:lnTo>
                      <a:pt x="1251" y="2046"/>
                    </a:lnTo>
                    <a:lnTo>
                      <a:pt x="1252" y="2046"/>
                    </a:lnTo>
                    <a:lnTo>
                      <a:pt x="1252" y="2123"/>
                    </a:lnTo>
                    <a:lnTo>
                      <a:pt x="1252" y="2057"/>
                    </a:lnTo>
                    <a:lnTo>
                      <a:pt x="1253" y="2057"/>
                    </a:lnTo>
                    <a:lnTo>
                      <a:pt x="1253" y="2118"/>
                    </a:lnTo>
                    <a:lnTo>
                      <a:pt x="1254" y="2057"/>
                    </a:lnTo>
                    <a:lnTo>
                      <a:pt x="1254" y="1969"/>
                    </a:lnTo>
                    <a:lnTo>
                      <a:pt x="1254" y="2009"/>
                    </a:lnTo>
                    <a:lnTo>
                      <a:pt x="1255" y="2009"/>
                    </a:lnTo>
                    <a:lnTo>
                      <a:pt x="1255" y="2126"/>
                    </a:lnTo>
                    <a:lnTo>
                      <a:pt x="1255" y="2059"/>
                    </a:lnTo>
                    <a:lnTo>
                      <a:pt x="1256" y="2059"/>
                    </a:lnTo>
                    <a:lnTo>
                      <a:pt x="1256" y="2124"/>
                    </a:lnTo>
                    <a:lnTo>
                      <a:pt x="1256" y="2082"/>
                    </a:lnTo>
                    <a:lnTo>
                      <a:pt x="1257" y="2082"/>
                    </a:lnTo>
                    <a:lnTo>
                      <a:pt x="1257" y="2015"/>
                    </a:lnTo>
                    <a:lnTo>
                      <a:pt x="1257" y="2039"/>
                    </a:lnTo>
                    <a:lnTo>
                      <a:pt x="1258" y="2039"/>
                    </a:lnTo>
                    <a:lnTo>
                      <a:pt x="1258" y="2132"/>
                    </a:lnTo>
                    <a:lnTo>
                      <a:pt x="1258" y="2103"/>
                    </a:lnTo>
                    <a:lnTo>
                      <a:pt x="1259" y="2103"/>
                    </a:lnTo>
                    <a:lnTo>
                      <a:pt x="1259" y="2125"/>
                    </a:lnTo>
                    <a:lnTo>
                      <a:pt x="1260" y="2125"/>
                    </a:lnTo>
                    <a:lnTo>
                      <a:pt x="1260" y="2047"/>
                    </a:lnTo>
                    <a:lnTo>
                      <a:pt x="1260" y="2140"/>
                    </a:lnTo>
                    <a:lnTo>
                      <a:pt x="1260" y="2132"/>
                    </a:lnTo>
                    <a:lnTo>
                      <a:pt x="1261" y="2132"/>
                    </a:lnTo>
                    <a:lnTo>
                      <a:pt x="1261" y="1967"/>
                    </a:lnTo>
                    <a:lnTo>
                      <a:pt x="1261" y="1982"/>
                    </a:lnTo>
                    <a:lnTo>
                      <a:pt x="1262" y="1982"/>
                    </a:lnTo>
                    <a:lnTo>
                      <a:pt x="1262" y="1908"/>
                    </a:lnTo>
                    <a:lnTo>
                      <a:pt x="1262" y="1929"/>
                    </a:lnTo>
                    <a:lnTo>
                      <a:pt x="1263" y="1929"/>
                    </a:lnTo>
                    <a:lnTo>
                      <a:pt x="1263" y="2064"/>
                    </a:lnTo>
                    <a:lnTo>
                      <a:pt x="1263" y="2092"/>
                    </a:lnTo>
                    <a:lnTo>
                      <a:pt x="1264" y="2092"/>
                    </a:lnTo>
                    <a:lnTo>
                      <a:pt x="1264" y="2135"/>
                    </a:lnTo>
                    <a:lnTo>
                      <a:pt x="1265" y="2135"/>
                    </a:lnTo>
                    <a:lnTo>
                      <a:pt x="1265" y="2062"/>
                    </a:lnTo>
                    <a:lnTo>
                      <a:pt x="1265" y="2150"/>
                    </a:lnTo>
                    <a:lnTo>
                      <a:pt x="1265" y="2101"/>
                    </a:lnTo>
                    <a:lnTo>
                      <a:pt x="1266" y="2101"/>
                    </a:lnTo>
                    <a:lnTo>
                      <a:pt x="1266" y="2157"/>
                    </a:lnTo>
                    <a:lnTo>
                      <a:pt x="1266" y="2127"/>
                    </a:lnTo>
                    <a:lnTo>
                      <a:pt x="1267" y="2127"/>
                    </a:lnTo>
                    <a:lnTo>
                      <a:pt x="1267" y="2041"/>
                    </a:lnTo>
                    <a:lnTo>
                      <a:pt x="1267" y="2064"/>
                    </a:lnTo>
                    <a:lnTo>
                      <a:pt x="1268" y="2064"/>
                    </a:lnTo>
                    <a:lnTo>
                      <a:pt x="1268" y="2133"/>
                    </a:lnTo>
                    <a:lnTo>
                      <a:pt x="1269" y="2133"/>
                    </a:lnTo>
                    <a:lnTo>
                      <a:pt x="1269" y="2013"/>
                    </a:lnTo>
                    <a:lnTo>
                      <a:pt x="1269" y="2136"/>
                    </a:lnTo>
                    <a:lnTo>
                      <a:pt x="1269" y="2066"/>
                    </a:lnTo>
                    <a:lnTo>
                      <a:pt x="1270" y="2066"/>
                    </a:lnTo>
                    <a:lnTo>
                      <a:pt x="1270" y="2001"/>
                    </a:lnTo>
                    <a:lnTo>
                      <a:pt x="1270" y="2022"/>
                    </a:lnTo>
                    <a:lnTo>
                      <a:pt x="1271" y="2022"/>
                    </a:lnTo>
                    <a:lnTo>
                      <a:pt x="1271" y="2082"/>
                    </a:lnTo>
                    <a:lnTo>
                      <a:pt x="1271" y="2044"/>
                    </a:lnTo>
                    <a:lnTo>
                      <a:pt x="1272" y="2044"/>
                    </a:lnTo>
                    <a:lnTo>
                      <a:pt x="1272" y="2115"/>
                    </a:lnTo>
                    <a:lnTo>
                      <a:pt x="1272" y="2049"/>
                    </a:lnTo>
                    <a:lnTo>
                      <a:pt x="1273" y="2049"/>
                    </a:lnTo>
                    <a:lnTo>
                      <a:pt x="1273" y="2091"/>
                    </a:lnTo>
                    <a:lnTo>
                      <a:pt x="1273" y="2079"/>
                    </a:lnTo>
                    <a:lnTo>
                      <a:pt x="1274" y="2079"/>
                    </a:lnTo>
                    <a:lnTo>
                      <a:pt x="1274" y="2135"/>
                    </a:lnTo>
                    <a:lnTo>
                      <a:pt x="1274" y="2087"/>
                    </a:lnTo>
                    <a:lnTo>
                      <a:pt x="1275" y="2087"/>
                    </a:lnTo>
                    <a:lnTo>
                      <a:pt x="1275" y="2000"/>
                    </a:lnTo>
                    <a:lnTo>
                      <a:pt x="1275" y="2096"/>
                    </a:lnTo>
                    <a:lnTo>
                      <a:pt x="1276" y="2096"/>
                    </a:lnTo>
                    <a:lnTo>
                      <a:pt x="1276" y="2132"/>
                    </a:lnTo>
                    <a:lnTo>
                      <a:pt x="1277" y="2132"/>
                    </a:lnTo>
                    <a:lnTo>
                      <a:pt x="1277" y="2092"/>
                    </a:lnTo>
                    <a:lnTo>
                      <a:pt x="1277" y="2157"/>
                    </a:lnTo>
                    <a:lnTo>
                      <a:pt x="1277" y="2106"/>
                    </a:lnTo>
                    <a:lnTo>
                      <a:pt x="1278" y="2106"/>
                    </a:lnTo>
                    <a:lnTo>
                      <a:pt x="1278" y="2063"/>
                    </a:lnTo>
                    <a:lnTo>
                      <a:pt x="1278" y="2086"/>
                    </a:lnTo>
                    <a:lnTo>
                      <a:pt x="1279" y="2086"/>
                    </a:lnTo>
                    <a:lnTo>
                      <a:pt x="1279" y="2138"/>
                    </a:lnTo>
                    <a:lnTo>
                      <a:pt x="1279" y="2097"/>
                    </a:lnTo>
                    <a:lnTo>
                      <a:pt x="1280" y="2097"/>
                    </a:lnTo>
                    <a:lnTo>
                      <a:pt x="1280" y="2054"/>
                    </a:lnTo>
                    <a:lnTo>
                      <a:pt x="1280" y="2093"/>
                    </a:lnTo>
                    <a:lnTo>
                      <a:pt x="1281" y="2093"/>
                    </a:lnTo>
                    <a:lnTo>
                      <a:pt x="1281" y="2103"/>
                    </a:lnTo>
                    <a:lnTo>
                      <a:pt x="1282" y="2103"/>
                    </a:lnTo>
                    <a:lnTo>
                      <a:pt x="1282" y="2064"/>
                    </a:lnTo>
                    <a:lnTo>
                      <a:pt x="1282" y="2137"/>
                    </a:lnTo>
                    <a:lnTo>
                      <a:pt x="1282" y="2096"/>
                    </a:lnTo>
                    <a:lnTo>
                      <a:pt x="1283" y="2096"/>
                    </a:lnTo>
                    <a:lnTo>
                      <a:pt x="1283" y="2146"/>
                    </a:lnTo>
                    <a:lnTo>
                      <a:pt x="1283" y="2127"/>
                    </a:lnTo>
                    <a:lnTo>
                      <a:pt x="1284" y="2127"/>
                    </a:lnTo>
                    <a:lnTo>
                      <a:pt x="1284" y="2070"/>
                    </a:lnTo>
                    <a:lnTo>
                      <a:pt x="1284" y="2097"/>
                    </a:lnTo>
                    <a:lnTo>
                      <a:pt x="1285" y="2097"/>
                    </a:lnTo>
                    <a:lnTo>
                      <a:pt x="1285" y="2144"/>
                    </a:lnTo>
                    <a:lnTo>
                      <a:pt x="1285" y="2110"/>
                    </a:lnTo>
                    <a:lnTo>
                      <a:pt x="1286" y="2110"/>
                    </a:lnTo>
                    <a:lnTo>
                      <a:pt x="1286" y="2059"/>
                    </a:lnTo>
                    <a:lnTo>
                      <a:pt x="1286" y="2103"/>
                    </a:lnTo>
                    <a:lnTo>
                      <a:pt x="1287" y="2103"/>
                    </a:lnTo>
                    <a:lnTo>
                      <a:pt x="1287" y="2031"/>
                    </a:lnTo>
                    <a:lnTo>
                      <a:pt x="1287" y="2103"/>
                    </a:lnTo>
                    <a:lnTo>
                      <a:pt x="1288" y="2103"/>
                    </a:lnTo>
                    <a:lnTo>
                      <a:pt x="1288" y="2015"/>
                    </a:lnTo>
                    <a:lnTo>
                      <a:pt x="1288" y="2105"/>
                    </a:lnTo>
                    <a:lnTo>
                      <a:pt x="1288" y="2059"/>
                    </a:lnTo>
                    <a:lnTo>
                      <a:pt x="1289" y="2059"/>
                    </a:lnTo>
                    <a:lnTo>
                      <a:pt x="1289" y="1995"/>
                    </a:lnTo>
                    <a:lnTo>
                      <a:pt x="1289" y="2049"/>
                    </a:lnTo>
                    <a:lnTo>
                      <a:pt x="1290" y="2049"/>
                    </a:lnTo>
                    <a:lnTo>
                      <a:pt x="1290" y="2149"/>
                    </a:lnTo>
                    <a:lnTo>
                      <a:pt x="1290" y="2076"/>
                    </a:lnTo>
                    <a:lnTo>
                      <a:pt x="1291" y="2076"/>
                    </a:lnTo>
                    <a:lnTo>
                      <a:pt x="1291" y="1919"/>
                    </a:lnTo>
                    <a:lnTo>
                      <a:pt x="1291" y="1993"/>
                    </a:lnTo>
                    <a:lnTo>
                      <a:pt x="1292" y="1993"/>
                    </a:lnTo>
                    <a:lnTo>
                      <a:pt x="1292" y="2114"/>
                    </a:lnTo>
                    <a:lnTo>
                      <a:pt x="1292" y="2055"/>
                    </a:lnTo>
                    <a:lnTo>
                      <a:pt x="1293" y="2055"/>
                    </a:lnTo>
                    <a:lnTo>
                      <a:pt x="1293" y="2107"/>
                    </a:lnTo>
                    <a:lnTo>
                      <a:pt x="1294" y="2107"/>
                    </a:lnTo>
                    <a:lnTo>
                      <a:pt x="1294" y="2027"/>
                    </a:lnTo>
                    <a:lnTo>
                      <a:pt x="1294" y="2154"/>
                    </a:lnTo>
                    <a:lnTo>
                      <a:pt x="1294" y="2071"/>
                    </a:lnTo>
                    <a:lnTo>
                      <a:pt x="1295" y="2071"/>
                    </a:lnTo>
                    <a:lnTo>
                      <a:pt x="1295" y="2160"/>
                    </a:lnTo>
                    <a:lnTo>
                      <a:pt x="1296" y="2160"/>
                    </a:lnTo>
                    <a:lnTo>
                      <a:pt x="1296" y="2068"/>
                    </a:lnTo>
                    <a:lnTo>
                      <a:pt x="1296" y="2167"/>
                    </a:lnTo>
                    <a:lnTo>
                      <a:pt x="1296" y="2119"/>
                    </a:lnTo>
                    <a:lnTo>
                      <a:pt x="1297" y="2119"/>
                    </a:lnTo>
                    <a:lnTo>
                      <a:pt x="1297" y="2145"/>
                    </a:lnTo>
                    <a:lnTo>
                      <a:pt x="1297" y="2136"/>
                    </a:lnTo>
                    <a:lnTo>
                      <a:pt x="1298" y="2136"/>
                    </a:lnTo>
                    <a:lnTo>
                      <a:pt x="1298" y="2097"/>
                    </a:lnTo>
                    <a:lnTo>
                      <a:pt x="1298" y="2105"/>
                    </a:lnTo>
                    <a:lnTo>
                      <a:pt x="1299" y="2105"/>
                    </a:lnTo>
                    <a:lnTo>
                      <a:pt x="1299" y="2030"/>
                    </a:lnTo>
                    <a:lnTo>
                      <a:pt x="1299" y="2116"/>
                    </a:lnTo>
                    <a:lnTo>
                      <a:pt x="1300" y="2116"/>
                    </a:lnTo>
                    <a:lnTo>
                      <a:pt x="1300" y="2143"/>
                    </a:lnTo>
                    <a:lnTo>
                      <a:pt x="1301" y="2116"/>
                    </a:lnTo>
                    <a:lnTo>
                      <a:pt x="1301" y="2083"/>
                    </a:lnTo>
                    <a:lnTo>
                      <a:pt x="1301" y="2100"/>
                    </a:lnTo>
                    <a:lnTo>
                      <a:pt x="1302" y="2100"/>
                    </a:lnTo>
                    <a:lnTo>
                      <a:pt x="1302" y="2058"/>
                    </a:lnTo>
                    <a:lnTo>
                      <a:pt x="1302" y="2100"/>
                    </a:lnTo>
                    <a:lnTo>
                      <a:pt x="1303" y="2100"/>
                    </a:lnTo>
                    <a:lnTo>
                      <a:pt x="1303" y="2036"/>
                    </a:lnTo>
                    <a:lnTo>
                      <a:pt x="1303" y="2117"/>
                    </a:lnTo>
                    <a:lnTo>
                      <a:pt x="1304" y="2036"/>
                    </a:lnTo>
                    <a:lnTo>
                      <a:pt x="1304" y="1885"/>
                    </a:lnTo>
                    <a:lnTo>
                      <a:pt x="1304" y="2021"/>
                    </a:lnTo>
                    <a:lnTo>
                      <a:pt x="1305" y="2021"/>
                    </a:lnTo>
                    <a:lnTo>
                      <a:pt x="1305" y="2107"/>
                    </a:lnTo>
                    <a:lnTo>
                      <a:pt x="1305" y="2051"/>
                    </a:lnTo>
                    <a:lnTo>
                      <a:pt x="1306" y="2051"/>
                    </a:lnTo>
                    <a:lnTo>
                      <a:pt x="1306" y="2118"/>
                    </a:lnTo>
                    <a:lnTo>
                      <a:pt x="1306" y="2064"/>
                    </a:lnTo>
                    <a:lnTo>
                      <a:pt x="1307" y="2064"/>
                    </a:lnTo>
                    <a:lnTo>
                      <a:pt x="1307" y="1996"/>
                    </a:lnTo>
                    <a:lnTo>
                      <a:pt x="1307" y="2023"/>
                    </a:lnTo>
                    <a:lnTo>
                      <a:pt x="1308" y="2023"/>
                    </a:lnTo>
                    <a:lnTo>
                      <a:pt x="1308" y="2126"/>
                    </a:lnTo>
                    <a:lnTo>
                      <a:pt x="1309" y="2023"/>
                    </a:lnTo>
                    <a:lnTo>
                      <a:pt x="1309" y="1529"/>
                    </a:lnTo>
                    <a:lnTo>
                      <a:pt x="1309" y="1582"/>
                    </a:lnTo>
                    <a:lnTo>
                      <a:pt x="1310" y="1582"/>
                    </a:lnTo>
                    <a:lnTo>
                      <a:pt x="1310" y="2070"/>
                    </a:lnTo>
                    <a:lnTo>
                      <a:pt x="1310" y="2065"/>
                    </a:lnTo>
                    <a:lnTo>
                      <a:pt x="1311" y="2065"/>
                    </a:lnTo>
                    <a:lnTo>
                      <a:pt x="1311" y="2108"/>
                    </a:lnTo>
                    <a:lnTo>
                      <a:pt x="1312" y="2065"/>
                    </a:lnTo>
                    <a:lnTo>
                      <a:pt x="1312" y="1927"/>
                    </a:lnTo>
                    <a:lnTo>
                      <a:pt x="1312" y="2044"/>
                    </a:lnTo>
                    <a:lnTo>
                      <a:pt x="1313" y="2044"/>
                    </a:lnTo>
                    <a:lnTo>
                      <a:pt x="1313" y="2118"/>
                    </a:lnTo>
                    <a:lnTo>
                      <a:pt x="1313" y="2058"/>
                    </a:lnTo>
                    <a:lnTo>
                      <a:pt x="1314" y="2058"/>
                    </a:lnTo>
                    <a:lnTo>
                      <a:pt x="1314" y="2141"/>
                    </a:lnTo>
                    <a:lnTo>
                      <a:pt x="1314" y="2061"/>
                    </a:lnTo>
                    <a:lnTo>
                      <a:pt x="1315" y="2061"/>
                    </a:lnTo>
                    <a:lnTo>
                      <a:pt x="1315" y="2086"/>
                    </a:lnTo>
                    <a:lnTo>
                      <a:pt x="1315" y="2093"/>
                    </a:lnTo>
                    <a:lnTo>
                      <a:pt x="1316" y="2093"/>
                    </a:lnTo>
                    <a:lnTo>
                      <a:pt x="1316" y="2155"/>
                    </a:lnTo>
                    <a:lnTo>
                      <a:pt x="1316" y="2154"/>
                    </a:lnTo>
                    <a:lnTo>
                      <a:pt x="1317" y="2154"/>
                    </a:lnTo>
                    <a:lnTo>
                      <a:pt x="1317" y="2030"/>
                    </a:lnTo>
                    <a:lnTo>
                      <a:pt x="1317" y="2042"/>
                    </a:lnTo>
                    <a:lnTo>
                      <a:pt x="1318" y="2042"/>
                    </a:lnTo>
                    <a:lnTo>
                      <a:pt x="1318" y="2123"/>
                    </a:lnTo>
                    <a:lnTo>
                      <a:pt x="1318" y="2121"/>
                    </a:lnTo>
                    <a:lnTo>
                      <a:pt x="1319" y="2121"/>
                    </a:lnTo>
                    <a:lnTo>
                      <a:pt x="1319" y="2147"/>
                    </a:lnTo>
                    <a:lnTo>
                      <a:pt x="1320" y="2147"/>
                    </a:lnTo>
                    <a:lnTo>
                      <a:pt x="1320" y="2087"/>
                    </a:lnTo>
                    <a:lnTo>
                      <a:pt x="1320" y="2160"/>
                    </a:lnTo>
                    <a:lnTo>
                      <a:pt x="1320" y="2148"/>
                    </a:lnTo>
                    <a:lnTo>
                      <a:pt x="1321" y="2148"/>
                    </a:lnTo>
                    <a:lnTo>
                      <a:pt x="1321" y="2080"/>
                    </a:lnTo>
                    <a:lnTo>
                      <a:pt x="1321" y="2118"/>
                    </a:lnTo>
                    <a:lnTo>
                      <a:pt x="1322" y="2118"/>
                    </a:lnTo>
                    <a:lnTo>
                      <a:pt x="1322" y="2072"/>
                    </a:lnTo>
                    <a:lnTo>
                      <a:pt x="1322" y="2110"/>
                    </a:lnTo>
                    <a:lnTo>
                      <a:pt x="1323" y="2110"/>
                    </a:lnTo>
                    <a:lnTo>
                      <a:pt x="1323" y="2142"/>
                    </a:lnTo>
                    <a:lnTo>
                      <a:pt x="1323" y="2125"/>
                    </a:lnTo>
                    <a:lnTo>
                      <a:pt x="1324" y="2125"/>
                    </a:lnTo>
                    <a:lnTo>
                      <a:pt x="1324" y="2158"/>
                    </a:lnTo>
                    <a:lnTo>
                      <a:pt x="1325" y="2125"/>
                    </a:lnTo>
                    <a:lnTo>
                      <a:pt x="1325" y="2064"/>
                    </a:lnTo>
                    <a:lnTo>
                      <a:pt x="1325" y="2067"/>
                    </a:lnTo>
                    <a:lnTo>
                      <a:pt x="1326" y="2067"/>
                    </a:lnTo>
                    <a:lnTo>
                      <a:pt x="1326" y="2116"/>
                    </a:lnTo>
                    <a:lnTo>
                      <a:pt x="1326" y="2110"/>
                    </a:lnTo>
                    <a:lnTo>
                      <a:pt x="1327" y="2110"/>
                    </a:lnTo>
                    <a:lnTo>
                      <a:pt x="1327" y="2061"/>
                    </a:lnTo>
                    <a:lnTo>
                      <a:pt x="1327" y="2080"/>
                    </a:lnTo>
                    <a:lnTo>
                      <a:pt x="1328" y="2080"/>
                    </a:lnTo>
                    <a:lnTo>
                      <a:pt x="1328" y="1995"/>
                    </a:lnTo>
                    <a:lnTo>
                      <a:pt x="1328" y="2009"/>
                    </a:lnTo>
                    <a:lnTo>
                      <a:pt x="1329" y="2009"/>
                    </a:lnTo>
                    <a:lnTo>
                      <a:pt x="1329" y="2097"/>
                    </a:lnTo>
                    <a:lnTo>
                      <a:pt x="1329" y="2072"/>
                    </a:lnTo>
                    <a:lnTo>
                      <a:pt x="1330" y="2072"/>
                    </a:lnTo>
                    <a:lnTo>
                      <a:pt x="1330" y="2124"/>
                    </a:lnTo>
                    <a:lnTo>
                      <a:pt x="1330" y="2101"/>
                    </a:lnTo>
                    <a:lnTo>
                      <a:pt x="1331" y="2101"/>
                    </a:lnTo>
                    <a:lnTo>
                      <a:pt x="1331" y="2129"/>
                    </a:lnTo>
                    <a:lnTo>
                      <a:pt x="1332" y="2129"/>
                    </a:lnTo>
                    <a:lnTo>
                      <a:pt x="1332" y="2031"/>
                    </a:lnTo>
                    <a:lnTo>
                      <a:pt x="1332" y="2135"/>
                    </a:lnTo>
                    <a:lnTo>
                      <a:pt x="1332" y="2031"/>
                    </a:lnTo>
                    <a:lnTo>
                      <a:pt x="1333" y="2031"/>
                    </a:lnTo>
                    <a:lnTo>
                      <a:pt x="1333" y="2110"/>
                    </a:lnTo>
                    <a:lnTo>
                      <a:pt x="1333" y="2103"/>
                    </a:lnTo>
                    <a:lnTo>
                      <a:pt x="1334" y="2103"/>
                    </a:lnTo>
                    <a:lnTo>
                      <a:pt x="1334" y="2138"/>
                    </a:lnTo>
                    <a:lnTo>
                      <a:pt x="1334" y="2128"/>
                    </a:lnTo>
                    <a:lnTo>
                      <a:pt x="1335" y="2128"/>
                    </a:lnTo>
                    <a:lnTo>
                      <a:pt x="1335" y="2004"/>
                    </a:lnTo>
                    <a:lnTo>
                      <a:pt x="1335" y="2059"/>
                    </a:lnTo>
                    <a:lnTo>
                      <a:pt x="1336" y="2059"/>
                    </a:lnTo>
                    <a:lnTo>
                      <a:pt x="1336" y="1907"/>
                    </a:lnTo>
                    <a:lnTo>
                      <a:pt x="1336" y="2068"/>
                    </a:lnTo>
                    <a:lnTo>
                      <a:pt x="1337" y="2068"/>
                    </a:lnTo>
                    <a:lnTo>
                      <a:pt x="1337" y="2141"/>
                    </a:lnTo>
                    <a:lnTo>
                      <a:pt x="1338" y="2141"/>
                    </a:lnTo>
                    <a:lnTo>
                      <a:pt x="1338" y="2005"/>
                    </a:lnTo>
                    <a:lnTo>
                      <a:pt x="1338" y="2147"/>
                    </a:lnTo>
                    <a:lnTo>
                      <a:pt x="1338" y="2088"/>
                    </a:lnTo>
                    <a:lnTo>
                      <a:pt x="1339" y="2088"/>
                    </a:lnTo>
                    <a:lnTo>
                      <a:pt x="1339" y="2139"/>
                    </a:lnTo>
                    <a:lnTo>
                      <a:pt x="1339" y="2099"/>
                    </a:lnTo>
                    <a:lnTo>
                      <a:pt x="1340" y="2099"/>
                    </a:lnTo>
                    <a:lnTo>
                      <a:pt x="1340" y="2061"/>
                    </a:lnTo>
                    <a:lnTo>
                      <a:pt x="1340" y="2092"/>
                    </a:lnTo>
                    <a:lnTo>
                      <a:pt x="1341" y="2092"/>
                    </a:lnTo>
                    <a:lnTo>
                      <a:pt x="1341" y="1966"/>
                    </a:lnTo>
                    <a:lnTo>
                      <a:pt x="1341" y="2089"/>
                    </a:lnTo>
                    <a:lnTo>
                      <a:pt x="1342" y="2089"/>
                    </a:lnTo>
                    <a:lnTo>
                      <a:pt x="1342" y="2152"/>
                    </a:lnTo>
                    <a:lnTo>
                      <a:pt x="1343" y="2089"/>
                    </a:lnTo>
                    <a:lnTo>
                      <a:pt x="1343" y="1851"/>
                    </a:lnTo>
                    <a:lnTo>
                      <a:pt x="1343" y="2053"/>
                    </a:lnTo>
                    <a:lnTo>
                      <a:pt x="1344" y="2053"/>
                    </a:lnTo>
                    <a:lnTo>
                      <a:pt x="1344" y="1814"/>
                    </a:lnTo>
                    <a:lnTo>
                      <a:pt x="1344" y="2057"/>
                    </a:lnTo>
                    <a:lnTo>
                      <a:pt x="1345" y="2057"/>
                    </a:lnTo>
                    <a:lnTo>
                      <a:pt x="1345" y="2126"/>
                    </a:lnTo>
                    <a:lnTo>
                      <a:pt x="1346" y="2126"/>
                    </a:lnTo>
                    <a:lnTo>
                      <a:pt x="1346" y="1953"/>
                    </a:lnTo>
                    <a:lnTo>
                      <a:pt x="1346" y="2134"/>
                    </a:lnTo>
                    <a:lnTo>
                      <a:pt x="1346" y="2132"/>
                    </a:lnTo>
                    <a:lnTo>
                      <a:pt x="1347" y="2132"/>
                    </a:lnTo>
                    <a:lnTo>
                      <a:pt x="1347" y="1927"/>
                    </a:lnTo>
                    <a:lnTo>
                      <a:pt x="1347" y="2107"/>
                    </a:lnTo>
                    <a:lnTo>
                      <a:pt x="1348" y="2107"/>
                    </a:lnTo>
                    <a:lnTo>
                      <a:pt x="1348" y="1903"/>
                    </a:lnTo>
                    <a:lnTo>
                      <a:pt x="1348" y="1959"/>
                    </a:lnTo>
                    <a:lnTo>
                      <a:pt x="1349" y="1959"/>
                    </a:lnTo>
                    <a:lnTo>
                      <a:pt x="1349" y="1871"/>
                    </a:lnTo>
                    <a:lnTo>
                      <a:pt x="1349" y="2021"/>
                    </a:lnTo>
                    <a:lnTo>
                      <a:pt x="1350" y="2021"/>
                    </a:lnTo>
                    <a:lnTo>
                      <a:pt x="1350" y="2104"/>
                    </a:lnTo>
                    <a:lnTo>
                      <a:pt x="1350" y="2078"/>
                    </a:lnTo>
                    <a:lnTo>
                      <a:pt x="1351" y="2078"/>
                    </a:lnTo>
                    <a:lnTo>
                      <a:pt x="1351" y="1999"/>
                    </a:lnTo>
                    <a:lnTo>
                      <a:pt x="1351" y="2007"/>
                    </a:lnTo>
                    <a:lnTo>
                      <a:pt x="1352" y="2007"/>
                    </a:lnTo>
                    <a:lnTo>
                      <a:pt x="1352" y="2146"/>
                    </a:lnTo>
                    <a:lnTo>
                      <a:pt x="1352" y="2072"/>
                    </a:lnTo>
                    <a:lnTo>
                      <a:pt x="1353" y="2072"/>
                    </a:lnTo>
                    <a:lnTo>
                      <a:pt x="1353" y="2128"/>
                    </a:lnTo>
                    <a:lnTo>
                      <a:pt x="1353" y="2074"/>
                    </a:lnTo>
                    <a:lnTo>
                      <a:pt x="1354" y="2074"/>
                    </a:lnTo>
                    <a:lnTo>
                      <a:pt x="1354" y="2031"/>
                    </a:lnTo>
                    <a:lnTo>
                      <a:pt x="1354" y="2085"/>
                    </a:lnTo>
                    <a:lnTo>
                      <a:pt x="1355" y="2085"/>
                    </a:lnTo>
                    <a:lnTo>
                      <a:pt x="1355" y="2149"/>
                    </a:lnTo>
                    <a:lnTo>
                      <a:pt x="1355" y="2147"/>
                    </a:lnTo>
                    <a:lnTo>
                      <a:pt x="1356" y="2147"/>
                    </a:lnTo>
                    <a:lnTo>
                      <a:pt x="1356" y="2084"/>
                    </a:lnTo>
                    <a:lnTo>
                      <a:pt x="1356" y="2087"/>
                    </a:lnTo>
                    <a:lnTo>
                      <a:pt x="1357" y="2087"/>
                    </a:lnTo>
                    <a:lnTo>
                      <a:pt x="1357" y="2133"/>
                    </a:lnTo>
                    <a:lnTo>
                      <a:pt x="1358" y="2133"/>
                    </a:lnTo>
                    <a:lnTo>
                      <a:pt x="1358" y="2067"/>
                    </a:lnTo>
                    <a:lnTo>
                      <a:pt x="1358" y="2136"/>
                    </a:lnTo>
                    <a:lnTo>
                      <a:pt x="1358" y="2131"/>
                    </a:lnTo>
                    <a:lnTo>
                      <a:pt x="1359" y="2131"/>
                    </a:lnTo>
                    <a:lnTo>
                      <a:pt x="1359" y="1991"/>
                    </a:lnTo>
                    <a:lnTo>
                      <a:pt x="1359" y="2082"/>
                    </a:lnTo>
                    <a:lnTo>
                      <a:pt x="1360" y="2082"/>
                    </a:lnTo>
                    <a:lnTo>
                      <a:pt x="1360" y="2124"/>
                    </a:lnTo>
                    <a:lnTo>
                      <a:pt x="1360" y="2110"/>
                    </a:lnTo>
                    <a:lnTo>
                      <a:pt x="1361" y="2110"/>
                    </a:lnTo>
                    <a:lnTo>
                      <a:pt x="1361" y="2072"/>
                    </a:lnTo>
                    <a:lnTo>
                      <a:pt x="1361" y="2109"/>
                    </a:lnTo>
                    <a:lnTo>
                      <a:pt x="1362" y="2109"/>
                    </a:lnTo>
                    <a:lnTo>
                      <a:pt x="1362" y="2046"/>
                    </a:lnTo>
                    <a:lnTo>
                      <a:pt x="1362" y="2080"/>
                    </a:lnTo>
                    <a:lnTo>
                      <a:pt x="1363" y="2080"/>
                    </a:lnTo>
                    <a:lnTo>
                      <a:pt x="1363" y="2125"/>
                    </a:lnTo>
                    <a:lnTo>
                      <a:pt x="1363" y="2121"/>
                    </a:lnTo>
                    <a:lnTo>
                      <a:pt x="1364" y="2121"/>
                    </a:lnTo>
                    <a:lnTo>
                      <a:pt x="1364" y="2060"/>
                    </a:lnTo>
                    <a:lnTo>
                      <a:pt x="1364" y="2107"/>
                    </a:lnTo>
                    <a:lnTo>
                      <a:pt x="1365" y="2107"/>
                    </a:lnTo>
                    <a:lnTo>
                      <a:pt x="1365" y="2014"/>
                    </a:lnTo>
                    <a:lnTo>
                      <a:pt x="1365" y="2107"/>
                    </a:lnTo>
                    <a:lnTo>
                      <a:pt x="1366" y="2107"/>
                    </a:lnTo>
                    <a:lnTo>
                      <a:pt x="1366" y="2013"/>
                    </a:lnTo>
                    <a:lnTo>
                      <a:pt x="1366" y="2130"/>
                    </a:lnTo>
                    <a:lnTo>
                      <a:pt x="1366" y="2040"/>
                    </a:lnTo>
                    <a:lnTo>
                      <a:pt x="1367" y="2040"/>
                    </a:lnTo>
                    <a:lnTo>
                      <a:pt x="1367" y="2098"/>
                    </a:lnTo>
                    <a:lnTo>
                      <a:pt x="1367" y="2097"/>
                    </a:lnTo>
                    <a:lnTo>
                      <a:pt x="1368" y="2097"/>
                    </a:lnTo>
                    <a:lnTo>
                      <a:pt x="1368" y="2028"/>
                    </a:lnTo>
                    <a:lnTo>
                      <a:pt x="1368" y="2097"/>
                    </a:lnTo>
                    <a:lnTo>
                      <a:pt x="1369" y="2097"/>
                    </a:lnTo>
                    <a:lnTo>
                      <a:pt x="1369" y="2004"/>
                    </a:lnTo>
                    <a:lnTo>
                      <a:pt x="1369" y="2174"/>
                    </a:lnTo>
                    <a:lnTo>
                      <a:pt x="1369" y="2141"/>
                    </a:lnTo>
                    <a:lnTo>
                      <a:pt x="1370" y="2141"/>
                    </a:lnTo>
                    <a:lnTo>
                      <a:pt x="1370" y="1982"/>
                    </a:lnTo>
                    <a:lnTo>
                      <a:pt x="1370" y="2081"/>
                    </a:lnTo>
                    <a:lnTo>
                      <a:pt x="1371" y="2081"/>
                    </a:lnTo>
                    <a:lnTo>
                      <a:pt x="1371" y="2155"/>
                    </a:lnTo>
                    <a:lnTo>
                      <a:pt x="1371" y="2128"/>
                    </a:lnTo>
                    <a:lnTo>
                      <a:pt x="1372" y="2128"/>
                    </a:lnTo>
                    <a:lnTo>
                      <a:pt x="1372" y="2059"/>
                    </a:lnTo>
                    <a:lnTo>
                      <a:pt x="1372" y="2079"/>
                    </a:lnTo>
                    <a:lnTo>
                      <a:pt x="1373" y="2079"/>
                    </a:lnTo>
                    <a:lnTo>
                      <a:pt x="1373" y="2127"/>
                    </a:lnTo>
                    <a:lnTo>
                      <a:pt x="1373" y="2103"/>
                    </a:lnTo>
                    <a:lnTo>
                      <a:pt x="1374" y="2103"/>
                    </a:lnTo>
                    <a:lnTo>
                      <a:pt x="1374" y="2075"/>
                    </a:lnTo>
                    <a:lnTo>
                      <a:pt x="1375" y="2075"/>
                    </a:lnTo>
                    <a:lnTo>
                      <a:pt x="1375" y="2045"/>
                    </a:lnTo>
                    <a:lnTo>
                      <a:pt x="1375" y="2065"/>
                    </a:lnTo>
                    <a:lnTo>
                      <a:pt x="1376" y="2065"/>
                    </a:lnTo>
                    <a:lnTo>
                      <a:pt x="1376" y="2007"/>
                    </a:lnTo>
                    <a:lnTo>
                      <a:pt x="1376" y="2030"/>
                    </a:lnTo>
                    <a:lnTo>
                      <a:pt x="1377" y="2030"/>
                    </a:lnTo>
                    <a:lnTo>
                      <a:pt x="1377" y="2090"/>
                    </a:lnTo>
                    <a:lnTo>
                      <a:pt x="1377" y="2083"/>
                    </a:lnTo>
                    <a:lnTo>
                      <a:pt x="1378" y="2083"/>
                    </a:lnTo>
                    <a:lnTo>
                      <a:pt x="1378" y="2144"/>
                    </a:lnTo>
                    <a:lnTo>
                      <a:pt x="1378" y="2121"/>
                    </a:lnTo>
                    <a:lnTo>
                      <a:pt x="1379" y="2121"/>
                    </a:lnTo>
                    <a:lnTo>
                      <a:pt x="1379" y="2024"/>
                    </a:lnTo>
                    <a:lnTo>
                      <a:pt x="1380" y="2024"/>
                    </a:lnTo>
                    <a:lnTo>
                      <a:pt x="1380" y="1335"/>
                    </a:lnTo>
                    <a:lnTo>
                      <a:pt x="1380" y="1585"/>
                    </a:lnTo>
                    <a:lnTo>
                      <a:pt x="1381" y="1585"/>
                    </a:lnTo>
                    <a:lnTo>
                      <a:pt x="1381" y="2115"/>
                    </a:lnTo>
                    <a:lnTo>
                      <a:pt x="1381" y="1867"/>
                    </a:lnTo>
                    <a:lnTo>
                      <a:pt x="1382" y="1867"/>
                    </a:lnTo>
                    <a:lnTo>
                      <a:pt x="1382" y="2126"/>
                    </a:lnTo>
                    <a:lnTo>
                      <a:pt x="1382" y="2056"/>
                    </a:lnTo>
                    <a:lnTo>
                      <a:pt x="1383" y="2056"/>
                    </a:lnTo>
                    <a:lnTo>
                      <a:pt x="1383" y="1839"/>
                    </a:lnTo>
                    <a:lnTo>
                      <a:pt x="1383" y="2057"/>
                    </a:lnTo>
                    <a:lnTo>
                      <a:pt x="1384" y="2057"/>
                    </a:lnTo>
                    <a:lnTo>
                      <a:pt x="1384" y="2156"/>
                    </a:lnTo>
                    <a:lnTo>
                      <a:pt x="1384" y="2064"/>
                    </a:lnTo>
                    <a:lnTo>
                      <a:pt x="1385" y="2064"/>
                    </a:lnTo>
                    <a:lnTo>
                      <a:pt x="1385" y="2108"/>
                    </a:lnTo>
                    <a:lnTo>
                      <a:pt x="1385" y="2103"/>
                    </a:lnTo>
                    <a:lnTo>
                      <a:pt x="1386" y="2103"/>
                    </a:lnTo>
                    <a:lnTo>
                      <a:pt x="1386" y="2141"/>
                    </a:lnTo>
                    <a:lnTo>
                      <a:pt x="1387" y="2141"/>
                    </a:lnTo>
                    <a:lnTo>
                      <a:pt x="1387" y="2101"/>
                    </a:lnTo>
                    <a:lnTo>
                      <a:pt x="1387" y="2157"/>
                    </a:lnTo>
                    <a:lnTo>
                      <a:pt x="1388" y="2101"/>
                    </a:lnTo>
                    <a:lnTo>
                      <a:pt x="1388" y="2042"/>
                    </a:lnTo>
                    <a:lnTo>
                      <a:pt x="1389" y="2042"/>
                    </a:lnTo>
                    <a:lnTo>
                      <a:pt x="1389" y="2121"/>
                    </a:lnTo>
                    <a:lnTo>
                      <a:pt x="1389" y="2044"/>
                    </a:lnTo>
                    <a:lnTo>
                      <a:pt x="1390" y="2044"/>
                    </a:lnTo>
                    <a:lnTo>
                      <a:pt x="1390" y="2095"/>
                    </a:lnTo>
                    <a:lnTo>
                      <a:pt x="1390" y="2072"/>
                    </a:lnTo>
                    <a:lnTo>
                      <a:pt x="1391" y="2072"/>
                    </a:lnTo>
                    <a:lnTo>
                      <a:pt x="1391" y="2119"/>
                    </a:lnTo>
                    <a:lnTo>
                      <a:pt x="1391" y="2093"/>
                    </a:lnTo>
                    <a:lnTo>
                      <a:pt x="1392" y="2093"/>
                    </a:lnTo>
                    <a:lnTo>
                      <a:pt x="1392" y="2065"/>
                    </a:lnTo>
                    <a:lnTo>
                      <a:pt x="1392" y="2092"/>
                    </a:lnTo>
                    <a:lnTo>
                      <a:pt x="1393" y="2092"/>
                    </a:lnTo>
                    <a:lnTo>
                      <a:pt x="1393" y="2034"/>
                    </a:lnTo>
                    <a:lnTo>
                      <a:pt x="1393" y="2092"/>
                    </a:lnTo>
                    <a:lnTo>
                      <a:pt x="1394" y="2092"/>
                    </a:lnTo>
                    <a:lnTo>
                      <a:pt x="1394" y="2024"/>
                    </a:lnTo>
                    <a:lnTo>
                      <a:pt x="1394" y="2124"/>
                    </a:lnTo>
                    <a:lnTo>
                      <a:pt x="1394" y="2046"/>
                    </a:lnTo>
                    <a:lnTo>
                      <a:pt x="1395" y="2046"/>
                    </a:lnTo>
                    <a:lnTo>
                      <a:pt x="1395" y="2147"/>
                    </a:lnTo>
                    <a:lnTo>
                      <a:pt x="1395" y="2066"/>
                    </a:lnTo>
                    <a:lnTo>
                      <a:pt x="1396" y="2066"/>
                    </a:lnTo>
                    <a:lnTo>
                      <a:pt x="1396" y="1964"/>
                    </a:lnTo>
                    <a:lnTo>
                      <a:pt x="1396" y="2112"/>
                    </a:lnTo>
                    <a:lnTo>
                      <a:pt x="1397" y="2112"/>
                    </a:lnTo>
                    <a:lnTo>
                      <a:pt x="1397" y="2172"/>
                    </a:lnTo>
                    <a:lnTo>
                      <a:pt x="1397" y="2118"/>
                    </a:lnTo>
                    <a:lnTo>
                      <a:pt x="1398" y="2118"/>
                    </a:lnTo>
                    <a:lnTo>
                      <a:pt x="1398" y="2052"/>
                    </a:lnTo>
                    <a:lnTo>
                      <a:pt x="1398" y="2058"/>
                    </a:lnTo>
                    <a:lnTo>
                      <a:pt x="1399" y="2058"/>
                    </a:lnTo>
                    <a:lnTo>
                      <a:pt x="1399" y="2150"/>
                    </a:lnTo>
                    <a:lnTo>
                      <a:pt x="1399" y="2087"/>
                    </a:lnTo>
                    <a:lnTo>
                      <a:pt x="1400" y="2087"/>
                    </a:lnTo>
                    <a:lnTo>
                      <a:pt x="1400" y="2109"/>
                    </a:lnTo>
                    <a:lnTo>
                      <a:pt x="1400" y="2105"/>
                    </a:lnTo>
                    <a:lnTo>
                      <a:pt x="1401" y="2105"/>
                    </a:lnTo>
                    <a:lnTo>
                      <a:pt x="1401" y="2017"/>
                    </a:lnTo>
                    <a:lnTo>
                      <a:pt x="1401" y="2054"/>
                    </a:lnTo>
                    <a:lnTo>
                      <a:pt x="1402" y="2054"/>
                    </a:lnTo>
                    <a:lnTo>
                      <a:pt x="1402" y="2108"/>
                    </a:lnTo>
                    <a:lnTo>
                      <a:pt x="1402" y="2076"/>
                    </a:lnTo>
                    <a:lnTo>
                      <a:pt x="1403" y="2076"/>
                    </a:lnTo>
                    <a:lnTo>
                      <a:pt x="1403" y="1978"/>
                    </a:lnTo>
                    <a:lnTo>
                      <a:pt x="1403" y="2012"/>
                    </a:lnTo>
                    <a:lnTo>
                      <a:pt x="1404" y="2012"/>
                    </a:lnTo>
                    <a:lnTo>
                      <a:pt x="1404" y="2071"/>
                    </a:lnTo>
                    <a:lnTo>
                      <a:pt x="1404" y="2035"/>
                    </a:lnTo>
                    <a:lnTo>
                      <a:pt x="1405" y="2035"/>
                    </a:lnTo>
                    <a:lnTo>
                      <a:pt x="1405" y="2102"/>
                    </a:lnTo>
                    <a:lnTo>
                      <a:pt x="1405" y="2042"/>
                    </a:lnTo>
                    <a:lnTo>
                      <a:pt x="1406" y="2042"/>
                    </a:lnTo>
                    <a:lnTo>
                      <a:pt x="1406" y="2107"/>
                    </a:lnTo>
                    <a:lnTo>
                      <a:pt x="1406" y="2081"/>
                    </a:lnTo>
                    <a:lnTo>
                      <a:pt x="1407" y="2081"/>
                    </a:lnTo>
                    <a:lnTo>
                      <a:pt x="1407" y="1984"/>
                    </a:lnTo>
                    <a:lnTo>
                      <a:pt x="1407" y="2025"/>
                    </a:lnTo>
                    <a:lnTo>
                      <a:pt x="1408" y="2025"/>
                    </a:lnTo>
                    <a:lnTo>
                      <a:pt x="1408" y="2110"/>
                    </a:lnTo>
                    <a:lnTo>
                      <a:pt x="1408" y="2093"/>
                    </a:lnTo>
                    <a:lnTo>
                      <a:pt x="1409" y="2093"/>
                    </a:lnTo>
                    <a:lnTo>
                      <a:pt x="1409" y="2126"/>
                    </a:lnTo>
                    <a:lnTo>
                      <a:pt x="1410" y="2126"/>
                    </a:lnTo>
                    <a:lnTo>
                      <a:pt x="1410" y="2084"/>
                    </a:lnTo>
                    <a:lnTo>
                      <a:pt x="1410" y="2138"/>
                    </a:lnTo>
                    <a:lnTo>
                      <a:pt x="1410" y="2113"/>
                    </a:lnTo>
                    <a:lnTo>
                      <a:pt x="1411" y="2113"/>
                    </a:lnTo>
                    <a:lnTo>
                      <a:pt x="1411" y="2156"/>
                    </a:lnTo>
                    <a:lnTo>
                      <a:pt x="1411" y="2122"/>
                    </a:lnTo>
                    <a:lnTo>
                      <a:pt x="1412" y="2122"/>
                    </a:lnTo>
                    <a:lnTo>
                      <a:pt x="1412" y="2045"/>
                    </a:lnTo>
                    <a:lnTo>
                      <a:pt x="1412" y="2114"/>
                    </a:lnTo>
                    <a:lnTo>
                      <a:pt x="1413" y="2114"/>
                    </a:lnTo>
                    <a:lnTo>
                      <a:pt x="1413" y="2008"/>
                    </a:lnTo>
                    <a:lnTo>
                      <a:pt x="1413" y="2114"/>
                    </a:lnTo>
                    <a:lnTo>
                      <a:pt x="1414" y="2114"/>
                    </a:lnTo>
                    <a:lnTo>
                      <a:pt x="1414" y="2001"/>
                    </a:lnTo>
                    <a:lnTo>
                      <a:pt x="1414" y="2115"/>
                    </a:lnTo>
                    <a:lnTo>
                      <a:pt x="1414" y="2077"/>
                    </a:lnTo>
                    <a:lnTo>
                      <a:pt x="1415" y="2077"/>
                    </a:lnTo>
                    <a:lnTo>
                      <a:pt x="1415" y="2121"/>
                    </a:lnTo>
                    <a:lnTo>
                      <a:pt x="1415" y="2085"/>
                    </a:lnTo>
                    <a:lnTo>
                      <a:pt x="1416" y="2085"/>
                    </a:lnTo>
                    <a:lnTo>
                      <a:pt x="1416" y="2157"/>
                    </a:lnTo>
                    <a:lnTo>
                      <a:pt x="1417" y="2085"/>
                    </a:lnTo>
                    <a:lnTo>
                      <a:pt x="1417" y="2046"/>
                    </a:lnTo>
                    <a:lnTo>
                      <a:pt x="1417" y="2109"/>
                    </a:lnTo>
                    <a:lnTo>
                      <a:pt x="1418" y="2109"/>
                    </a:lnTo>
                    <a:lnTo>
                      <a:pt x="1418" y="2147"/>
                    </a:lnTo>
                    <a:lnTo>
                      <a:pt x="1418" y="2138"/>
                    </a:lnTo>
                    <a:lnTo>
                      <a:pt x="1419" y="2138"/>
                    </a:lnTo>
                    <a:lnTo>
                      <a:pt x="1419" y="2104"/>
                    </a:lnTo>
                    <a:lnTo>
                      <a:pt x="1420" y="2104"/>
                    </a:lnTo>
                    <a:lnTo>
                      <a:pt x="1420" y="2036"/>
                    </a:lnTo>
                    <a:lnTo>
                      <a:pt x="1420" y="2091"/>
                    </a:lnTo>
                    <a:lnTo>
                      <a:pt x="1421" y="2091"/>
                    </a:lnTo>
                    <a:lnTo>
                      <a:pt x="1421" y="2144"/>
                    </a:lnTo>
                    <a:lnTo>
                      <a:pt x="1421" y="2135"/>
                    </a:lnTo>
                    <a:lnTo>
                      <a:pt x="1422" y="2135"/>
                    </a:lnTo>
                    <a:lnTo>
                      <a:pt x="1422" y="2071"/>
                    </a:lnTo>
                    <a:lnTo>
                      <a:pt x="1422" y="2082"/>
                    </a:lnTo>
                    <a:lnTo>
                      <a:pt x="1423" y="2082"/>
                    </a:lnTo>
                    <a:lnTo>
                      <a:pt x="1423" y="2143"/>
                    </a:lnTo>
                    <a:lnTo>
                      <a:pt x="1423" y="2092"/>
                    </a:lnTo>
                    <a:lnTo>
                      <a:pt x="1424" y="2092"/>
                    </a:lnTo>
                    <a:lnTo>
                      <a:pt x="1424" y="2055"/>
                    </a:lnTo>
                    <a:lnTo>
                      <a:pt x="1424" y="2092"/>
                    </a:lnTo>
                    <a:lnTo>
                      <a:pt x="1425" y="2092"/>
                    </a:lnTo>
                    <a:lnTo>
                      <a:pt x="1425" y="2041"/>
                    </a:lnTo>
                    <a:lnTo>
                      <a:pt x="1425" y="2099"/>
                    </a:lnTo>
                    <a:lnTo>
                      <a:pt x="1425" y="2095"/>
                    </a:lnTo>
                    <a:lnTo>
                      <a:pt x="1426" y="2095"/>
                    </a:lnTo>
                    <a:lnTo>
                      <a:pt x="1426" y="2141"/>
                    </a:lnTo>
                    <a:lnTo>
                      <a:pt x="1426" y="2120"/>
                    </a:lnTo>
                    <a:lnTo>
                      <a:pt x="1427" y="2120"/>
                    </a:lnTo>
                    <a:lnTo>
                      <a:pt x="1427" y="2041"/>
                    </a:lnTo>
                    <a:lnTo>
                      <a:pt x="1427" y="2096"/>
                    </a:lnTo>
                    <a:lnTo>
                      <a:pt x="1428" y="2096"/>
                    </a:lnTo>
                    <a:lnTo>
                      <a:pt x="1428" y="2008"/>
                    </a:lnTo>
                    <a:lnTo>
                      <a:pt x="1428" y="2057"/>
                    </a:lnTo>
                    <a:lnTo>
                      <a:pt x="1429" y="2057"/>
                    </a:lnTo>
                    <a:lnTo>
                      <a:pt x="1429" y="2140"/>
                    </a:lnTo>
                    <a:lnTo>
                      <a:pt x="1429" y="2103"/>
                    </a:lnTo>
                    <a:lnTo>
                      <a:pt x="1430" y="2103"/>
                    </a:lnTo>
                    <a:lnTo>
                      <a:pt x="1430" y="2050"/>
                    </a:lnTo>
                    <a:lnTo>
                      <a:pt x="1430" y="2111"/>
                    </a:lnTo>
                    <a:lnTo>
                      <a:pt x="1431" y="2111"/>
                    </a:lnTo>
                    <a:lnTo>
                      <a:pt x="1431" y="2150"/>
                    </a:lnTo>
                    <a:lnTo>
                      <a:pt x="1431" y="2122"/>
                    </a:lnTo>
                    <a:lnTo>
                      <a:pt x="1432" y="2122"/>
                    </a:lnTo>
                    <a:lnTo>
                      <a:pt x="1432" y="2041"/>
                    </a:lnTo>
                    <a:lnTo>
                      <a:pt x="1432" y="2105"/>
                    </a:lnTo>
                    <a:lnTo>
                      <a:pt x="1433" y="2105"/>
                    </a:lnTo>
                    <a:lnTo>
                      <a:pt x="1433" y="2129"/>
                    </a:lnTo>
                    <a:lnTo>
                      <a:pt x="1433" y="2126"/>
                    </a:lnTo>
                    <a:lnTo>
                      <a:pt x="1434" y="2126"/>
                    </a:lnTo>
                    <a:lnTo>
                      <a:pt x="1434" y="2050"/>
                    </a:lnTo>
                    <a:lnTo>
                      <a:pt x="1434" y="2061"/>
                    </a:lnTo>
                    <a:lnTo>
                      <a:pt x="1435" y="2061"/>
                    </a:lnTo>
                    <a:lnTo>
                      <a:pt x="1435" y="2117"/>
                    </a:lnTo>
                    <a:lnTo>
                      <a:pt x="1435" y="2111"/>
                    </a:lnTo>
                    <a:lnTo>
                      <a:pt x="1436" y="2111"/>
                    </a:lnTo>
                    <a:lnTo>
                      <a:pt x="1436" y="2048"/>
                    </a:lnTo>
                    <a:lnTo>
                      <a:pt x="1436" y="2099"/>
                    </a:lnTo>
                    <a:lnTo>
                      <a:pt x="1437" y="2099"/>
                    </a:lnTo>
                    <a:lnTo>
                      <a:pt x="1437" y="2143"/>
                    </a:lnTo>
                    <a:lnTo>
                      <a:pt x="1437" y="2108"/>
                    </a:lnTo>
                    <a:lnTo>
                      <a:pt x="1438" y="2108"/>
                    </a:lnTo>
                    <a:lnTo>
                      <a:pt x="1438" y="2051"/>
                    </a:lnTo>
                    <a:lnTo>
                      <a:pt x="1438" y="2108"/>
                    </a:lnTo>
                    <a:lnTo>
                      <a:pt x="1439" y="2108"/>
                    </a:lnTo>
                    <a:lnTo>
                      <a:pt x="1439" y="2016"/>
                    </a:lnTo>
                    <a:lnTo>
                      <a:pt x="1439" y="2137"/>
                    </a:lnTo>
                    <a:lnTo>
                      <a:pt x="1439" y="2116"/>
                    </a:lnTo>
                    <a:lnTo>
                      <a:pt x="1440" y="2116"/>
                    </a:lnTo>
                    <a:lnTo>
                      <a:pt x="1440" y="1991"/>
                    </a:lnTo>
                    <a:lnTo>
                      <a:pt x="1440" y="2078"/>
                    </a:lnTo>
                    <a:lnTo>
                      <a:pt x="1441" y="2078"/>
                    </a:lnTo>
                    <a:lnTo>
                      <a:pt x="1441" y="2106"/>
                    </a:lnTo>
                    <a:lnTo>
                      <a:pt x="1441" y="2081"/>
                    </a:lnTo>
                    <a:lnTo>
                      <a:pt x="1442" y="2081"/>
                    </a:lnTo>
                    <a:lnTo>
                      <a:pt x="1442" y="2146"/>
                    </a:lnTo>
                    <a:lnTo>
                      <a:pt x="1442" y="2090"/>
                    </a:lnTo>
                    <a:lnTo>
                      <a:pt x="1443" y="2090"/>
                    </a:lnTo>
                    <a:lnTo>
                      <a:pt x="1443" y="1982"/>
                    </a:lnTo>
                    <a:lnTo>
                      <a:pt x="1443" y="2090"/>
                    </a:lnTo>
                    <a:lnTo>
                      <a:pt x="1444" y="2090"/>
                    </a:lnTo>
                    <a:lnTo>
                      <a:pt x="1444" y="1977"/>
                    </a:lnTo>
                    <a:lnTo>
                      <a:pt x="1444" y="2124"/>
                    </a:lnTo>
                    <a:lnTo>
                      <a:pt x="1444" y="2037"/>
                    </a:lnTo>
                    <a:lnTo>
                      <a:pt x="1445" y="2037"/>
                    </a:lnTo>
                    <a:lnTo>
                      <a:pt x="1445" y="2113"/>
                    </a:lnTo>
                    <a:lnTo>
                      <a:pt x="1446" y="2113"/>
                    </a:lnTo>
                    <a:lnTo>
                      <a:pt x="1446" y="2024"/>
                    </a:lnTo>
                    <a:lnTo>
                      <a:pt x="1446" y="2115"/>
                    </a:lnTo>
                    <a:lnTo>
                      <a:pt x="1446" y="2025"/>
                    </a:lnTo>
                    <a:lnTo>
                      <a:pt x="1447" y="2025"/>
                    </a:lnTo>
                    <a:lnTo>
                      <a:pt x="1447" y="2104"/>
                    </a:lnTo>
                    <a:lnTo>
                      <a:pt x="1448" y="2025"/>
                    </a:lnTo>
                    <a:lnTo>
                      <a:pt x="1448" y="1852"/>
                    </a:lnTo>
                    <a:lnTo>
                      <a:pt x="1448" y="1891"/>
                    </a:lnTo>
                    <a:lnTo>
                      <a:pt x="1449" y="1891"/>
                    </a:lnTo>
                    <a:lnTo>
                      <a:pt x="1449" y="2043"/>
                    </a:lnTo>
                    <a:lnTo>
                      <a:pt x="1449" y="2011"/>
                    </a:lnTo>
                    <a:lnTo>
                      <a:pt x="1450" y="2011"/>
                    </a:lnTo>
                    <a:lnTo>
                      <a:pt x="1450" y="2061"/>
                    </a:lnTo>
                    <a:lnTo>
                      <a:pt x="1451" y="2061"/>
                    </a:lnTo>
                    <a:lnTo>
                      <a:pt x="1451" y="1869"/>
                    </a:lnTo>
                    <a:lnTo>
                      <a:pt x="1451" y="2070"/>
                    </a:lnTo>
                    <a:lnTo>
                      <a:pt x="1451" y="2029"/>
                    </a:lnTo>
                    <a:lnTo>
                      <a:pt x="1452" y="2029"/>
                    </a:lnTo>
                    <a:lnTo>
                      <a:pt x="1452" y="2091"/>
                    </a:lnTo>
                    <a:lnTo>
                      <a:pt x="1452" y="2075"/>
                    </a:lnTo>
                    <a:lnTo>
                      <a:pt x="1453" y="2075"/>
                    </a:lnTo>
                    <a:lnTo>
                      <a:pt x="1453" y="2106"/>
                    </a:lnTo>
                    <a:lnTo>
                      <a:pt x="1454" y="2075"/>
                    </a:lnTo>
                    <a:lnTo>
                      <a:pt x="1454" y="1993"/>
                    </a:lnTo>
                    <a:lnTo>
                      <a:pt x="1455" y="1993"/>
                    </a:lnTo>
                    <a:lnTo>
                      <a:pt x="1455" y="2145"/>
                    </a:lnTo>
                    <a:lnTo>
                      <a:pt x="1455" y="2031"/>
                    </a:lnTo>
                    <a:lnTo>
                      <a:pt x="1456" y="2031"/>
                    </a:lnTo>
                    <a:lnTo>
                      <a:pt x="1456" y="2110"/>
                    </a:lnTo>
                    <a:lnTo>
                      <a:pt x="1456" y="2080"/>
                    </a:lnTo>
                    <a:lnTo>
                      <a:pt x="1457" y="2080"/>
                    </a:lnTo>
                    <a:lnTo>
                      <a:pt x="1457" y="2111"/>
                    </a:lnTo>
                    <a:lnTo>
                      <a:pt x="1458" y="2111"/>
                    </a:lnTo>
                    <a:lnTo>
                      <a:pt x="1458" y="2065"/>
                    </a:lnTo>
                    <a:lnTo>
                      <a:pt x="1458" y="2125"/>
                    </a:lnTo>
                    <a:lnTo>
                      <a:pt x="1458" y="2082"/>
                    </a:lnTo>
                    <a:lnTo>
                      <a:pt x="1459" y="2082"/>
                    </a:lnTo>
                    <a:lnTo>
                      <a:pt x="1459" y="2057"/>
                    </a:lnTo>
                    <a:lnTo>
                      <a:pt x="1459" y="2082"/>
                    </a:lnTo>
                    <a:lnTo>
                      <a:pt x="1460" y="2082"/>
                    </a:lnTo>
                    <a:lnTo>
                      <a:pt x="1460" y="2054"/>
                    </a:lnTo>
                    <a:lnTo>
                      <a:pt x="1460" y="2119"/>
                    </a:lnTo>
                    <a:lnTo>
                      <a:pt x="1460" y="2067"/>
                    </a:lnTo>
                    <a:lnTo>
                      <a:pt x="1461" y="2067"/>
                    </a:lnTo>
                    <a:lnTo>
                      <a:pt x="1461" y="2096"/>
                    </a:lnTo>
                    <a:lnTo>
                      <a:pt x="1462" y="2096"/>
                    </a:lnTo>
                    <a:lnTo>
                      <a:pt x="1462" y="2031"/>
                    </a:lnTo>
                    <a:lnTo>
                      <a:pt x="1462" y="2118"/>
                    </a:lnTo>
                    <a:lnTo>
                      <a:pt x="1462" y="2081"/>
                    </a:lnTo>
                    <a:lnTo>
                      <a:pt x="1463" y="2081"/>
                    </a:lnTo>
                    <a:lnTo>
                      <a:pt x="1463" y="2129"/>
                    </a:lnTo>
                    <a:lnTo>
                      <a:pt x="1463" y="2084"/>
                    </a:lnTo>
                    <a:lnTo>
                      <a:pt x="1464" y="2084"/>
                    </a:lnTo>
                    <a:lnTo>
                      <a:pt x="1464" y="2134"/>
                    </a:lnTo>
                    <a:lnTo>
                      <a:pt x="1465" y="2134"/>
                    </a:lnTo>
                    <a:lnTo>
                      <a:pt x="1465" y="2069"/>
                    </a:lnTo>
                    <a:lnTo>
                      <a:pt x="1465" y="2142"/>
                    </a:lnTo>
                    <a:lnTo>
                      <a:pt x="1465" y="2073"/>
                    </a:lnTo>
                    <a:lnTo>
                      <a:pt x="1466" y="2073"/>
                    </a:lnTo>
                    <a:lnTo>
                      <a:pt x="1466" y="2144"/>
                    </a:lnTo>
                    <a:lnTo>
                      <a:pt x="1467" y="2144"/>
                    </a:lnTo>
                    <a:lnTo>
                      <a:pt x="1467" y="2044"/>
                    </a:lnTo>
                    <a:lnTo>
                      <a:pt x="1467" y="2146"/>
                    </a:lnTo>
                    <a:lnTo>
                      <a:pt x="1467" y="2071"/>
                    </a:lnTo>
                    <a:lnTo>
                      <a:pt x="1468" y="2071"/>
                    </a:lnTo>
                    <a:lnTo>
                      <a:pt x="1468" y="2147"/>
                    </a:lnTo>
                    <a:lnTo>
                      <a:pt x="1468" y="2109"/>
                    </a:lnTo>
                    <a:lnTo>
                      <a:pt x="1469" y="2109"/>
                    </a:lnTo>
                    <a:lnTo>
                      <a:pt x="1469" y="2059"/>
                    </a:lnTo>
                    <a:lnTo>
                      <a:pt x="1469" y="2065"/>
                    </a:lnTo>
                    <a:lnTo>
                      <a:pt x="1470" y="2065"/>
                    </a:lnTo>
                    <a:lnTo>
                      <a:pt x="1470" y="2036"/>
                    </a:lnTo>
                    <a:lnTo>
                      <a:pt x="1470" y="2065"/>
                    </a:lnTo>
                    <a:lnTo>
                      <a:pt x="1471" y="2065"/>
                    </a:lnTo>
                    <a:lnTo>
                      <a:pt x="1471" y="2030"/>
                    </a:lnTo>
                    <a:lnTo>
                      <a:pt x="1471" y="2099"/>
                    </a:lnTo>
                    <a:lnTo>
                      <a:pt x="1472" y="2099"/>
                    </a:lnTo>
                    <a:lnTo>
                      <a:pt x="1472" y="2022"/>
                    </a:lnTo>
                    <a:lnTo>
                      <a:pt x="1472" y="2124"/>
                    </a:lnTo>
                    <a:lnTo>
                      <a:pt x="1473" y="2124"/>
                    </a:lnTo>
                    <a:lnTo>
                      <a:pt x="1473" y="2013"/>
                    </a:lnTo>
                    <a:lnTo>
                      <a:pt x="1473" y="2146"/>
                    </a:lnTo>
                    <a:lnTo>
                      <a:pt x="1473" y="2086"/>
                    </a:lnTo>
                    <a:lnTo>
                      <a:pt x="1474" y="2086"/>
                    </a:lnTo>
                    <a:lnTo>
                      <a:pt x="1474" y="1967"/>
                    </a:lnTo>
                    <a:lnTo>
                      <a:pt x="1474" y="2036"/>
                    </a:lnTo>
                    <a:lnTo>
                      <a:pt x="1475" y="2036"/>
                    </a:lnTo>
                    <a:lnTo>
                      <a:pt x="1475" y="2103"/>
                    </a:lnTo>
                    <a:lnTo>
                      <a:pt x="1476" y="2103"/>
                    </a:lnTo>
                    <a:lnTo>
                      <a:pt x="1476" y="2004"/>
                    </a:lnTo>
                    <a:lnTo>
                      <a:pt x="1476" y="2134"/>
                    </a:lnTo>
                    <a:lnTo>
                      <a:pt x="1476" y="2010"/>
                    </a:lnTo>
                    <a:lnTo>
                      <a:pt x="1477" y="2010"/>
                    </a:lnTo>
                    <a:lnTo>
                      <a:pt x="1477" y="2083"/>
                    </a:lnTo>
                    <a:lnTo>
                      <a:pt x="1477" y="2027"/>
                    </a:lnTo>
                    <a:lnTo>
                      <a:pt x="1478" y="2027"/>
                    </a:lnTo>
                    <a:lnTo>
                      <a:pt x="1478" y="2111"/>
                    </a:lnTo>
                    <a:lnTo>
                      <a:pt x="1478" y="2043"/>
                    </a:lnTo>
                    <a:lnTo>
                      <a:pt x="1479" y="2043"/>
                    </a:lnTo>
                    <a:lnTo>
                      <a:pt x="1479" y="2103"/>
                    </a:lnTo>
                    <a:lnTo>
                      <a:pt x="1479" y="2077"/>
                    </a:lnTo>
                    <a:lnTo>
                      <a:pt x="1480" y="2077"/>
                    </a:lnTo>
                    <a:lnTo>
                      <a:pt x="1480" y="2115"/>
                    </a:lnTo>
                    <a:lnTo>
                      <a:pt x="1480" y="2095"/>
                    </a:lnTo>
                    <a:lnTo>
                      <a:pt x="1481" y="2095"/>
                    </a:lnTo>
                    <a:lnTo>
                      <a:pt x="1481" y="2142"/>
                    </a:lnTo>
                    <a:lnTo>
                      <a:pt x="1481" y="2132"/>
                    </a:lnTo>
                    <a:lnTo>
                      <a:pt x="1482" y="2132"/>
                    </a:lnTo>
                    <a:lnTo>
                      <a:pt x="1482" y="2063"/>
                    </a:lnTo>
                    <a:lnTo>
                      <a:pt x="1482" y="2069"/>
                    </a:lnTo>
                    <a:lnTo>
                      <a:pt x="1483" y="2069"/>
                    </a:lnTo>
                    <a:lnTo>
                      <a:pt x="1483" y="2137"/>
                    </a:lnTo>
                    <a:lnTo>
                      <a:pt x="1483" y="2124"/>
                    </a:lnTo>
                    <a:lnTo>
                      <a:pt x="1484" y="2124"/>
                    </a:lnTo>
                    <a:lnTo>
                      <a:pt x="1484" y="2009"/>
                    </a:lnTo>
                    <a:lnTo>
                      <a:pt x="1484" y="2112"/>
                    </a:lnTo>
                    <a:lnTo>
                      <a:pt x="1485" y="2112"/>
                    </a:lnTo>
                    <a:lnTo>
                      <a:pt x="1485" y="1989"/>
                    </a:lnTo>
                    <a:lnTo>
                      <a:pt x="1485" y="2067"/>
                    </a:lnTo>
                    <a:lnTo>
                      <a:pt x="1486" y="2067"/>
                    </a:lnTo>
                    <a:lnTo>
                      <a:pt x="1486" y="2098"/>
                    </a:lnTo>
                    <a:lnTo>
                      <a:pt x="1486" y="2086"/>
                    </a:lnTo>
                    <a:lnTo>
                      <a:pt x="1487" y="2086"/>
                    </a:lnTo>
                    <a:lnTo>
                      <a:pt x="1487" y="2113"/>
                    </a:lnTo>
                    <a:lnTo>
                      <a:pt x="1488" y="2113"/>
                    </a:lnTo>
                    <a:lnTo>
                      <a:pt x="1488" y="2057"/>
                    </a:lnTo>
                    <a:lnTo>
                      <a:pt x="1488" y="2124"/>
                    </a:lnTo>
                    <a:lnTo>
                      <a:pt x="1489" y="2124"/>
                    </a:lnTo>
                    <a:lnTo>
                      <a:pt x="1489" y="2051"/>
                    </a:lnTo>
                    <a:lnTo>
                      <a:pt x="1489" y="2137"/>
                    </a:lnTo>
                    <a:lnTo>
                      <a:pt x="1490" y="2051"/>
                    </a:lnTo>
                    <a:lnTo>
                      <a:pt x="1490" y="1970"/>
                    </a:lnTo>
                    <a:lnTo>
                      <a:pt x="1490" y="2031"/>
                    </a:lnTo>
                    <a:lnTo>
                      <a:pt x="1491" y="2031"/>
                    </a:lnTo>
                    <a:lnTo>
                      <a:pt x="1491" y="1968"/>
                    </a:lnTo>
                    <a:lnTo>
                      <a:pt x="1491" y="2089"/>
                    </a:lnTo>
                    <a:lnTo>
                      <a:pt x="1491" y="2032"/>
                    </a:lnTo>
                    <a:lnTo>
                      <a:pt x="1492" y="2032"/>
                    </a:lnTo>
                    <a:lnTo>
                      <a:pt x="1492" y="2106"/>
                    </a:lnTo>
                    <a:lnTo>
                      <a:pt x="1493" y="2032"/>
                    </a:lnTo>
                    <a:lnTo>
                      <a:pt x="1493" y="1935"/>
                    </a:lnTo>
                    <a:lnTo>
                      <a:pt x="1493" y="2053"/>
                    </a:lnTo>
                    <a:lnTo>
                      <a:pt x="1494" y="2053"/>
                    </a:lnTo>
                    <a:lnTo>
                      <a:pt x="1494" y="2133"/>
                    </a:lnTo>
                    <a:lnTo>
                      <a:pt x="1494" y="2059"/>
                    </a:lnTo>
                    <a:lnTo>
                      <a:pt x="1495" y="2059"/>
                    </a:lnTo>
                    <a:lnTo>
                      <a:pt x="1495" y="2015"/>
                    </a:lnTo>
                    <a:lnTo>
                      <a:pt x="1495" y="2056"/>
                    </a:lnTo>
                    <a:lnTo>
                      <a:pt x="1496" y="2056"/>
                    </a:lnTo>
                    <a:lnTo>
                      <a:pt x="1496" y="2135"/>
                    </a:lnTo>
                    <a:lnTo>
                      <a:pt x="1496" y="2114"/>
                    </a:lnTo>
                    <a:lnTo>
                      <a:pt x="1497" y="2114"/>
                    </a:lnTo>
                    <a:lnTo>
                      <a:pt x="1497" y="2131"/>
                    </a:lnTo>
                    <a:lnTo>
                      <a:pt x="1497" y="2130"/>
                    </a:lnTo>
                    <a:lnTo>
                      <a:pt x="1498" y="2130"/>
                    </a:lnTo>
                    <a:lnTo>
                      <a:pt x="1498" y="2139"/>
                    </a:lnTo>
                    <a:lnTo>
                      <a:pt x="1499" y="2130"/>
                    </a:lnTo>
                    <a:lnTo>
                      <a:pt x="1499" y="2091"/>
                    </a:lnTo>
                    <a:lnTo>
                      <a:pt x="1499" y="2112"/>
                    </a:lnTo>
                    <a:lnTo>
                      <a:pt x="1500" y="2112"/>
                    </a:lnTo>
                    <a:lnTo>
                      <a:pt x="1500" y="2087"/>
                    </a:lnTo>
                    <a:lnTo>
                      <a:pt x="1500" y="2112"/>
                    </a:lnTo>
                    <a:lnTo>
                      <a:pt x="1501" y="2112"/>
                    </a:lnTo>
                    <a:lnTo>
                      <a:pt x="1501" y="2073"/>
                    </a:lnTo>
                    <a:lnTo>
                      <a:pt x="1501" y="2136"/>
                    </a:lnTo>
                    <a:lnTo>
                      <a:pt x="1501" y="2107"/>
                    </a:lnTo>
                    <a:lnTo>
                      <a:pt x="1502" y="2107"/>
                    </a:lnTo>
                    <a:lnTo>
                      <a:pt x="1502" y="2132"/>
                    </a:lnTo>
                    <a:lnTo>
                      <a:pt x="1502" y="2119"/>
                    </a:lnTo>
                    <a:lnTo>
                      <a:pt x="1503" y="2119"/>
                    </a:lnTo>
                    <a:lnTo>
                      <a:pt x="1503" y="2020"/>
                    </a:lnTo>
                    <a:lnTo>
                      <a:pt x="1503" y="2116"/>
                    </a:lnTo>
                    <a:lnTo>
                      <a:pt x="1504" y="2116"/>
                    </a:lnTo>
                    <a:lnTo>
                      <a:pt x="1504" y="2147"/>
                    </a:lnTo>
                    <a:lnTo>
                      <a:pt x="1504" y="2132"/>
                    </a:lnTo>
                    <a:lnTo>
                      <a:pt x="1505" y="2132"/>
                    </a:lnTo>
                    <a:lnTo>
                      <a:pt x="1505" y="2112"/>
                    </a:lnTo>
                    <a:lnTo>
                      <a:pt x="1505" y="2126"/>
                    </a:lnTo>
                    <a:lnTo>
                      <a:pt x="1506" y="2126"/>
                    </a:lnTo>
                    <a:lnTo>
                      <a:pt x="1506" y="2058"/>
                    </a:lnTo>
                    <a:lnTo>
                      <a:pt x="1506" y="2067"/>
                    </a:lnTo>
                    <a:lnTo>
                      <a:pt x="1507" y="2067"/>
                    </a:lnTo>
                    <a:lnTo>
                      <a:pt x="1507" y="2158"/>
                    </a:lnTo>
                    <a:lnTo>
                      <a:pt x="1507" y="2115"/>
                    </a:lnTo>
                    <a:lnTo>
                      <a:pt x="1508" y="2115"/>
                    </a:lnTo>
                    <a:lnTo>
                      <a:pt x="1508" y="2026"/>
                    </a:lnTo>
                    <a:lnTo>
                      <a:pt x="1508" y="2044"/>
                    </a:lnTo>
                    <a:lnTo>
                      <a:pt x="1509" y="2044"/>
                    </a:lnTo>
                    <a:lnTo>
                      <a:pt x="1509" y="2099"/>
                    </a:lnTo>
                    <a:lnTo>
                      <a:pt x="1509" y="2079"/>
                    </a:lnTo>
                    <a:lnTo>
                      <a:pt x="1510" y="2079"/>
                    </a:lnTo>
                    <a:lnTo>
                      <a:pt x="1510" y="2141"/>
                    </a:lnTo>
                    <a:lnTo>
                      <a:pt x="1510" y="2104"/>
                    </a:lnTo>
                    <a:lnTo>
                      <a:pt x="1511" y="2104"/>
                    </a:lnTo>
                    <a:lnTo>
                      <a:pt x="1511" y="1996"/>
                    </a:lnTo>
                    <a:lnTo>
                      <a:pt x="1511" y="2005"/>
                    </a:lnTo>
                    <a:lnTo>
                      <a:pt x="1512" y="2005"/>
                    </a:lnTo>
                    <a:lnTo>
                      <a:pt x="1512" y="2108"/>
                    </a:lnTo>
                    <a:lnTo>
                      <a:pt x="1512" y="2049"/>
                    </a:lnTo>
                    <a:lnTo>
                      <a:pt x="1513" y="2049"/>
                    </a:lnTo>
                    <a:lnTo>
                      <a:pt x="1513" y="2087"/>
                    </a:lnTo>
                    <a:lnTo>
                      <a:pt x="1514" y="2087"/>
                    </a:lnTo>
                    <a:lnTo>
                      <a:pt x="1514" y="2025"/>
                    </a:lnTo>
                    <a:lnTo>
                      <a:pt x="1514" y="2120"/>
                    </a:lnTo>
                    <a:lnTo>
                      <a:pt x="1514" y="2113"/>
                    </a:lnTo>
                    <a:lnTo>
                      <a:pt x="1515" y="2113"/>
                    </a:lnTo>
                    <a:lnTo>
                      <a:pt x="1515" y="1966"/>
                    </a:lnTo>
                    <a:lnTo>
                      <a:pt x="1515" y="2013"/>
                    </a:lnTo>
                    <a:lnTo>
                      <a:pt x="1516" y="2013"/>
                    </a:lnTo>
                    <a:lnTo>
                      <a:pt x="1516" y="1959"/>
                    </a:lnTo>
                    <a:lnTo>
                      <a:pt x="1516" y="2014"/>
                    </a:lnTo>
                    <a:lnTo>
                      <a:pt x="1517" y="2014"/>
                    </a:lnTo>
                    <a:lnTo>
                      <a:pt x="1517" y="2134"/>
                    </a:lnTo>
                    <a:lnTo>
                      <a:pt x="1517" y="2032"/>
                    </a:lnTo>
                    <a:lnTo>
                      <a:pt x="1518" y="2032"/>
                    </a:lnTo>
                    <a:lnTo>
                      <a:pt x="1518" y="2137"/>
                    </a:lnTo>
                    <a:lnTo>
                      <a:pt x="1519" y="2032"/>
                    </a:lnTo>
                    <a:lnTo>
                      <a:pt x="1519" y="1984"/>
                    </a:lnTo>
                    <a:lnTo>
                      <a:pt x="1519" y="2018"/>
                    </a:lnTo>
                    <a:lnTo>
                      <a:pt x="1520" y="2018"/>
                    </a:lnTo>
                    <a:lnTo>
                      <a:pt x="1520" y="1978"/>
                    </a:lnTo>
                    <a:lnTo>
                      <a:pt x="1520" y="2038"/>
                    </a:lnTo>
                    <a:lnTo>
                      <a:pt x="1521" y="1978"/>
                    </a:lnTo>
                    <a:lnTo>
                      <a:pt x="1521" y="1890"/>
                    </a:lnTo>
                    <a:lnTo>
                      <a:pt x="1521" y="1951"/>
                    </a:lnTo>
                    <a:lnTo>
                      <a:pt x="1522" y="1951"/>
                    </a:lnTo>
                    <a:lnTo>
                      <a:pt x="1522" y="1879"/>
                    </a:lnTo>
                    <a:lnTo>
                      <a:pt x="1522" y="2093"/>
                    </a:lnTo>
                    <a:lnTo>
                      <a:pt x="1522" y="2027"/>
                    </a:lnTo>
                    <a:lnTo>
                      <a:pt x="1523" y="2027"/>
                    </a:lnTo>
                    <a:lnTo>
                      <a:pt x="1523" y="2084"/>
                    </a:lnTo>
                    <a:lnTo>
                      <a:pt x="1524" y="2084"/>
                    </a:lnTo>
                    <a:lnTo>
                      <a:pt x="1524" y="2012"/>
                    </a:lnTo>
                    <a:lnTo>
                      <a:pt x="1524" y="2086"/>
                    </a:lnTo>
                    <a:lnTo>
                      <a:pt x="1524" y="2095"/>
                    </a:lnTo>
                    <a:lnTo>
                      <a:pt x="1525" y="2095"/>
                    </a:lnTo>
                    <a:lnTo>
                      <a:pt x="1525" y="2155"/>
                    </a:lnTo>
                    <a:lnTo>
                      <a:pt x="1525" y="2145"/>
                    </a:lnTo>
                    <a:lnTo>
                      <a:pt x="1526" y="2145"/>
                    </a:lnTo>
                    <a:lnTo>
                      <a:pt x="1526" y="2087"/>
                    </a:lnTo>
                    <a:lnTo>
                      <a:pt x="1527" y="2087"/>
                    </a:lnTo>
                    <a:lnTo>
                      <a:pt x="1527" y="2024"/>
                    </a:lnTo>
                    <a:lnTo>
                      <a:pt x="1527" y="2039"/>
                    </a:lnTo>
                    <a:lnTo>
                      <a:pt x="1528" y="2039"/>
                    </a:lnTo>
                    <a:lnTo>
                      <a:pt x="1528" y="2119"/>
                    </a:lnTo>
                    <a:lnTo>
                      <a:pt x="1528" y="2078"/>
                    </a:lnTo>
                    <a:lnTo>
                      <a:pt x="1529" y="2078"/>
                    </a:lnTo>
                    <a:lnTo>
                      <a:pt x="1529" y="2135"/>
                    </a:lnTo>
                    <a:lnTo>
                      <a:pt x="1529" y="2121"/>
                    </a:lnTo>
                    <a:lnTo>
                      <a:pt x="1530" y="2121"/>
                    </a:lnTo>
                    <a:lnTo>
                      <a:pt x="1530" y="2041"/>
                    </a:lnTo>
                    <a:lnTo>
                      <a:pt x="1530" y="2055"/>
                    </a:lnTo>
                    <a:lnTo>
                      <a:pt x="1531" y="2055"/>
                    </a:lnTo>
                    <a:lnTo>
                      <a:pt x="1531" y="2143"/>
                    </a:lnTo>
                    <a:lnTo>
                      <a:pt x="1531" y="2090"/>
                    </a:lnTo>
                    <a:lnTo>
                      <a:pt x="1532" y="2090"/>
                    </a:lnTo>
                    <a:lnTo>
                      <a:pt x="1532" y="2021"/>
                    </a:lnTo>
                    <a:lnTo>
                      <a:pt x="1532" y="2046"/>
                    </a:lnTo>
                    <a:lnTo>
                      <a:pt x="1533" y="2046"/>
                    </a:lnTo>
                    <a:lnTo>
                      <a:pt x="1533" y="2153"/>
                    </a:lnTo>
                    <a:lnTo>
                      <a:pt x="1533" y="2084"/>
                    </a:lnTo>
                    <a:lnTo>
                      <a:pt x="1534" y="2084"/>
                    </a:lnTo>
                    <a:lnTo>
                      <a:pt x="1534" y="1979"/>
                    </a:lnTo>
                    <a:lnTo>
                      <a:pt x="1534" y="2007"/>
                    </a:lnTo>
                    <a:lnTo>
                      <a:pt x="1535" y="2007"/>
                    </a:lnTo>
                    <a:lnTo>
                      <a:pt x="1535" y="1969"/>
                    </a:lnTo>
                    <a:lnTo>
                      <a:pt x="1535" y="1977"/>
                    </a:lnTo>
                    <a:lnTo>
                      <a:pt x="1536" y="1977"/>
                    </a:lnTo>
                    <a:lnTo>
                      <a:pt x="1536" y="2131"/>
                    </a:lnTo>
                    <a:lnTo>
                      <a:pt x="1536" y="2015"/>
                    </a:lnTo>
                    <a:lnTo>
                      <a:pt x="1537" y="2015"/>
                    </a:lnTo>
                    <a:lnTo>
                      <a:pt x="1537" y="2121"/>
                    </a:lnTo>
                    <a:lnTo>
                      <a:pt x="1537" y="2115"/>
                    </a:lnTo>
                    <a:lnTo>
                      <a:pt x="1538" y="2115"/>
                    </a:lnTo>
                    <a:lnTo>
                      <a:pt x="1538" y="1999"/>
                    </a:lnTo>
                    <a:lnTo>
                      <a:pt x="1538" y="2105"/>
                    </a:lnTo>
                    <a:lnTo>
                      <a:pt x="1539" y="2105"/>
                    </a:lnTo>
                    <a:lnTo>
                      <a:pt x="1539" y="2142"/>
                    </a:lnTo>
                    <a:lnTo>
                      <a:pt x="1540" y="2105"/>
                    </a:lnTo>
                    <a:lnTo>
                      <a:pt x="1540" y="2005"/>
                    </a:lnTo>
                    <a:lnTo>
                      <a:pt x="1540" y="2122"/>
                    </a:lnTo>
                    <a:lnTo>
                      <a:pt x="1541" y="2122"/>
                    </a:lnTo>
                    <a:lnTo>
                      <a:pt x="1541" y="2144"/>
                    </a:lnTo>
                    <a:lnTo>
                      <a:pt x="1542" y="2144"/>
                    </a:lnTo>
                    <a:lnTo>
                      <a:pt x="1542" y="2099"/>
                    </a:lnTo>
                    <a:lnTo>
                      <a:pt x="1542" y="2151"/>
                    </a:lnTo>
                    <a:lnTo>
                      <a:pt x="1542" y="2105"/>
                    </a:lnTo>
                    <a:lnTo>
                      <a:pt x="1543" y="2105"/>
                    </a:lnTo>
                    <a:lnTo>
                      <a:pt x="1543" y="2158"/>
                    </a:lnTo>
                    <a:lnTo>
                      <a:pt x="1544" y="2105"/>
                    </a:lnTo>
                    <a:lnTo>
                      <a:pt x="1544" y="2057"/>
                    </a:lnTo>
                    <a:lnTo>
                      <a:pt x="1544" y="2097"/>
                    </a:lnTo>
                    <a:lnTo>
                      <a:pt x="1545" y="2097"/>
                    </a:lnTo>
                    <a:lnTo>
                      <a:pt x="1545" y="2047"/>
                    </a:lnTo>
                    <a:lnTo>
                      <a:pt x="1545" y="2113"/>
                    </a:lnTo>
                    <a:lnTo>
                      <a:pt x="1545" y="2047"/>
                    </a:lnTo>
                    <a:lnTo>
                      <a:pt x="1546" y="2047"/>
                    </a:lnTo>
                    <a:lnTo>
                      <a:pt x="1546" y="2119"/>
                    </a:lnTo>
                    <a:lnTo>
                      <a:pt x="1546" y="2111"/>
                    </a:lnTo>
                    <a:lnTo>
                      <a:pt x="1547" y="2111"/>
                    </a:lnTo>
                    <a:lnTo>
                      <a:pt x="1547" y="2038"/>
                    </a:lnTo>
                    <a:lnTo>
                      <a:pt x="1547" y="2076"/>
                    </a:lnTo>
                    <a:lnTo>
                      <a:pt x="1548" y="2076"/>
                    </a:lnTo>
                    <a:lnTo>
                      <a:pt x="1548" y="2103"/>
                    </a:lnTo>
                    <a:lnTo>
                      <a:pt x="1549" y="2103"/>
                    </a:lnTo>
                    <a:lnTo>
                      <a:pt x="1549" y="2069"/>
                    </a:lnTo>
                    <a:lnTo>
                      <a:pt x="1549" y="2121"/>
                    </a:lnTo>
                    <a:lnTo>
                      <a:pt x="1549" y="2118"/>
                    </a:lnTo>
                    <a:lnTo>
                      <a:pt x="1550" y="2118"/>
                    </a:lnTo>
                    <a:lnTo>
                      <a:pt x="1550" y="2144"/>
                    </a:lnTo>
                    <a:lnTo>
                      <a:pt x="1551" y="2118"/>
                    </a:lnTo>
                    <a:lnTo>
                      <a:pt x="1551" y="2067"/>
                    </a:lnTo>
                    <a:lnTo>
                      <a:pt x="1551" y="2115"/>
                    </a:lnTo>
                    <a:lnTo>
                      <a:pt x="1552" y="2115"/>
                    </a:lnTo>
                    <a:lnTo>
                      <a:pt x="1552" y="2017"/>
                    </a:lnTo>
                    <a:lnTo>
                      <a:pt x="1552" y="2142"/>
                    </a:lnTo>
                    <a:lnTo>
                      <a:pt x="1552" y="2032"/>
                    </a:lnTo>
                    <a:lnTo>
                      <a:pt x="1553" y="2032"/>
                    </a:lnTo>
                    <a:lnTo>
                      <a:pt x="1553" y="2123"/>
                    </a:lnTo>
                    <a:lnTo>
                      <a:pt x="1553" y="2048"/>
                    </a:lnTo>
                    <a:lnTo>
                      <a:pt x="1554" y="2048"/>
                    </a:lnTo>
                    <a:lnTo>
                      <a:pt x="1554" y="2120"/>
                    </a:lnTo>
                    <a:lnTo>
                      <a:pt x="1555" y="2120"/>
                    </a:lnTo>
                    <a:lnTo>
                      <a:pt x="1555" y="1938"/>
                    </a:lnTo>
                    <a:lnTo>
                      <a:pt x="1555" y="2126"/>
                    </a:lnTo>
                    <a:lnTo>
                      <a:pt x="1555" y="1985"/>
                    </a:lnTo>
                    <a:lnTo>
                      <a:pt x="1556" y="1985"/>
                    </a:lnTo>
                    <a:lnTo>
                      <a:pt x="1556" y="2062"/>
                    </a:lnTo>
                    <a:lnTo>
                      <a:pt x="1556" y="2094"/>
                    </a:lnTo>
                    <a:lnTo>
                      <a:pt x="1557" y="2094"/>
                    </a:lnTo>
                    <a:lnTo>
                      <a:pt x="1557" y="2126"/>
                    </a:lnTo>
                    <a:lnTo>
                      <a:pt x="1558" y="2094"/>
                    </a:lnTo>
                    <a:lnTo>
                      <a:pt x="1558" y="1946"/>
                    </a:lnTo>
                    <a:lnTo>
                      <a:pt x="1558" y="2010"/>
                    </a:lnTo>
                    <a:lnTo>
                      <a:pt x="1559" y="2010"/>
                    </a:lnTo>
                    <a:lnTo>
                      <a:pt x="1559" y="2074"/>
                    </a:lnTo>
                    <a:lnTo>
                      <a:pt x="1559" y="2047"/>
                    </a:lnTo>
                    <a:lnTo>
                      <a:pt x="1560" y="2047"/>
                    </a:lnTo>
                    <a:lnTo>
                      <a:pt x="1560" y="1986"/>
                    </a:lnTo>
                    <a:lnTo>
                      <a:pt x="1561" y="1986"/>
                    </a:lnTo>
                    <a:lnTo>
                      <a:pt x="1561" y="1964"/>
                    </a:lnTo>
                    <a:lnTo>
                      <a:pt x="1561" y="1992"/>
                    </a:lnTo>
                    <a:lnTo>
                      <a:pt x="1562" y="1992"/>
                    </a:lnTo>
                    <a:lnTo>
                      <a:pt x="1562" y="2114"/>
                    </a:lnTo>
                    <a:lnTo>
                      <a:pt x="1563" y="1992"/>
                    </a:lnTo>
                    <a:lnTo>
                      <a:pt x="1563" y="1226"/>
                    </a:lnTo>
                    <a:lnTo>
                      <a:pt x="1563" y="1279"/>
                    </a:lnTo>
                    <a:lnTo>
                      <a:pt x="1564" y="1279"/>
                    </a:lnTo>
                    <a:lnTo>
                      <a:pt x="1564" y="1901"/>
                    </a:lnTo>
                    <a:lnTo>
                      <a:pt x="1564" y="1661"/>
                    </a:lnTo>
                    <a:lnTo>
                      <a:pt x="1565" y="1661"/>
                    </a:lnTo>
                    <a:lnTo>
                      <a:pt x="1565" y="1966"/>
                    </a:lnTo>
                    <a:lnTo>
                      <a:pt x="1566" y="1661"/>
                    </a:lnTo>
                    <a:lnTo>
                      <a:pt x="1566" y="776"/>
                    </a:lnTo>
                    <a:lnTo>
                      <a:pt x="1566" y="1384"/>
                    </a:lnTo>
                    <a:lnTo>
                      <a:pt x="1567" y="1384"/>
                    </a:lnTo>
                    <a:lnTo>
                      <a:pt x="1567" y="2052"/>
                    </a:lnTo>
                    <a:lnTo>
                      <a:pt x="1567" y="1803"/>
                    </a:lnTo>
                    <a:lnTo>
                      <a:pt x="1568" y="1803"/>
                    </a:lnTo>
                    <a:lnTo>
                      <a:pt x="1568" y="2050"/>
                    </a:lnTo>
                    <a:lnTo>
                      <a:pt x="1568" y="1828"/>
                    </a:lnTo>
                    <a:lnTo>
                      <a:pt x="1569" y="1828"/>
                    </a:lnTo>
                    <a:lnTo>
                      <a:pt x="1569" y="1986"/>
                    </a:lnTo>
                    <a:lnTo>
                      <a:pt x="1569" y="2032"/>
                    </a:lnTo>
                    <a:lnTo>
                      <a:pt x="1570" y="2032"/>
                    </a:lnTo>
                    <a:lnTo>
                      <a:pt x="1570" y="2135"/>
                    </a:lnTo>
                    <a:lnTo>
                      <a:pt x="1570" y="2094"/>
                    </a:lnTo>
                    <a:lnTo>
                      <a:pt x="1571" y="2094"/>
                    </a:lnTo>
                    <a:lnTo>
                      <a:pt x="1571" y="2011"/>
                    </a:lnTo>
                    <a:lnTo>
                      <a:pt x="1571" y="2047"/>
                    </a:lnTo>
                    <a:lnTo>
                      <a:pt x="1572" y="2047"/>
                    </a:lnTo>
                    <a:lnTo>
                      <a:pt x="1572" y="2108"/>
                    </a:lnTo>
                    <a:lnTo>
                      <a:pt x="1572" y="2067"/>
                    </a:lnTo>
                    <a:lnTo>
                      <a:pt x="1573" y="2067"/>
                    </a:lnTo>
                    <a:lnTo>
                      <a:pt x="1573" y="2040"/>
                    </a:lnTo>
                    <a:lnTo>
                      <a:pt x="1573" y="2049"/>
                    </a:lnTo>
                    <a:lnTo>
                      <a:pt x="1574" y="2049"/>
                    </a:lnTo>
                    <a:lnTo>
                      <a:pt x="1574" y="1998"/>
                    </a:lnTo>
                    <a:lnTo>
                      <a:pt x="1574" y="2049"/>
                    </a:lnTo>
                    <a:lnTo>
                      <a:pt x="1575" y="2049"/>
                    </a:lnTo>
                    <a:lnTo>
                      <a:pt x="1575" y="1934"/>
                    </a:lnTo>
                    <a:lnTo>
                      <a:pt x="1575" y="2119"/>
                    </a:lnTo>
                    <a:lnTo>
                      <a:pt x="1575" y="2107"/>
                    </a:lnTo>
                    <a:lnTo>
                      <a:pt x="1576" y="2107"/>
                    </a:lnTo>
                    <a:lnTo>
                      <a:pt x="1576" y="2124"/>
                    </a:lnTo>
                    <a:lnTo>
                      <a:pt x="1577" y="2124"/>
                    </a:lnTo>
                    <a:lnTo>
                      <a:pt x="1577" y="2004"/>
                    </a:lnTo>
                    <a:lnTo>
                      <a:pt x="1577" y="2138"/>
                    </a:lnTo>
                    <a:lnTo>
                      <a:pt x="1577" y="2083"/>
                    </a:lnTo>
                    <a:lnTo>
                      <a:pt x="1578" y="2083"/>
                    </a:lnTo>
                    <a:lnTo>
                      <a:pt x="1578" y="2159"/>
                    </a:lnTo>
                    <a:lnTo>
                      <a:pt x="1578" y="2099"/>
                    </a:lnTo>
                    <a:lnTo>
                      <a:pt x="1579" y="2099"/>
                    </a:lnTo>
                    <a:lnTo>
                      <a:pt x="1579" y="2074"/>
                    </a:lnTo>
                    <a:lnTo>
                      <a:pt x="1579" y="2099"/>
                    </a:lnTo>
                    <a:lnTo>
                      <a:pt x="1580" y="2099"/>
                    </a:lnTo>
                    <a:lnTo>
                      <a:pt x="1580" y="2069"/>
                    </a:lnTo>
                    <a:lnTo>
                      <a:pt x="1580" y="2108"/>
                    </a:lnTo>
                    <a:lnTo>
                      <a:pt x="1581" y="2108"/>
                    </a:lnTo>
                    <a:lnTo>
                      <a:pt x="1581" y="2061"/>
                    </a:lnTo>
                    <a:lnTo>
                      <a:pt x="1581" y="2121"/>
                    </a:lnTo>
                    <a:lnTo>
                      <a:pt x="1581" y="2116"/>
                    </a:lnTo>
                    <a:lnTo>
                      <a:pt x="1582" y="2116"/>
                    </a:lnTo>
                    <a:lnTo>
                      <a:pt x="1582" y="2058"/>
                    </a:lnTo>
                    <a:lnTo>
                      <a:pt x="1582" y="2095"/>
                    </a:lnTo>
                    <a:lnTo>
                      <a:pt x="1583" y="2095"/>
                    </a:lnTo>
                    <a:lnTo>
                      <a:pt x="1583" y="2154"/>
                    </a:lnTo>
                    <a:lnTo>
                      <a:pt x="1583" y="2100"/>
                    </a:lnTo>
                    <a:lnTo>
                      <a:pt x="1584" y="2100"/>
                    </a:lnTo>
                    <a:lnTo>
                      <a:pt x="1584" y="2035"/>
                    </a:lnTo>
                    <a:lnTo>
                      <a:pt x="1584" y="2077"/>
                    </a:lnTo>
                    <a:lnTo>
                      <a:pt x="1585" y="2077"/>
                    </a:lnTo>
                    <a:lnTo>
                      <a:pt x="1585" y="2108"/>
                    </a:lnTo>
                    <a:lnTo>
                      <a:pt x="1585" y="2104"/>
                    </a:lnTo>
                    <a:lnTo>
                      <a:pt x="1586" y="2104"/>
                    </a:lnTo>
                    <a:lnTo>
                      <a:pt x="1586" y="2158"/>
                    </a:lnTo>
                    <a:lnTo>
                      <a:pt x="1586" y="2116"/>
                    </a:lnTo>
                    <a:lnTo>
                      <a:pt x="1587" y="2116"/>
                    </a:lnTo>
                    <a:lnTo>
                      <a:pt x="1587" y="2148"/>
                    </a:lnTo>
                    <a:lnTo>
                      <a:pt x="1587" y="2139"/>
                    </a:lnTo>
                    <a:lnTo>
                      <a:pt x="1588" y="2139"/>
                    </a:lnTo>
                    <a:lnTo>
                      <a:pt x="1588" y="2060"/>
                    </a:lnTo>
                    <a:lnTo>
                      <a:pt x="1588" y="2098"/>
                    </a:lnTo>
                    <a:lnTo>
                      <a:pt x="1589" y="2098"/>
                    </a:lnTo>
                    <a:lnTo>
                      <a:pt x="1589" y="2059"/>
                    </a:lnTo>
                    <a:lnTo>
                      <a:pt x="1589" y="2098"/>
                    </a:lnTo>
                    <a:lnTo>
                      <a:pt x="1590" y="2098"/>
                    </a:lnTo>
                    <a:lnTo>
                      <a:pt x="1590" y="2008"/>
                    </a:lnTo>
                    <a:lnTo>
                      <a:pt x="1590" y="2102"/>
                    </a:lnTo>
                    <a:lnTo>
                      <a:pt x="1590" y="2121"/>
                    </a:lnTo>
                    <a:lnTo>
                      <a:pt x="1591" y="2121"/>
                    </a:lnTo>
                    <a:lnTo>
                      <a:pt x="1591" y="2139"/>
                    </a:lnTo>
                    <a:lnTo>
                      <a:pt x="1591" y="2132"/>
                    </a:lnTo>
                    <a:lnTo>
                      <a:pt x="1592" y="2132"/>
                    </a:lnTo>
                    <a:lnTo>
                      <a:pt x="1592" y="2020"/>
                    </a:lnTo>
                    <a:lnTo>
                      <a:pt x="1592" y="2043"/>
                    </a:lnTo>
                    <a:lnTo>
                      <a:pt x="1593" y="2043"/>
                    </a:lnTo>
                    <a:lnTo>
                      <a:pt x="1593" y="2121"/>
                    </a:lnTo>
                    <a:lnTo>
                      <a:pt x="1593" y="2113"/>
                    </a:lnTo>
                    <a:lnTo>
                      <a:pt x="1594" y="2113"/>
                    </a:lnTo>
                    <a:lnTo>
                      <a:pt x="1594" y="2007"/>
                    </a:lnTo>
                    <a:lnTo>
                      <a:pt x="1594" y="2017"/>
                    </a:lnTo>
                    <a:lnTo>
                      <a:pt x="1595" y="2017"/>
                    </a:lnTo>
                    <a:lnTo>
                      <a:pt x="1595" y="2117"/>
                    </a:lnTo>
                    <a:lnTo>
                      <a:pt x="1595" y="2062"/>
                    </a:lnTo>
                    <a:lnTo>
                      <a:pt x="1596" y="2062"/>
                    </a:lnTo>
                    <a:lnTo>
                      <a:pt x="1596" y="2134"/>
                    </a:lnTo>
                    <a:lnTo>
                      <a:pt x="1596" y="2102"/>
                    </a:lnTo>
                    <a:lnTo>
                      <a:pt x="1597" y="2102"/>
                    </a:lnTo>
                    <a:lnTo>
                      <a:pt x="1597" y="1990"/>
                    </a:lnTo>
                    <a:lnTo>
                      <a:pt x="1597" y="2107"/>
                    </a:lnTo>
                    <a:lnTo>
                      <a:pt x="1598" y="2107"/>
                    </a:lnTo>
                    <a:lnTo>
                      <a:pt x="1598" y="2153"/>
                    </a:lnTo>
                    <a:lnTo>
                      <a:pt x="1598" y="2145"/>
                    </a:lnTo>
                    <a:lnTo>
                      <a:pt x="1599" y="2145"/>
                    </a:lnTo>
                    <a:lnTo>
                      <a:pt x="1599" y="2044"/>
                    </a:lnTo>
                    <a:lnTo>
                      <a:pt x="1599" y="2111"/>
                    </a:lnTo>
                    <a:lnTo>
                      <a:pt x="1600" y="2111"/>
                    </a:lnTo>
                    <a:lnTo>
                      <a:pt x="1600" y="2029"/>
                    </a:lnTo>
                    <a:lnTo>
                      <a:pt x="1600" y="2084"/>
                    </a:lnTo>
                    <a:lnTo>
                      <a:pt x="1601" y="2084"/>
                    </a:lnTo>
                    <a:lnTo>
                      <a:pt x="1601" y="2104"/>
                    </a:lnTo>
                    <a:lnTo>
                      <a:pt x="1602" y="2104"/>
                    </a:lnTo>
                    <a:lnTo>
                      <a:pt x="1602" y="2045"/>
                    </a:lnTo>
                    <a:lnTo>
                      <a:pt x="1602" y="2111"/>
                    </a:lnTo>
                    <a:lnTo>
                      <a:pt x="1603" y="2045"/>
                    </a:lnTo>
                    <a:lnTo>
                      <a:pt x="1603" y="1933"/>
                    </a:lnTo>
                    <a:lnTo>
                      <a:pt x="1603" y="2026"/>
                    </a:lnTo>
                    <a:lnTo>
                      <a:pt x="1604" y="2026"/>
                    </a:lnTo>
                    <a:lnTo>
                      <a:pt x="1604" y="2131"/>
                    </a:lnTo>
                    <a:lnTo>
                      <a:pt x="1604" y="2114"/>
                    </a:lnTo>
                    <a:lnTo>
                      <a:pt x="1605" y="2114"/>
                    </a:lnTo>
                    <a:lnTo>
                      <a:pt x="1605" y="1956"/>
                    </a:lnTo>
                    <a:lnTo>
                      <a:pt x="1605" y="1973"/>
                    </a:lnTo>
                    <a:lnTo>
                      <a:pt x="1606" y="1973"/>
                    </a:lnTo>
                    <a:lnTo>
                      <a:pt x="1606" y="2108"/>
                    </a:lnTo>
                    <a:lnTo>
                      <a:pt x="1606" y="2105"/>
                    </a:lnTo>
                    <a:lnTo>
                      <a:pt x="1607" y="2105"/>
                    </a:lnTo>
                    <a:lnTo>
                      <a:pt x="1607" y="1621"/>
                    </a:lnTo>
                    <a:lnTo>
                      <a:pt x="1608" y="1621"/>
                    </a:lnTo>
                    <a:lnTo>
                      <a:pt x="1608" y="831"/>
                    </a:lnTo>
                    <a:lnTo>
                      <a:pt x="1608" y="1386"/>
                    </a:lnTo>
                    <a:lnTo>
                      <a:pt x="1609" y="1386"/>
                    </a:lnTo>
                    <a:lnTo>
                      <a:pt x="1609" y="2000"/>
                    </a:lnTo>
                    <a:lnTo>
                      <a:pt x="1609" y="1651"/>
                    </a:lnTo>
                    <a:lnTo>
                      <a:pt x="1610" y="1651"/>
                    </a:lnTo>
                    <a:lnTo>
                      <a:pt x="1610" y="1990"/>
                    </a:lnTo>
                    <a:lnTo>
                      <a:pt x="1610" y="1975"/>
                    </a:lnTo>
                    <a:lnTo>
                      <a:pt x="1611" y="1975"/>
                    </a:lnTo>
                    <a:lnTo>
                      <a:pt x="1611" y="1626"/>
                    </a:lnTo>
                    <a:lnTo>
                      <a:pt x="1611" y="2035"/>
                    </a:lnTo>
                    <a:lnTo>
                      <a:pt x="1612" y="2035"/>
                    </a:lnTo>
                    <a:lnTo>
                      <a:pt x="1612" y="2070"/>
                    </a:lnTo>
                    <a:lnTo>
                      <a:pt x="1613" y="2035"/>
                    </a:lnTo>
                    <a:lnTo>
                      <a:pt x="1613" y="1978"/>
                    </a:lnTo>
                    <a:lnTo>
                      <a:pt x="1613" y="1984"/>
                    </a:lnTo>
                    <a:lnTo>
                      <a:pt x="1614" y="1984"/>
                    </a:lnTo>
                    <a:lnTo>
                      <a:pt x="1614" y="2140"/>
                    </a:lnTo>
                    <a:lnTo>
                      <a:pt x="1614" y="2094"/>
                    </a:lnTo>
                    <a:lnTo>
                      <a:pt x="1615" y="2094"/>
                    </a:lnTo>
                    <a:lnTo>
                      <a:pt x="1615" y="2139"/>
                    </a:lnTo>
                    <a:lnTo>
                      <a:pt x="1616" y="2094"/>
                    </a:lnTo>
                    <a:lnTo>
                      <a:pt x="1616" y="2010"/>
                    </a:lnTo>
                    <a:lnTo>
                      <a:pt x="1616" y="2068"/>
                    </a:lnTo>
                    <a:lnTo>
                      <a:pt x="1617" y="2068"/>
                    </a:lnTo>
                    <a:lnTo>
                      <a:pt x="1617" y="2090"/>
                    </a:lnTo>
                    <a:lnTo>
                      <a:pt x="1617" y="2080"/>
                    </a:lnTo>
                    <a:lnTo>
                      <a:pt x="1618" y="2080"/>
                    </a:lnTo>
                    <a:lnTo>
                      <a:pt x="1618" y="2125"/>
                    </a:lnTo>
                    <a:lnTo>
                      <a:pt x="1618" y="2091"/>
                    </a:lnTo>
                    <a:lnTo>
                      <a:pt x="1619" y="2091"/>
                    </a:lnTo>
                    <a:lnTo>
                      <a:pt x="1619" y="2127"/>
                    </a:lnTo>
                    <a:lnTo>
                      <a:pt x="1620" y="2127"/>
                    </a:lnTo>
                    <a:lnTo>
                      <a:pt x="1620" y="2074"/>
                    </a:lnTo>
                    <a:lnTo>
                      <a:pt x="1620" y="2145"/>
                    </a:lnTo>
                    <a:lnTo>
                      <a:pt x="1620" y="2090"/>
                    </a:lnTo>
                    <a:lnTo>
                      <a:pt x="1621" y="2090"/>
                    </a:lnTo>
                    <a:lnTo>
                      <a:pt x="1621" y="2130"/>
                    </a:lnTo>
                    <a:lnTo>
                      <a:pt x="1621" y="2102"/>
                    </a:lnTo>
                    <a:lnTo>
                      <a:pt x="1622" y="2102"/>
                    </a:lnTo>
                    <a:lnTo>
                      <a:pt x="1622" y="2164"/>
                    </a:lnTo>
                    <a:lnTo>
                      <a:pt x="1622" y="2163"/>
                    </a:lnTo>
                    <a:lnTo>
                      <a:pt x="1623" y="2163"/>
                    </a:lnTo>
                    <a:lnTo>
                      <a:pt x="1623" y="2092"/>
                    </a:lnTo>
                    <a:lnTo>
                      <a:pt x="1623" y="2110"/>
                    </a:lnTo>
                    <a:lnTo>
                      <a:pt x="1624" y="2110"/>
                    </a:lnTo>
                    <a:lnTo>
                      <a:pt x="1624" y="2075"/>
                    </a:lnTo>
                    <a:lnTo>
                      <a:pt x="1624" y="2086"/>
                    </a:lnTo>
                    <a:lnTo>
                      <a:pt x="1625" y="2086"/>
                    </a:lnTo>
                    <a:lnTo>
                      <a:pt x="1625" y="2158"/>
                    </a:lnTo>
                    <a:lnTo>
                      <a:pt x="1625" y="2123"/>
                    </a:lnTo>
                    <a:lnTo>
                      <a:pt x="1626" y="2123"/>
                    </a:lnTo>
                    <a:lnTo>
                      <a:pt x="1626" y="2072"/>
                    </a:lnTo>
                    <a:lnTo>
                      <a:pt x="1626" y="2099"/>
                    </a:lnTo>
                    <a:lnTo>
                      <a:pt x="1627" y="2099"/>
                    </a:lnTo>
                    <a:lnTo>
                      <a:pt x="1627" y="2125"/>
                    </a:lnTo>
                    <a:lnTo>
                      <a:pt x="1628" y="2125"/>
                    </a:lnTo>
                    <a:lnTo>
                      <a:pt x="1628" y="2079"/>
                    </a:lnTo>
                    <a:lnTo>
                      <a:pt x="1628" y="2130"/>
                    </a:lnTo>
                    <a:lnTo>
                      <a:pt x="1628" y="2120"/>
                    </a:lnTo>
                    <a:lnTo>
                      <a:pt x="1629" y="2120"/>
                    </a:lnTo>
                    <a:lnTo>
                      <a:pt x="1629" y="2023"/>
                    </a:lnTo>
                    <a:lnTo>
                      <a:pt x="1629" y="2025"/>
                    </a:lnTo>
                    <a:lnTo>
                      <a:pt x="1630" y="2025"/>
                    </a:lnTo>
                    <a:lnTo>
                      <a:pt x="1630" y="2116"/>
                    </a:lnTo>
                    <a:lnTo>
                      <a:pt x="1631" y="2116"/>
                    </a:lnTo>
                    <a:lnTo>
                      <a:pt x="1631" y="2011"/>
                    </a:lnTo>
                    <a:lnTo>
                      <a:pt x="1631" y="2116"/>
                    </a:lnTo>
                    <a:lnTo>
                      <a:pt x="1632" y="2116"/>
                    </a:lnTo>
                    <a:lnTo>
                      <a:pt x="1632" y="2010"/>
                    </a:lnTo>
                    <a:lnTo>
                      <a:pt x="1632" y="2119"/>
                    </a:lnTo>
                    <a:lnTo>
                      <a:pt x="1632" y="2059"/>
                    </a:lnTo>
                    <a:lnTo>
                      <a:pt x="1633" y="2059"/>
                    </a:lnTo>
                    <a:lnTo>
                      <a:pt x="1633" y="2008"/>
                    </a:lnTo>
                    <a:lnTo>
                      <a:pt x="1633" y="2059"/>
                    </a:lnTo>
                    <a:lnTo>
                      <a:pt x="1634" y="2059"/>
                    </a:lnTo>
                    <a:lnTo>
                      <a:pt x="1634" y="2001"/>
                    </a:lnTo>
                    <a:lnTo>
                      <a:pt x="1634" y="2123"/>
                    </a:lnTo>
                    <a:lnTo>
                      <a:pt x="1634" y="2014"/>
                    </a:lnTo>
                    <a:lnTo>
                      <a:pt x="1635" y="2014"/>
                    </a:lnTo>
                    <a:lnTo>
                      <a:pt x="1635" y="2098"/>
                    </a:lnTo>
                    <a:lnTo>
                      <a:pt x="1635" y="2061"/>
                    </a:lnTo>
                    <a:lnTo>
                      <a:pt x="1636" y="2061"/>
                    </a:lnTo>
                    <a:lnTo>
                      <a:pt x="1636" y="2094"/>
                    </a:lnTo>
                    <a:lnTo>
                      <a:pt x="1637" y="2094"/>
                    </a:lnTo>
                    <a:lnTo>
                      <a:pt x="1637" y="2050"/>
                    </a:lnTo>
                    <a:lnTo>
                      <a:pt x="1637" y="2116"/>
                    </a:lnTo>
                    <a:lnTo>
                      <a:pt x="1637" y="2102"/>
                    </a:lnTo>
                    <a:lnTo>
                      <a:pt x="1638" y="2102"/>
                    </a:lnTo>
                    <a:lnTo>
                      <a:pt x="1638" y="2151"/>
                    </a:lnTo>
                    <a:lnTo>
                      <a:pt x="1638" y="2134"/>
                    </a:lnTo>
                    <a:lnTo>
                      <a:pt x="1639" y="2134"/>
                    </a:lnTo>
                    <a:lnTo>
                      <a:pt x="1639" y="2098"/>
                    </a:lnTo>
                    <a:lnTo>
                      <a:pt x="1639" y="2134"/>
                    </a:lnTo>
                    <a:lnTo>
                      <a:pt x="1640" y="2134"/>
                    </a:lnTo>
                    <a:lnTo>
                      <a:pt x="1640" y="2078"/>
                    </a:lnTo>
                    <a:lnTo>
                      <a:pt x="1640" y="2147"/>
                    </a:lnTo>
                    <a:lnTo>
                      <a:pt x="1640" y="2081"/>
                    </a:lnTo>
                    <a:lnTo>
                      <a:pt x="1641" y="2081"/>
                    </a:lnTo>
                    <a:lnTo>
                      <a:pt x="1641" y="2127"/>
                    </a:lnTo>
                    <a:lnTo>
                      <a:pt x="1641" y="2121"/>
                    </a:lnTo>
                    <a:lnTo>
                      <a:pt x="1642" y="2121"/>
                    </a:lnTo>
                    <a:lnTo>
                      <a:pt x="1642" y="2067"/>
                    </a:lnTo>
                    <a:lnTo>
                      <a:pt x="1642" y="2091"/>
                    </a:lnTo>
                    <a:lnTo>
                      <a:pt x="1643" y="2091"/>
                    </a:lnTo>
                    <a:lnTo>
                      <a:pt x="1643" y="2118"/>
                    </a:lnTo>
                    <a:lnTo>
                      <a:pt x="1643" y="2099"/>
                    </a:lnTo>
                    <a:lnTo>
                      <a:pt x="1644" y="2099"/>
                    </a:lnTo>
                    <a:lnTo>
                      <a:pt x="1644" y="2148"/>
                    </a:lnTo>
                    <a:lnTo>
                      <a:pt x="1644" y="2128"/>
                    </a:lnTo>
                    <a:lnTo>
                      <a:pt x="1645" y="2128"/>
                    </a:lnTo>
                    <a:lnTo>
                      <a:pt x="1645" y="2063"/>
                    </a:lnTo>
                    <a:lnTo>
                      <a:pt x="1645" y="2088"/>
                    </a:lnTo>
                    <a:lnTo>
                      <a:pt x="1646" y="2088"/>
                    </a:lnTo>
                    <a:lnTo>
                      <a:pt x="1646" y="2113"/>
                    </a:lnTo>
                    <a:lnTo>
                      <a:pt x="1647" y="2088"/>
                    </a:lnTo>
                    <a:lnTo>
                      <a:pt x="1647" y="2032"/>
                    </a:lnTo>
                    <a:lnTo>
                      <a:pt x="1647" y="2073"/>
                    </a:lnTo>
                    <a:lnTo>
                      <a:pt x="1648" y="2073"/>
                    </a:lnTo>
                    <a:lnTo>
                      <a:pt x="1648" y="2101"/>
                    </a:lnTo>
                    <a:lnTo>
                      <a:pt x="1648" y="2093"/>
                    </a:lnTo>
                    <a:lnTo>
                      <a:pt x="1649" y="2093"/>
                    </a:lnTo>
                    <a:lnTo>
                      <a:pt x="1649" y="2145"/>
                    </a:lnTo>
                    <a:lnTo>
                      <a:pt x="1650" y="2093"/>
                    </a:lnTo>
                    <a:lnTo>
                      <a:pt x="1650" y="2015"/>
                    </a:lnTo>
                    <a:lnTo>
                      <a:pt x="1650" y="2069"/>
                    </a:lnTo>
                    <a:lnTo>
                      <a:pt x="1651" y="2069"/>
                    </a:lnTo>
                    <a:lnTo>
                      <a:pt x="1651" y="2149"/>
                    </a:lnTo>
                    <a:lnTo>
                      <a:pt x="1651" y="2094"/>
                    </a:lnTo>
                    <a:lnTo>
                      <a:pt x="1652" y="2094"/>
                    </a:lnTo>
                    <a:lnTo>
                      <a:pt x="1652" y="2138"/>
                    </a:lnTo>
                    <a:lnTo>
                      <a:pt x="1652" y="2124"/>
                    </a:lnTo>
                    <a:lnTo>
                      <a:pt x="1653" y="2124"/>
                    </a:lnTo>
                    <a:lnTo>
                      <a:pt x="1653" y="2059"/>
                    </a:lnTo>
                    <a:lnTo>
                      <a:pt x="1653" y="2096"/>
                    </a:lnTo>
                    <a:lnTo>
                      <a:pt x="1654" y="2096"/>
                    </a:lnTo>
                    <a:lnTo>
                      <a:pt x="1654" y="2052"/>
                    </a:lnTo>
                    <a:lnTo>
                      <a:pt x="1654" y="2070"/>
                    </a:lnTo>
                    <a:lnTo>
                      <a:pt x="1655" y="2070"/>
                    </a:lnTo>
                    <a:lnTo>
                      <a:pt x="1655" y="2088"/>
                    </a:lnTo>
                    <a:lnTo>
                      <a:pt x="1656" y="2088"/>
                    </a:lnTo>
                    <a:lnTo>
                      <a:pt x="1656" y="1959"/>
                    </a:lnTo>
                    <a:lnTo>
                      <a:pt x="1656" y="2117"/>
                    </a:lnTo>
                    <a:lnTo>
                      <a:pt x="1656" y="2081"/>
                    </a:lnTo>
                    <a:lnTo>
                      <a:pt x="1657" y="2081"/>
                    </a:lnTo>
                    <a:lnTo>
                      <a:pt x="1657" y="2133"/>
                    </a:lnTo>
                    <a:lnTo>
                      <a:pt x="1657" y="2095"/>
                    </a:lnTo>
                    <a:lnTo>
                      <a:pt x="1658" y="2095"/>
                    </a:lnTo>
                    <a:lnTo>
                      <a:pt x="1658" y="2070"/>
                    </a:lnTo>
                    <a:lnTo>
                      <a:pt x="1659" y="2070"/>
                    </a:lnTo>
                    <a:lnTo>
                      <a:pt x="1659" y="2139"/>
                    </a:lnTo>
                    <a:lnTo>
                      <a:pt x="1659" y="2103"/>
                    </a:lnTo>
                    <a:lnTo>
                      <a:pt x="1660" y="2103"/>
                    </a:lnTo>
                    <a:lnTo>
                      <a:pt x="1660" y="2133"/>
                    </a:lnTo>
                    <a:lnTo>
                      <a:pt x="1660" y="2119"/>
                    </a:lnTo>
                    <a:lnTo>
                      <a:pt x="1661" y="2119"/>
                    </a:lnTo>
                    <a:lnTo>
                      <a:pt x="1661" y="2043"/>
                    </a:lnTo>
                    <a:lnTo>
                      <a:pt x="1661" y="2131"/>
                    </a:lnTo>
                    <a:lnTo>
                      <a:pt x="1662" y="2131"/>
                    </a:lnTo>
                    <a:lnTo>
                      <a:pt x="1662" y="2143"/>
                    </a:lnTo>
                    <a:lnTo>
                      <a:pt x="1662" y="2141"/>
                    </a:lnTo>
                    <a:lnTo>
                      <a:pt x="1663" y="2141"/>
                    </a:lnTo>
                    <a:lnTo>
                      <a:pt x="1663" y="2079"/>
                    </a:lnTo>
                    <a:lnTo>
                      <a:pt x="1663" y="2141"/>
                    </a:lnTo>
                    <a:lnTo>
                      <a:pt x="1664" y="2141"/>
                    </a:lnTo>
                    <a:lnTo>
                      <a:pt x="1664" y="2045"/>
                    </a:lnTo>
                    <a:lnTo>
                      <a:pt x="1664" y="2143"/>
                    </a:lnTo>
                    <a:lnTo>
                      <a:pt x="1664" y="2101"/>
                    </a:lnTo>
                    <a:lnTo>
                      <a:pt x="1665" y="2101"/>
                    </a:lnTo>
                    <a:lnTo>
                      <a:pt x="1665" y="2143"/>
                    </a:lnTo>
                    <a:lnTo>
                      <a:pt x="1665" y="2112"/>
                    </a:lnTo>
                    <a:lnTo>
                      <a:pt x="1666" y="2112"/>
                    </a:lnTo>
                    <a:lnTo>
                      <a:pt x="1666" y="1969"/>
                    </a:lnTo>
                    <a:lnTo>
                      <a:pt x="1666" y="2072"/>
                    </a:lnTo>
                    <a:lnTo>
                      <a:pt x="1667" y="2072"/>
                    </a:lnTo>
                    <a:lnTo>
                      <a:pt x="1667" y="2150"/>
                    </a:lnTo>
                    <a:lnTo>
                      <a:pt x="1667" y="2111"/>
                    </a:lnTo>
                    <a:lnTo>
                      <a:pt x="1668" y="2111"/>
                    </a:lnTo>
                    <a:lnTo>
                      <a:pt x="1668" y="2053"/>
                    </a:lnTo>
                    <a:lnTo>
                      <a:pt x="1668" y="2079"/>
                    </a:lnTo>
                    <a:lnTo>
                      <a:pt x="1669" y="2079"/>
                    </a:lnTo>
                    <a:lnTo>
                      <a:pt x="1669" y="2137"/>
                    </a:lnTo>
                    <a:lnTo>
                      <a:pt x="1669" y="2104"/>
                    </a:lnTo>
                    <a:lnTo>
                      <a:pt x="1670" y="2104"/>
                    </a:lnTo>
                    <a:lnTo>
                      <a:pt x="1670" y="2132"/>
                    </a:lnTo>
                    <a:lnTo>
                      <a:pt x="1671" y="2104"/>
                    </a:lnTo>
                    <a:lnTo>
                      <a:pt x="1671" y="2038"/>
                    </a:lnTo>
                    <a:lnTo>
                      <a:pt x="1671" y="2060"/>
                    </a:lnTo>
                    <a:lnTo>
                      <a:pt x="1672" y="2060"/>
                    </a:lnTo>
                    <a:lnTo>
                      <a:pt x="1672" y="2105"/>
                    </a:lnTo>
                    <a:lnTo>
                      <a:pt x="1673" y="2060"/>
                    </a:lnTo>
                    <a:lnTo>
                      <a:pt x="1673" y="1998"/>
                    </a:lnTo>
                    <a:lnTo>
                      <a:pt x="1673" y="2042"/>
                    </a:lnTo>
                    <a:lnTo>
                      <a:pt x="1674" y="2042"/>
                    </a:lnTo>
                    <a:lnTo>
                      <a:pt x="1674" y="1958"/>
                    </a:lnTo>
                    <a:lnTo>
                      <a:pt x="1674" y="2056"/>
                    </a:lnTo>
                    <a:lnTo>
                      <a:pt x="1674" y="1987"/>
                    </a:lnTo>
                    <a:lnTo>
                      <a:pt x="1675" y="1987"/>
                    </a:lnTo>
                    <a:lnTo>
                      <a:pt x="1675" y="2052"/>
                    </a:lnTo>
                    <a:lnTo>
                      <a:pt x="1676" y="2052"/>
                    </a:lnTo>
                    <a:lnTo>
                      <a:pt x="1676" y="1974"/>
                    </a:lnTo>
                    <a:lnTo>
                      <a:pt x="1676" y="2055"/>
                    </a:lnTo>
                    <a:lnTo>
                      <a:pt x="1676" y="2051"/>
                    </a:lnTo>
                    <a:lnTo>
                      <a:pt x="1677" y="2051"/>
                    </a:lnTo>
                    <a:lnTo>
                      <a:pt x="1677" y="2089"/>
                    </a:lnTo>
                    <a:lnTo>
                      <a:pt x="1677" y="2069"/>
                    </a:lnTo>
                    <a:lnTo>
                      <a:pt x="1678" y="2069"/>
                    </a:lnTo>
                    <a:lnTo>
                      <a:pt x="1678" y="2040"/>
                    </a:lnTo>
                    <a:lnTo>
                      <a:pt x="1678" y="2043"/>
                    </a:lnTo>
                    <a:lnTo>
                      <a:pt x="1679" y="2043"/>
                    </a:lnTo>
                    <a:lnTo>
                      <a:pt x="1679" y="2135"/>
                    </a:lnTo>
                    <a:lnTo>
                      <a:pt x="1679" y="2094"/>
                    </a:lnTo>
                    <a:lnTo>
                      <a:pt x="1680" y="2094"/>
                    </a:lnTo>
                    <a:lnTo>
                      <a:pt x="1680" y="2127"/>
                    </a:lnTo>
                    <a:lnTo>
                      <a:pt x="1680" y="2102"/>
                    </a:lnTo>
                    <a:lnTo>
                      <a:pt x="1681" y="2102"/>
                    </a:lnTo>
                    <a:lnTo>
                      <a:pt x="1681" y="2075"/>
                    </a:lnTo>
                    <a:lnTo>
                      <a:pt x="1681" y="2109"/>
                    </a:lnTo>
                    <a:lnTo>
                      <a:pt x="1682" y="2109"/>
                    </a:lnTo>
                    <a:lnTo>
                      <a:pt x="1682" y="2120"/>
                    </a:lnTo>
                    <a:lnTo>
                      <a:pt x="1682" y="2116"/>
                    </a:lnTo>
                    <a:lnTo>
                      <a:pt x="1683" y="2116"/>
                    </a:lnTo>
                    <a:lnTo>
                      <a:pt x="1683" y="2000"/>
                    </a:lnTo>
                    <a:lnTo>
                      <a:pt x="1683" y="2043"/>
                    </a:lnTo>
                    <a:lnTo>
                      <a:pt x="1684" y="2043"/>
                    </a:lnTo>
                    <a:lnTo>
                      <a:pt x="1684" y="2131"/>
                    </a:lnTo>
                    <a:lnTo>
                      <a:pt x="1684" y="2122"/>
                    </a:lnTo>
                    <a:lnTo>
                      <a:pt x="1685" y="2122"/>
                    </a:lnTo>
                    <a:lnTo>
                      <a:pt x="1685" y="2144"/>
                    </a:lnTo>
                    <a:lnTo>
                      <a:pt x="1686" y="2122"/>
                    </a:lnTo>
                    <a:lnTo>
                      <a:pt x="1686" y="2058"/>
                    </a:lnTo>
                    <a:lnTo>
                      <a:pt x="1686" y="2111"/>
                    </a:lnTo>
                    <a:lnTo>
                      <a:pt x="1687" y="2111"/>
                    </a:lnTo>
                    <a:lnTo>
                      <a:pt x="1687" y="2024"/>
                    </a:lnTo>
                    <a:lnTo>
                      <a:pt x="1687" y="2118"/>
                    </a:lnTo>
                    <a:lnTo>
                      <a:pt x="1687" y="2081"/>
                    </a:lnTo>
                    <a:lnTo>
                      <a:pt x="1688" y="2081"/>
                    </a:lnTo>
                    <a:lnTo>
                      <a:pt x="1688" y="2135"/>
                    </a:lnTo>
                    <a:lnTo>
                      <a:pt x="1688" y="2116"/>
                    </a:lnTo>
                    <a:lnTo>
                      <a:pt x="1689" y="2116"/>
                    </a:lnTo>
                    <a:lnTo>
                      <a:pt x="1689" y="2044"/>
                    </a:lnTo>
                    <a:lnTo>
                      <a:pt x="1689" y="2067"/>
                    </a:lnTo>
                    <a:lnTo>
                      <a:pt x="1690" y="2067"/>
                    </a:lnTo>
                    <a:lnTo>
                      <a:pt x="1690" y="2150"/>
                    </a:lnTo>
                    <a:lnTo>
                      <a:pt x="1691" y="2150"/>
                    </a:lnTo>
                    <a:lnTo>
                      <a:pt x="1691" y="2048"/>
                    </a:lnTo>
                    <a:lnTo>
                      <a:pt x="1691" y="2160"/>
                    </a:lnTo>
                    <a:lnTo>
                      <a:pt x="1691" y="2051"/>
                    </a:lnTo>
                    <a:lnTo>
                      <a:pt x="1692" y="2051"/>
                    </a:lnTo>
                    <a:lnTo>
                      <a:pt x="1692" y="2133"/>
                    </a:lnTo>
                    <a:lnTo>
                      <a:pt x="1692" y="2066"/>
                    </a:lnTo>
                    <a:lnTo>
                      <a:pt x="1693" y="2066"/>
                    </a:lnTo>
                    <a:lnTo>
                      <a:pt x="1693" y="2142"/>
                    </a:lnTo>
                    <a:lnTo>
                      <a:pt x="1693" y="2092"/>
                    </a:lnTo>
                    <a:lnTo>
                      <a:pt x="1694" y="2092"/>
                    </a:lnTo>
                    <a:lnTo>
                      <a:pt x="1694" y="2137"/>
                    </a:lnTo>
                    <a:lnTo>
                      <a:pt x="1694" y="2131"/>
                    </a:lnTo>
                    <a:lnTo>
                      <a:pt x="1695" y="2131"/>
                    </a:lnTo>
                    <a:lnTo>
                      <a:pt x="1695" y="2083"/>
                    </a:lnTo>
                    <a:lnTo>
                      <a:pt x="1695" y="2118"/>
                    </a:lnTo>
                    <a:lnTo>
                      <a:pt x="1696" y="2118"/>
                    </a:lnTo>
                    <a:lnTo>
                      <a:pt x="1696" y="2129"/>
                    </a:lnTo>
                    <a:lnTo>
                      <a:pt x="1696" y="2121"/>
                    </a:lnTo>
                    <a:lnTo>
                      <a:pt x="1697" y="2121"/>
                    </a:lnTo>
                    <a:lnTo>
                      <a:pt x="1697" y="2109"/>
                    </a:lnTo>
                    <a:lnTo>
                      <a:pt x="1697" y="2120"/>
                    </a:lnTo>
                    <a:lnTo>
                      <a:pt x="1698" y="2120"/>
                    </a:lnTo>
                    <a:lnTo>
                      <a:pt x="1698" y="2126"/>
                    </a:lnTo>
                    <a:lnTo>
                      <a:pt x="1698" y="2122"/>
                    </a:lnTo>
                    <a:lnTo>
                      <a:pt x="1699" y="2122"/>
                    </a:lnTo>
                    <a:lnTo>
                      <a:pt x="1699" y="2087"/>
                    </a:lnTo>
                    <a:lnTo>
                      <a:pt x="1699" y="2120"/>
                    </a:lnTo>
                    <a:lnTo>
                      <a:pt x="1700" y="2120"/>
                    </a:lnTo>
                    <a:lnTo>
                      <a:pt x="1700" y="2083"/>
                    </a:lnTo>
                    <a:lnTo>
                      <a:pt x="1700" y="2111"/>
                    </a:lnTo>
                    <a:lnTo>
                      <a:pt x="1701" y="2111"/>
                    </a:lnTo>
                    <a:lnTo>
                      <a:pt x="1701" y="2063"/>
                    </a:lnTo>
                    <a:lnTo>
                      <a:pt x="1701" y="2097"/>
                    </a:lnTo>
                    <a:lnTo>
                      <a:pt x="1702" y="2097"/>
                    </a:lnTo>
                    <a:lnTo>
                      <a:pt x="1702" y="1991"/>
                    </a:lnTo>
                    <a:lnTo>
                      <a:pt x="1702" y="1998"/>
                    </a:lnTo>
                    <a:lnTo>
                      <a:pt x="1703" y="1998"/>
                    </a:lnTo>
                    <a:lnTo>
                      <a:pt x="1703" y="2113"/>
                    </a:lnTo>
                    <a:lnTo>
                      <a:pt x="1703" y="2116"/>
                    </a:lnTo>
                    <a:lnTo>
                      <a:pt x="1704" y="2116"/>
                    </a:lnTo>
                    <a:lnTo>
                      <a:pt x="1704" y="2149"/>
                    </a:lnTo>
                    <a:lnTo>
                      <a:pt x="1705" y="2116"/>
                    </a:lnTo>
                    <a:lnTo>
                      <a:pt x="1705" y="2051"/>
                    </a:lnTo>
                    <a:lnTo>
                      <a:pt x="1705" y="2068"/>
                    </a:lnTo>
                    <a:lnTo>
                      <a:pt x="1706" y="2068"/>
                    </a:lnTo>
                    <a:lnTo>
                      <a:pt x="1706" y="2137"/>
                    </a:lnTo>
                    <a:lnTo>
                      <a:pt x="1707" y="2137"/>
                    </a:lnTo>
                    <a:lnTo>
                      <a:pt x="1707" y="1920"/>
                    </a:lnTo>
                    <a:lnTo>
                      <a:pt x="1707" y="1941"/>
                    </a:lnTo>
                    <a:lnTo>
                      <a:pt x="1708" y="1941"/>
                    </a:lnTo>
                    <a:lnTo>
                      <a:pt x="1708" y="2046"/>
                    </a:lnTo>
                    <a:lnTo>
                      <a:pt x="1708" y="2038"/>
                    </a:lnTo>
                    <a:lnTo>
                      <a:pt x="1709" y="2038"/>
                    </a:lnTo>
                    <a:lnTo>
                      <a:pt x="1709" y="2133"/>
                    </a:lnTo>
                    <a:lnTo>
                      <a:pt x="1709" y="2099"/>
                    </a:lnTo>
                    <a:lnTo>
                      <a:pt x="1710" y="2099"/>
                    </a:lnTo>
                    <a:lnTo>
                      <a:pt x="1710" y="2021"/>
                    </a:lnTo>
                    <a:lnTo>
                      <a:pt x="1710" y="2064"/>
                    </a:lnTo>
                    <a:lnTo>
                      <a:pt x="1711" y="2064"/>
                    </a:lnTo>
                    <a:lnTo>
                      <a:pt x="1711" y="2019"/>
                    </a:lnTo>
                    <a:lnTo>
                      <a:pt x="1711" y="2054"/>
                    </a:lnTo>
                    <a:lnTo>
                      <a:pt x="1712" y="2054"/>
                    </a:lnTo>
                    <a:lnTo>
                      <a:pt x="1712" y="2136"/>
                    </a:lnTo>
                    <a:lnTo>
                      <a:pt x="1712" y="2132"/>
                    </a:lnTo>
                    <a:lnTo>
                      <a:pt x="1713" y="2132"/>
                    </a:lnTo>
                    <a:lnTo>
                      <a:pt x="1713" y="1991"/>
                    </a:lnTo>
                    <a:lnTo>
                      <a:pt x="1713" y="2014"/>
                    </a:lnTo>
                    <a:lnTo>
                      <a:pt x="1714" y="2014"/>
                    </a:lnTo>
                    <a:lnTo>
                      <a:pt x="1714" y="2100"/>
                    </a:lnTo>
                    <a:lnTo>
                      <a:pt x="1714" y="2071"/>
                    </a:lnTo>
                    <a:lnTo>
                      <a:pt x="1715" y="2071"/>
                    </a:lnTo>
                    <a:lnTo>
                      <a:pt x="1715" y="2087"/>
                    </a:lnTo>
                    <a:lnTo>
                      <a:pt x="1716" y="2087"/>
                    </a:lnTo>
                    <a:lnTo>
                      <a:pt x="1716" y="2069"/>
                    </a:lnTo>
                    <a:lnTo>
                      <a:pt x="1716" y="2104"/>
                    </a:lnTo>
                    <a:lnTo>
                      <a:pt x="1716" y="2100"/>
                    </a:lnTo>
                    <a:lnTo>
                      <a:pt x="1717" y="2100"/>
                    </a:lnTo>
                    <a:lnTo>
                      <a:pt x="1717" y="2039"/>
                    </a:lnTo>
                    <a:lnTo>
                      <a:pt x="1717" y="2055"/>
                    </a:lnTo>
                    <a:lnTo>
                      <a:pt x="1718" y="2055"/>
                    </a:lnTo>
                    <a:lnTo>
                      <a:pt x="1718" y="2119"/>
                    </a:lnTo>
                    <a:lnTo>
                      <a:pt x="1718" y="2082"/>
                    </a:lnTo>
                    <a:lnTo>
                      <a:pt x="1719" y="2082"/>
                    </a:lnTo>
                    <a:lnTo>
                      <a:pt x="1719" y="2133"/>
                    </a:lnTo>
                    <a:lnTo>
                      <a:pt x="1719" y="2107"/>
                    </a:lnTo>
                    <a:lnTo>
                      <a:pt x="1720" y="2107"/>
                    </a:lnTo>
                    <a:lnTo>
                      <a:pt x="1720" y="2063"/>
                    </a:lnTo>
                    <a:lnTo>
                      <a:pt x="1720" y="2107"/>
                    </a:lnTo>
                    <a:lnTo>
                      <a:pt x="1721" y="2107"/>
                    </a:lnTo>
                    <a:lnTo>
                      <a:pt x="1721" y="2060"/>
                    </a:lnTo>
                    <a:lnTo>
                      <a:pt x="1721" y="2139"/>
                    </a:lnTo>
                    <a:lnTo>
                      <a:pt x="1721" y="2086"/>
                    </a:lnTo>
                    <a:lnTo>
                      <a:pt x="1722" y="2086"/>
                    </a:lnTo>
                    <a:lnTo>
                      <a:pt x="1722" y="2142"/>
                    </a:lnTo>
                    <a:lnTo>
                      <a:pt x="1722" y="2105"/>
                    </a:lnTo>
                    <a:lnTo>
                      <a:pt x="1723" y="2105"/>
                    </a:lnTo>
                    <a:lnTo>
                      <a:pt x="1723" y="2137"/>
                    </a:lnTo>
                    <a:lnTo>
                      <a:pt x="1723" y="2131"/>
                    </a:lnTo>
                    <a:lnTo>
                      <a:pt x="1724" y="2131"/>
                    </a:lnTo>
                    <a:lnTo>
                      <a:pt x="1724" y="2071"/>
                    </a:lnTo>
                    <a:lnTo>
                      <a:pt x="1724" y="2131"/>
                    </a:lnTo>
                    <a:lnTo>
                      <a:pt x="1725" y="2131"/>
                    </a:lnTo>
                    <a:lnTo>
                      <a:pt x="1725" y="2068"/>
                    </a:lnTo>
                    <a:lnTo>
                      <a:pt x="1725" y="2133"/>
                    </a:lnTo>
                    <a:lnTo>
                      <a:pt x="1725" y="2084"/>
                    </a:lnTo>
                    <a:lnTo>
                      <a:pt x="1726" y="2084"/>
                    </a:lnTo>
                    <a:lnTo>
                      <a:pt x="1726" y="2102"/>
                    </a:lnTo>
                    <a:lnTo>
                      <a:pt x="1726" y="2107"/>
                    </a:lnTo>
                    <a:lnTo>
                      <a:pt x="1727" y="2107"/>
                    </a:lnTo>
                    <a:lnTo>
                      <a:pt x="1727" y="2146"/>
                    </a:lnTo>
                    <a:lnTo>
                      <a:pt x="1727" y="2110"/>
                    </a:lnTo>
                    <a:lnTo>
                      <a:pt x="1728" y="2110"/>
                    </a:lnTo>
                    <a:lnTo>
                      <a:pt x="1728" y="2060"/>
                    </a:lnTo>
                    <a:lnTo>
                      <a:pt x="1728" y="2094"/>
                    </a:lnTo>
                    <a:lnTo>
                      <a:pt x="1729" y="2094"/>
                    </a:lnTo>
                    <a:lnTo>
                      <a:pt x="1729" y="2122"/>
                    </a:lnTo>
                    <a:lnTo>
                      <a:pt x="1729" y="2107"/>
                    </a:lnTo>
                    <a:lnTo>
                      <a:pt x="1730" y="2107"/>
                    </a:lnTo>
                    <a:lnTo>
                      <a:pt x="1730" y="2119"/>
                    </a:lnTo>
                    <a:lnTo>
                      <a:pt x="1730" y="2115"/>
                    </a:lnTo>
                    <a:lnTo>
                      <a:pt x="1731" y="2115"/>
                    </a:lnTo>
                    <a:lnTo>
                      <a:pt x="1731" y="2105"/>
                    </a:lnTo>
                    <a:lnTo>
                      <a:pt x="1731" y="2115"/>
                    </a:lnTo>
                    <a:lnTo>
                      <a:pt x="1732" y="2115"/>
                    </a:lnTo>
                    <a:lnTo>
                      <a:pt x="1732" y="2063"/>
                    </a:lnTo>
                    <a:lnTo>
                      <a:pt x="1732" y="2153"/>
                    </a:lnTo>
                    <a:lnTo>
                      <a:pt x="1733" y="2153"/>
                    </a:lnTo>
                    <a:lnTo>
                      <a:pt x="1733" y="2043"/>
                    </a:lnTo>
                    <a:lnTo>
                      <a:pt x="1733" y="2159"/>
                    </a:lnTo>
                    <a:lnTo>
                      <a:pt x="1733" y="2065"/>
                    </a:lnTo>
                    <a:lnTo>
                      <a:pt x="1734" y="2065"/>
                    </a:lnTo>
                    <a:lnTo>
                      <a:pt x="1734" y="2081"/>
                    </a:lnTo>
                    <a:lnTo>
                      <a:pt x="1734" y="2067"/>
                    </a:lnTo>
                    <a:lnTo>
                      <a:pt x="1735" y="2067"/>
                    </a:lnTo>
                    <a:lnTo>
                      <a:pt x="1735" y="2117"/>
                    </a:lnTo>
                    <a:lnTo>
                      <a:pt x="1735" y="2079"/>
                    </a:lnTo>
                    <a:lnTo>
                      <a:pt x="1736" y="2079"/>
                    </a:lnTo>
                    <a:lnTo>
                      <a:pt x="1736" y="2128"/>
                    </a:lnTo>
                    <a:lnTo>
                      <a:pt x="1736" y="2080"/>
                    </a:lnTo>
                    <a:lnTo>
                      <a:pt x="1737" y="2080"/>
                    </a:lnTo>
                    <a:lnTo>
                      <a:pt x="1737" y="2114"/>
                    </a:lnTo>
                    <a:lnTo>
                      <a:pt x="1737" y="2098"/>
                    </a:lnTo>
                    <a:lnTo>
                      <a:pt x="1738" y="2098"/>
                    </a:lnTo>
                    <a:lnTo>
                      <a:pt x="1738" y="2129"/>
                    </a:lnTo>
                    <a:lnTo>
                      <a:pt x="1738" y="2128"/>
                    </a:lnTo>
                    <a:lnTo>
                      <a:pt x="1739" y="2128"/>
                    </a:lnTo>
                    <a:lnTo>
                      <a:pt x="1739" y="2069"/>
                    </a:lnTo>
                    <a:lnTo>
                      <a:pt x="1739" y="2112"/>
                    </a:lnTo>
                    <a:lnTo>
                      <a:pt x="1740" y="2112"/>
                    </a:lnTo>
                    <a:lnTo>
                      <a:pt x="1740" y="2046"/>
                    </a:lnTo>
                    <a:lnTo>
                      <a:pt x="1740" y="2083"/>
                    </a:lnTo>
                    <a:lnTo>
                      <a:pt x="1741" y="2083"/>
                    </a:lnTo>
                    <a:lnTo>
                      <a:pt x="1741" y="2145"/>
                    </a:lnTo>
                    <a:lnTo>
                      <a:pt x="1741" y="2144"/>
                    </a:lnTo>
                    <a:lnTo>
                      <a:pt x="1742" y="2144"/>
                    </a:lnTo>
                    <a:lnTo>
                      <a:pt x="1742" y="2072"/>
                    </a:lnTo>
                    <a:lnTo>
                      <a:pt x="1742" y="2098"/>
                    </a:lnTo>
                    <a:lnTo>
                      <a:pt x="1743" y="2098"/>
                    </a:lnTo>
                    <a:lnTo>
                      <a:pt x="1743" y="2134"/>
                    </a:lnTo>
                    <a:lnTo>
                      <a:pt x="1744" y="2134"/>
                    </a:lnTo>
                    <a:lnTo>
                      <a:pt x="1744" y="2076"/>
                    </a:lnTo>
                    <a:lnTo>
                      <a:pt x="1744" y="2136"/>
                    </a:lnTo>
                    <a:lnTo>
                      <a:pt x="1744" y="2118"/>
                    </a:lnTo>
                    <a:lnTo>
                      <a:pt x="1745" y="2118"/>
                    </a:lnTo>
                    <a:lnTo>
                      <a:pt x="1745" y="2147"/>
                    </a:lnTo>
                    <a:lnTo>
                      <a:pt x="1745" y="2136"/>
                    </a:lnTo>
                    <a:lnTo>
                      <a:pt x="1746" y="2136"/>
                    </a:lnTo>
                    <a:lnTo>
                      <a:pt x="1746" y="2102"/>
                    </a:lnTo>
                    <a:lnTo>
                      <a:pt x="1746" y="2134"/>
                    </a:lnTo>
                    <a:lnTo>
                      <a:pt x="1747" y="2134"/>
                    </a:lnTo>
                    <a:lnTo>
                      <a:pt x="1747" y="2096"/>
                    </a:lnTo>
                    <a:lnTo>
                      <a:pt x="1747" y="2134"/>
                    </a:lnTo>
                    <a:lnTo>
                      <a:pt x="1748" y="2134"/>
                    </a:lnTo>
                    <a:lnTo>
                      <a:pt x="1748" y="2039"/>
                    </a:lnTo>
                    <a:lnTo>
                      <a:pt x="1748" y="2152"/>
                    </a:lnTo>
                    <a:lnTo>
                      <a:pt x="1748" y="2051"/>
                    </a:lnTo>
                    <a:lnTo>
                      <a:pt x="1749" y="2051"/>
                    </a:lnTo>
                    <a:lnTo>
                      <a:pt x="1749" y="1907"/>
                    </a:lnTo>
                    <a:lnTo>
                      <a:pt x="1750" y="1907"/>
                    </a:lnTo>
                    <a:lnTo>
                      <a:pt x="1750" y="2021"/>
                    </a:lnTo>
                    <a:lnTo>
                      <a:pt x="1750" y="2013"/>
                    </a:lnTo>
                    <a:lnTo>
                      <a:pt x="1751" y="2013"/>
                    </a:lnTo>
                    <a:lnTo>
                      <a:pt x="1751" y="2070"/>
                    </a:lnTo>
                    <a:lnTo>
                      <a:pt x="1752" y="2070"/>
                    </a:lnTo>
                    <a:lnTo>
                      <a:pt x="1752" y="2004"/>
                    </a:lnTo>
                    <a:lnTo>
                      <a:pt x="1752" y="2092"/>
                    </a:lnTo>
                    <a:lnTo>
                      <a:pt x="1752" y="2053"/>
                    </a:lnTo>
                    <a:lnTo>
                      <a:pt x="1753" y="2053"/>
                    </a:lnTo>
                    <a:lnTo>
                      <a:pt x="1753" y="2107"/>
                    </a:lnTo>
                    <a:lnTo>
                      <a:pt x="1753" y="2069"/>
                    </a:lnTo>
                    <a:lnTo>
                      <a:pt x="1754" y="2069"/>
                    </a:lnTo>
                    <a:lnTo>
                      <a:pt x="1754" y="2079"/>
                    </a:lnTo>
                    <a:lnTo>
                      <a:pt x="1755" y="2079"/>
                    </a:lnTo>
                    <a:lnTo>
                      <a:pt x="1755" y="2059"/>
                    </a:lnTo>
                    <a:lnTo>
                      <a:pt x="1755" y="2132"/>
                    </a:lnTo>
                    <a:lnTo>
                      <a:pt x="1756" y="2132"/>
                    </a:lnTo>
                    <a:lnTo>
                      <a:pt x="1756" y="2043"/>
                    </a:lnTo>
                    <a:lnTo>
                      <a:pt x="1756" y="2134"/>
                    </a:lnTo>
                    <a:lnTo>
                      <a:pt x="1756" y="2059"/>
                    </a:lnTo>
                    <a:lnTo>
                      <a:pt x="1757" y="2059"/>
                    </a:lnTo>
                    <a:lnTo>
                      <a:pt x="1757" y="2151"/>
                    </a:lnTo>
                    <a:lnTo>
                      <a:pt x="1757" y="2079"/>
                    </a:lnTo>
                    <a:lnTo>
                      <a:pt x="1758" y="2079"/>
                    </a:lnTo>
                    <a:lnTo>
                      <a:pt x="1758" y="2109"/>
                    </a:lnTo>
                    <a:lnTo>
                      <a:pt x="1758" y="2100"/>
                    </a:lnTo>
                    <a:lnTo>
                      <a:pt x="1759" y="2100"/>
                    </a:lnTo>
                    <a:lnTo>
                      <a:pt x="1759" y="2147"/>
                    </a:lnTo>
                    <a:lnTo>
                      <a:pt x="1760" y="2100"/>
                    </a:lnTo>
                    <a:lnTo>
                      <a:pt x="1760" y="1958"/>
                    </a:lnTo>
                    <a:lnTo>
                      <a:pt x="1760" y="2047"/>
                    </a:lnTo>
                    <a:lnTo>
                      <a:pt x="1761" y="2047"/>
                    </a:lnTo>
                    <a:lnTo>
                      <a:pt x="1761" y="2107"/>
                    </a:lnTo>
                    <a:lnTo>
                      <a:pt x="1761" y="2094"/>
                    </a:lnTo>
                    <a:lnTo>
                      <a:pt x="1762" y="2094"/>
                    </a:lnTo>
                    <a:lnTo>
                      <a:pt x="1762" y="2043"/>
                    </a:lnTo>
                    <a:lnTo>
                      <a:pt x="1762" y="2093"/>
                    </a:lnTo>
                    <a:lnTo>
                      <a:pt x="1763" y="2093"/>
                    </a:lnTo>
                    <a:lnTo>
                      <a:pt x="1763" y="2126"/>
                    </a:lnTo>
                    <a:lnTo>
                      <a:pt x="1764" y="2126"/>
                    </a:lnTo>
                    <a:lnTo>
                      <a:pt x="1764" y="2082"/>
                    </a:lnTo>
                    <a:lnTo>
                      <a:pt x="1764" y="2135"/>
                    </a:lnTo>
                    <a:lnTo>
                      <a:pt x="1764" y="2119"/>
                    </a:lnTo>
                    <a:lnTo>
                      <a:pt x="1765" y="2119"/>
                    </a:lnTo>
                    <a:lnTo>
                      <a:pt x="1765" y="2051"/>
                    </a:lnTo>
                    <a:lnTo>
                      <a:pt x="1765" y="2096"/>
                    </a:lnTo>
                    <a:lnTo>
                      <a:pt x="1766" y="2096"/>
                    </a:lnTo>
                    <a:lnTo>
                      <a:pt x="1766" y="2115"/>
                    </a:lnTo>
                    <a:lnTo>
                      <a:pt x="1766" y="2097"/>
                    </a:lnTo>
                    <a:lnTo>
                      <a:pt x="1767" y="2097"/>
                    </a:lnTo>
                    <a:lnTo>
                      <a:pt x="1767" y="2109"/>
                    </a:lnTo>
                    <a:lnTo>
                      <a:pt x="1767" y="2100"/>
                    </a:lnTo>
                    <a:lnTo>
                      <a:pt x="1768" y="2100"/>
                    </a:lnTo>
                    <a:lnTo>
                      <a:pt x="1768" y="1934"/>
                    </a:lnTo>
                    <a:lnTo>
                      <a:pt x="1768" y="2128"/>
                    </a:lnTo>
                    <a:lnTo>
                      <a:pt x="1769" y="2128"/>
                    </a:lnTo>
                    <a:lnTo>
                      <a:pt x="1769" y="2135"/>
                    </a:lnTo>
                    <a:lnTo>
                      <a:pt x="1769" y="2131"/>
                    </a:lnTo>
                    <a:lnTo>
                      <a:pt x="1770" y="2131"/>
                    </a:lnTo>
                    <a:lnTo>
                      <a:pt x="1770" y="2065"/>
                    </a:lnTo>
                    <a:lnTo>
                      <a:pt x="1770" y="2089"/>
                    </a:lnTo>
                    <a:lnTo>
                      <a:pt x="1771" y="2089"/>
                    </a:lnTo>
                    <a:lnTo>
                      <a:pt x="1771" y="2117"/>
                    </a:lnTo>
                    <a:lnTo>
                      <a:pt x="1772" y="2117"/>
                    </a:lnTo>
                    <a:lnTo>
                      <a:pt x="1772" y="2072"/>
                    </a:lnTo>
                    <a:lnTo>
                      <a:pt x="1772" y="2147"/>
                    </a:lnTo>
                    <a:lnTo>
                      <a:pt x="1773" y="2072"/>
                    </a:lnTo>
                    <a:lnTo>
                      <a:pt x="1773" y="1997"/>
                    </a:lnTo>
                    <a:lnTo>
                      <a:pt x="1773" y="2008"/>
                    </a:lnTo>
                    <a:lnTo>
                      <a:pt x="1774" y="2008"/>
                    </a:lnTo>
                    <a:lnTo>
                      <a:pt x="1774" y="2112"/>
                    </a:lnTo>
                    <a:lnTo>
                      <a:pt x="1774" y="2108"/>
                    </a:lnTo>
                    <a:lnTo>
                      <a:pt x="1775" y="2108"/>
                    </a:lnTo>
                    <a:lnTo>
                      <a:pt x="1775" y="1996"/>
                    </a:lnTo>
                    <a:lnTo>
                      <a:pt x="1775" y="2007"/>
                    </a:lnTo>
                    <a:lnTo>
                      <a:pt x="1776" y="2007"/>
                    </a:lnTo>
                    <a:lnTo>
                      <a:pt x="1776" y="2101"/>
                    </a:lnTo>
                    <a:lnTo>
                      <a:pt x="1776" y="2082"/>
                    </a:lnTo>
                    <a:lnTo>
                      <a:pt x="1777" y="2082"/>
                    </a:lnTo>
                    <a:lnTo>
                      <a:pt x="1777" y="2126"/>
                    </a:lnTo>
                    <a:lnTo>
                      <a:pt x="1777" y="2099"/>
                    </a:lnTo>
                    <a:lnTo>
                      <a:pt x="1778" y="2099"/>
                    </a:lnTo>
                    <a:lnTo>
                      <a:pt x="1778" y="1951"/>
                    </a:lnTo>
                    <a:lnTo>
                      <a:pt x="1778" y="2099"/>
                    </a:lnTo>
                    <a:lnTo>
                      <a:pt x="1779" y="2099"/>
                    </a:lnTo>
                    <a:lnTo>
                      <a:pt x="1779" y="1937"/>
                    </a:lnTo>
                    <a:lnTo>
                      <a:pt x="1779" y="2158"/>
                    </a:lnTo>
                    <a:lnTo>
                      <a:pt x="1779" y="2032"/>
                    </a:lnTo>
                    <a:lnTo>
                      <a:pt x="1780" y="2032"/>
                    </a:lnTo>
                    <a:lnTo>
                      <a:pt x="1780" y="2107"/>
                    </a:lnTo>
                    <a:lnTo>
                      <a:pt x="1781" y="2107"/>
                    </a:lnTo>
                    <a:lnTo>
                      <a:pt x="1781" y="2016"/>
                    </a:lnTo>
                    <a:lnTo>
                      <a:pt x="1781" y="2109"/>
                    </a:lnTo>
                    <a:lnTo>
                      <a:pt x="1782" y="2109"/>
                    </a:lnTo>
                    <a:lnTo>
                      <a:pt x="1782" y="2154"/>
                    </a:lnTo>
                    <a:lnTo>
                      <a:pt x="1782" y="2143"/>
                    </a:lnTo>
                    <a:lnTo>
                      <a:pt x="1783" y="2143"/>
                    </a:lnTo>
                    <a:lnTo>
                      <a:pt x="1783" y="2071"/>
                    </a:lnTo>
                    <a:lnTo>
                      <a:pt x="1783" y="2127"/>
                    </a:lnTo>
                    <a:lnTo>
                      <a:pt x="1784" y="2127"/>
                    </a:lnTo>
                    <a:lnTo>
                      <a:pt x="1784" y="2022"/>
                    </a:lnTo>
                    <a:lnTo>
                      <a:pt x="1784" y="2098"/>
                    </a:lnTo>
                    <a:lnTo>
                      <a:pt x="1785" y="2098"/>
                    </a:lnTo>
                    <a:lnTo>
                      <a:pt x="1785" y="2131"/>
                    </a:lnTo>
                    <a:lnTo>
                      <a:pt x="1785" y="2114"/>
                    </a:lnTo>
                    <a:lnTo>
                      <a:pt x="1786" y="2114"/>
                    </a:lnTo>
                    <a:lnTo>
                      <a:pt x="1786" y="2052"/>
                    </a:lnTo>
                    <a:lnTo>
                      <a:pt x="1786" y="2102"/>
                    </a:lnTo>
                    <a:lnTo>
                      <a:pt x="1787" y="2102"/>
                    </a:lnTo>
                    <a:lnTo>
                      <a:pt x="1787" y="2140"/>
                    </a:lnTo>
                    <a:lnTo>
                      <a:pt x="1788" y="2140"/>
                    </a:lnTo>
                    <a:lnTo>
                      <a:pt x="1788" y="2088"/>
                    </a:lnTo>
                    <a:lnTo>
                      <a:pt x="1788" y="2104"/>
                    </a:lnTo>
                    <a:lnTo>
                      <a:pt x="1789" y="2104"/>
                    </a:lnTo>
                    <a:lnTo>
                      <a:pt x="1789" y="2019"/>
                    </a:lnTo>
                    <a:lnTo>
                      <a:pt x="1789" y="2100"/>
                    </a:lnTo>
                    <a:lnTo>
                      <a:pt x="1790" y="2100"/>
                    </a:lnTo>
                    <a:lnTo>
                      <a:pt x="1790" y="2124"/>
                    </a:lnTo>
                    <a:lnTo>
                      <a:pt x="1790" y="2121"/>
                    </a:lnTo>
                    <a:lnTo>
                      <a:pt x="1791" y="2121"/>
                    </a:lnTo>
                    <a:lnTo>
                      <a:pt x="1791" y="2074"/>
                    </a:lnTo>
                    <a:lnTo>
                      <a:pt x="1791" y="2118"/>
                    </a:lnTo>
                    <a:lnTo>
                      <a:pt x="1792" y="2118"/>
                    </a:lnTo>
                    <a:lnTo>
                      <a:pt x="1792" y="2067"/>
                    </a:lnTo>
                    <a:lnTo>
                      <a:pt x="1792" y="2101"/>
                    </a:lnTo>
                    <a:lnTo>
                      <a:pt x="1793" y="2101"/>
                    </a:lnTo>
                    <a:lnTo>
                      <a:pt x="1793" y="2008"/>
                    </a:lnTo>
                    <a:lnTo>
                      <a:pt x="1794" y="2008"/>
                    </a:lnTo>
                    <a:lnTo>
                      <a:pt x="1794" y="1696"/>
                    </a:lnTo>
                    <a:lnTo>
                      <a:pt x="1794" y="1933"/>
                    </a:lnTo>
                    <a:lnTo>
                      <a:pt x="1795" y="1933"/>
                    </a:lnTo>
                    <a:lnTo>
                      <a:pt x="1795" y="2062"/>
                    </a:lnTo>
                    <a:lnTo>
                      <a:pt x="1795" y="1955"/>
                    </a:lnTo>
                    <a:lnTo>
                      <a:pt x="1796" y="1955"/>
                    </a:lnTo>
                    <a:lnTo>
                      <a:pt x="1796" y="2099"/>
                    </a:lnTo>
                    <a:lnTo>
                      <a:pt x="1796" y="2031"/>
                    </a:lnTo>
                    <a:lnTo>
                      <a:pt x="1797" y="2031"/>
                    </a:lnTo>
                    <a:lnTo>
                      <a:pt x="1797" y="1866"/>
                    </a:lnTo>
                    <a:lnTo>
                      <a:pt x="1797" y="2033"/>
                    </a:lnTo>
                    <a:lnTo>
                      <a:pt x="1798" y="2033"/>
                    </a:lnTo>
                    <a:lnTo>
                      <a:pt x="1798" y="2118"/>
                    </a:lnTo>
                    <a:lnTo>
                      <a:pt x="1799" y="2118"/>
                    </a:lnTo>
                    <a:lnTo>
                      <a:pt x="1799" y="2025"/>
                    </a:lnTo>
                    <a:lnTo>
                      <a:pt x="1799" y="2120"/>
                    </a:lnTo>
                    <a:lnTo>
                      <a:pt x="1799" y="2127"/>
                    </a:lnTo>
                    <a:lnTo>
                      <a:pt x="1800" y="2127"/>
                    </a:lnTo>
                    <a:lnTo>
                      <a:pt x="1800" y="2143"/>
                    </a:lnTo>
                    <a:lnTo>
                      <a:pt x="1800" y="2132"/>
                    </a:lnTo>
                    <a:lnTo>
                      <a:pt x="1801" y="2132"/>
                    </a:lnTo>
                    <a:lnTo>
                      <a:pt x="1801" y="2136"/>
                    </a:lnTo>
                    <a:lnTo>
                      <a:pt x="1802" y="2136"/>
                    </a:lnTo>
                    <a:lnTo>
                      <a:pt x="1802" y="2062"/>
                    </a:lnTo>
                    <a:lnTo>
                      <a:pt x="1802" y="2142"/>
                    </a:lnTo>
                    <a:lnTo>
                      <a:pt x="1802" y="2113"/>
                    </a:lnTo>
                    <a:lnTo>
                      <a:pt x="1803" y="2113"/>
                    </a:lnTo>
                    <a:lnTo>
                      <a:pt x="1803" y="2058"/>
                    </a:lnTo>
                    <a:lnTo>
                      <a:pt x="1803" y="2109"/>
                    </a:lnTo>
                    <a:lnTo>
                      <a:pt x="1804" y="2109"/>
                    </a:lnTo>
                    <a:lnTo>
                      <a:pt x="1804" y="2051"/>
                    </a:lnTo>
                    <a:lnTo>
                      <a:pt x="1804" y="2090"/>
                    </a:lnTo>
                    <a:lnTo>
                      <a:pt x="1805" y="2090"/>
                    </a:lnTo>
                    <a:lnTo>
                      <a:pt x="1805" y="2102"/>
                    </a:lnTo>
                    <a:lnTo>
                      <a:pt x="1806" y="2090"/>
                    </a:lnTo>
                    <a:lnTo>
                      <a:pt x="1806" y="2074"/>
                    </a:lnTo>
                    <a:lnTo>
                      <a:pt x="1806" y="2085"/>
                    </a:lnTo>
                    <a:lnTo>
                      <a:pt x="1807" y="2085"/>
                    </a:lnTo>
                    <a:lnTo>
                      <a:pt x="1807" y="2073"/>
                    </a:lnTo>
                    <a:lnTo>
                      <a:pt x="1807" y="2109"/>
                    </a:lnTo>
                    <a:lnTo>
                      <a:pt x="1807" y="2083"/>
                    </a:lnTo>
                    <a:lnTo>
                      <a:pt x="1808" y="2083"/>
                    </a:lnTo>
                    <a:lnTo>
                      <a:pt x="1808" y="2125"/>
                    </a:lnTo>
                    <a:lnTo>
                      <a:pt x="1808" y="2094"/>
                    </a:lnTo>
                    <a:lnTo>
                      <a:pt x="1809" y="2094"/>
                    </a:lnTo>
                    <a:lnTo>
                      <a:pt x="1809" y="2113"/>
                    </a:lnTo>
                    <a:lnTo>
                      <a:pt x="1810" y="2113"/>
                    </a:lnTo>
                    <a:lnTo>
                      <a:pt x="1810" y="2077"/>
                    </a:lnTo>
                    <a:lnTo>
                      <a:pt x="1810" y="2126"/>
                    </a:lnTo>
                    <a:lnTo>
                      <a:pt x="1811" y="2077"/>
                    </a:lnTo>
                    <a:lnTo>
                      <a:pt x="1811" y="1967"/>
                    </a:lnTo>
                    <a:lnTo>
                      <a:pt x="1811" y="1981"/>
                    </a:lnTo>
                    <a:lnTo>
                      <a:pt x="1812" y="1981"/>
                    </a:lnTo>
                    <a:lnTo>
                      <a:pt x="1812" y="2096"/>
                    </a:lnTo>
                    <a:lnTo>
                      <a:pt x="1812" y="1986"/>
                    </a:lnTo>
                    <a:lnTo>
                      <a:pt x="1813" y="1986"/>
                    </a:lnTo>
                    <a:lnTo>
                      <a:pt x="1813" y="2057"/>
                    </a:lnTo>
                    <a:lnTo>
                      <a:pt x="1813" y="2043"/>
                    </a:lnTo>
                    <a:lnTo>
                      <a:pt x="1814" y="2043"/>
                    </a:lnTo>
                    <a:lnTo>
                      <a:pt x="1814" y="1983"/>
                    </a:lnTo>
                    <a:lnTo>
                      <a:pt x="1814" y="1990"/>
                    </a:lnTo>
                    <a:lnTo>
                      <a:pt x="1815" y="1990"/>
                    </a:lnTo>
                    <a:lnTo>
                      <a:pt x="1815" y="2110"/>
                    </a:lnTo>
                    <a:lnTo>
                      <a:pt x="1815" y="2069"/>
                    </a:lnTo>
                    <a:lnTo>
                      <a:pt x="1816" y="2069"/>
                    </a:lnTo>
                    <a:lnTo>
                      <a:pt x="1816" y="2111"/>
                    </a:lnTo>
                    <a:lnTo>
                      <a:pt x="1817" y="2111"/>
                    </a:lnTo>
                    <a:lnTo>
                      <a:pt x="1817" y="2057"/>
                    </a:lnTo>
                    <a:lnTo>
                      <a:pt x="1817" y="2141"/>
                    </a:lnTo>
                    <a:lnTo>
                      <a:pt x="1817" y="2100"/>
                    </a:lnTo>
                    <a:lnTo>
                      <a:pt x="1818" y="2100"/>
                    </a:lnTo>
                    <a:lnTo>
                      <a:pt x="1818" y="2118"/>
                    </a:lnTo>
                    <a:lnTo>
                      <a:pt x="1819" y="2118"/>
                    </a:lnTo>
                    <a:lnTo>
                      <a:pt x="1819" y="2091"/>
                    </a:lnTo>
                    <a:lnTo>
                      <a:pt x="1819" y="2134"/>
                    </a:lnTo>
                    <a:lnTo>
                      <a:pt x="1820" y="2091"/>
                    </a:lnTo>
                    <a:lnTo>
                      <a:pt x="1820" y="1951"/>
                    </a:lnTo>
                    <a:lnTo>
                      <a:pt x="1820" y="1961"/>
                    </a:lnTo>
                    <a:lnTo>
                      <a:pt x="1821" y="1961"/>
                    </a:lnTo>
                    <a:lnTo>
                      <a:pt x="1821" y="2056"/>
                    </a:lnTo>
                    <a:lnTo>
                      <a:pt x="1821" y="2027"/>
                    </a:lnTo>
                    <a:lnTo>
                      <a:pt x="1822" y="2027"/>
                    </a:lnTo>
                    <a:lnTo>
                      <a:pt x="1822" y="1606"/>
                    </a:lnTo>
                    <a:lnTo>
                      <a:pt x="1822" y="1868"/>
                    </a:lnTo>
                    <a:lnTo>
                      <a:pt x="1823" y="1868"/>
                    </a:lnTo>
                    <a:lnTo>
                      <a:pt x="1823" y="1387"/>
                    </a:lnTo>
                    <a:lnTo>
                      <a:pt x="1823" y="1865"/>
                    </a:lnTo>
                    <a:lnTo>
                      <a:pt x="1824" y="1865"/>
                    </a:lnTo>
                    <a:lnTo>
                      <a:pt x="1824" y="2123"/>
                    </a:lnTo>
                    <a:lnTo>
                      <a:pt x="1824" y="1877"/>
                    </a:lnTo>
                    <a:lnTo>
                      <a:pt x="1825" y="1877"/>
                    </a:lnTo>
                    <a:lnTo>
                      <a:pt x="1825" y="2102"/>
                    </a:lnTo>
                    <a:lnTo>
                      <a:pt x="1825" y="1922"/>
                    </a:lnTo>
                    <a:lnTo>
                      <a:pt x="1826" y="1922"/>
                    </a:lnTo>
                    <a:lnTo>
                      <a:pt x="1826" y="1987"/>
                    </a:lnTo>
                    <a:lnTo>
                      <a:pt x="1826" y="2026"/>
                    </a:lnTo>
                    <a:lnTo>
                      <a:pt x="1827" y="2026"/>
                    </a:lnTo>
                    <a:lnTo>
                      <a:pt x="1827" y="2078"/>
                    </a:lnTo>
                    <a:lnTo>
                      <a:pt x="1827" y="2040"/>
                    </a:lnTo>
                    <a:lnTo>
                      <a:pt x="1828" y="2040"/>
                    </a:lnTo>
                    <a:lnTo>
                      <a:pt x="1828" y="2091"/>
                    </a:lnTo>
                    <a:lnTo>
                      <a:pt x="1829" y="2091"/>
                    </a:lnTo>
                    <a:lnTo>
                      <a:pt x="1829" y="2030"/>
                    </a:lnTo>
                    <a:lnTo>
                      <a:pt x="1829" y="2140"/>
                    </a:lnTo>
                    <a:lnTo>
                      <a:pt x="1829" y="2035"/>
                    </a:lnTo>
                    <a:lnTo>
                      <a:pt x="1830" y="2035"/>
                    </a:lnTo>
                    <a:lnTo>
                      <a:pt x="1830" y="2118"/>
                    </a:lnTo>
                    <a:lnTo>
                      <a:pt x="1830" y="2071"/>
                    </a:lnTo>
                    <a:lnTo>
                      <a:pt x="1831" y="2071"/>
                    </a:lnTo>
                    <a:lnTo>
                      <a:pt x="1831" y="1996"/>
                    </a:lnTo>
                    <a:lnTo>
                      <a:pt x="1831" y="2011"/>
                    </a:lnTo>
                    <a:lnTo>
                      <a:pt x="1832" y="2011"/>
                    </a:lnTo>
                    <a:lnTo>
                      <a:pt x="1832" y="2121"/>
                    </a:lnTo>
                    <a:lnTo>
                      <a:pt x="1832" y="2022"/>
                    </a:lnTo>
                    <a:lnTo>
                      <a:pt x="1833" y="2022"/>
                    </a:lnTo>
                    <a:lnTo>
                      <a:pt x="1833" y="2069"/>
                    </a:lnTo>
                    <a:lnTo>
                      <a:pt x="1833" y="2035"/>
                    </a:lnTo>
                    <a:lnTo>
                      <a:pt x="1834" y="2035"/>
                    </a:lnTo>
                    <a:lnTo>
                      <a:pt x="1834" y="2102"/>
                    </a:lnTo>
                    <a:lnTo>
                      <a:pt x="1834" y="2098"/>
                    </a:lnTo>
                    <a:lnTo>
                      <a:pt x="1835" y="2098"/>
                    </a:lnTo>
                    <a:lnTo>
                      <a:pt x="1835" y="2126"/>
                    </a:lnTo>
                    <a:lnTo>
                      <a:pt x="1836" y="2098"/>
                    </a:lnTo>
                    <a:lnTo>
                      <a:pt x="1836" y="1991"/>
                    </a:lnTo>
                    <a:lnTo>
                      <a:pt x="1836" y="2039"/>
                    </a:lnTo>
                    <a:lnTo>
                      <a:pt x="1837" y="2039"/>
                    </a:lnTo>
                    <a:lnTo>
                      <a:pt x="1837" y="2094"/>
                    </a:lnTo>
                    <a:lnTo>
                      <a:pt x="1837" y="2067"/>
                    </a:lnTo>
                    <a:lnTo>
                      <a:pt x="1838" y="2067"/>
                    </a:lnTo>
                    <a:lnTo>
                      <a:pt x="1838" y="2077"/>
                    </a:lnTo>
                    <a:lnTo>
                      <a:pt x="1838" y="2091"/>
                    </a:lnTo>
                    <a:lnTo>
                      <a:pt x="1839" y="2091"/>
                    </a:lnTo>
                    <a:lnTo>
                      <a:pt x="1839" y="2133"/>
                    </a:lnTo>
                    <a:lnTo>
                      <a:pt x="1839" y="2105"/>
                    </a:lnTo>
                    <a:lnTo>
                      <a:pt x="1840" y="2105"/>
                    </a:lnTo>
                    <a:lnTo>
                      <a:pt x="1840" y="2063"/>
                    </a:lnTo>
                    <a:lnTo>
                      <a:pt x="1840" y="2120"/>
                    </a:lnTo>
                    <a:lnTo>
                      <a:pt x="1841" y="2120"/>
                    </a:lnTo>
                    <a:lnTo>
                      <a:pt x="1841" y="2149"/>
                    </a:lnTo>
                    <a:lnTo>
                      <a:pt x="1841" y="2132"/>
                    </a:lnTo>
                    <a:lnTo>
                      <a:pt x="1842" y="2132"/>
                    </a:lnTo>
                    <a:lnTo>
                      <a:pt x="1842" y="2085"/>
                    </a:lnTo>
                    <a:lnTo>
                      <a:pt x="1842" y="2116"/>
                    </a:lnTo>
                    <a:lnTo>
                      <a:pt x="1843" y="2116"/>
                    </a:lnTo>
                    <a:lnTo>
                      <a:pt x="1843" y="2132"/>
                    </a:lnTo>
                    <a:lnTo>
                      <a:pt x="1844" y="2132"/>
                    </a:lnTo>
                    <a:lnTo>
                      <a:pt x="1844" y="2030"/>
                    </a:lnTo>
                    <a:lnTo>
                      <a:pt x="1844" y="2145"/>
                    </a:lnTo>
                    <a:lnTo>
                      <a:pt x="1844" y="2104"/>
                    </a:lnTo>
                    <a:lnTo>
                      <a:pt x="1845" y="2104"/>
                    </a:lnTo>
                    <a:lnTo>
                      <a:pt x="1845" y="2134"/>
                    </a:lnTo>
                    <a:lnTo>
                      <a:pt x="1845" y="2124"/>
                    </a:lnTo>
                    <a:lnTo>
                      <a:pt x="1846" y="2124"/>
                    </a:lnTo>
                    <a:lnTo>
                      <a:pt x="1846" y="2063"/>
                    </a:lnTo>
                    <a:lnTo>
                      <a:pt x="1846" y="2110"/>
                    </a:lnTo>
                    <a:lnTo>
                      <a:pt x="1847" y="2110"/>
                    </a:lnTo>
                    <a:lnTo>
                      <a:pt x="1847" y="2144"/>
                    </a:lnTo>
                    <a:lnTo>
                      <a:pt x="1847" y="2112"/>
                    </a:lnTo>
                    <a:lnTo>
                      <a:pt x="1848" y="2112"/>
                    </a:lnTo>
                    <a:lnTo>
                      <a:pt x="1848" y="2094"/>
                    </a:lnTo>
                    <a:lnTo>
                      <a:pt x="1848" y="2107"/>
                    </a:lnTo>
                    <a:lnTo>
                      <a:pt x="1849" y="2107"/>
                    </a:lnTo>
                    <a:lnTo>
                      <a:pt x="1849" y="2043"/>
                    </a:lnTo>
                    <a:lnTo>
                      <a:pt x="1849" y="2113"/>
                    </a:lnTo>
                    <a:lnTo>
                      <a:pt x="1850" y="2113"/>
                    </a:lnTo>
                    <a:lnTo>
                      <a:pt x="1850" y="2137"/>
                    </a:lnTo>
                    <a:lnTo>
                      <a:pt x="1850" y="2134"/>
                    </a:lnTo>
                    <a:lnTo>
                      <a:pt x="1851" y="2134"/>
                    </a:lnTo>
                    <a:lnTo>
                      <a:pt x="1851" y="2095"/>
                    </a:lnTo>
                    <a:lnTo>
                      <a:pt x="1851" y="2134"/>
                    </a:lnTo>
                    <a:lnTo>
                      <a:pt x="1852" y="2134"/>
                    </a:lnTo>
                    <a:lnTo>
                      <a:pt x="1852" y="2094"/>
                    </a:lnTo>
                    <a:lnTo>
                      <a:pt x="1852" y="2147"/>
                    </a:lnTo>
                    <a:lnTo>
                      <a:pt x="1852" y="2144"/>
                    </a:lnTo>
                    <a:lnTo>
                      <a:pt x="1853" y="2144"/>
                    </a:lnTo>
                    <a:lnTo>
                      <a:pt x="1853" y="2077"/>
                    </a:lnTo>
                    <a:lnTo>
                      <a:pt x="1853" y="2083"/>
                    </a:lnTo>
                    <a:lnTo>
                      <a:pt x="1854" y="2083"/>
                    </a:lnTo>
                    <a:lnTo>
                      <a:pt x="1854" y="2057"/>
                    </a:lnTo>
                    <a:lnTo>
                      <a:pt x="1854" y="2090"/>
                    </a:lnTo>
                    <a:lnTo>
                      <a:pt x="1855" y="2090"/>
                    </a:lnTo>
                    <a:lnTo>
                      <a:pt x="1855" y="2143"/>
                    </a:lnTo>
                    <a:lnTo>
                      <a:pt x="1855" y="2136"/>
                    </a:lnTo>
                    <a:lnTo>
                      <a:pt x="1856" y="2136"/>
                    </a:lnTo>
                    <a:lnTo>
                      <a:pt x="1856" y="2034"/>
                    </a:lnTo>
                    <a:lnTo>
                      <a:pt x="1857" y="2034"/>
                    </a:lnTo>
                    <a:lnTo>
                      <a:pt x="1857" y="1867"/>
                    </a:lnTo>
                    <a:lnTo>
                      <a:pt x="1857" y="1992"/>
                    </a:lnTo>
                    <a:lnTo>
                      <a:pt x="1858" y="1992"/>
                    </a:lnTo>
                    <a:lnTo>
                      <a:pt x="1858" y="2110"/>
                    </a:lnTo>
                    <a:lnTo>
                      <a:pt x="1858" y="2093"/>
                    </a:lnTo>
                    <a:lnTo>
                      <a:pt x="1859" y="2093"/>
                    </a:lnTo>
                    <a:lnTo>
                      <a:pt x="1859" y="1954"/>
                    </a:lnTo>
                    <a:lnTo>
                      <a:pt x="1859" y="1968"/>
                    </a:lnTo>
                    <a:lnTo>
                      <a:pt x="1860" y="1968"/>
                    </a:lnTo>
                    <a:lnTo>
                      <a:pt x="1860" y="2096"/>
                    </a:lnTo>
                    <a:lnTo>
                      <a:pt x="1860" y="2081"/>
                    </a:lnTo>
                    <a:lnTo>
                      <a:pt x="1861" y="2081"/>
                    </a:lnTo>
                    <a:lnTo>
                      <a:pt x="1861" y="2101"/>
                    </a:lnTo>
                    <a:lnTo>
                      <a:pt x="1862" y="2081"/>
                    </a:lnTo>
                    <a:lnTo>
                      <a:pt x="1862" y="1988"/>
                    </a:lnTo>
                    <a:lnTo>
                      <a:pt x="1862" y="2038"/>
                    </a:lnTo>
                    <a:lnTo>
                      <a:pt x="1863" y="2038"/>
                    </a:lnTo>
                    <a:lnTo>
                      <a:pt x="1863" y="2075"/>
                    </a:lnTo>
                    <a:lnTo>
                      <a:pt x="1863" y="2091"/>
                    </a:lnTo>
                    <a:lnTo>
                      <a:pt x="1864" y="2091"/>
                    </a:lnTo>
                    <a:lnTo>
                      <a:pt x="1864" y="2128"/>
                    </a:lnTo>
                    <a:lnTo>
                      <a:pt x="1864" y="2103"/>
                    </a:lnTo>
                    <a:lnTo>
                      <a:pt x="1865" y="2103"/>
                    </a:lnTo>
                    <a:lnTo>
                      <a:pt x="1865" y="2039"/>
                    </a:lnTo>
                    <a:lnTo>
                      <a:pt x="1865" y="2071"/>
                    </a:lnTo>
                    <a:lnTo>
                      <a:pt x="1866" y="2071"/>
                    </a:lnTo>
                    <a:lnTo>
                      <a:pt x="1866" y="1886"/>
                    </a:lnTo>
                    <a:lnTo>
                      <a:pt x="1867" y="1886"/>
                    </a:lnTo>
                    <a:lnTo>
                      <a:pt x="1867" y="95"/>
                    </a:lnTo>
                    <a:lnTo>
                      <a:pt x="1867" y="172"/>
                    </a:lnTo>
                    <a:lnTo>
                      <a:pt x="1868" y="172"/>
                    </a:lnTo>
                    <a:lnTo>
                      <a:pt x="1868" y="1763"/>
                    </a:lnTo>
                    <a:lnTo>
                      <a:pt x="1868" y="1587"/>
                    </a:lnTo>
                    <a:lnTo>
                      <a:pt x="1869" y="1587"/>
                    </a:lnTo>
                    <a:lnTo>
                      <a:pt x="1869" y="1945"/>
                    </a:lnTo>
                    <a:lnTo>
                      <a:pt x="1869" y="1684"/>
                    </a:lnTo>
                    <a:lnTo>
                      <a:pt x="1870" y="1684"/>
                    </a:lnTo>
                    <a:lnTo>
                      <a:pt x="1870" y="1303"/>
                    </a:lnTo>
                    <a:lnTo>
                      <a:pt x="1870" y="1775"/>
                    </a:lnTo>
                    <a:lnTo>
                      <a:pt x="1871" y="1775"/>
                    </a:lnTo>
                    <a:lnTo>
                      <a:pt x="1871" y="2104"/>
                    </a:lnTo>
                    <a:lnTo>
                      <a:pt x="1871" y="1875"/>
                    </a:lnTo>
                    <a:lnTo>
                      <a:pt x="1872" y="1875"/>
                    </a:lnTo>
                    <a:lnTo>
                      <a:pt x="1872" y="2098"/>
                    </a:lnTo>
                    <a:lnTo>
                      <a:pt x="1872" y="1892"/>
                    </a:lnTo>
                    <a:lnTo>
                      <a:pt x="1873" y="1892"/>
                    </a:lnTo>
                    <a:lnTo>
                      <a:pt x="1873" y="2037"/>
                    </a:lnTo>
                    <a:lnTo>
                      <a:pt x="1873" y="2062"/>
                    </a:lnTo>
                    <a:lnTo>
                      <a:pt x="1874" y="2062"/>
                    </a:lnTo>
                    <a:lnTo>
                      <a:pt x="1874" y="2128"/>
                    </a:lnTo>
                    <a:lnTo>
                      <a:pt x="1874" y="2087"/>
                    </a:lnTo>
                    <a:lnTo>
                      <a:pt x="1875" y="2087"/>
                    </a:lnTo>
                    <a:lnTo>
                      <a:pt x="1875" y="2107"/>
                    </a:lnTo>
                    <a:lnTo>
                      <a:pt x="1875" y="2095"/>
                    </a:lnTo>
                    <a:lnTo>
                      <a:pt x="1876" y="2095"/>
                    </a:lnTo>
                    <a:lnTo>
                      <a:pt x="1876" y="2142"/>
                    </a:lnTo>
                    <a:lnTo>
                      <a:pt x="1876" y="2111"/>
                    </a:lnTo>
                    <a:lnTo>
                      <a:pt x="1877" y="2111"/>
                    </a:lnTo>
                    <a:lnTo>
                      <a:pt x="1877" y="2082"/>
                    </a:lnTo>
                    <a:lnTo>
                      <a:pt x="1877" y="2111"/>
                    </a:lnTo>
                    <a:lnTo>
                      <a:pt x="1878" y="2111"/>
                    </a:lnTo>
                    <a:lnTo>
                      <a:pt x="1878" y="2080"/>
                    </a:lnTo>
                    <a:lnTo>
                      <a:pt x="1878" y="2136"/>
                    </a:lnTo>
                    <a:lnTo>
                      <a:pt x="1878" y="2133"/>
                    </a:lnTo>
                    <a:lnTo>
                      <a:pt x="1879" y="2133"/>
                    </a:lnTo>
                    <a:lnTo>
                      <a:pt x="1879" y="2161"/>
                    </a:lnTo>
                    <a:lnTo>
                      <a:pt x="1879" y="2150"/>
                    </a:lnTo>
                    <a:lnTo>
                      <a:pt x="1880" y="2150"/>
                    </a:lnTo>
                    <a:lnTo>
                      <a:pt x="1880" y="2093"/>
                    </a:lnTo>
                    <a:lnTo>
                      <a:pt x="1880" y="2102"/>
                    </a:lnTo>
                    <a:lnTo>
                      <a:pt x="1881" y="2102"/>
                    </a:lnTo>
                    <a:lnTo>
                      <a:pt x="1881" y="2161"/>
                    </a:lnTo>
                    <a:lnTo>
                      <a:pt x="1881" y="2132"/>
                    </a:lnTo>
                    <a:lnTo>
                      <a:pt x="1882" y="2132"/>
                    </a:lnTo>
                    <a:lnTo>
                      <a:pt x="1882" y="2096"/>
                    </a:lnTo>
                    <a:lnTo>
                      <a:pt x="1882" y="2103"/>
                    </a:lnTo>
                    <a:lnTo>
                      <a:pt x="1883" y="2103"/>
                    </a:lnTo>
                    <a:lnTo>
                      <a:pt x="1883" y="2144"/>
                    </a:lnTo>
                    <a:lnTo>
                      <a:pt x="1884" y="2103"/>
                    </a:lnTo>
                    <a:lnTo>
                      <a:pt x="1884" y="2078"/>
                    </a:lnTo>
                    <a:lnTo>
                      <a:pt x="1884" y="2085"/>
                    </a:lnTo>
                    <a:lnTo>
                      <a:pt x="1885" y="2085"/>
                    </a:lnTo>
                    <a:lnTo>
                      <a:pt x="1885" y="2137"/>
                    </a:lnTo>
                    <a:lnTo>
                      <a:pt x="1885" y="2130"/>
                    </a:lnTo>
                    <a:lnTo>
                      <a:pt x="1886" y="2130"/>
                    </a:lnTo>
                    <a:lnTo>
                      <a:pt x="1886" y="2009"/>
                    </a:lnTo>
                    <a:lnTo>
                      <a:pt x="1886" y="2069"/>
                    </a:lnTo>
                    <a:lnTo>
                      <a:pt x="1887" y="2069"/>
                    </a:lnTo>
                    <a:lnTo>
                      <a:pt x="1887" y="2141"/>
                    </a:lnTo>
                    <a:lnTo>
                      <a:pt x="1887" y="2079"/>
                    </a:lnTo>
                    <a:lnTo>
                      <a:pt x="1888" y="2079"/>
                    </a:lnTo>
                    <a:lnTo>
                      <a:pt x="1888" y="2065"/>
                    </a:lnTo>
                    <a:lnTo>
                      <a:pt x="1888" y="2079"/>
                    </a:lnTo>
                    <a:lnTo>
                      <a:pt x="1889" y="2079"/>
                    </a:lnTo>
                    <a:lnTo>
                      <a:pt x="1889" y="2042"/>
                    </a:lnTo>
                    <a:lnTo>
                      <a:pt x="1889" y="2105"/>
                    </a:lnTo>
                    <a:lnTo>
                      <a:pt x="1889" y="2098"/>
                    </a:lnTo>
                    <a:lnTo>
                      <a:pt x="1890" y="2098"/>
                    </a:lnTo>
                    <a:lnTo>
                      <a:pt x="1890" y="2116"/>
                    </a:lnTo>
                    <a:lnTo>
                      <a:pt x="1891" y="2116"/>
                    </a:lnTo>
                    <a:lnTo>
                      <a:pt x="1891" y="2129"/>
                    </a:lnTo>
                    <a:lnTo>
                      <a:pt x="1892" y="2129"/>
                    </a:lnTo>
                    <a:lnTo>
                      <a:pt x="1892" y="2108"/>
                    </a:lnTo>
                    <a:lnTo>
                      <a:pt x="1892" y="2142"/>
                    </a:lnTo>
                    <a:lnTo>
                      <a:pt x="1893" y="2142"/>
                    </a:lnTo>
                    <a:lnTo>
                      <a:pt x="1893" y="2032"/>
                    </a:lnTo>
                    <a:lnTo>
                      <a:pt x="1893" y="2143"/>
                    </a:lnTo>
                    <a:lnTo>
                      <a:pt x="1893" y="2092"/>
                    </a:lnTo>
                    <a:lnTo>
                      <a:pt x="1894" y="2092"/>
                    </a:lnTo>
                    <a:lnTo>
                      <a:pt x="1894" y="2007"/>
                    </a:lnTo>
                    <a:lnTo>
                      <a:pt x="1894" y="2064"/>
                    </a:lnTo>
                    <a:lnTo>
                      <a:pt x="1895" y="2064"/>
                    </a:lnTo>
                    <a:lnTo>
                      <a:pt x="1895" y="2119"/>
                    </a:lnTo>
                    <a:lnTo>
                      <a:pt x="1895" y="2090"/>
                    </a:lnTo>
                    <a:lnTo>
                      <a:pt x="1896" y="2090"/>
                    </a:lnTo>
                    <a:lnTo>
                      <a:pt x="1896" y="2016"/>
                    </a:lnTo>
                    <a:lnTo>
                      <a:pt x="1896" y="2063"/>
                    </a:lnTo>
                    <a:lnTo>
                      <a:pt x="1897" y="2063"/>
                    </a:lnTo>
                    <a:lnTo>
                      <a:pt x="1897" y="2124"/>
                    </a:lnTo>
                    <a:lnTo>
                      <a:pt x="1897" y="2075"/>
                    </a:lnTo>
                    <a:lnTo>
                      <a:pt x="1898" y="2075"/>
                    </a:lnTo>
                    <a:lnTo>
                      <a:pt x="1898" y="2157"/>
                    </a:lnTo>
                    <a:lnTo>
                      <a:pt x="1899" y="2075"/>
                    </a:lnTo>
                    <a:lnTo>
                      <a:pt x="1899" y="2052"/>
                    </a:lnTo>
                    <a:lnTo>
                      <a:pt x="1899" y="2066"/>
                    </a:lnTo>
                    <a:lnTo>
                      <a:pt x="1900" y="2066"/>
                    </a:lnTo>
                    <a:lnTo>
                      <a:pt x="1900" y="2028"/>
                    </a:lnTo>
                    <a:lnTo>
                      <a:pt x="1900" y="2088"/>
                    </a:lnTo>
                    <a:lnTo>
                      <a:pt x="1900" y="2080"/>
                    </a:lnTo>
                    <a:lnTo>
                      <a:pt x="1901" y="2080"/>
                    </a:lnTo>
                    <a:lnTo>
                      <a:pt x="1901" y="2113"/>
                    </a:lnTo>
                    <a:lnTo>
                      <a:pt x="1902" y="2080"/>
                    </a:lnTo>
                    <a:lnTo>
                      <a:pt x="1902" y="2013"/>
                    </a:lnTo>
                    <a:lnTo>
                      <a:pt x="1902" y="2052"/>
                    </a:lnTo>
                    <a:lnTo>
                      <a:pt x="1903" y="2052"/>
                    </a:lnTo>
                    <a:lnTo>
                      <a:pt x="1903" y="1553"/>
                    </a:lnTo>
                    <a:lnTo>
                      <a:pt x="1904" y="1553"/>
                    </a:lnTo>
                    <a:lnTo>
                      <a:pt x="1904" y="851"/>
                    </a:lnTo>
                    <a:lnTo>
                      <a:pt x="1904" y="1607"/>
                    </a:lnTo>
                    <a:lnTo>
                      <a:pt x="1905" y="1607"/>
                    </a:lnTo>
                    <a:lnTo>
                      <a:pt x="1905" y="1917"/>
                    </a:lnTo>
                    <a:lnTo>
                      <a:pt x="1906" y="1917"/>
                    </a:lnTo>
                    <a:lnTo>
                      <a:pt x="1906" y="1556"/>
                    </a:lnTo>
                    <a:lnTo>
                      <a:pt x="1906" y="1957"/>
                    </a:lnTo>
                    <a:lnTo>
                      <a:pt x="1907" y="1957"/>
                    </a:lnTo>
                    <a:lnTo>
                      <a:pt x="1907" y="1507"/>
                    </a:lnTo>
                    <a:lnTo>
                      <a:pt x="1907" y="2021"/>
                    </a:lnTo>
                    <a:lnTo>
                      <a:pt x="1908" y="2021"/>
                    </a:lnTo>
                    <a:lnTo>
                      <a:pt x="1908" y="2137"/>
                    </a:lnTo>
                    <a:lnTo>
                      <a:pt x="1908" y="2120"/>
                    </a:lnTo>
                    <a:lnTo>
                      <a:pt x="1909" y="2120"/>
                    </a:lnTo>
                    <a:lnTo>
                      <a:pt x="1909" y="1920"/>
                    </a:lnTo>
                    <a:lnTo>
                      <a:pt x="1909" y="2120"/>
                    </a:lnTo>
                    <a:lnTo>
                      <a:pt x="1910" y="2120"/>
                    </a:lnTo>
                    <a:lnTo>
                      <a:pt x="1910" y="1911"/>
                    </a:lnTo>
                    <a:lnTo>
                      <a:pt x="1910" y="2127"/>
                    </a:lnTo>
                    <a:lnTo>
                      <a:pt x="1910" y="2083"/>
                    </a:lnTo>
                    <a:lnTo>
                      <a:pt x="1911" y="2083"/>
                    </a:lnTo>
                    <a:lnTo>
                      <a:pt x="1911" y="2128"/>
                    </a:lnTo>
                    <a:lnTo>
                      <a:pt x="1911" y="2087"/>
                    </a:lnTo>
                    <a:lnTo>
                      <a:pt x="1912" y="2087"/>
                    </a:lnTo>
                    <a:lnTo>
                      <a:pt x="1912" y="2121"/>
                    </a:lnTo>
                    <a:lnTo>
                      <a:pt x="1912" y="2116"/>
                    </a:lnTo>
                    <a:lnTo>
                      <a:pt x="1913" y="2116"/>
                    </a:lnTo>
                    <a:lnTo>
                      <a:pt x="1913" y="2142"/>
                    </a:lnTo>
                    <a:lnTo>
                      <a:pt x="1913" y="2131"/>
                    </a:lnTo>
                    <a:lnTo>
                      <a:pt x="1914" y="2131"/>
                    </a:lnTo>
                    <a:lnTo>
                      <a:pt x="1914" y="2112"/>
                    </a:lnTo>
                    <a:lnTo>
                      <a:pt x="1914" y="2131"/>
                    </a:lnTo>
                    <a:lnTo>
                      <a:pt x="1915" y="2131"/>
                    </a:lnTo>
                    <a:lnTo>
                      <a:pt x="1915" y="2102"/>
                    </a:lnTo>
                    <a:lnTo>
                      <a:pt x="1915" y="2141"/>
                    </a:lnTo>
                    <a:lnTo>
                      <a:pt x="1915" y="2123"/>
                    </a:lnTo>
                    <a:lnTo>
                      <a:pt x="1916" y="2123"/>
                    </a:lnTo>
                    <a:lnTo>
                      <a:pt x="1916" y="2051"/>
                    </a:lnTo>
                    <a:lnTo>
                      <a:pt x="1916" y="2074"/>
                    </a:lnTo>
                    <a:lnTo>
                      <a:pt x="1917" y="2074"/>
                    </a:lnTo>
                    <a:lnTo>
                      <a:pt x="1917" y="2138"/>
                    </a:lnTo>
                    <a:lnTo>
                      <a:pt x="1917" y="2122"/>
                    </a:lnTo>
                    <a:lnTo>
                      <a:pt x="1918" y="2122"/>
                    </a:lnTo>
                    <a:lnTo>
                      <a:pt x="1918" y="2064"/>
                    </a:lnTo>
                    <a:lnTo>
                      <a:pt x="1918" y="2082"/>
                    </a:lnTo>
                    <a:lnTo>
                      <a:pt x="1919" y="2082"/>
                    </a:lnTo>
                    <a:lnTo>
                      <a:pt x="1919" y="2135"/>
                    </a:lnTo>
                    <a:lnTo>
                      <a:pt x="1919" y="2128"/>
                    </a:lnTo>
                    <a:lnTo>
                      <a:pt x="1920" y="2128"/>
                    </a:lnTo>
                    <a:lnTo>
                      <a:pt x="1920" y="2080"/>
                    </a:lnTo>
                    <a:lnTo>
                      <a:pt x="1920" y="2123"/>
                    </a:lnTo>
                    <a:lnTo>
                      <a:pt x="1921" y="2123"/>
                    </a:lnTo>
                    <a:lnTo>
                      <a:pt x="1921" y="2145"/>
                    </a:lnTo>
                    <a:lnTo>
                      <a:pt x="1922" y="2123"/>
                    </a:lnTo>
                    <a:lnTo>
                      <a:pt x="1922" y="2077"/>
                    </a:lnTo>
                    <a:lnTo>
                      <a:pt x="1922" y="2086"/>
                    </a:lnTo>
                    <a:lnTo>
                      <a:pt x="1923" y="2086"/>
                    </a:lnTo>
                    <a:lnTo>
                      <a:pt x="1923" y="2073"/>
                    </a:lnTo>
                    <a:lnTo>
                      <a:pt x="1923" y="2094"/>
                    </a:lnTo>
                    <a:lnTo>
                      <a:pt x="1924" y="2094"/>
                    </a:lnTo>
                    <a:lnTo>
                      <a:pt x="1924" y="2122"/>
                    </a:lnTo>
                    <a:lnTo>
                      <a:pt x="1924" y="2120"/>
                    </a:lnTo>
                    <a:lnTo>
                      <a:pt x="1925" y="2120"/>
                    </a:lnTo>
                    <a:lnTo>
                      <a:pt x="1925" y="2085"/>
                    </a:lnTo>
                    <a:lnTo>
                      <a:pt x="1925" y="2120"/>
                    </a:lnTo>
                    <a:lnTo>
                      <a:pt x="1926" y="2120"/>
                    </a:lnTo>
                    <a:lnTo>
                      <a:pt x="1926" y="2043"/>
                    </a:lnTo>
                    <a:lnTo>
                      <a:pt x="1926" y="2053"/>
                    </a:lnTo>
                    <a:lnTo>
                      <a:pt x="1927" y="2053"/>
                    </a:lnTo>
                    <a:lnTo>
                      <a:pt x="1927" y="2117"/>
                    </a:lnTo>
                    <a:lnTo>
                      <a:pt x="1927" y="2068"/>
                    </a:lnTo>
                    <a:lnTo>
                      <a:pt x="1928" y="2068"/>
                    </a:lnTo>
                    <a:lnTo>
                      <a:pt x="1928" y="2023"/>
                    </a:lnTo>
                    <a:lnTo>
                      <a:pt x="1928" y="2030"/>
                    </a:lnTo>
                    <a:lnTo>
                      <a:pt x="1929" y="2030"/>
                    </a:lnTo>
                    <a:lnTo>
                      <a:pt x="1929" y="2092"/>
                    </a:lnTo>
                    <a:lnTo>
                      <a:pt x="1929" y="2044"/>
                    </a:lnTo>
                    <a:lnTo>
                      <a:pt x="1930" y="2044"/>
                    </a:lnTo>
                    <a:lnTo>
                      <a:pt x="1930" y="2097"/>
                    </a:lnTo>
                    <a:lnTo>
                      <a:pt x="1930" y="2054"/>
                    </a:lnTo>
                    <a:lnTo>
                      <a:pt x="1931" y="2054"/>
                    </a:lnTo>
                    <a:lnTo>
                      <a:pt x="1931" y="2037"/>
                    </a:lnTo>
                    <a:lnTo>
                      <a:pt x="1931" y="2039"/>
                    </a:lnTo>
                    <a:lnTo>
                      <a:pt x="1932" y="2039"/>
                    </a:lnTo>
                    <a:lnTo>
                      <a:pt x="1932" y="2061"/>
                    </a:lnTo>
                    <a:lnTo>
                      <a:pt x="1932" y="2047"/>
                    </a:lnTo>
                    <a:lnTo>
                      <a:pt x="1933" y="2047"/>
                    </a:lnTo>
                    <a:lnTo>
                      <a:pt x="1933" y="2084"/>
                    </a:lnTo>
                    <a:lnTo>
                      <a:pt x="1933" y="2077"/>
                    </a:lnTo>
                    <a:lnTo>
                      <a:pt x="1934" y="2077"/>
                    </a:lnTo>
                    <a:lnTo>
                      <a:pt x="1934" y="2090"/>
                    </a:lnTo>
                    <a:lnTo>
                      <a:pt x="1934" y="2087"/>
                    </a:lnTo>
                    <a:lnTo>
                      <a:pt x="1935" y="2087"/>
                    </a:lnTo>
                    <a:lnTo>
                      <a:pt x="1935" y="2053"/>
                    </a:lnTo>
                    <a:lnTo>
                      <a:pt x="1935" y="2087"/>
                    </a:lnTo>
                    <a:lnTo>
                      <a:pt x="1936" y="2087"/>
                    </a:lnTo>
                    <a:lnTo>
                      <a:pt x="1936" y="2040"/>
                    </a:lnTo>
                    <a:lnTo>
                      <a:pt x="1936" y="2149"/>
                    </a:lnTo>
                    <a:lnTo>
                      <a:pt x="1936" y="2129"/>
                    </a:lnTo>
                    <a:lnTo>
                      <a:pt x="1937" y="2129"/>
                    </a:lnTo>
                    <a:lnTo>
                      <a:pt x="1937" y="2151"/>
                    </a:lnTo>
                    <a:lnTo>
                      <a:pt x="1938" y="2129"/>
                    </a:lnTo>
                    <a:lnTo>
                      <a:pt x="1938" y="2021"/>
                    </a:lnTo>
                    <a:lnTo>
                      <a:pt x="1938" y="2094"/>
                    </a:lnTo>
                    <a:lnTo>
                      <a:pt x="1939" y="2094"/>
                    </a:lnTo>
                    <a:lnTo>
                      <a:pt x="1939" y="2133"/>
                    </a:lnTo>
                    <a:lnTo>
                      <a:pt x="1939" y="2095"/>
                    </a:lnTo>
                    <a:lnTo>
                      <a:pt x="1940" y="2095"/>
                    </a:lnTo>
                    <a:lnTo>
                      <a:pt x="1940" y="2129"/>
                    </a:lnTo>
                    <a:lnTo>
                      <a:pt x="1941" y="2129"/>
                    </a:lnTo>
                    <a:lnTo>
                      <a:pt x="1941" y="2041"/>
                    </a:lnTo>
                    <a:lnTo>
                      <a:pt x="1941" y="2134"/>
                    </a:lnTo>
                    <a:lnTo>
                      <a:pt x="1941" y="2108"/>
                    </a:lnTo>
                    <a:lnTo>
                      <a:pt x="1942" y="2108"/>
                    </a:lnTo>
                    <a:lnTo>
                      <a:pt x="1942" y="2142"/>
                    </a:lnTo>
                    <a:lnTo>
                      <a:pt x="1942" y="2111"/>
                    </a:lnTo>
                    <a:lnTo>
                      <a:pt x="1943" y="2111"/>
                    </a:lnTo>
                    <a:lnTo>
                      <a:pt x="1943" y="2068"/>
                    </a:lnTo>
                    <a:lnTo>
                      <a:pt x="1943" y="2088"/>
                    </a:lnTo>
                    <a:lnTo>
                      <a:pt x="1944" y="2088"/>
                    </a:lnTo>
                    <a:lnTo>
                      <a:pt x="1944" y="2118"/>
                    </a:lnTo>
                    <a:lnTo>
                      <a:pt x="1945" y="2118"/>
                    </a:lnTo>
                    <a:lnTo>
                      <a:pt x="1945" y="2070"/>
                    </a:lnTo>
                    <a:lnTo>
                      <a:pt x="1945" y="2122"/>
                    </a:lnTo>
                    <a:lnTo>
                      <a:pt x="1945" y="2107"/>
                    </a:lnTo>
                    <a:lnTo>
                      <a:pt x="1946" y="2107"/>
                    </a:lnTo>
                    <a:lnTo>
                      <a:pt x="1946" y="2007"/>
                    </a:lnTo>
                    <a:lnTo>
                      <a:pt x="1946" y="2076"/>
                    </a:lnTo>
                    <a:lnTo>
                      <a:pt x="1947" y="2076"/>
                    </a:lnTo>
                    <a:lnTo>
                      <a:pt x="1947" y="2103"/>
                    </a:lnTo>
                    <a:lnTo>
                      <a:pt x="1947" y="2086"/>
                    </a:lnTo>
                    <a:lnTo>
                      <a:pt x="1948" y="2086"/>
                    </a:lnTo>
                    <a:lnTo>
                      <a:pt x="1948" y="2065"/>
                    </a:lnTo>
                    <a:lnTo>
                      <a:pt x="1948" y="2073"/>
                    </a:lnTo>
                    <a:lnTo>
                      <a:pt x="1949" y="2073"/>
                    </a:lnTo>
                    <a:lnTo>
                      <a:pt x="1949" y="2140"/>
                    </a:lnTo>
                    <a:lnTo>
                      <a:pt x="1949" y="2110"/>
                    </a:lnTo>
                    <a:lnTo>
                      <a:pt x="1950" y="2110"/>
                    </a:lnTo>
                    <a:lnTo>
                      <a:pt x="1950" y="2123"/>
                    </a:lnTo>
                    <a:lnTo>
                      <a:pt x="1951" y="2110"/>
                    </a:lnTo>
                    <a:lnTo>
                      <a:pt x="1951" y="2076"/>
                    </a:lnTo>
                    <a:lnTo>
                      <a:pt x="1951" y="2101"/>
                    </a:lnTo>
                    <a:lnTo>
                      <a:pt x="1952" y="2101"/>
                    </a:lnTo>
                    <a:lnTo>
                      <a:pt x="1952" y="2061"/>
                    </a:lnTo>
                    <a:lnTo>
                      <a:pt x="1952" y="2105"/>
                    </a:lnTo>
                    <a:lnTo>
                      <a:pt x="1952" y="2098"/>
                    </a:lnTo>
                    <a:lnTo>
                      <a:pt x="1953" y="2098"/>
                    </a:lnTo>
                    <a:lnTo>
                      <a:pt x="1953" y="2140"/>
                    </a:lnTo>
                    <a:lnTo>
                      <a:pt x="1953" y="2106"/>
                    </a:lnTo>
                    <a:lnTo>
                      <a:pt x="1954" y="2106"/>
                    </a:lnTo>
                    <a:lnTo>
                      <a:pt x="1954" y="2057"/>
                    </a:lnTo>
                    <a:lnTo>
                      <a:pt x="1954" y="2106"/>
                    </a:lnTo>
                    <a:lnTo>
                      <a:pt x="1955" y="2106"/>
                    </a:lnTo>
                    <a:lnTo>
                      <a:pt x="1955" y="2042"/>
                    </a:lnTo>
                    <a:lnTo>
                      <a:pt x="1955" y="2131"/>
                    </a:lnTo>
                    <a:lnTo>
                      <a:pt x="1956" y="2131"/>
                    </a:lnTo>
                    <a:lnTo>
                      <a:pt x="1956" y="2021"/>
                    </a:lnTo>
                    <a:lnTo>
                      <a:pt x="1956" y="2132"/>
                    </a:lnTo>
                    <a:lnTo>
                      <a:pt x="1956" y="2108"/>
                    </a:lnTo>
                    <a:lnTo>
                      <a:pt x="1957" y="2108"/>
                    </a:lnTo>
                    <a:lnTo>
                      <a:pt x="1957" y="2133"/>
                    </a:lnTo>
                    <a:lnTo>
                      <a:pt x="1958" y="2133"/>
                    </a:lnTo>
                    <a:lnTo>
                      <a:pt x="1958" y="2089"/>
                    </a:lnTo>
                    <a:lnTo>
                      <a:pt x="1958" y="2141"/>
                    </a:lnTo>
                    <a:lnTo>
                      <a:pt x="1959" y="2089"/>
                    </a:lnTo>
                    <a:lnTo>
                      <a:pt x="1959" y="1996"/>
                    </a:lnTo>
                    <a:lnTo>
                      <a:pt x="1959" y="2061"/>
                    </a:lnTo>
                    <a:lnTo>
                      <a:pt x="1960" y="2061"/>
                    </a:lnTo>
                    <a:lnTo>
                      <a:pt x="1960" y="2139"/>
                    </a:lnTo>
                    <a:lnTo>
                      <a:pt x="1960" y="2126"/>
                    </a:lnTo>
                    <a:lnTo>
                      <a:pt x="1961" y="2126"/>
                    </a:lnTo>
                    <a:lnTo>
                      <a:pt x="1961" y="2146"/>
                    </a:lnTo>
                    <a:lnTo>
                      <a:pt x="1961" y="2130"/>
                    </a:lnTo>
                    <a:lnTo>
                      <a:pt x="1962" y="2130"/>
                    </a:lnTo>
                    <a:lnTo>
                      <a:pt x="1962" y="2083"/>
                    </a:lnTo>
                    <a:lnTo>
                      <a:pt x="1962" y="2100"/>
                    </a:lnTo>
                    <a:lnTo>
                      <a:pt x="1963" y="2100"/>
                    </a:lnTo>
                    <a:lnTo>
                      <a:pt x="1963" y="2133"/>
                    </a:lnTo>
                    <a:lnTo>
                      <a:pt x="1964" y="2100"/>
                    </a:lnTo>
                    <a:lnTo>
                      <a:pt x="1964" y="2022"/>
                    </a:lnTo>
                    <a:lnTo>
                      <a:pt x="1964" y="2026"/>
                    </a:lnTo>
                    <a:lnTo>
                      <a:pt x="1965" y="2026"/>
                    </a:lnTo>
                    <a:lnTo>
                      <a:pt x="1965" y="2135"/>
                    </a:lnTo>
                    <a:lnTo>
                      <a:pt x="1965" y="2101"/>
                    </a:lnTo>
                    <a:lnTo>
                      <a:pt x="1966" y="2101"/>
                    </a:lnTo>
                    <a:lnTo>
                      <a:pt x="1966" y="2132"/>
                    </a:lnTo>
                    <a:lnTo>
                      <a:pt x="1966" y="2110"/>
                    </a:lnTo>
                    <a:lnTo>
                      <a:pt x="1967" y="2110"/>
                    </a:lnTo>
                    <a:lnTo>
                      <a:pt x="1967" y="2086"/>
                    </a:lnTo>
                    <a:lnTo>
                      <a:pt x="1967" y="2107"/>
                    </a:lnTo>
                    <a:lnTo>
                      <a:pt x="1968" y="2107"/>
                    </a:lnTo>
                    <a:lnTo>
                      <a:pt x="1968" y="2126"/>
                    </a:lnTo>
                    <a:lnTo>
                      <a:pt x="1968" y="2111"/>
                    </a:lnTo>
                    <a:lnTo>
                      <a:pt x="1969" y="2111"/>
                    </a:lnTo>
                    <a:lnTo>
                      <a:pt x="1969" y="2084"/>
                    </a:lnTo>
                    <a:lnTo>
                      <a:pt x="1969" y="2096"/>
                    </a:lnTo>
                    <a:lnTo>
                      <a:pt x="1970" y="2096"/>
                    </a:lnTo>
                    <a:lnTo>
                      <a:pt x="1970" y="2019"/>
                    </a:lnTo>
                    <a:lnTo>
                      <a:pt x="1970" y="2058"/>
                    </a:lnTo>
                    <a:lnTo>
                      <a:pt x="1971" y="2058"/>
                    </a:lnTo>
                    <a:lnTo>
                      <a:pt x="1971" y="2125"/>
                    </a:lnTo>
                    <a:lnTo>
                      <a:pt x="1971" y="2104"/>
                    </a:lnTo>
                    <a:lnTo>
                      <a:pt x="1972" y="2104"/>
                    </a:lnTo>
                    <a:lnTo>
                      <a:pt x="1972" y="2025"/>
                    </a:lnTo>
                    <a:lnTo>
                      <a:pt x="1972" y="2067"/>
                    </a:lnTo>
                    <a:lnTo>
                      <a:pt x="1973" y="2067"/>
                    </a:lnTo>
                    <a:lnTo>
                      <a:pt x="1973" y="2111"/>
                    </a:lnTo>
                    <a:lnTo>
                      <a:pt x="1973" y="2087"/>
                    </a:lnTo>
                    <a:lnTo>
                      <a:pt x="1974" y="2087"/>
                    </a:lnTo>
                    <a:lnTo>
                      <a:pt x="1974" y="2120"/>
                    </a:lnTo>
                    <a:lnTo>
                      <a:pt x="1974" y="2102"/>
                    </a:lnTo>
                    <a:lnTo>
                      <a:pt x="1975" y="2102"/>
                    </a:lnTo>
                    <a:lnTo>
                      <a:pt x="1975" y="2071"/>
                    </a:lnTo>
                    <a:lnTo>
                      <a:pt x="1975" y="2102"/>
                    </a:lnTo>
                    <a:lnTo>
                      <a:pt x="1976" y="2102"/>
                    </a:lnTo>
                    <a:lnTo>
                      <a:pt x="1976" y="2113"/>
                    </a:lnTo>
                    <a:lnTo>
                      <a:pt x="1977" y="2102"/>
                    </a:lnTo>
                    <a:lnTo>
                      <a:pt x="1977" y="2089"/>
                    </a:lnTo>
                    <a:lnTo>
                      <a:pt x="1977" y="2100"/>
                    </a:lnTo>
                    <a:lnTo>
                      <a:pt x="1978" y="2100"/>
                    </a:lnTo>
                    <a:lnTo>
                      <a:pt x="1978" y="2084"/>
                    </a:lnTo>
                    <a:lnTo>
                      <a:pt x="1978" y="2117"/>
                    </a:lnTo>
                    <a:lnTo>
                      <a:pt x="1979" y="2117"/>
                    </a:lnTo>
                    <a:lnTo>
                      <a:pt x="1979" y="2082"/>
                    </a:lnTo>
                    <a:lnTo>
                      <a:pt x="1979" y="2137"/>
                    </a:lnTo>
                    <a:lnTo>
                      <a:pt x="1979" y="2128"/>
                    </a:lnTo>
                    <a:lnTo>
                      <a:pt x="1980" y="2128"/>
                    </a:lnTo>
                    <a:lnTo>
                      <a:pt x="1980" y="2046"/>
                    </a:lnTo>
                    <a:lnTo>
                      <a:pt x="1980" y="2110"/>
                    </a:lnTo>
                    <a:lnTo>
                      <a:pt x="1981" y="2110"/>
                    </a:lnTo>
                    <a:lnTo>
                      <a:pt x="1981" y="2118"/>
                    </a:lnTo>
                    <a:lnTo>
                      <a:pt x="1982" y="2110"/>
                    </a:lnTo>
                    <a:lnTo>
                      <a:pt x="1982" y="2098"/>
                    </a:lnTo>
                    <a:lnTo>
                      <a:pt x="1982" y="2109"/>
                    </a:lnTo>
                    <a:lnTo>
                      <a:pt x="1983" y="2109"/>
                    </a:lnTo>
                    <a:lnTo>
                      <a:pt x="1983" y="2097"/>
                    </a:lnTo>
                    <a:lnTo>
                      <a:pt x="1983" y="2122"/>
                    </a:lnTo>
                    <a:lnTo>
                      <a:pt x="1983" y="2117"/>
                    </a:lnTo>
                    <a:lnTo>
                      <a:pt x="1984" y="2117"/>
                    </a:lnTo>
                    <a:lnTo>
                      <a:pt x="1984" y="2124"/>
                    </a:lnTo>
                    <a:lnTo>
                      <a:pt x="1985" y="2117"/>
                    </a:lnTo>
                    <a:lnTo>
                      <a:pt x="1985" y="2049"/>
                    </a:lnTo>
                    <a:lnTo>
                      <a:pt x="1985" y="2059"/>
                    </a:lnTo>
                    <a:lnTo>
                      <a:pt x="1986" y="2059"/>
                    </a:lnTo>
                    <a:lnTo>
                      <a:pt x="1986" y="2131"/>
                    </a:lnTo>
                    <a:lnTo>
                      <a:pt x="1986" y="2120"/>
                    </a:lnTo>
                    <a:lnTo>
                      <a:pt x="1987" y="2120"/>
                    </a:lnTo>
                    <a:lnTo>
                      <a:pt x="1987" y="2040"/>
                    </a:lnTo>
                    <a:lnTo>
                      <a:pt x="1987" y="2093"/>
                    </a:lnTo>
                    <a:lnTo>
                      <a:pt x="1988" y="2093"/>
                    </a:lnTo>
                    <a:lnTo>
                      <a:pt x="1988" y="2008"/>
                    </a:lnTo>
                    <a:lnTo>
                      <a:pt x="1988" y="2076"/>
                    </a:lnTo>
                    <a:lnTo>
                      <a:pt x="1989" y="2076"/>
                    </a:lnTo>
                    <a:lnTo>
                      <a:pt x="1989" y="2123"/>
                    </a:lnTo>
                    <a:lnTo>
                      <a:pt x="1989" y="2086"/>
                    </a:lnTo>
                    <a:lnTo>
                      <a:pt x="1990" y="2086"/>
                    </a:lnTo>
                    <a:lnTo>
                      <a:pt x="1990" y="2125"/>
                    </a:lnTo>
                    <a:lnTo>
                      <a:pt x="1990" y="2105"/>
                    </a:lnTo>
                    <a:lnTo>
                      <a:pt x="1991" y="2105"/>
                    </a:lnTo>
                    <a:lnTo>
                      <a:pt x="1991" y="2048"/>
                    </a:lnTo>
                    <a:lnTo>
                      <a:pt x="1991" y="2074"/>
                    </a:lnTo>
                    <a:lnTo>
                      <a:pt x="1992" y="2074"/>
                    </a:lnTo>
                    <a:lnTo>
                      <a:pt x="1992" y="2128"/>
                    </a:lnTo>
                    <a:lnTo>
                      <a:pt x="1992" y="2102"/>
                    </a:lnTo>
                    <a:lnTo>
                      <a:pt x="1993" y="2102"/>
                    </a:lnTo>
                    <a:lnTo>
                      <a:pt x="1993" y="2069"/>
                    </a:lnTo>
                    <a:lnTo>
                      <a:pt x="1993" y="2093"/>
                    </a:lnTo>
                    <a:lnTo>
                      <a:pt x="1994" y="2093"/>
                    </a:lnTo>
                    <a:lnTo>
                      <a:pt x="1994" y="2133"/>
                    </a:lnTo>
                    <a:lnTo>
                      <a:pt x="1994" y="2117"/>
                    </a:lnTo>
                    <a:lnTo>
                      <a:pt x="1995" y="2117"/>
                    </a:lnTo>
                    <a:lnTo>
                      <a:pt x="1995" y="2091"/>
                    </a:lnTo>
                    <a:lnTo>
                      <a:pt x="1995" y="2097"/>
                    </a:lnTo>
                    <a:lnTo>
                      <a:pt x="1996" y="2097"/>
                    </a:lnTo>
                    <a:lnTo>
                      <a:pt x="1996" y="2120"/>
                    </a:lnTo>
                    <a:lnTo>
                      <a:pt x="1996" y="2119"/>
                    </a:lnTo>
                    <a:lnTo>
                      <a:pt x="1997" y="2119"/>
                    </a:lnTo>
                    <a:lnTo>
                      <a:pt x="1997" y="2089"/>
                    </a:lnTo>
                    <a:lnTo>
                      <a:pt x="1997" y="2103"/>
                    </a:lnTo>
                    <a:lnTo>
                      <a:pt x="1998" y="2103"/>
                    </a:lnTo>
                    <a:lnTo>
                      <a:pt x="1998" y="2082"/>
                    </a:lnTo>
                    <a:lnTo>
                      <a:pt x="1998" y="2110"/>
                    </a:lnTo>
                    <a:lnTo>
                      <a:pt x="1999" y="2110"/>
                    </a:lnTo>
                    <a:lnTo>
                      <a:pt x="1999" y="2139"/>
                    </a:lnTo>
                    <a:lnTo>
                      <a:pt x="1999" y="2126"/>
                    </a:lnTo>
                    <a:lnTo>
                      <a:pt x="2000" y="2126"/>
                    </a:lnTo>
                    <a:lnTo>
                      <a:pt x="2000" y="2085"/>
                    </a:lnTo>
                    <a:lnTo>
                      <a:pt x="2000" y="2119"/>
                    </a:lnTo>
                    <a:lnTo>
                      <a:pt x="2001" y="2119"/>
                    </a:lnTo>
                    <a:lnTo>
                      <a:pt x="2001" y="2068"/>
                    </a:lnTo>
                    <a:lnTo>
                      <a:pt x="2001" y="2071"/>
                    </a:lnTo>
                    <a:lnTo>
                      <a:pt x="2002" y="2071"/>
                    </a:lnTo>
                    <a:lnTo>
                      <a:pt x="2002" y="2124"/>
                    </a:lnTo>
                    <a:lnTo>
                      <a:pt x="2003" y="2124"/>
                    </a:lnTo>
                    <a:lnTo>
                      <a:pt x="2003" y="2015"/>
                    </a:lnTo>
                    <a:lnTo>
                      <a:pt x="2003" y="2144"/>
                    </a:lnTo>
                    <a:lnTo>
                      <a:pt x="2003" y="2025"/>
                    </a:lnTo>
                    <a:lnTo>
                      <a:pt x="2004" y="2025"/>
                    </a:lnTo>
                    <a:lnTo>
                      <a:pt x="2004" y="2118"/>
                    </a:lnTo>
                    <a:lnTo>
                      <a:pt x="2004" y="2056"/>
                    </a:lnTo>
                    <a:lnTo>
                      <a:pt x="2005" y="2056"/>
                    </a:lnTo>
                    <a:lnTo>
                      <a:pt x="2005" y="2142"/>
                    </a:lnTo>
                    <a:lnTo>
                      <a:pt x="2005" y="2120"/>
                    </a:lnTo>
                    <a:lnTo>
                      <a:pt x="2006" y="2120"/>
                    </a:lnTo>
                    <a:lnTo>
                      <a:pt x="2006" y="2043"/>
                    </a:lnTo>
                    <a:lnTo>
                      <a:pt x="2006" y="2099"/>
                    </a:lnTo>
                    <a:lnTo>
                      <a:pt x="2007" y="2099"/>
                    </a:lnTo>
                    <a:lnTo>
                      <a:pt x="2007" y="2120"/>
                    </a:lnTo>
                    <a:lnTo>
                      <a:pt x="2008" y="2120"/>
                    </a:lnTo>
                    <a:lnTo>
                      <a:pt x="2008" y="2063"/>
                    </a:lnTo>
                    <a:lnTo>
                      <a:pt x="2008" y="2122"/>
                    </a:lnTo>
                    <a:lnTo>
                      <a:pt x="2009" y="2063"/>
                    </a:lnTo>
                    <a:lnTo>
                      <a:pt x="2009" y="1992"/>
                    </a:lnTo>
                    <a:lnTo>
                      <a:pt x="2009" y="2086"/>
                    </a:lnTo>
                    <a:lnTo>
                      <a:pt x="2010" y="2086"/>
                    </a:lnTo>
                    <a:lnTo>
                      <a:pt x="2010" y="2133"/>
                    </a:lnTo>
                    <a:lnTo>
                      <a:pt x="2011" y="2086"/>
                    </a:lnTo>
                    <a:lnTo>
                      <a:pt x="2011" y="2031"/>
                    </a:lnTo>
                    <a:lnTo>
                      <a:pt x="2011" y="2071"/>
                    </a:lnTo>
                    <a:lnTo>
                      <a:pt x="2012" y="2071"/>
                    </a:lnTo>
                    <a:lnTo>
                      <a:pt x="2012" y="2148"/>
                    </a:lnTo>
                    <a:lnTo>
                      <a:pt x="2012" y="2136"/>
                    </a:lnTo>
                    <a:lnTo>
                      <a:pt x="2013" y="2136"/>
                    </a:lnTo>
                    <a:lnTo>
                      <a:pt x="2013" y="2018"/>
                    </a:lnTo>
                    <a:lnTo>
                      <a:pt x="2013" y="2105"/>
                    </a:lnTo>
                    <a:lnTo>
                      <a:pt x="2014" y="2105"/>
                    </a:lnTo>
                    <a:lnTo>
                      <a:pt x="2014" y="2127"/>
                    </a:lnTo>
                    <a:lnTo>
                      <a:pt x="2014" y="2124"/>
                    </a:lnTo>
                    <a:lnTo>
                      <a:pt x="2015" y="2124"/>
                    </a:lnTo>
                    <a:lnTo>
                      <a:pt x="2015" y="2071"/>
                    </a:lnTo>
                    <a:lnTo>
                      <a:pt x="2015" y="2124"/>
                    </a:lnTo>
                    <a:lnTo>
                      <a:pt x="2016" y="2124"/>
                    </a:lnTo>
                    <a:lnTo>
                      <a:pt x="2016" y="2054"/>
                    </a:lnTo>
                    <a:lnTo>
                      <a:pt x="2016" y="2130"/>
                    </a:lnTo>
                    <a:lnTo>
                      <a:pt x="2016" y="2079"/>
                    </a:lnTo>
                    <a:lnTo>
                      <a:pt x="2017" y="2079"/>
                    </a:lnTo>
                    <a:lnTo>
                      <a:pt x="2017" y="2019"/>
                    </a:lnTo>
                    <a:lnTo>
                      <a:pt x="2017" y="2058"/>
                    </a:lnTo>
                    <a:lnTo>
                      <a:pt x="2018" y="2058"/>
                    </a:lnTo>
                    <a:lnTo>
                      <a:pt x="2018" y="2104"/>
                    </a:lnTo>
                    <a:lnTo>
                      <a:pt x="2019" y="2104"/>
                    </a:lnTo>
                    <a:lnTo>
                      <a:pt x="2019" y="2012"/>
                    </a:lnTo>
                    <a:lnTo>
                      <a:pt x="2019" y="2119"/>
                    </a:lnTo>
                    <a:lnTo>
                      <a:pt x="2019" y="2091"/>
                    </a:lnTo>
                    <a:lnTo>
                      <a:pt x="2020" y="2091"/>
                    </a:lnTo>
                    <a:lnTo>
                      <a:pt x="2020" y="2131"/>
                    </a:lnTo>
                    <a:lnTo>
                      <a:pt x="2020" y="2127"/>
                    </a:lnTo>
                    <a:lnTo>
                      <a:pt x="2021" y="2127"/>
                    </a:lnTo>
                    <a:lnTo>
                      <a:pt x="2021" y="2038"/>
                    </a:lnTo>
                    <a:lnTo>
                      <a:pt x="2021" y="2045"/>
                    </a:lnTo>
                    <a:lnTo>
                      <a:pt x="2022" y="2045"/>
                    </a:lnTo>
                    <a:lnTo>
                      <a:pt x="2022" y="2111"/>
                    </a:lnTo>
                    <a:lnTo>
                      <a:pt x="2022" y="2114"/>
                    </a:lnTo>
                    <a:lnTo>
                      <a:pt x="2023" y="2114"/>
                    </a:lnTo>
                    <a:lnTo>
                      <a:pt x="2023" y="2124"/>
                    </a:lnTo>
                    <a:lnTo>
                      <a:pt x="2023" y="2116"/>
                    </a:lnTo>
                    <a:lnTo>
                      <a:pt x="2024" y="2116"/>
                    </a:lnTo>
                    <a:lnTo>
                      <a:pt x="2024" y="2084"/>
                    </a:lnTo>
                    <a:lnTo>
                      <a:pt x="2024" y="2087"/>
                    </a:lnTo>
                    <a:lnTo>
                      <a:pt x="2025" y="2087"/>
                    </a:lnTo>
                    <a:lnTo>
                      <a:pt x="2025" y="2147"/>
                    </a:lnTo>
                    <a:lnTo>
                      <a:pt x="2025" y="2112"/>
                    </a:lnTo>
                    <a:lnTo>
                      <a:pt x="2026" y="2112"/>
                    </a:lnTo>
                    <a:lnTo>
                      <a:pt x="2026" y="2084"/>
                    </a:lnTo>
                    <a:lnTo>
                      <a:pt x="2026" y="2101"/>
                    </a:lnTo>
                    <a:lnTo>
                      <a:pt x="2027" y="2101"/>
                    </a:lnTo>
                    <a:lnTo>
                      <a:pt x="2027" y="2062"/>
                    </a:lnTo>
                    <a:lnTo>
                      <a:pt x="2027" y="2096"/>
                    </a:lnTo>
                    <a:lnTo>
                      <a:pt x="2028" y="2096"/>
                    </a:lnTo>
                    <a:lnTo>
                      <a:pt x="2028" y="2123"/>
                    </a:lnTo>
                    <a:lnTo>
                      <a:pt x="2028" y="2099"/>
                    </a:lnTo>
                    <a:lnTo>
                      <a:pt x="2029" y="2099"/>
                    </a:lnTo>
                    <a:lnTo>
                      <a:pt x="2029" y="2132"/>
                    </a:lnTo>
                    <a:lnTo>
                      <a:pt x="2029" y="2102"/>
                    </a:lnTo>
                    <a:lnTo>
                      <a:pt x="2030" y="2102"/>
                    </a:lnTo>
                    <a:lnTo>
                      <a:pt x="2030" y="2039"/>
                    </a:lnTo>
                    <a:lnTo>
                      <a:pt x="2030" y="2094"/>
                    </a:lnTo>
                    <a:lnTo>
                      <a:pt x="2031" y="2094"/>
                    </a:lnTo>
                    <a:lnTo>
                      <a:pt x="2031" y="2139"/>
                    </a:lnTo>
                    <a:lnTo>
                      <a:pt x="2031" y="2108"/>
                    </a:lnTo>
                    <a:lnTo>
                      <a:pt x="2032" y="2108"/>
                    </a:lnTo>
                    <a:lnTo>
                      <a:pt x="2032" y="2143"/>
                    </a:lnTo>
                    <a:lnTo>
                      <a:pt x="2032" y="2127"/>
                    </a:lnTo>
                    <a:lnTo>
                      <a:pt x="2033" y="2127"/>
                    </a:lnTo>
                    <a:lnTo>
                      <a:pt x="2033" y="2079"/>
                    </a:lnTo>
                    <a:lnTo>
                      <a:pt x="2033" y="2089"/>
                    </a:lnTo>
                    <a:lnTo>
                      <a:pt x="2034" y="2089"/>
                    </a:lnTo>
                    <a:lnTo>
                      <a:pt x="2034" y="2145"/>
                    </a:lnTo>
                    <a:lnTo>
                      <a:pt x="2035" y="2089"/>
                    </a:lnTo>
                    <a:lnTo>
                      <a:pt x="2035" y="1982"/>
                    </a:lnTo>
                    <a:lnTo>
                      <a:pt x="2035" y="2036"/>
                    </a:lnTo>
                    <a:lnTo>
                      <a:pt x="2036" y="2036"/>
                    </a:lnTo>
                    <a:lnTo>
                      <a:pt x="2036" y="2130"/>
                    </a:lnTo>
                    <a:lnTo>
                      <a:pt x="2036" y="2080"/>
                    </a:lnTo>
                    <a:lnTo>
                      <a:pt x="2037" y="2080"/>
                    </a:lnTo>
                    <a:lnTo>
                      <a:pt x="2037" y="2137"/>
                    </a:lnTo>
                    <a:lnTo>
                      <a:pt x="2037" y="2094"/>
                    </a:lnTo>
                    <a:lnTo>
                      <a:pt x="2038" y="2094"/>
                    </a:lnTo>
                    <a:lnTo>
                      <a:pt x="2038" y="2102"/>
                    </a:lnTo>
                    <a:lnTo>
                      <a:pt x="2039" y="2102"/>
                    </a:lnTo>
                    <a:lnTo>
                      <a:pt x="2039" y="2082"/>
                    </a:lnTo>
                    <a:lnTo>
                      <a:pt x="2039" y="2111"/>
                    </a:lnTo>
                    <a:lnTo>
                      <a:pt x="2039" y="2110"/>
                    </a:lnTo>
                    <a:lnTo>
                      <a:pt x="2040" y="2110"/>
                    </a:lnTo>
                    <a:lnTo>
                      <a:pt x="2040" y="2077"/>
                    </a:lnTo>
                    <a:lnTo>
                      <a:pt x="2040" y="2091"/>
                    </a:lnTo>
                    <a:lnTo>
                      <a:pt x="2041" y="2091"/>
                    </a:lnTo>
                    <a:lnTo>
                      <a:pt x="2041" y="2056"/>
                    </a:lnTo>
                    <a:lnTo>
                      <a:pt x="2041" y="2074"/>
                    </a:lnTo>
                    <a:lnTo>
                      <a:pt x="2042" y="2074"/>
                    </a:lnTo>
                    <a:lnTo>
                      <a:pt x="2042" y="2103"/>
                    </a:lnTo>
                    <a:lnTo>
                      <a:pt x="2043" y="2103"/>
                    </a:lnTo>
                    <a:lnTo>
                      <a:pt x="2043" y="2043"/>
                    </a:lnTo>
                    <a:lnTo>
                      <a:pt x="2043" y="2127"/>
                    </a:lnTo>
                    <a:lnTo>
                      <a:pt x="2043" y="2076"/>
                    </a:lnTo>
                    <a:lnTo>
                      <a:pt x="2044" y="2076"/>
                    </a:lnTo>
                    <a:lnTo>
                      <a:pt x="2044" y="2130"/>
                    </a:lnTo>
                    <a:lnTo>
                      <a:pt x="2045" y="2076"/>
                    </a:lnTo>
                    <a:lnTo>
                      <a:pt x="2045" y="1972"/>
                    </a:lnTo>
                    <a:lnTo>
                      <a:pt x="2045" y="2063"/>
                    </a:lnTo>
                    <a:lnTo>
                      <a:pt x="2046" y="2063"/>
                    </a:lnTo>
                    <a:lnTo>
                      <a:pt x="2046" y="1970"/>
                    </a:lnTo>
                    <a:lnTo>
                      <a:pt x="2046" y="2047"/>
                    </a:lnTo>
                    <a:lnTo>
                      <a:pt x="2047" y="2047"/>
                    </a:lnTo>
                    <a:lnTo>
                      <a:pt x="2047" y="2121"/>
                    </a:lnTo>
                    <a:lnTo>
                      <a:pt x="2048" y="2047"/>
                    </a:lnTo>
                    <a:lnTo>
                      <a:pt x="2048" y="1952"/>
                    </a:lnTo>
                    <a:lnTo>
                      <a:pt x="2048" y="1965"/>
                    </a:lnTo>
                    <a:lnTo>
                      <a:pt x="2049" y="1965"/>
                    </a:lnTo>
                    <a:lnTo>
                      <a:pt x="2049" y="2112"/>
                    </a:lnTo>
                    <a:lnTo>
                      <a:pt x="2049" y="2019"/>
                    </a:lnTo>
                    <a:lnTo>
                      <a:pt x="2050" y="2019"/>
                    </a:lnTo>
                    <a:lnTo>
                      <a:pt x="2050" y="2100"/>
                    </a:lnTo>
                    <a:lnTo>
                      <a:pt x="2050" y="2089"/>
                    </a:lnTo>
                    <a:lnTo>
                      <a:pt x="2051" y="2089"/>
                    </a:lnTo>
                    <a:lnTo>
                      <a:pt x="2051" y="2114"/>
                    </a:lnTo>
                    <a:lnTo>
                      <a:pt x="2051" y="2116"/>
                    </a:lnTo>
                    <a:lnTo>
                      <a:pt x="2052" y="2116"/>
                    </a:lnTo>
                    <a:lnTo>
                      <a:pt x="2052" y="2141"/>
                    </a:lnTo>
                    <a:lnTo>
                      <a:pt x="2053" y="2116"/>
                    </a:lnTo>
                    <a:lnTo>
                      <a:pt x="2053" y="1961"/>
                    </a:lnTo>
                    <a:lnTo>
                      <a:pt x="2053" y="1973"/>
                    </a:lnTo>
                    <a:lnTo>
                      <a:pt x="2054" y="1973"/>
                    </a:lnTo>
                    <a:lnTo>
                      <a:pt x="2054" y="2121"/>
                    </a:lnTo>
                    <a:lnTo>
                      <a:pt x="2054" y="2103"/>
                    </a:lnTo>
                    <a:lnTo>
                      <a:pt x="2055" y="2103"/>
                    </a:lnTo>
                    <a:lnTo>
                      <a:pt x="2055" y="2125"/>
                    </a:lnTo>
                    <a:lnTo>
                      <a:pt x="2056" y="2125"/>
                    </a:lnTo>
                    <a:lnTo>
                      <a:pt x="2056" y="2039"/>
                    </a:lnTo>
                    <a:lnTo>
                      <a:pt x="2056" y="2077"/>
                    </a:lnTo>
                    <a:lnTo>
                      <a:pt x="2057" y="2077"/>
                    </a:lnTo>
                    <a:lnTo>
                      <a:pt x="2057" y="2105"/>
                    </a:lnTo>
                    <a:lnTo>
                      <a:pt x="2057" y="2102"/>
                    </a:lnTo>
                    <a:lnTo>
                      <a:pt x="2058" y="2102"/>
                    </a:lnTo>
                    <a:lnTo>
                      <a:pt x="2058" y="2026"/>
                    </a:lnTo>
                    <a:lnTo>
                      <a:pt x="2058" y="2052"/>
                    </a:lnTo>
                    <a:lnTo>
                      <a:pt x="2059" y="2052"/>
                    </a:lnTo>
                    <a:lnTo>
                      <a:pt x="2059" y="2134"/>
                    </a:lnTo>
                    <a:lnTo>
                      <a:pt x="2059" y="2087"/>
                    </a:lnTo>
                    <a:lnTo>
                      <a:pt x="2060" y="2087"/>
                    </a:lnTo>
                    <a:lnTo>
                      <a:pt x="2060" y="2112"/>
                    </a:lnTo>
                    <a:lnTo>
                      <a:pt x="2061" y="2112"/>
                    </a:lnTo>
                    <a:lnTo>
                      <a:pt x="2061" y="2061"/>
                    </a:lnTo>
                    <a:lnTo>
                      <a:pt x="2061" y="2121"/>
                    </a:lnTo>
                    <a:lnTo>
                      <a:pt x="2061" y="2106"/>
                    </a:lnTo>
                    <a:lnTo>
                      <a:pt x="2062" y="2106"/>
                    </a:lnTo>
                    <a:lnTo>
                      <a:pt x="2062" y="2126"/>
                    </a:lnTo>
                    <a:lnTo>
                      <a:pt x="2063" y="2106"/>
                    </a:lnTo>
                    <a:lnTo>
                      <a:pt x="2063" y="2047"/>
                    </a:lnTo>
                    <a:lnTo>
                      <a:pt x="2063" y="2050"/>
                    </a:lnTo>
                    <a:lnTo>
                      <a:pt x="2064" y="2050"/>
                    </a:lnTo>
                    <a:lnTo>
                      <a:pt x="2064" y="2129"/>
                    </a:lnTo>
                    <a:lnTo>
                      <a:pt x="2064" y="2119"/>
                    </a:lnTo>
                    <a:lnTo>
                      <a:pt x="2065" y="2119"/>
                    </a:lnTo>
                    <a:lnTo>
                      <a:pt x="2065" y="2133"/>
                    </a:lnTo>
                    <a:lnTo>
                      <a:pt x="2066" y="2133"/>
                    </a:lnTo>
                    <a:lnTo>
                      <a:pt x="2066" y="2111"/>
                    </a:lnTo>
                    <a:lnTo>
                      <a:pt x="2066" y="2139"/>
                    </a:lnTo>
                    <a:lnTo>
                      <a:pt x="2066" y="2123"/>
                    </a:lnTo>
                    <a:lnTo>
                      <a:pt x="2067" y="2123"/>
                    </a:lnTo>
                    <a:lnTo>
                      <a:pt x="2067" y="2095"/>
                    </a:lnTo>
                    <a:lnTo>
                      <a:pt x="2067" y="2110"/>
                    </a:lnTo>
                    <a:lnTo>
                      <a:pt x="2068" y="2110"/>
                    </a:lnTo>
                    <a:lnTo>
                      <a:pt x="2068" y="2124"/>
                    </a:lnTo>
                    <a:lnTo>
                      <a:pt x="2068" y="2114"/>
                    </a:lnTo>
                    <a:lnTo>
                      <a:pt x="2069" y="2114"/>
                    </a:lnTo>
                    <a:lnTo>
                      <a:pt x="2069" y="2086"/>
                    </a:lnTo>
                    <a:lnTo>
                      <a:pt x="2069" y="2114"/>
                    </a:lnTo>
                    <a:lnTo>
                      <a:pt x="2070" y="2114"/>
                    </a:lnTo>
                    <a:lnTo>
                      <a:pt x="2070" y="2027"/>
                    </a:lnTo>
                    <a:lnTo>
                      <a:pt x="2070" y="2132"/>
                    </a:lnTo>
                    <a:lnTo>
                      <a:pt x="2070" y="2039"/>
                    </a:lnTo>
                    <a:lnTo>
                      <a:pt x="2071" y="2039"/>
                    </a:lnTo>
                    <a:lnTo>
                      <a:pt x="2071" y="2129"/>
                    </a:lnTo>
                    <a:lnTo>
                      <a:pt x="2071" y="2124"/>
                    </a:lnTo>
                    <a:lnTo>
                      <a:pt x="2072" y="2124"/>
                    </a:lnTo>
                    <a:lnTo>
                      <a:pt x="2072" y="1975"/>
                    </a:lnTo>
                    <a:lnTo>
                      <a:pt x="2072" y="2100"/>
                    </a:lnTo>
                    <a:lnTo>
                      <a:pt x="2073" y="2100"/>
                    </a:lnTo>
                    <a:lnTo>
                      <a:pt x="2073" y="2120"/>
                    </a:lnTo>
                    <a:lnTo>
                      <a:pt x="2074" y="2100"/>
                    </a:lnTo>
                    <a:lnTo>
                      <a:pt x="2074" y="2057"/>
                    </a:lnTo>
                    <a:lnTo>
                      <a:pt x="2074" y="2090"/>
                    </a:lnTo>
                    <a:lnTo>
                      <a:pt x="2075" y="2090"/>
                    </a:lnTo>
                    <a:lnTo>
                      <a:pt x="2075" y="2055"/>
                    </a:lnTo>
                    <a:lnTo>
                      <a:pt x="2075" y="2126"/>
                    </a:lnTo>
                    <a:lnTo>
                      <a:pt x="2076" y="2126"/>
                    </a:lnTo>
                    <a:lnTo>
                      <a:pt x="2076" y="2042"/>
                    </a:lnTo>
                    <a:lnTo>
                      <a:pt x="2076" y="2151"/>
                    </a:lnTo>
                    <a:lnTo>
                      <a:pt x="2076" y="2123"/>
                    </a:lnTo>
                    <a:lnTo>
                      <a:pt x="2077" y="2123"/>
                    </a:lnTo>
                    <a:lnTo>
                      <a:pt x="2077" y="2011"/>
                    </a:lnTo>
                    <a:lnTo>
                      <a:pt x="2077" y="2096"/>
                    </a:lnTo>
                    <a:lnTo>
                      <a:pt x="2078" y="2096"/>
                    </a:lnTo>
                    <a:lnTo>
                      <a:pt x="2078" y="2122"/>
                    </a:lnTo>
                    <a:lnTo>
                      <a:pt x="2078" y="2117"/>
                    </a:lnTo>
                    <a:lnTo>
                      <a:pt x="2079" y="2117"/>
                    </a:lnTo>
                    <a:lnTo>
                      <a:pt x="2079" y="1990"/>
                    </a:lnTo>
                    <a:lnTo>
                      <a:pt x="2079" y="2023"/>
                    </a:lnTo>
                    <a:lnTo>
                      <a:pt x="2080" y="2023"/>
                    </a:lnTo>
                    <a:lnTo>
                      <a:pt x="2080" y="1963"/>
                    </a:lnTo>
                    <a:lnTo>
                      <a:pt x="2080" y="2041"/>
                    </a:lnTo>
                    <a:lnTo>
                      <a:pt x="2081" y="2041"/>
                    </a:lnTo>
                    <a:lnTo>
                      <a:pt x="2081" y="2141"/>
                    </a:lnTo>
                    <a:lnTo>
                      <a:pt x="2082" y="2041"/>
                    </a:lnTo>
                    <a:lnTo>
                      <a:pt x="2082" y="1798"/>
                    </a:lnTo>
                    <a:lnTo>
                      <a:pt x="2082" y="1909"/>
                    </a:lnTo>
                    <a:lnTo>
                      <a:pt x="2083" y="1909"/>
                    </a:lnTo>
                    <a:lnTo>
                      <a:pt x="2083" y="2099"/>
                    </a:lnTo>
                    <a:lnTo>
                      <a:pt x="2083" y="1991"/>
                    </a:lnTo>
                    <a:lnTo>
                      <a:pt x="2084" y="1991"/>
                    </a:lnTo>
                    <a:lnTo>
                      <a:pt x="2084" y="2099"/>
                    </a:lnTo>
                    <a:lnTo>
                      <a:pt x="2084" y="1997"/>
                    </a:lnTo>
                    <a:lnTo>
                      <a:pt x="2085" y="1997"/>
                    </a:lnTo>
                    <a:lnTo>
                      <a:pt x="2085" y="2046"/>
                    </a:lnTo>
                    <a:lnTo>
                      <a:pt x="2085" y="2029"/>
                    </a:lnTo>
                    <a:lnTo>
                      <a:pt x="2086" y="2029"/>
                    </a:lnTo>
                    <a:lnTo>
                      <a:pt x="2086" y="2122"/>
                    </a:lnTo>
                    <a:lnTo>
                      <a:pt x="2087" y="2122"/>
                    </a:lnTo>
                    <a:lnTo>
                      <a:pt x="2087" y="2008"/>
                    </a:lnTo>
                    <a:lnTo>
                      <a:pt x="2087" y="2124"/>
                    </a:lnTo>
                    <a:lnTo>
                      <a:pt x="2087" y="2021"/>
                    </a:lnTo>
                    <a:lnTo>
                      <a:pt x="2088" y="2021"/>
                    </a:lnTo>
                    <a:lnTo>
                      <a:pt x="2088" y="2107"/>
                    </a:lnTo>
                    <a:lnTo>
                      <a:pt x="2088" y="2079"/>
                    </a:lnTo>
                    <a:lnTo>
                      <a:pt x="2089" y="2079"/>
                    </a:lnTo>
                    <a:lnTo>
                      <a:pt x="2089" y="2128"/>
                    </a:lnTo>
                    <a:lnTo>
                      <a:pt x="2089" y="2112"/>
                    </a:lnTo>
                    <a:lnTo>
                      <a:pt x="2090" y="2112"/>
                    </a:lnTo>
                    <a:lnTo>
                      <a:pt x="2090" y="2061"/>
                    </a:lnTo>
                    <a:lnTo>
                      <a:pt x="2090" y="2066"/>
                    </a:lnTo>
                    <a:lnTo>
                      <a:pt x="2091" y="2066"/>
                    </a:lnTo>
                    <a:lnTo>
                      <a:pt x="2091" y="2117"/>
                    </a:lnTo>
                    <a:lnTo>
                      <a:pt x="2091" y="2098"/>
                    </a:lnTo>
                    <a:lnTo>
                      <a:pt x="2092" y="2098"/>
                    </a:lnTo>
                    <a:lnTo>
                      <a:pt x="2092" y="2027"/>
                    </a:lnTo>
                    <a:lnTo>
                      <a:pt x="2092" y="2077"/>
                    </a:lnTo>
                    <a:lnTo>
                      <a:pt x="2093" y="2077"/>
                    </a:lnTo>
                    <a:lnTo>
                      <a:pt x="2093" y="2104"/>
                    </a:lnTo>
                    <a:lnTo>
                      <a:pt x="2094" y="2104"/>
                    </a:lnTo>
                    <a:lnTo>
                      <a:pt x="2094" y="2040"/>
                    </a:lnTo>
                    <a:lnTo>
                      <a:pt x="2094" y="2124"/>
                    </a:lnTo>
                    <a:lnTo>
                      <a:pt x="2094" y="2059"/>
                    </a:lnTo>
                    <a:lnTo>
                      <a:pt x="2095" y="2059"/>
                    </a:lnTo>
                    <a:lnTo>
                      <a:pt x="2095" y="2125"/>
                    </a:lnTo>
                    <a:lnTo>
                      <a:pt x="2095" y="2074"/>
                    </a:lnTo>
                    <a:lnTo>
                      <a:pt x="2096" y="2074"/>
                    </a:lnTo>
                    <a:lnTo>
                      <a:pt x="2096" y="2130"/>
                    </a:lnTo>
                    <a:lnTo>
                      <a:pt x="2096" y="2083"/>
                    </a:lnTo>
                    <a:lnTo>
                      <a:pt x="2097" y="2083"/>
                    </a:lnTo>
                    <a:lnTo>
                      <a:pt x="2097" y="2100"/>
                    </a:lnTo>
                    <a:lnTo>
                      <a:pt x="2097" y="2098"/>
                    </a:lnTo>
                    <a:lnTo>
                      <a:pt x="2098" y="2098"/>
                    </a:lnTo>
                    <a:lnTo>
                      <a:pt x="2098" y="2080"/>
                    </a:lnTo>
                    <a:lnTo>
                      <a:pt x="2098" y="2103"/>
                    </a:lnTo>
                    <a:lnTo>
                      <a:pt x="2099" y="2103"/>
                    </a:lnTo>
                    <a:lnTo>
                      <a:pt x="2099" y="2145"/>
                    </a:lnTo>
                    <a:lnTo>
                      <a:pt x="2100" y="2103"/>
                    </a:lnTo>
                    <a:lnTo>
                      <a:pt x="2100" y="2022"/>
                    </a:lnTo>
                    <a:lnTo>
                      <a:pt x="2100" y="2072"/>
                    </a:lnTo>
                    <a:lnTo>
                      <a:pt x="2101" y="2072"/>
                    </a:lnTo>
                    <a:lnTo>
                      <a:pt x="2101" y="2129"/>
                    </a:lnTo>
                    <a:lnTo>
                      <a:pt x="2101" y="2109"/>
                    </a:lnTo>
                    <a:lnTo>
                      <a:pt x="2102" y="2109"/>
                    </a:lnTo>
                    <a:lnTo>
                      <a:pt x="2102" y="2147"/>
                    </a:lnTo>
                    <a:lnTo>
                      <a:pt x="2103" y="2109"/>
                    </a:lnTo>
                    <a:lnTo>
                      <a:pt x="2103" y="2084"/>
                    </a:lnTo>
                    <a:lnTo>
                      <a:pt x="2103" y="2103"/>
                    </a:lnTo>
                    <a:lnTo>
                      <a:pt x="2104" y="2103"/>
                    </a:lnTo>
                    <a:lnTo>
                      <a:pt x="2104" y="2076"/>
                    </a:lnTo>
                    <a:lnTo>
                      <a:pt x="2104" y="2081"/>
                    </a:lnTo>
                    <a:lnTo>
                      <a:pt x="2105" y="2081"/>
                    </a:lnTo>
                    <a:lnTo>
                      <a:pt x="2105" y="2116"/>
                    </a:lnTo>
                    <a:lnTo>
                      <a:pt x="2106" y="2116"/>
                    </a:lnTo>
                    <a:lnTo>
                      <a:pt x="2106" y="2043"/>
                    </a:lnTo>
                    <a:lnTo>
                      <a:pt x="2106" y="2129"/>
                    </a:lnTo>
                    <a:lnTo>
                      <a:pt x="2106" y="2065"/>
                    </a:lnTo>
                    <a:lnTo>
                      <a:pt x="2107" y="2065"/>
                    </a:lnTo>
                    <a:lnTo>
                      <a:pt x="2107" y="2084"/>
                    </a:lnTo>
                    <a:lnTo>
                      <a:pt x="2107" y="2076"/>
                    </a:lnTo>
                    <a:lnTo>
                      <a:pt x="2108" y="2076"/>
                    </a:lnTo>
                    <a:lnTo>
                      <a:pt x="2108" y="2108"/>
                    </a:lnTo>
                    <a:lnTo>
                      <a:pt x="2109" y="2108"/>
                    </a:lnTo>
                    <a:lnTo>
                      <a:pt x="2109" y="2066"/>
                    </a:lnTo>
                    <a:lnTo>
                      <a:pt x="2109" y="2129"/>
                    </a:lnTo>
                    <a:lnTo>
                      <a:pt x="2109" y="2096"/>
                    </a:lnTo>
                    <a:lnTo>
                      <a:pt x="2110" y="2096"/>
                    </a:lnTo>
                    <a:lnTo>
                      <a:pt x="2110" y="2130"/>
                    </a:lnTo>
                    <a:lnTo>
                      <a:pt x="2110" y="2120"/>
                    </a:lnTo>
                    <a:lnTo>
                      <a:pt x="2111" y="2120"/>
                    </a:lnTo>
                    <a:lnTo>
                      <a:pt x="2111" y="2130"/>
                    </a:lnTo>
                    <a:lnTo>
                      <a:pt x="2112" y="2130"/>
                    </a:lnTo>
                    <a:lnTo>
                      <a:pt x="2112" y="2098"/>
                    </a:lnTo>
                    <a:lnTo>
                      <a:pt x="2112" y="2131"/>
                    </a:lnTo>
                    <a:lnTo>
                      <a:pt x="2113" y="2131"/>
                    </a:lnTo>
                    <a:lnTo>
                      <a:pt x="2113" y="2054"/>
                    </a:lnTo>
                    <a:lnTo>
                      <a:pt x="2113" y="2132"/>
                    </a:lnTo>
                    <a:lnTo>
                      <a:pt x="2113" y="2128"/>
                    </a:lnTo>
                    <a:lnTo>
                      <a:pt x="2114" y="2128"/>
                    </a:lnTo>
                    <a:lnTo>
                      <a:pt x="2114" y="2052"/>
                    </a:lnTo>
                    <a:lnTo>
                      <a:pt x="2114" y="2081"/>
                    </a:lnTo>
                    <a:lnTo>
                      <a:pt x="2115" y="2081"/>
                    </a:lnTo>
                    <a:lnTo>
                      <a:pt x="2115" y="2130"/>
                    </a:lnTo>
                    <a:lnTo>
                      <a:pt x="2115" y="2095"/>
                    </a:lnTo>
                    <a:lnTo>
                      <a:pt x="2116" y="2095"/>
                    </a:lnTo>
                    <a:lnTo>
                      <a:pt x="2116" y="2069"/>
                    </a:lnTo>
                    <a:lnTo>
                      <a:pt x="2117" y="2069"/>
                    </a:lnTo>
                    <a:lnTo>
                      <a:pt x="2117" y="2051"/>
                    </a:lnTo>
                    <a:lnTo>
                      <a:pt x="2117" y="2066"/>
                    </a:lnTo>
                    <a:lnTo>
                      <a:pt x="2118" y="2066"/>
                    </a:lnTo>
                    <a:lnTo>
                      <a:pt x="2118" y="1946"/>
                    </a:lnTo>
                    <a:lnTo>
                      <a:pt x="2118" y="2071"/>
                    </a:lnTo>
                    <a:lnTo>
                      <a:pt x="2118" y="1950"/>
                    </a:lnTo>
                    <a:lnTo>
                      <a:pt x="2119" y="1950"/>
                    </a:lnTo>
                    <a:lnTo>
                      <a:pt x="2119" y="2060"/>
                    </a:lnTo>
                    <a:lnTo>
                      <a:pt x="2119" y="2079"/>
                    </a:lnTo>
                    <a:lnTo>
                      <a:pt x="2120" y="2079"/>
                    </a:lnTo>
                    <a:lnTo>
                      <a:pt x="2120" y="2113"/>
                    </a:lnTo>
                    <a:lnTo>
                      <a:pt x="2120" y="2109"/>
                    </a:lnTo>
                    <a:lnTo>
                      <a:pt x="2121" y="2109"/>
                    </a:lnTo>
                    <a:lnTo>
                      <a:pt x="2121" y="1893"/>
                    </a:lnTo>
                    <a:lnTo>
                      <a:pt x="2121" y="2103"/>
                    </a:lnTo>
                    <a:lnTo>
                      <a:pt x="2122" y="2103"/>
                    </a:lnTo>
                    <a:lnTo>
                      <a:pt x="2122" y="1859"/>
                    </a:lnTo>
                    <a:lnTo>
                      <a:pt x="2122" y="2054"/>
                    </a:lnTo>
                    <a:lnTo>
                      <a:pt x="2123" y="2054"/>
                    </a:lnTo>
                    <a:lnTo>
                      <a:pt x="2123" y="2096"/>
                    </a:lnTo>
                    <a:lnTo>
                      <a:pt x="2123" y="2093"/>
                    </a:lnTo>
                    <a:lnTo>
                      <a:pt x="2124" y="2093"/>
                    </a:lnTo>
                    <a:lnTo>
                      <a:pt x="2124" y="2120"/>
                    </a:lnTo>
                    <a:lnTo>
                      <a:pt x="2124" y="2113"/>
                    </a:lnTo>
                    <a:lnTo>
                      <a:pt x="2125" y="2113"/>
                    </a:lnTo>
                    <a:lnTo>
                      <a:pt x="2125" y="2073"/>
                    </a:lnTo>
                    <a:lnTo>
                      <a:pt x="2126" y="2073"/>
                    </a:lnTo>
                    <a:lnTo>
                      <a:pt x="2126" y="1906"/>
                    </a:lnTo>
                    <a:lnTo>
                      <a:pt x="2127" y="1906"/>
                    </a:lnTo>
                    <a:lnTo>
                      <a:pt x="2127" y="1666"/>
                    </a:lnTo>
                    <a:lnTo>
                      <a:pt x="2127" y="1934"/>
                    </a:lnTo>
                    <a:lnTo>
                      <a:pt x="2128" y="1934"/>
                    </a:lnTo>
                    <a:lnTo>
                      <a:pt x="2128" y="2069"/>
                    </a:lnTo>
                    <a:lnTo>
                      <a:pt x="2128" y="1974"/>
                    </a:lnTo>
                    <a:lnTo>
                      <a:pt x="2129" y="1974"/>
                    </a:lnTo>
                    <a:lnTo>
                      <a:pt x="2129" y="2046"/>
                    </a:lnTo>
                    <a:lnTo>
                      <a:pt x="2130" y="2046"/>
                    </a:lnTo>
                    <a:lnTo>
                      <a:pt x="2130" y="1875"/>
                    </a:lnTo>
                    <a:lnTo>
                      <a:pt x="2130" y="2063"/>
                    </a:lnTo>
                    <a:lnTo>
                      <a:pt x="2130" y="2026"/>
                    </a:lnTo>
                    <a:lnTo>
                      <a:pt x="2131" y="2026"/>
                    </a:lnTo>
                    <a:lnTo>
                      <a:pt x="2131" y="2125"/>
                    </a:lnTo>
                    <a:lnTo>
                      <a:pt x="2131" y="2059"/>
                    </a:lnTo>
                    <a:lnTo>
                      <a:pt x="2132" y="2059"/>
                    </a:lnTo>
                    <a:lnTo>
                      <a:pt x="2132" y="1946"/>
                    </a:lnTo>
                    <a:lnTo>
                      <a:pt x="2132" y="2074"/>
                    </a:lnTo>
                    <a:lnTo>
                      <a:pt x="2133" y="2074"/>
                    </a:lnTo>
                    <a:lnTo>
                      <a:pt x="2133" y="2107"/>
                    </a:lnTo>
                    <a:lnTo>
                      <a:pt x="2133" y="2100"/>
                    </a:lnTo>
                    <a:lnTo>
                      <a:pt x="2134" y="2100"/>
                    </a:lnTo>
                    <a:lnTo>
                      <a:pt x="2134" y="2055"/>
                    </a:lnTo>
                    <a:lnTo>
                      <a:pt x="2134" y="2067"/>
                    </a:lnTo>
                    <a:lnTo>
                      <a:pt x="2135" y="2067"/>
                    </a:lnTo>
                    <a:lnTo>
                      <a:pt x="2135" y="2145"/>
                    </a:lnTo>
                    <a:lnTo>
                      <a:pt x="2135" y="2131"/>
                    </a:lnTo>
                    <a:lnTo>
                      <a:pt x="2136" y="2131"/>
                    </a:lnTo>
                    <a:lnTo>
                      <a:pt x="2136" y="2145"/>
                    </a:lnTo>
                    <a:lnTo>
                      <a:pt x="2137" y="2131"/>
                    </a:lnTo>
                    <a:lnTo>
                      <a:pt x="2137" y="2067"/>
                    </a:lnTo>
                    <a:lnTo>
                      <a:pt x="2137" y="2072"/>
                    </a:lnTo>
                    <a:lnTo>
                      <a:pt x="2138" y="2072"/>
                    </a:lnTo>
                    <a:lnTo>
                      <a:pt x="2138" y="2135"/>
                    </a:lnTo>
                    <a:lnTo>
                      <a:pt x="2138" y="2104"/>
                    </a:lnTo>
                    <a:lnTo>
                      <a:pt x="2139" y="2104"/>
                    </a:lnTo>
                    <a:lnTo>
                      <a:pt x="2139" y="2128"/>
                    </a:lnTo>
                    <a:lnTo>
                      <a:pt x="2139" y="2125"/>
                    </a:lnTo>
                    <a:lnTo>
                      <a:pt x="2140" y="2125"/>
                    </a:lnTo>
                    <a:lnTo>
                      <a:pt x="2140" y="2143"/>
                    </a:lnTo>
                    <a:lnTo>
                      <a:pt x="2140" y="2135"/>
                    </a:lnTo>
                    <a:lnTo>
                      <a:pt x="2141" y="2135"/>
                    </a:lnTo>
                    <a:lnTo>
                      <a:pt x="2141" y="2114"/>
                    </a:lnTo>
                    <a:lnTo>
                      <a:pt x="2141" y="2125"/>
                    </a:lnTo>
                    <a:lnTo>
                      <a:pt x="2142" y="2125"/>
                    </a:lnTo>
                    <a:lnTo>
                      <a:pt x="2142" y="2083"/>
                    </a:lnTo>
                    <a:lnTo>
                      <a:pt x="2142" y="2117"/>
                    </a:lnTo>
                    <a:lnTo>
                      <a:pt x="2143" y="2117"/>
                    </a:lnTo>
                    <a:lnTo>
                      <a:pt x="2143" y="2075"/>
                    </a:lnTo>
                    <a:lnTo>
                      <a:pt x="2143" y="2100"/>
                    </a:lnTo>
                    <a:lnTo>
                      <a:pt x="2144" y="2100"/>
                    </a:lnTo>
                    <a:lnTo>
                      <a:pt x="2144" y="2061"/>
                    </a:lnTo>
                    <a:lnTo>
                      <a:pt x="2144" y="2090"/>
                    </a:lnTo>
                    <a:lnTo>
                      <a:pt x="2145" y="2090"/>
                    </a:lnTo>
                    <a:lnTo>
                      <a:pt x="2145" y="2125"/>
                    </a:lnTo>
                    <a:lnTo>
                      <a:pt x="2145" y="2106"/>
                    </a:lnTo>
                    <a:lnTo>
                      <a:pt x="2146" y="2106"/>
                    </a:lnTo>
                    <a:lnTo>
                      <a:pt x="2146" y="2127"/>
                    </a:lnTo>
                    <a:lnTo>
                      <a:pt x="2146" y="2118"/>
                    </a:lnTo>
                    <a:lnTo>
                      <a:pt x="2147" y="2118"/>
                    </a:lnTo>
                    <a:lnTo>
                      <a:pt x="2147" y="2080"/>
                    </a:lnTo>
                    <a:lnTo>
                      <a:pt x="2147" y="2113"/>
                    </a:lnTo>
                    <a:lnTo>
                      <a:pt x="2148" y="2113"/>
                    </a:lnTo>
                    <a:lnTo>
                      <a:pt x="2148" y="2129"/>
                    </a:lnTo>
                    <a:lnTo>
                      <a:pt x="2148" y="2122"/>
                    </a:lnTo>
                    <a:lnTo>
                      <a:pt x="2149" y="2122"/>
                    </a:lnTo>
                    <a:lnTo>
                      <a:pt x="2149" y="2082"/>
                    </a:lnTo>
                    <a:lnTo>
                      <a:pt x="2149" y="2122"/>
                    </a:lnTo>
                    <a:lnTo>
                      <a:pt x="2150" y="2122"/>
                    </a:lnTo>
                    <a:lnTo>
                      <a:pt x="2150" y="2073"/>
                    </a:lnTo>
                    <a:lnTo>
                      <a:pt x="2150" y="2135"/>
                    </a:lnTo>
                    <a:lnTo>
                      <a:pt x="2150" y="2085"/>
                    </a:lnTo>
                    <a:lnTo>
                      <a:pt x="2151" y="2085"/>
                    </a:lnTo>
                    <a:lnTo>
                      <a:pt x="2151" y="2143"/>
                    </a:lnTo>
                    <a:lnTo>
                      <a:pt x="2151" y="2111"/>
                    </a:lnTo>
                    <a:lnTo>
                      <a:pt x="2152" y="2111"/>
                    </a:lnTo>
                    <a:lnTo>
                      <a:pt x="2152" y="2084"/>
                    </a:lnTo>
                    <a:lnTo>
                      <a:pt x="2152" y="2101"/>
                    </a:lnTo>
                    <a:lnTo>
                      <a:pt x="2153" y="2101"/>
                    </a:lnTo>
                    <a:lnTo>
                      <a:pt x="2153" y="2054"/>
                    </a:lnTo>
                    <a:lnTo>
                      <a:pt x="2153" y="2108"/>
                    </a:lnTo>
                    <a:lnTo>
                      <a:pt x="2154" y="2108"/>
                    </a:lnTo>
                    <a:lnTo>
                      <a:pt x="2154" y="2123"/>
                    </a:lnTo>
                    <a:lnTo>
                      <a:pt x="2155" y="2123"/>
                    </a:lnTo>
                    <a:lnTo>
                      <a:pt x="2155" y="2043"/>
                    </a:lnTo>
                    <a:lnTo>
                      <a:pt x="2155" y="2132"/>
                    </a:lnTo>
                    <a:lnTo>
                      <a:pt x="2155" y="2108"/>
                    </a:lnTo>
                    <a:lnTo>
                      <a:pt x="2156" y="2108"/>
                    </a:lnTo>
                    <a:lnTo>
                      <a:pt x="2156" y="2030"/>
                    </a:lnTo>
                    <a:lnTo>
                      <a:pt x="2156" y="2108"/>
                    </a:lnTo>
                    <a:lnTo>
                      <a:pt x="2157" y="2108"/>
                    </a:lnTo>
                    <a:lnTo>
                      <a:pt x="2157" y="1963"/>
                    </a:lnTo>
                    <a:lnTo>
                      <a:pt x="2157" y="2110"/>
                    </a:lnTo>
                    <a:lnTo>
                      <a:pt x="2157" y="2003"/>
                    </a:lnTo>
                    <a:lnTo>
                      <a:pt x="2158" y="2003"/>
                    </a:lnTo>
                    <a:lnTo>
                      <a:pt x="2158" y="1843"/>
                    </a:lnTo>
                    <a:lnTo>
                      <a:pt x="2158" y="2003"/>
                    </a:lnTo>
                    <a:lnTo>
                      <a:pt x="2159" y="2003"/>
                    </a:lnTo>
                    <a:lnTo>
                      <a:pt x="2159" y="1839"/>
                    </a:lnTo>
                    <a:lnTo>
                      <a:pt x="2159" y="2108"/>
                    </a:lnTo>
                    <a:lnTo>
                      <a:pt x="2159" y="2063"/>
                    </a:lnTo>
                    <a:lnTo>
                      <a:pt x="2160" y="2063"/>
                    </a:lnTo>
                    <a:lnTo>
                      <a:pt x="2160" y="2093"/>
                    </a:lnTo>
                    <a:lnTo>
                      <a:pt x="2161" y="2093"/>
                    </a:lnTo>
                    <a:lnTo>
                      <a:pt x="2161" y="2047"/>
                    </a:lnTo>
                    <a:lnTo>
                      <a:pt x="2161" y="2105"/>
                    </a:lnTo>
                    <a:lnTo>
                      <a:pt x="2161" y="2071"/>
                    </a:lnTo>
                    <a:lnTo>
                      <a:pt x="2162" y="2071"/>
                    </a:lnTo>
                    <a:lnTo>
                      <a:pt x="2162" y="2105"/>
                    </a:lnTo>
                    <a:lnTo>
                      <a:pt x="2163" y="2071"/>
                    </a:lnTo>
                    <a:lnTo>
                      <a:pt x="2163" y="2051"/>
                    </a:lnTo>
                    <a:lnTo>
                      <a:pt x="2163" y="2073"/>
                    </a:lnTo>
                    <a:lnTo>
                      <a:pt x="2164" y="2073"/>
                    </a:lnTo>
                    <a:lnTo>
                      <a:pt x="2164" y="2132"/>
                    </a:lnTo>
                    <a:lnTo>
                      <a:pt x="2164" y="2110"/>
                    </a:lnTo>
                    <a:lnTo>
                      <a:pt x="2165" y="2110"/>
                    </a:lnTo>
                    <a:lnTo>
                      <a:pt x="2165" y="2133"/>
                    </a:lnTo>
                    <a:lnTo>
                      <a:pt x="2166" y="2133"/>
                    </a:lnTo>
                    <a:lnTo>
                      <a:pt x="2166" y="2065"/>
                    </a:lnTo>
                    <a:lnTo>
                      <a:pt x="2166" y="2134"/>
                    </a:lnTo>
                    <a:lnTo>
                      <a:pt x="2166" y="2125"/>
                    </a:lnTo>
                    <a:lnTo>
                      <a:pt x="2167" y="2125"/>
                    </a:lnTo>
                    <a:lnTo>
                      <a:pt x="2167" y="2029"/>
                    </a:lnTo>
                    <a:lnTo>
                      <a:pt x="2167" y="2047"/>
                    </a:lnTo>
                    <a:lnTo>
                      <a:pt x="2168" y="2047"/>
                    </a:lnTo>
                    <a:lnTo>
                      <a:pt x="2168" y="2121"/>
                    </a:lnTo>
                    <a:lnTo>
                      <a:pt x="2168" y="2119"/>
                    </a:lnTo>
                    <a:lnTo>
                      <a:pt x="2169" y="2119"/>
                    </a:lnTo>
                    <a:lnTo>
                      <a:pt x="2169" y="2034"/>
                    </a:lnTo>
                    <a:lnTo>
                      <a:pt x="2169" y="2097"/>
                    </a:lnTo>
                    <a:lnTo>
                      <a:pt x="2170" y="2097"/>
                    </a:lnTo>
                    <a:lnTo>
                      <a:pt x="2170" y="2124"/>
                    </a:lnTo>
                    <a:lnTo>
                      <a:pt x="2171" y="2124"/>
                    </a:lnTo>
                    <a:lnTo>
                      <a:pt x="2171" y="2092"/>
                    </a:lnTo>
                    <a:lnTo>
                      <a:pt x="2171" y="2130"/>
                    </a:lnTo>
                    <a:lnTo>
                      <a:pt x="2171" y="2122"/>
                    </a:lnTo>
                    <a:lnTo>
                      <a:pt x="2172" y="2122"/>
                    </a:lnTo>
                    <a:lnTo>
                      <a:pt x="2172" y="2076"/>
                    </a:lnTo>
                    <a:lnTo>
                      <a:pt x="2172" y="2083"/>
                    </a:lnTo>
                    <a:lnTo>
                      <a:pt x="2173" y="2083"/>
                    </a:lnTo>
                    <a:lnTo>
                      <a:pt x="2173" y="2109"/>
                    </a:lnTo>
                    <a:lnTo>
                      <a:pt x="2173" y="2095"/>
                    </a:lnTo>
                    <a:lnTo>
                      <a:pt x="2174" y="2095"/>
                    </a:lnTo>
                    <a:lnTo>
                      <a:pt x="2174" y="2025"/>
                    </a:lnTo>
                    <a:lnTo>
                      <a:pt x="2174" y="2085"/>
                    </a:lnTo>
                    <a:lnTo>
                      <a:pt x="2175" y="2085"/>
                    </a:lnTo>
                    <a:lnTo>
                      <a:pt x="2175" y="2116"/>
                    </a:lnTo>
                    <a:lnTo>
                      <a:pt x="2175" y="2097"/>
                    </a:lnTo>
                    <a:lnTo>
                      <a:pt x="2176" y="2097"/>
                    </a:lnTo>
                    <a:lnTo>
                      <a:pt x="2176" y="2080"/>
                    </a:lnTo>
                    <a:lnTo>
                      <a:pt x="2176" y="2097"/>
                    </a:lnTo>
                    <a:lnTo>
                      <a:pt x="2177" y="2097"/>
                    </a:lnTo>
                    <a:lnTo>
                      <a:pt x="2177" y="2074"/>
                    </a:lnTo>
                    <a:lnTo>
                      <a:pt x="2177" y="2125"/>
                    </a:lnTo>
                    <a:lnTo>
                      <a:pt x="2177" y="2115"/>
                    </a:lnTo>
                    <a:lnTo>
                      <a:pt x="2178" y="2115"/>
                    </a:lnTo>
                    <a:lnTo>
                      <a:pt x="2178" y="2048"/>
                    </a:lnTo>
                    <a:lnTo>
                      <a:pt x="2178" y="2076"/>
                    </a:lnTo>
                    <a:lnTo>
                      <a:pt x="2179" y="2076"/>
                    </a:lnTo>
                    <a:lnTo>
                      <a:pt x="2179" y="2111"/>
                    </a:lnTo>
                    <a:lnTo>
                      <a:pt x="2179" y="2117"/>
                    </a:lnTo>
                    <a:lnTo>
                      <a:pt x="2180" y="2117"/>
                    </a:lnTo>
                    <a:lnTo>
                      <a:pt x="2180" y="2131"/>
                    </a:lnTo>
                    <a:lnTo>
                      <a:pt x="2181" y="2131"/>
                    </a:lnTo>
                    <a:lnTo>
                      <a:pt x="2181" y="2093"/>
                    </a:lnTo>
                    <a:lnTo>
                      <a:pt x="2181" y="2131"/>
                    </a:lnTo>
                    <a:lnTo>
                      <a:pt x="2182" y="2131"/>
                    </a:lnTo>
                    <a:lnTo>
                      <a:pt x="2182" y="2068"/>
                    </a:lnTo>
                    <a:lnTo>
                      <a:pt x="2182" y="2135"/>
                    </a:lnTo>
                    <a:lnTo>
                      <a:pt x="2182" y="2071"/>
                    </a:lnTo>
                    <a:lnTo>
                      <a:pt x="2183" y="2071"/>
                    </a:lnTo>
                    <a:lnTo>
                      <a:pt x="2183" y="2132"/>
                    </a:lnTo>
                    <a:lnTo>
                      <a:pt x="2183" y="2116"/>
                    </a:lnTo>
                    <a:lnTo>
                      <a:pt x="2184" y="2116"/>
                    </a:lnTo>
                    <a:lnTo>
                      <a:pt x="2184" y="2128"/>
                    </a:lnTo>
                    <a:lnTo>
                      <a:pt x="2185" y="2128"/>
                    </a:lnTo>
                    <a:lnTo>
                      <a:pt x="2185" y="2109"/>
                    </a:lnTo>
                    <a:lnTo>
                      <a:pt x="2185" y="2120"/>
                    </a:lnTo>
                    <a:lnTo>
                      <a:pt x="2186" y="2120"/>
                    </a:lnTo>
                    <a:lnTo>
                      <a:pt x="2186" y="2137"/>
                    </a:lnTo>
                    <a:lnTo>
                      <a:pt x="2187" y="2120"/>
                    </a:lnTo>
                    <a:lnTo>
                      <a:pt x="2187" y="2015"/>
                    </a:lnTo>
                    <a:lnTo>
                      <a:pt x="2187" y="2036"/>
                    </a:lnTo>
                    <a:lnTo>
                      <a:pt x="2188" y="2036"/>
                    </a:lnTo>
                    <a:lnTo>
                      <a:pt x="2188" y="2109"/>
                    </a:lnTo>
                    <a:lnTo>
                      <a:pt x="2188" y="2077"/>
                    </a:lnTo>
                    <a:lnTo>
                      <a:pt x="2189" y="2077"/>
                    </a:lnTo>
                    <a:lnTo>
                      <a:pt x="2189" y="2111"/>
                    </a:lnTo>
                    <a:lnTo>
                      <a:pt x="2189" y="2110"/>
                    </a:lnTo>
                    <a:lnTo>
                      <a:pt x="2190" y="2110"/>
                    </a:lnTo>
                    <a:lnTo>
                      <a:pt x="2190" y="2062"/>
                    </a:lnTo>
                    <a:lnTo>
                      <a:pt x="2190" y="2107"/>
                    </a:lnTo>
                    <a:lnTo>
                      <a:pt x="2191" y="2107"/>
                    </a:lnTo>
                    <a:lnTo>
                      <a:pt x="2191" y="2042"/>
                    </a:lnTo>
                    <a:lnTo>
                      <a:pt x="2191" y="2087"/>
                    </a:lnTo>
                    <a:lnTo>
                      <a:pt x="2192" y="2087"/>
                    </a:lnTo>
                    <a:lnTo>
                      <a:pt x="2192" y="2122"/>
                    </a:lnTo>
                    <a:lnTo>
                      <a:pt x="2192" y="2120"/>
                    </a:lnTo>
                    <a:lnTo>
                      <a:pt x="2193" y="2120"/>
                    </a:lnTo>
                    <a:lnTo>
                      <a:pt x="2193" y="2040"/>
                    </a:lnTo>
                    <a:lnTo>
                      <a:pt x="2193" y="2050"/>
                    </a:lnTo>
                    <a:lnTo>
                      <a:pt x="2194" y="2050"/>
                    </a:lnTo>
                    <a:lnTo>
                      <a:pt x="2194" y="2141"/>
                    </a:lnTo>
                    <a:lnTo>
                      <a:pt x="2194" y="2090"/>
                    </a:lnTo>
                    <a:lnTo>
                      <a:pt x="2195" y="2090"/>
                    </a:lnTo>
                    <a:lnTo>
                      <a:pt x="2195" y="2102"/>
                    </a:lnTo>
                    <a:lnTo>
                      <a:pt x="2195" y="2100"/>
                    </a:lnTo>
                    <a:lnTo>
                      <a:pt x="2196" y="2100"/>
                    </a:lnTo>
                    <a:lnTo>
                      <a:pt x="2196" y="2121"/>
                    </a:lnTo>
                    <a:lnTo>
                      <a:pt x="2197" y="2121"/>
                    </a:lnTo>
                    <a:lnTo>
                      <a:pt x="2197" y="2096"/>
                    </a:lnTo>
                    <a:lnTo>
                      <a:pt x="2197" y="2130"/>
                    </a:lnTo>
                    <a:lnTo>
                      <a:pt x="2197" y="2098"/>
                    </a:lnTo>
                    <a:lnTo>
                      <a:pt x="2198" y="2098"/>
                    </a:lnTo>
                    <a:lnTo>
                      <a:pt x="2198" y="2055"/>
                    </a:lnTo>
                    <a:lnTo>
                      <a:pt x="2198" y="2083"/>
                    </a:lnTo>
                    <a:lnTo>
                      <a:pt x="2199" y="2083"/>
                    </a:lnTo>
                    <a:lnTo>
                      <a:pt x="2199" y="2112"/>
                    </a:lnTo>
                    <a:lnTo>
                      <a:pt x="2199" y="2083"/>
                    </a:lnTo>
                    <a:lnTo>
                      <a:pt x="2200" y="2083"/>
                    </a:lnTo>
                    <a:lnTo>
                      <a:pt x="2200" y="2127"/>
                    </a:lnTo>
                    <a:lnTo>
                      <a:pt x="2201" y="2127"/>
                    </a:lnTo>
                    <a:lnTo>
                      <a:pt x="2201" y="2082"/>
                    </a:lnTo>
                    <a:lnTo>
                      <a:pt x="2201" y="2137"/>
                    </a:lnTo>
                    <a:lnTo>
                      <a:pt x="2201" y="2132"/>
                    </a:lnTo>
                    <a:lnTo>
                      <a:pt x="2202" y="2132"/>
                    </a:lnTo>
                    <a:lnTo>
                      <a:pt x="2202" y="2064"/>
                    </a:lnTo>
                    <a:lnTo>
                      <a:pt x="2202" y="2071"/>
                    </a:lnTo>
                    <a:lnTo>
                      <a:pt x="2203" y="2071"/>
                    </a:lnTo>
                    <a:lnTo>
                      <a:pt x="2203" y="2107"/>
                    </a:lnTo>
                    <a:lnTo>
                      <a:pt x="2204" y="2107"/>
                    </a:lnTo>
                    <a:lnTo>
                      <a:pt x="2204" y="2028"/>
                    </a:lnTo>
                    <a:lnTo>
                      <a:pt x="2204" y="2124"/>
                    </a:lnTo>
                    <a:lnTo>
                      <a:pt x="2205" y="2028"/>
                    </a:lnTo>
                    <a:lnTo>
                      <a:pt x="2205" y="1555"/>
                    </a:lnTo>
                    <a:lnTo>
                      <a:pt x="2205" y="1612"/>
                    </a:lnTo>
                    <a:lnTo>
                      <a:pt x="2206" y="1612"/>
                    </a:lnTo>
                    <a:lnTo>
                      <a:pt x="2206" y="2070"/>
                    </a:lnTo>
                    <a:lnTo>
                      <a:pt x="2206" y="1956"/>
                    </a:lnTo>
                    <a:lnTo>
                      <a:pt x="2207" y="1956"/>
                    </a:lnTo>
                    <a:lnTo>
                      <a:pt x="2207" y="2116"/>
                    </a:lnTo>
                    <a:lnTo>
                      <a:pt x="2208" y="1956"/>
                    </a:lnTo>
                    <a:lnTo>
                      <a:pt x="2208" y="1773"/>
                    </a:lnTo>
                    <a:lnTo>
                      <a:pt x="2208" y="1897"/>
                    </a:lnTo>
                    <a:lnTo>
                      <a:pt x="2209" y="1897"/>
                    </a:lnTo>
                    <a:lnTo>
                      <a:pt x="2209" y="2062"/>
                    </a:lnTo>
                    <a:lnTo>
                      <a:pt x="2209" y="2050"/>
                    </a:lnTo>
                    <a:lnTo>
                      <a:pt x="2210" y="2050"/>
                    </a:lnTo>
                    <a:lnTo>
                      <a:pt x="2210" y="2095"/>
                    </a:lnTo>
                    <a:lnTo>
                      <a:pt x="2210" y="2052"/>
                    </a:lnTo>
                    <a:lnTo>
                      <a:pt x="2211" y="2052"/>
                    </a:lnTo>
                    <a:lnTo>
                      <a:pt x="2211" y="2122"/>
                    </a:lnTo>
                    <a:lnTo>
                      <a:pt x="2211" y="2089"/>
                    </a:lnTo>
                    <a:lnTo>
                      <a:pt x="2212" y="2089"/>
                    </a:lnTo>
                    <a:lnTo>
                      <a:pt x="2212" y="2132"/>
                    </a:lnTo>
                    <a:lnTo>
                      <a:pt x="2212" y="2092"/>
                    </a:lnTo>
                    <a:lnTo>
                      <a:pt x="2213" y="2092"/>
                    </a:lnTo>
                    <a:lnTo>
                      <a:pt x="2213" y="2124"/>
                    </a:lnTo>
                    <a:lnTo>
                      <a:pt x="2213" y="2115"/>
                    </a:lnTo>
                    <a:lnTo>
                      <a:pt x="2214" y="2115"/>
                    </a:lnTo>
                    <a:lnTo>
                      <a:pt x="2214" y="2052"/>
                    </a:lnTo>
                    <a:lnTo>
                      <a:pt x="2214" y="2089"/>
                    </a:lnTo>
                    <a:lnTo>
                      <a:pt x="2215" y="2089"/>
                    </a:lnTo>
                    <a:lnTo>
                      <a:pt x="2215" y="2123"/>
                    </a:lnTo>
                    <a:lnTo>
                      <a:pt x="2215" y="2113"/>
                    </a:lnTo>
                    <a:lnTo>
                      <a:pt x="2216" y="2113"/>
                    </a:lnTo>
                    <a:lnTo>
                      <a:pt x="2216" y="2072"/>
                    </a:lnTo>
                    <a:lnTo>
                      <a:pt x="2216" y="2080"/>
                    </a:lnTo>
                    <a:lnTo>
                      <a:pt x="2217" y="2080"/>
                    </a:lnTo>
                    <a:lnTo>
                      <a:pt x="2217" y="2091"/>
                    </a:lnTo>
                    <a:lnTo>
                      <a:pt x="2217" y="2090"/>
                    </a:lnTo>
                    <a:lnTo>
                      <a:pt x="2218" y="2090"/>
                    </a:lnTo>
                    <a:lnTo>
                      <a:pt x="2218" y="2125"/>
                    </a:lnTo>
                    <a:lnTo>
                      <a:pt x="2218" y="2098"/>
                    </a:lnTo>
                    <a:lnTo>
                      <a:pt x="2219" y="2098"/>
                    </a:lnTo>
                    <a:lnTo>
                      <a:pt x="2219" y="2078"/>
                    </a:lnTo>
                    <a:lnTo>
                      <a:pt x="2219" y="2107"/>
                    </a:lnTo>
                    <a:lnTo>
                      <a:pt x="2220" y="2107"/>
                    </a:lnTo>
                    <a:lnTo>
                      <a:pt x="2220" y="2128"/>
                    </a:lnTo>
                    <a:lnTo>
                      <a:pt x="2221" y="2128"/>
                    </a:lnTo>
                    <a:lnTo>
                      <a:pt x="2221" y="2055"/>
                    </a:lnTo>
                    <a:lnTo>
                      <a:pt x="2221" y="2138"/>
                    </a:lnTo>
                    <a:lnTo>
                      <a:pt x="2221" y="2124"/>
                    </a:lnTo>
                    <a:lnTo>
                      <a:pt x="2222" y="2124"/>
                    </a:lnTo>
                    <a:lnTo>
                      <a:pt x="2222" y="2051"/>
                    </a:lnTo>
                    <a:lnTo>
                      <a:pt x="2222" y="2073"/>
                    </a:lnTo>
                    <a:lnTo>
                      <a:pt x="2223" y="2073"/>
                    </a:lnTo>
                    <a:lnTo>
                      <a:pt x="2223" y="2108"/>
                    </a:lnTo>
                    <a:lnTo>
                      <a:pt x="2224" y="2108"/>
                    </a:lnTo>
                    <a:lnTo>
                      <a:pt x="2224" y="2067"/>
                    </a:lnTo>
                    <a:lnTo>
                      <a:pt x="2224" y="2117"/>
                    </a:lnTo>
                    <a:lnTo>
                      <a:pt x="2224" y="2094"/>
                    </a:lnTo>
                    <a:lnTo>
                      <a:pt x="2225" y="2094"/>
                    </a:lnTo>
                    <a:lnTo>
                      <a:pt x="2225" y="2109"/>
                    </a:lnTo>
                    <a:lnTo>
                      <a:pt x="2226" y="2109"/>
                    </a:lnTo>
                    <a:lnTo>
                      <a:pt x="2226" y="2088"/>
                    </a:lnTo>
                    <a:lnTo>
                      <a:pt x="2226" y="2115"/>
                    </a:lnTo>
                    <a:lnTo>
                      <a:pt x="2227" y="2115"/>
                    </a:lnTo>
                    <a:lnTo>
                      <a:pt x="2227" y="2069"/>
                    </a:lnTo>
                    <a:lnTo>
                      <a:pt x="2227" y="2125"/>
                    </a:lnTo>
                    <a:lnTo>
                      <a:pt x="2227" y="2101"/>
                    </a:lnTo>
                    <a:lnTo>
                      <a:pt x="2228" y="2101"/>
                    </a:lnTo>
                    <a:lnTo>
                      <a:pt x="2228" y="2138"/>
                    </a:lnTo>
                    <a:lnTo>
                      <a:pt x="2229" y="2101"/>
                    </a:lnTo>
                    <a:lnTo>
                      <a:pt x="2229" y="2062"/>
                    </a:lnTo>
                    <a:lnTo>
                      <a:pt x="2229" y="2100"/>
                    </a:lnTo>
                    <a:lnTo>
                      <a:pt x="2230" y="2100"/>
                    </a:lnTo>
                    <a:lnTo>
                      <a:pt x="2230" y="2059"/>
                    </a:lnTo>
                    <a:lnTo>
                      <a:pt x="2230" y="2112"/>
                    </a:lnTo>
                    <a:lnTo>
                      <a:pt x="2230" y="2099"/>
                    </a:lnTo>
                    <a:lnTo>
                      <a:pt x="2231" y="2099"/>
                    </a:lnTo>
                    <a:lnTo>
                      <a:pt x="2231" y="2046"/>
                    </a:lnTo>
                    <a:lnTo>
                      <a:pt x="2231" y="2078"/>
                    </a:lnTo>
                    <a:lnTo>
                      <a:pt x="2232" y="2078"/>
                    </a:lnTo>
                    <a:lnTo>
                      <a:pt x="2232" y="2044"/>
                    </a:lnTo>
                    <a:lnTo>
                      <a:pt x="2232" y="2078"/>
                    </a:lnTo>
                    <a:lnTo>
                      <a:pt x="2233" y="2078"/>
                    </a:lnTo>
                    <a:lnTo>
                      <a:pt x="2233" y="2037"/>
                    </a:lnTo>
                    <a:lnTo>
                      <a:pt x="2233" y="2092"/>
                    </a:lnTo>
                    <a:lnTo>
                      <a:pt x="2234" y="2092"/>
                    </a:lnTo>
                    <a:lnTo>
                      <a:pt x="2234" y="2033"/>
                    </a:lnTo>
                    <a:lnTo>
                      <a:pt x="2234" y="2063"/>
                    </a:lnTo>
                    <a:lnTo>
                      <a:pt x="2235" y="2063"/>
                    </a:lnTo>
                    <a:lnTo>
                      <a:pt x="2235" y="2110"/>
                    </a:lnTo>
                    <a:lnTo>
                      <a:pt x="2235" y="2096"/>
                    </a:lnTo>
                    <a:lnTo>
                      <a:pt x="2236" y="2096"/>
                    </a:lnTo>
                    <a:lnTo>
                      <a:pt x="2236" y="2124"/>
                    </a:lnTo>
                    <a:lnTo>
                      <a:pt x="2236" y="2119"/>
                    </a:lnTo>
                    <a:lnTo>
                      <a:pt x="2237" y="2119"/>
                    </a:lnTo>
                    <a:lnTo>
                      <a:pt x="2237" y="2076"/>
                    </a:lnTo>
                    <a:lnTo>
                      <a:pt x="2237" y="2088"/>
                    </a:lnTo>
                    <a:lnTo>
                      <a:pt x="2238" y="2088"/>
                    </a:lnTo>
                    <a:lnTo>
                      <a:pt x="2238" y="2117"/>
                    </a:lnTo>
                    <a:lnTo>
                      <a:pt x="2238" y="2116"/>
                    </a:lnTo>
                    <a:lnTo>
                      <a:pt x="2239" y="2116"/>
                    </a:lnTo>
                    <a:lnTo>
                      <a:pt x="2239" y="2122"/>
                    </a:lnTo>
                    <a:lnTo>
                      <a:pt x="2239" y="2118"/>
                    </a:lnTo>
                    <a:lnTo>
                      <a:pt x="2240" y="2118"/>
                    </a:lnTo>
                    <a:lnTo>
                      <a:pt x="2240" y="2144"/>
                    </a:lnTo>
                    <a:lnTo>
                      <a:pt x="2240" y="2134"/>
                    </a:lnTo>
                    <a:lnTo>
                      <a:pt x="2241" y="2134"/>
                    </a:lnTo>
                    <a:lnTo>
                      <a:pt x="2241" y="2097"/>
                    </a:lnTo>
                    <a:lnTo>
                      <a:pt x="2241" y="2120"/>
                    </a:lnTo>
                    <a:lnTo>
                      <a:pt x="2242" y="2120"/>
                    </a:lnTo>
                    <a:lnTo>
                      <a:pt x="2242" y="2088"/>
                    </a:lnTo>
                    <a:lnTo>
                      <a:pt x="2242" y="2120"/>
                    </a:lnTo>
                    <a:lnTo>
                      <a:pt x="2243" y="2120"/>
                    </a:lnTo>
                    <a:lnTo>
                      <a:pt x="2243" y="2084"/>
                    </a:lnTo>
                    <a:lnTo>
                      <a:pt x="2243" y="2126"/>
                    </a:lnTo>
                    <a:lnTo>
                      <a:pt x="2243" y="2099"/>
                    </a:lnTo>
                    <a:lnTo>
                      <a:pt x="2244" y="2099"/>
                    </a:lnTo>
                    <a:lnTo>
                      <a:pt x="2244" y="2128"/>
                    </a:lnTo>
                    <a:lnTo>
                      <a:pt x="2245" y="2099"/>
                    </a:lnTo>
                    <a:lnTo>
                      <a:pt x="2245" y="2071"/>
                    </a:lnTo>
                    <a:lnTo>
                      <a:pt x="2245" y="2087"/>
                    </a:lnTo>
                    <a:lnTo>
                      <a:pt x="2246" y="2087"/>
                    </a:lnTo>
                    <a:lnTo>
                      <a:pt x="2246" y="2050"/>
                    </a:lnTo>
                    <a:lnTo>
                      <a:pt x="2246" y="2094"/>
                    </a:lnTo>
                    <a:lnTo>
                      <a:pt x="2246" y="2067"/>
                    </a:lnTo>
                    <a:lnTo>
                      <a:pt x="2247" y="2067"/>
                    </a:lnTo>
                    <a:lnTo>
                      <a:pt x="2247" y="2100"/>
                    </a:lnTo>
                    <a:lnTo>
                      <a:pt x="2247" y="2113"/>
                    </a:lnTo>
                    <a:lnTo>
                      <a:pt x="2248" y="2113"/>
                    </a:lnTo>
                    <a:lnTo>
                      <a:pt x="2248" y="2122"/>
                    </a:lnTo>
                    <a:lnTo>
                      <a:pt x="2249" y="2122"/>
                    </a:lnTo>
                    <a:lnTo>
                      <a:pt x="2249" y="2099"/>
                    </a:lnTo>
                    <a:lnTo>
                      <a:pt x="2249" y="2129"/>
                    </a:lnTo>
                    <a:lnTo>
                      <a:pt x="2249" y="2100"/>
                    </a:lnTo>
                    <a:lnTo>
                      <a:pt x="2250" y="2100"/>
                    </a:lnTo>
                    <a:lnTo>
                      <a:pt x="2250" y="2136"/>
                    </a:lnTo>
                    <a:lnTo>
                      <a:pt x="2251" y="2136"/>
                    </a:lnTo>
                    <a:lnTo>
                      <a:pt x="2251" y="2095"/>
                    </a:lnTo>
                    <a:lnTo>
                      <a:pt x="2251" y="2142"/>
                    </a:lnTo>
                    <a:lnTo>
                      <a:pt x="2251" y="2139"/>
                    </a:lnTo>
                    <a:lnTo>
                      <a:pt x="2252" y="2139"/>
                    </a:lnTo>
                    <a:lnTo>
                      <a:pt x="2252" y="2072"/>
                    </a:lnTo>
                    <a:lnTo>
                      <a:pt x="2252" y="2101"/>
                    </a:lnTo>
                    <a:lnTo>
                      <a:pt x="2253" y="2101"/>
                    </a:lnTo>
                    <a:lnTo>
                      <a:pt x="2253" y="2138"/>
                    </a:lnTo>
                    <a:lnTo>
                      <a:pt x="2254" y="2138"/>
                    </a:lnTo>
                    <a:lnTo>
                      <a:pt x="2254" y="2097"/>
                    </a:lnTo>
                    <a:lnTo>
                      <a:pt x="2255" y="2097"/>
                    </a:lnTo>
                    <a:lnTo>
                      <a:pt x="2255" y="2078"/>
                    </a:lnTo>
                    <a:lnTo>
                      <a:pt x="2255" y="2080"/>
                    </a:lnTo>
                    <a:lnTo>
                      <a:pt x="2256" y="2080"/>
                    </a:lnTo>
                    <a:lnTo>
                      <a:pt x="2256" y="2133"/>
                    </a:lnTo>
                    <a:lnTo>
                      <a:pt x="2256" y="2090"/>
                    </a:lnTo>
                    <a:lnTo>
                      <a:pt x="2257" y="2090"/>
                    </a:lnTo>
                    <a:lnTo>
                      <a:pt x="2257" y="2137"/>
                    </a:lnTo>
                    <a:lnTo>
                      <a:pt x="2258" y="2090"/>
                    </a:lnTo>
                    <a:lnTo>
                      <a:pt x="2258" y="2071"/>
                    </a:lnTo>
                    <a:lnTo>
                      <a:pt x="2258" y="2091"/>
                    </a:lnTo>
                    <a:lnTo>
                      <a:pt x="2259" y="2091"/>
                    </a:lnTo>
                    <a:lnTo>
                      <a:pt x="2259" y="2122"/>
                    </a:lnTo>
                    <a:lnTo>
                      <a:pt x="2259" y="2104"/>
                    </a:lnTo>
                    <a:lnTo>
                      <a:pt x="2260" y="2104"/>
                    </a:lnTo>
                    <a:lnTo>
                      <a:pt x="2260" y="2038"/>
                    </a:lnTo>
                    <a:lnTo>
                      <a:pt x="2260" y="2091"/>
                    </a:lnTo>
                    <a:lnTo>
                      <a:pt x="2261" y="2091"/>
                    </a:lnTo>
                    <a:lnTo>
                      <a:pt x="2261" y="2002"/>
                    </a:lnTo>
                    <a:lnTo>
                      <a:pt x="2261" y="2064"/>
                    </a:lnTo>
                    <a:lnTo>
                      <a:pt x="2262" y="2064"/>
                    </a:lnTo>
                    <a:lnTo>
                      <a:pt x="2262" y="2094"/>
                    </a:lnTo>
                    <a:lnTo>
                      <a:pt x="2263" y="2064"/>
                    </a:lnTo>
                    <a:lnTo>
                      <a:pt x="2263" y="2023"/>
                    </a:lnTo>
                    <a:lnTo>
                      <a:pt x="2263" y="2054"/>
                    </a:lnTo>
                    <a:lnTo>
                      <a:pt x="2264" y="2054"/>
                    </a:lnTo>
                    <a:lnTo>
                      <a:pt x="2264" y="2126"/>
                    </a:lnTo>
                    <a:lnTo>
                      <a:pt x="2264" y="2124"/>
                    </a:lnTo>
                    <a:lnTo>
                      <a:pt x="2265" y="2124"/>
                    </a:lnTo>
                    <a:lnTo>
                      <a:pt x="2265" y="2132"/>
                    </a:lnTo>
                    <a:lnTo>
                      <a:pt x="2266" y="2124"/>
                    </a:lnTo>
                    <a:lnTo>
                      <a:pt x="2266" y="2044"/>
                    </a:lnTo>
                    <a:lnTo>
                      <a:pt x="2266" y="2101"/>
                    </a:lnTo>
                    <a:lnTo>
                      <a:pt x="2267" y="2101"/>
                    </a:lnTo>
                    <a:lnTo>
                      <a:pt x="2267" y="2119"/>
                    </a:lnTo>
                    <a:lnTo>
                      <a:pt x="2268" y="2119"/>
                    </a:lnTo>
                    <a:lnTo>
                      <a:pt x="2268" y="2091"/>
                    </a:lnTo>
                    <a:lnTo>
                      <a:pt x="2268" y="2122"/>
                    </a:lnTo>
                    <a:lnTo>
                      <a:pt x="2268" y="2116"/>
                    </a:lnTo>
                    <a:lnTo>
                      <a:pt x="2269" y="2116"/>
                    </a:lnTo>
                    <a:lnTo>
                      <a:pt x="2269" y="2081"/>
                    </a:lnTo>
                    <a:lnTo>
                      <a:pt x="2269" y="2116"/>
                    </a:lnTo>
                    <a:lnTo>
                      <a:pt x="2270" y="2116"/>
                    </a:lnTo>
                    <a:lnTo>
                      <a:pt x="2270" y="2078"/>
                    </a:lnTo>
                    <a:lnTo>
                      <a:pt x="2270" y="2125"/>
                    </a:lnTo>
                    <a:lnTo>
                      <a:pt x="2270" y="2083"/>
                    </a:lnTo>
                    <a:lnTo>
                      <a:pt x="2271" y="2083"/>
                    </a:lnTo>
                    <a:lnTo>
                      <a:pt x="2271" y="2038"/>
                    </a:lnTo>
                    <a:lnTo>
                      <a:pt x="2271" y="2100"/>
                    </a:lnTo>
                    <a:lnTo>
                      <a:pt x="2272" y="2100"/>
                    </a:lnTo>
                    <a:lnTo>
                      <a:pt x="2272" y="2128"/>
                    </a:lnTo>
                    <a:lnTo>
                      <a:pt x="2272" y="2112"/>
                    </a:lnTo>
                    <a:lnTo>
                      <a:pt x="2273" y="2112"/>
                    </a:lnTo>
                    <a:lnTo>
                      <a:pt x="2273" y="2089"/>
                    </a:lnTo>
                    <a:lnTo>
                      <a:pt x="2274" y="2089"/>
                    </a:lnTo>
                    <a:lnTo>
                      <a:pt x="2274" y="2034"/>
                    </a:lnTo>
                    <a:lnTo>
                      <a:pt x="2274" y="2049"/>
                    </a:lnTo>
                    <a:lnTo>
                      <a:pt x="2275" y="2049"/>
                    </a:lnTo>
                    <a:lnTo>
                      <a:pt x="2275" y="2130"/>
                    </a:lnTo>
                    <a:lnTo>
                      <a:pt x="2276" y="2049"/>
                    </a:lnTo>
                    <a:lnTo>
                      <a:pt x="2276" y="1996"/>
                    </a:lnTo>
                    <a:lnTo>
                      <a:pt x="2276" y="2037"/>
                    </a:lnTo>
                    <a:lnTo>
                      <a:pt x="2277" y="2037"/>
                    </a:lnTo>
                    <a:lnTo>
                      <a:pt x="2277" y="1987"/>
                    </a:lnTo>
                    <a:lnTo>
                      <a:pt x="2277" y="2097"/>
                    </a:lnTo>
                    <a:lnTo>
                      <a:pt x="2277" y="2090"/>
                    </a:lnTo>
                    <a:lnTo>
                      <a:pt x="2278" y="2090"/>
                    </a:lnTo>
                    <a:lnTo>
                      <a:pt x="2278" y="2112"/>
                    </a:lnTo>
                    <a:lnTo>
                      <a:pt x="2279" y="2090"/>
                    </a:lnTo>
                    <a:lnTo>
                      <a:pt x="2279" y="2054"/>
                    </a:lnTo>
                    <a:lnTo>
                      <a:pt x="2279" y="2056"/>
                    </a:lnTo>
                    <a:lnTo>
                      <a:pt x="2280" y="2056"/>
                    </a:lnTo>
                    <a:lnTo>
                      <a:pt x="2280" y="2126"/>
                    </a:lnTo>
                    <a:lnTo>
                      <a:pt x="2280" y="2106"/>
                    </a:lnTo>
                    <a:lnTo>
                      <a:pt x="2281" y="2106"/>
                    </a:lnTo>
                    <a:lnTo>
                      <a:pt x="2281" y="2116"/>
                    </a:lnTo>
                    <a:lnTo>
                      <a:pt x="2282" y="2116"/>
                    </a:lnTo>
                    <a:lnTo>
                      <a:pt x="2282" y="2085"/>
                    </a:lnTo>
                    <a:lnTo>
                      <a:pt x="2282" y="2137"/>
                    </a:lnTo>
                    <a:lnTo>
                      <a:pt x="2283" y="2137"/>
                    </a:lnTo>
                    <a:lnTo>
                      <a:pt x="2283" y="2071"/>
                    </a:lnTo>
                    <a:lnTo>
                      <a:pt x="2283" y="2140"/>
                    </a:lnTo>
                    <a:lnTo>
                      <a:pt x="2283" y="2072"/>
                    </a:lnTo>
                    <a:lnTo>
                      <a:pt x="2284" y="2072"/>
                    </a:lnTo>
                    <a:lnTo>
                      <a:pt x="2284" y="2122"/>
                    </a:lnTo>
                    <a:lnTo>
                      <a:pt x="2285" y="2122"/>
                    </a:lnTo>
                    <a:lnTo>
                      <a:pt x="2285" y="2068"/>
                    </a:lnTo>
                    <a:lnTo>
                      <a:pt x="2285" y="2125"/>
                    </a:lnTo>
                    <a:lnTo>
                      <a:pt x="2285" y="2077"/>
                    </a:lnTo>
                    <a:lnTo>
                      <a:pt x="2286" y="2077"/>
                    </a:lnTo>
                    <a:lnTo>
                      <a:pt x="2286" y="2115"/>
                    </a:lnTo>
                    <a:lnTo>
                      <a:pt x="2286" y="2101"/>
                    </a:lnTo>
                    <a:lnTo>
                      <a:pt x="2287" y="2101"/>
                    </a:lnTo>
                    <a:lnTo>
                      <a:pt x="2287" y="2131"/>
                    </a:lnTo>
                    <a:lnTo>
                      <a:pt x="2287" y="2130"/>
                    </a:lnTo>
                    <a:lnTo>
                      <a:pt x="2288" y="2130"/>
                    </a:lnTo>
                    <a:lnTo>
                      <a:pt x="2288" y="2071"/>
                    </a:lnTo>
                    <a:lnTo>
                      <a:pt x="2288" y="2085"/>
                    </a:lnTo>
                    <a:lnTo>
                      <a:pt x="2289" y="2085"/>
                    </a:lnTo>
                    <a:lnTo>
                      <a:pt x="2289" y="2135"/>
                    </a:lnTo>
                    <a:lnTo>
                      <a:pt x="2289" y="2100"/>
                    </a:lnTo>
                    <a:lnTo>
                      <a:pt x="2290" y="2100"/>
                    </a:lnTo>
                    <a:lnTo>
                      <a:pt x="2290" y="2067"/>
                    </a:lnTo>
                    <a:lnTo>
                      <a:pt x="2290" y="2100"/>
                    </a:lnTo>
                    <a:lnTo>
                      <a:pt x="2291" y="2100"/>
                    </a:lnTo>
                    <a:lnTo>
                      <a:pt x="2291" y="2050"/>
                    </a:lnTo>
                    <a:lnTo>
                      <a:pt x="2291" y="2107"/>
                    </a:lnTo>
                    <a:lnTo>
                      <a:pt x="2291" y="2056"/>
                    </a:lnTo>
                    <a:lnTo>
                      <a:pt x="2292" y="2056"/>
                    </a:lnTo>
                    <a:lnTo>
                      <a:pt x="2292" y="2136"/>
                    </a:lnTo>
                    <a:lnTo>
                      <a:pt x="2292" y="2094"/>
                    </a:lnTo>
                    <a:lnTo>
                      <a:pt x="2293" y="2094"/>
                    </a:lnTo>
                    <a:lnTo>
                      <a:pt x="2293" y="2135"/>
                    </a:lnTo>
                    <a:lnTo>
                      <a:pt x="2293" y="2114"/>
                    </a:lnTo>
                    <a:lnTo>
                      <a:pt x="2294" y="2114"/>
                    </a:lnTo>
                    <a:lnTo>
                      <a:pt x="2294" y="2063"/>
                    </a:lnTo>
                    <a:lnTo>
                      <a:pt x="2294" y="2114"/>
                    </a:lnTo>
                    <a:lnTo>
                      <a:pt x="2295" y="2114"/>
                    </a:lnTo>
                    <a:lnTo>
                      <a:pt x="2295" y="2060"/>
                    </a:lnTo>
                    <a:lnTo>
                      <a:pt x="2295" y="2140"/>
                    </a:lnTo>
                    <a:lnTo>
                      <a:pt x="2295" y="2088"/>
                    </a:lnTo>
                    <a:lnTo>
                      <a:pt x="2296" y="2088"/>
                    </a:lnTo>
                    <a:lnTo>
                      <a:pt x="2296" y="2046"/>
                    </a:lnTo>
                    <a:lnTo>
                      <a:pt x="2296" y="2088"/>
                    </a:lnTo>
                    <a:lnTo>
                      <a:pt x="2297" y="2088"/>
                    </a:lnTo>
                    <a:lnTo>
                      <a:pt x="2297" y="2036"/>
                    </a:lnTo>
                    <a:lnTo>
                      <a:pt x="2297" y="2101"/>
                    </a:lnTo>
                    <a:lnTo>
                      <a:pt x="2297" y="2054"/>
                    </a:lnTo>
                    <a:lnTo>
                      <a:pt x="2298" y="2054"/>
                    </a:lnTo>
                    <a:lnTo>
                      <a:pt x="2298" y="2107"/>
                    </a:lnTo>
                    <a:lnTo>
                      <a:pt x="2298" y="2058"/>
                    </a:lnTo>
                    <a:lnTo>
                      <a:pt x="2299" y="2058"/>
                    </a:lnTo>
                    <a:lnTo>
                      <a:pt x="2299" y="2122"/>
                    </a:lnTo>
                    <a:lnTo>
                      <a:pt x="2299" y="2111"/>
                    </a:lnTo>
                    <a:lnTo>
                      <a:pt x="2300" y="2111"/>
                    </a:lnTo>
                    <a:lnTo>
                      <a:pt x="2300" y="2119"/>
                    </a:lnTo>
                    <a:lnTo>
                      <a:pt x="2301" y="2119"/>
                    </a:lnTo>
                    <a:lnTo>
                      <a:pt x="2301" y="2083"/>
                    </a:lnTo>
                    <a:lnTo>
                      <a:pt x="2301" y="2088"/>
                    </a:lnTo>
                    <a:lnTo>
                      <a:pt x="2302" y="2088"/>
                    </a:lnTo>
                    <a:lnTo>
                      <a:pt x="2302" y="2124"/>
                    </a:lnTo>
                    <a:lnTo>
                      <a:pt x="2303" y="2124"/>
                    </a:lnTo>
                    <a:lnTo>
                      <a:pt x="2303" y="2085"/>
                    </a:lnTo>
                    <a:lnTo>
                      <a:pt x="2303" y="2126"/>
                    </a:lnTo>
                    <a:lnTo>
                      <a:pt x="2303" y="2123"/>
                    </a:lnTo>
                    <a:lnTo>
                      <a:pt x="2304" y="2123"/>
                    </a:lnTo>
                    <a:lnTo>
                      <a:pt x="2304" y="2047"/>
                    </a:lnTo>
                    <a:lnTo>
                      <a:pt x="2304" y="2070"/>
                    </a:lnTo>
                    <a:lnTo>
                      <a:pt x="2305" y="2070"/>
                    </a:lnTo>
                    <a:lnTo>
                      <a:pt x="2305" y="2035"/>
                    </a:lnTo>
                    <a:lnTo>
                      <a:pt x="2305" y="2073"/>
                    </a:lnTo>
                    <a:lnTo>
                      <a:pt x="2306" y="2073"/>
                    </a:lnTo>
                    <a:lnTo>
                      <a:pt x="2306" y="2080"/>
                    </a:lnTo>
                    <a:lnTo>
                      <a:pt x="2307" y="2073"/>
                    </a:lnTo>
                    <a:lnTo>
                      <a:pt x="2307" y="1864"/>
                    </a:lnTo>
                    <a:lnTo>
                      <a:pt x="2307" y="1885"/>
                    </a:lnTo>
                    <a:lnTo>
                      <a:pt x="2308" y="1885"/>
                    </a:lnTo>
                    <a:lnTo>
                      <a:pt x="2308" y="2008"/>
                    </a:lnTo>
                    <a:lnTo>
                      <a:pt x="2308" y="2024"/>
                    </a:lnTo>
                    <a:lnTo>
                      <a:pt x="2309" y="2024"/>
                    </a:lnTo>
                    <a:lnTo>
                      <a:pt x="2309" y="2080"/>
                    </a:lnTo>
                    <a:lnTo>
                      <a:pt x="2309" y="2055"/>
                    </a:lnTo>
                    <a:lnTo>
                      <a:pt x="2310" y="2055"/>
                    </a:lnTo>
                    <a:lnTo>
                      <a:pt x="2310" y="1872"/>
                    </a:lnTo>
                    <a:lnTo>
                      <a:pt x="2310" y="2099"/>
                    </a:lnTo>
                    <a:lnTo>
                      <a:pt x="2311" y="2099"/>
                    </a:lnTo>
                    <a:lnTo>
                      <a:pt x="2311" y="2144"/>
                    </a:lnTo>
                    <a:lnTo>
                      <a:pt x="2311" y="2107"/>
                    </a:lnTo>
                    <a:lnTo>
                      <a:pt x="2312" y="2107"/>
                    </a:lnTo>
                    <a:lnTo>
                      <a:pt x="2312" y="2136"/>
                    </a:lnTo>
                    <a:lnTo>
                      <a:pt x="2313" y="2107"/>
                    </a:lnTo>
                    <a:lnTo>
                      <a:pt x="2313" y="2055"/>
                    </a:lnTo>
                    <a:lnTo>
                      <a:pt x="2313" y="2056"/>
                    </a:lnTo>
                    <a:lnTo>
                      <a:pt x="2314" y="2056"/>
                    </a:lnTo>
                    <a:lnTo>
                      <a:pt x="2314" y="2116"/>
                    </a:lnTo>
                    <a:lnTo>
                      <a:pt x="2314" y="2079"/>
                    </a:lnTo>
                    <a:lnTo>
                      <a:pt x="2315" y="2079"/>
                    </a:lnTo>
                    <a:lnTo>
                      <a:pt x="2315" y="2086"/>
                    </a:lnTo>
                    <a:lnTo>
                      <a:pt x="2315" y="2098"/>
                    </a:lnTo>
                    <a:lnTo>
                      <a:pt x="2316" y="2098"/>
                    </a:lnTo>
                    <a:lnTo>
                      <a:pt x="2316" y="2121"/>
                    </a:lnTo>
                    <a:lnTo>
                      <a:pt x="2316" y="2108"/>
                    </a:lnTo>
                    <a:lnTo>
                      <a:pt x="2317" y="2108"/>
                    </a:lnTo>
                    <a:lnTo>
                      <a:pt x="2317" y="2072"/>
                    </a:lnTo>
                    <a:lnTo>
                      <a:pt x="2317" y="2086"/>
                    </a:lnTo>
                    <a:lnTo>
                      <a:pt x="2318" y="2086"/>
                    </a:lnTo>
                    <a:lnTo>
                      <a:pt x="2318" y="2117"/>
                    </a:lnTo>
                    <a:lnTo>
                      <a:pt x="2319" y="2117"/>
                    </a:lnTo>
                    <a:lnTo>
                      <a:pt x="2319" y="2050"/>
                    </a:lnTo>
                    <a:lnTo>
                      <a:pt x="2319" y="2118"/>
                    </a:lnTo>
                    <a:lnTo>
                      <a:pt x="2319" y="2098"/>
                    </a:lnTo>
                    <a:lnTo>
                      <a:pt x="2320" y="2098"/>
                    </a:lnTo>
                    <a:lnTo>
                      <a:pt x="2320" y="2003"/>
                    </a:lnTo>
                    <a:lnTo>
                      <a:pt x="2320" y="2086"/>
                    </a:lnTo>
                    <a:lnTo>
                      <a:pt x="2321" y="2086"/>
                    </a:lnTo>
                    <a:lnTo>
                      <a:pt x="2321" y="2101"/>
                    </a:lnTo>
                    <a:lnTo>
                      <a:pt x="2321" y="2097"/>
                    </a:lnTo>
                    <a:lnTo>
                      <a:pt x="2322" y="2097"/>
                    </a:lnTo>
                    <a:lnTo>
                      <a:pt x="2322" y="2142"/>
                    </a:lnTo>
                    <a:lnTo>
                      <a:pt x="2323" y="2142"/>
                    </a:lnTo>
                    <a:lnTo>
                      <a:pt x="2323" y="2088"/>
                    </a:lnTo>
                    <a:lnTo>
                      <a:pt x="2323" y="2107"/>
                    </a:lnTo>
                    <a:lnTo>
                      <a:pt x="2324" y="2107"/>
                    </a:lnTo>
                    <a:lnTo>
                      <a:pt x="2324" y="2086"/>
                    </a:lnTo>
                    <a:lnTo>
                      <a:pt x="2324" y="2107"/>
                    </a:lnTo>
                    <a:lnTo>
                      <a:pt x="2325" y="2107"/>
                    </a:lnTo>
                    <a:lnTo>
                      <a:pt x="2325" y="2060"/>
                    </a:lnTo>
                    <a:lnTo>
                      <a:pt x="2325" y="2107"/>
                    </a:lnTo>
                    <a:lnTo>
                      <a:pt x="2326" y="2107"/>
                    </a:lnTo>
                    <a:lnTo>
                      <a:pt x="2326" y="2057"/>
                    </a:lnTo>
                    <a:lnTo>
                      <a:pt x="2326" y="2126"/>
                    </a:lnTo>
                    <a:lnTo>
                      <a:pt x="2326" y="2112"/>
                    </a:lnTo>
                    <a:lnTo>
                      <a:pt x="2327" y="2112"/>
                    </a:lnTo>
                    <a:lnTo>
                      <a:pt x="2327" y="2137"/>
                    </a:lnTo>
                    <a:lnTo>
                      <a:pt x="2327" y="2114"/>
                    </a:lnTo>
                    <a:lnTo>
                      <a:pt x="2328" y="2114"/>
                    </a:lnTo>
                    <a:lnTo>
                      <a:pt x="2328" y="2126"/>
                    </a:lnTo>
                    <a:lnTo>
                      <a:pt x="2328" y="2123"/>
                    </a:lnTo>
                    <a:lnTo>
                      <a:pt x="2329" y="2123"/>
                    </a:lnTo>
                    <a:lnTo>
                      <a:pt x="2329" y="2130"/>
                    </a:lnTo>
                    <a:lnTo>
                      <a:pt x="2329" y="2129"/>
                    </a:lnTo>
                    <a:lnTo>
                      <a:pt x="2330" y="2129"/>
                    </a:lnTo>
                    <a:lnTo>
                      <a:pt x="2330" y="2087"/>
                    </a:lnTo>
                    <a:lnTo>
                      <a:pt x="2330" y="2092"/>
                    </a:lnTo>
                    <a:lnTo>
                      <a:pt x="2331" y="2092"/>
                    </a:lnTo>
                    <a:lnTo>
                      <a:pt x="2331" y="2126"/>
                    </a:lnTo>
                    <a:lnTo>
                      <a:pt x="2331" y="2130"/>
                    </a:lnTo>
                    <a:lnTo>
                      <a:pt x="2332" y="2130"/>
                    </a:lnTo>
                    <a:lnTo>
                      <a:pt x="2332" y="2146"/>
                    </a:lnTo>
                    <a:lnTo>
                      <a:pt x="2332" y="2139"/>
                    </a:lnTo>
                    <a:lnTo>
                      <a:pt x="2333" y="2139"/>
                    </a:lnTo>
                    <a:lnTo>
                      <a:pt x="2333" y="2112"/>
                    </a:lnTo>
                    <a:lnTo>
                      <a:pt x="2333" y="2134"/>
                    </a:lnTo>
                    <a:lnTo>
                      <a:pt x="2334" y="2134"/>
                    </a:lnTo>
                    <a:lnTo>
                      <a:pt x="2334" y="2104"/>
                    </a:lnTo>
                    <a:lnTo>
                      <a:pt x="2334" y="2109"/>
                    </a:lnTo>
                    <a:lnTo>
                      <a:pt x="2335" y="2109"/>
                    </a:lnTo>
                    <a:lnTo>
                      <a:pt x="2335" y="2124"/>
                    </a:lnTo>
                    <a:lnTo>
                      <a:pt x="2336" y="2124"/>
                    </a:lnTo>
                    <a:lnTo>
                      <a:pt x="2336" y="2102"/>
                    </a:lnTo>
                    <a:lnTo>
                      <a:pt x="2336" y="2130"/>
                    </a:lnTo>
                    <a:lnTo>
                      <a:pt x="2337" y="2130"/>
                    </a:lnTo>
                    <a:lnTo>
                      <a:pt x="2337" y="2097"/>
                    </a:lnTo>
                    <a:lnTo>
                      <a:pt x="2337" y="2137"/>
                    </a:lnTo>
                    <a:lnTo>
                      <a:pt x="2337" y="2108"/>
                    </a:lnTo>
                    <a:lnTo>
                      <a:pt x="2338" y="2108"/>
                    </a:lnTo>
                    <a:lnTo>
                      <a:pt x="2338" y="2082"/>
                    </a:lnTo>
                    <a:lnTo>
                      <a:pt x="2338" y="2096"/>
                    </a:lnTo>
                    <a:lnTo>
                      <a:pt x="2339" y="2096"/>
                    </a:lnTo>
                    <a:lnTo>
                      <a:pt x="2339" y="2035"/>
                    </a:lnTo>
                    <a:lnTo>
                      <a:pt x="2340" y="2035"/>
                    </a:lnTo>
                    <a:lnTo>
                      <a:pt x="2340" y="2091"/>
                    </a:lnTo>
                    <a:lnTo>
                      <a:pt x="2340" y="2084"/>
                    </a:lnTo>
                    <a:lnTo>
                      <a:pt x="2341" y="2084"/>
                    </a:lnTo>
                    <a:lnTo>
                      <a:pt x="2341" y="2119"/>
                    </a:lnTo>
                    <a:lnTo>
                      <a:pt x="2341" y="2103"/>
                    </a:lnTo>
                    <a:lnTo>
                      <a:pt x="2342" y="2103"/>
                    </a:lnTo>
                    <a:lnTo>
                      <a:pt x="2342" y="2074"/>
                    </a:lnTo>
                    <a:lnTo>
                      <a:pt x="2342" y="2093"/>
                    </a:lnTo>
                    <a:lnTo>
                      <a:pt x="2343" y="2093"/>
                    </a:lnTo>
                    <a:lnTo>
                      <a:pt x="2343" y="2125"/>
                    </a:lnTo>
                    <a:lnTo>
                      <a:pt x="2344" y="2093"/>
                    </a:lnTo>
                    <a:lnTo>
                      <a:pt x="2344" y="2047"/>
                    </a:lnTo>
                    <a:lnTo>
                      <a:pt x="2344" y="2057"/>
                    </a:lnTo>
                    <a:lnTo>
                      <a:pt x="2345" y="2057"/>
                    </a:lnTo>
                    <a:lnTo>
                      <a:pt x="2345" y="2099"/>
                    </a:lnTo>
                    <a:lnTo>
                      <a:pt x="2345" y="2102"/>
                    </a:lnTo>
                    <a:lnTo>
                      <a:pt x="2346" y="2102"/>
                    </a:lnTo>
                    <a:lnTo>
                      <a:pt x="2346" y="2124"/>
                    </a:lnTo>
                    <a:lnTo>
                      <a:pt x="2346" y="2106"/>
                    </a:lnTo>
                    <a:lnTo>
                      <a:pt x="2347" y="2106"/>
                    </a:lnTo>
                    <a:lnTo>
                      <a:pt x="2347" y="2049"/>
                    </a:lnTo>
                    <a:lnTo>
                      <a:pt x="2347" y="2054"/>
                    </a:lnTo>
                    <a:lnTo>
                      <a:pt x="2348" y="2054"/>
                    </a:lnTo>
                    <a:lnTo>
                      <a:pt x="2348" y="2092"/>
                    </a:lnTo>
                    <a:lnTo>
                      <a:pt x="2348" y="2066"/>
                    </a:lnTo>
                    <a:lnTo>
                      <a:pt x="2349" y="2066"/>
                    </a:lnTo>
                    <a:lnTo>
                      <a:pt x="2349" y="2006"/>
                    </a:lnTo>
                    <a:lnTo>
                      <a:pt x="2349" y="2030"/>
                    </a:lnTo>
                    <a:lnTo>
                      <a:pt x="2350" y="2030"/>
                    </a:lnTo>
                    <a:lnTo>
                      <a:pt x="2350" y="2066"/>
                    </a:lnTo>
                    <a:lnTo>
                      <a:pt x="2350" y="2061"/>
                    </a:lnTo>
                    <a:lnTo>
                      <a:pt x="2351" y="2061"/>
                    </a:lnTo>
                    <a:lnTo>
                      <a:pt x="2351" y="2124"/>
                    </a:lnTo>
                    <a:lnTo>
                      <a:pt x="2351" y="2076"/>
                    </a:lnTo>
                    <a:lnTo>
                      <a:pt x="2352" y="2076"/>
                    </a:lnTo>
                    <a:lnTo>
                      <a:pt x="2352" y="2109"/>
                    </a:lnTo>
                    <a:lnTo>
                      <a:pt x="2353" y="2109"/>
                    </a:lnTo>
                    <a:lnTo>
                      <a:pt x="2353" y="2058"/>
                    </a:lnTo>
                    <a:lnTo>
                      <a:pt x="2353" y="2133"/>
                    </a:lnTo>
                    <a:lnTo>
                      <a:pt x="2354" y="2058"/>
                    </a:lnTo>
                    <a:lnTo>
                      <a:pt x="2354" y="4"/>
                    </a:lnTo>
                    <a:lnTo>
                      <a:pt x="2354" y="17"/>
                    </a:lnTo>
                    <a:lnTo>
                      <a:pt x="2355" y="17"/>
                    </a:lnTo>
                    <a:lnTo>
                      <a:pt x="2355" y="1354"/>
                    </a:lnTo>
                    <a:lnTo>
                      <a:pt x="2355" y="1590"/>
                    </a:lnTo>
                    <a:lnTo>
                      <a:pt x="2356" y="1590"/>
                    </a:lnTo>
                    <a:lnTo>
                      <a:pt x="2356" y="1942"/>
                    </a:lnTo>
                    <a:lnTo>
                      <a:pt x="2356" y="1638"/>
                    </a:lnTo>
                    <a:lnTo>
                      <a:pt x="2357" y="1638"/>
                    </a:lnTo>
                    <a:lnTo>
                      <a:pt x="2357" y="1173"/>
                    </a:lnTo>
                    <a:lnTo>
                      <a:pt x="2357" y="1415"/>
                    </a:lnTo>
                    <a:lnTo>
                      <a:pt x="2358" y="1415"/>
                    </a:lnTo>
                    <a:lnTo>
                      <a:pt x="2358" y="1995"/>
                    </a:lnTo>
                    <a:lnTo>
                      <a:pt x="2358" y="1848"/>
                    </a:lnTo>
                    <a:lnTo>
                      <a:pt x="2359" y="1848"/>
                    </a:lnTo>
                    <a:lnTo>
                      <a:pt x="2359" y="2055"/>
                    </a:lnTo>
                    <a:lnTo>
                      <a:pt x="2359" y="1876"/>
                    </a:lnTo>
                    <a:lnTo>
                      <a:pt x="2360" y="1876"/>
                    </a:lnTo>
                    <a:lnTo>
                      <a:pt x="2360" y="1770"/>
                    </a:lnTo>
                    <a:lnTo>
                      <a:pt x="2360" y="1932"/>
                    </a:lnTo>
                    <a:lnTo>
                      <a:pt x="2361" y="1932"/>
                    </a:lnTo>
                    <a:lnTo>
                      <a:pt x="2361" y="2098"/>
                    </a:lnTo>
                    <a:lnTo>
                      <a:pt x="2361" y="2067"/>
                    </a:lnTo>
                    <a:lnTo>
                      <a:pt x="2362" y="2067"/>
                    </a:lnTo>
                    <a:lnTo>
                      <a:pt x="2362" y="2102"/>
                    </a:lnTo>
                    <a:lnTo>
                      <a:pt x="2362" y="2087"/>
                    </a:lnTo>
                    <a:lnTo>
                      <a:pt x="2363" y="2087"/>
                    </a:lnTo>
                    <a:lnTo>
                      <a:pt x="2363" y="2017"/>
                    </a:lnTo>
                    <a:lnTo>
                      <a:pt x="2363" y="2100"/>
                    </a:lnTo>
                    <a:lnTo>
                      <a:pt x="2364" y="2100"/>
                    </a:lnTo>
                    <a:lnTo>
                      <a:pt x="2364" y="2114"/>
                    </a:lnTo>
                    <a:lnTo>
                      <a:pt x="2365" y="2100"/>
                    </a:lnTo>
                    <a:lnTo>
                      <a:pt x="2365" y="2082"/>
                    </a:lnTo>
                    <a:lnTo>
                      <a:pt x="2365" y="2084"/>
                    </a:lnTo>
                    <a:lnTo>
                      <a:pt x="2366" y="2084"/>
                    </a:lnTo>
                    <a:lnTo>
                      <a:pt x="2366" y="2134"/>
                    </a:lnTo>
                    <a:lnTo>
                      <a:pt x="2366" y="2089"/>
                    </a:lnTo>
                    <a:lnTo>
                      <a:pt x="2367" y="2089"/>
                    </a:lnTo>
                    <a:lnTo>
                      <a:pt x="2367" y="2142"/>
                    </a:lnTo>
                    <a:lnTo>
                      <a:pt x="2367" y="2092"/>
                    </a:lnTo>
                    <a:lnTo>
                      <a:pt x="2368" y="2092"/>
                    </a:lnTo>
                    <a:lnTo>
                      <a:pt x="2368" y="2102"/>
                    </a:lnTo>
                    <a:lnTo>
                      <a:pt x="2369" y="2102"/>
                    </a:lnTo>
                    <a:lnTo>
                      <a:pt x="2369" y="2083"/>
                    </a:lnTo>
                    <a:lnTo>
                      <a:pt x="2369" y="2108"/>
                    </a:lnTo>
                    <a:lnTo>
                      <a:pt x="2370" y="2108"/>
                    </a:lnTo>
                    <a:lnTo>
                      <a:pt x="2370" y="2032"/>
                    </a:lnTo>
                    <a:lnTo>
                      <a:pt x="2370" y="2122"/>
                    </a:lnTo>
                    <a:lnTo>
                      <a:pt x="2370" y="2035"/>
                    </a:lnTo>
                    <a:lnTo>
                      <a:pt x="2371" y="2035"/>
                    </a:lnTo>
                    <a:lnTo>
                      <a:pt x="2371" y="2116"/>
                    </a:lnTo>
                    <a:lnTo>
                      <a:pt x="2371" y="2080"/>
                    </a:lnTo>
                    <a:lnTo>
                      <a:pt x="2372" y="2080"/>
                    </a:lnTo>
                    <a:lnTo>
                      <a:pt x="2372" y="2130"/>
                    </a:lnTo>
                    <a:lnTo>
                      <a:pt x="2372" y="2114"/>
                    </a:lnTo>
                    <a:lnTo>
                      <a:pt x="2373" y="2114"/>
                    </a:lnTo>
                    <a:lnTo>
                      <a:pt x="2373" y="2059"/>
                    </a:lnTo>
                    <a:lnTo>
                      <a:pt x="2373" y="2060"/>
                    </a:lnTo>
                    <a:lnTo>
                      <a:pt x="2374" y="2060"/>
                    </a:lnTo>
                    <a:lnTo>
                      <a:pt x="2374" y="2084"/>
                    </a:lnTo>
                    <a:lnTo>
                      <a:pt x="2374" y="2081"/>
                    </a:lnTo>
                    <a:lnTo>
                      <a:pt x="2375" y="2081"/>
                    </a:lnTo>
                    <a:lnTo>
                      <a:pt x="2375" y="2141"/>
                    </a:lnTo>
                    <a:lnTo>
                      <a:pt x="2375" y="2123"/>
                    </a:lnTo>
                    <a:lnTo>
                      <a:pt x="2376" y="2123"/>
                    </a:lnTo>
                    <a:lnTo>
                      <a:pt x="2376" y="2069"/>
                    </a:lnTo>
                    <a:lnTo>
                      <a:pt x="2376" y="2106"/>
                    </a:lnTo>
                    <a:lnTo>
                      <a:pt x="2377" y="2106"/>
                    </a:lnTo>
                    <a:lnTo>
                      <a:pt x="2377" y="2123"/>
                    </a:lnTo>
                    <a:lnTo>
                      <a:pt x="2377" y="2117"/>
                    </a:lnTo>
                    <a:lnTo>
                      <a:pt x="2378" y="2117"/>
                    </a:lnTo>
                    <a:lnTo>
                      <a:pt x="2378" y="2074"/>
                    </a:lnTo>
                    <a:lnTo>
                      <a:pt x="2378" y="2089"/>
                    </a:lnTo>
                    <a:lnTo>
                      <a:pt x="2379" y="2089"/>
                    </a:lnTo>
                    <a:lnTo>
                      <a:pt x="2379" y="2123"/>
                    </a:lnTo>
                    <a:lnTo>
                      <a:pt x="2380" y="2123"/>
                    </a:lnTo>
                    <a:lnTo>
                      <a:pt x="2380" y="2053"/>
                    </a:lnTo>
                    <a:lnTo>
                      <a:pt x="2380" y="2129"/>
                    </a:lnTo>
                    <a:lnTo>
                      <a:pt x="2381" y="2053"/>
                    </a:lnTo>
                    <a:lnTo>
                      <a:pt x="2381" y="2017"/>
                    </a:lnTo>
                    <a:lnTo>
                      <a:pt x="2381" y="2018"/>
                    </a:lnTo>
                    <a:lnTo>
                      <a:pt x="2382" y="2018"/>
                    </a:lnTo>
                    <a:lnTo>
                      <a:pt x="2382" y="2107"/>
                    </a:lnTo>
                    <a:lnTo>
                      <a:pt x="2382" y="2087"/>
                    </a:lnTo>
                    <a:lnTo>
                      <a:pt x="2383" y="2087"/>
                    </a:lnTo>
                    <a:lnTo>
                      <a:pt x="2383" y="2013"/>
                    </a:lnTo>
                    <a:lnTo>
                      <a:pt x="2383" y="2038"/>
                    </a:lnTo>
                    <a:lnTo>
                      <a:pt x="2384" y="2038"/>
                    </a:lnTo>
                    <a:lnTo>
                      <a:pt x="2384" y="2096"/>
                    </a:lnTo>
                    <a:lnTo>
                      <a:pt x="2384" y="2077"/>
                    </a:lnTo>
                    <a:lnTo>
                      <a:pt x="2385" y="2077"/>
                    </a:lnTo>
                    <a:lnTo>
                      <a:pt x="2385" y="2112"/>
                    </a:lnTo>
                    <a:lnTo>
                      <a:pt x="2385" y="2090"/>
                    </a:lnTo>
                    <a:lnTo>
                      <a:pt x="2386" y="2090"/>
                    </a:lnTo>
                    <a:lnTo>
                      <a:pt x="2386" y="2147"/>
                    </a:lnTo>
                    <a:lnTo>
                      <a:pt x="2386" y="2096"/>
                    </a:lnTo>
                    <a:lnTo>
                      <a:pt x="2387" y="2096"/>
                    </a:lnTo>
                    <a:lnTo>
                      <a:pt x="2387" y="2121"/>
                    </a:lnTo>
                    <a:lnTo>
                      <a:pt x="2388" y="2121"/>
                    </a:lnTo>
                    <a:lnTo>
                      <a:pt x="2388" y="2083"/>
                    </a:lnTo>
                    <a:lnTo>
                      <a:pt x="2388" y="2124"/>
                    </a:lnTo>
                    <a:lnTo>
                      <a:pt x="2388" y="2100"/>
                    </a:lnTo>
                    <a:lnTo>
                      <a:pt x="2389" y="2100"/>
                    </a:lnTo>
                    <a:lnTo>
                      <a:pt x="2389" y="2074"/>
                    </a:lnTo>
                    <a:lnTo>
                      <a:pt x="2389" y="2081"/>
                    </a:lnTo>
                    <a:lnTo>
                      <a:pt x="2390" y="2081"/>
                    </a:lnTo>
                    <a:lnTo>
                      <a:pt x="2390" y="2063"/>
                    </a:lnTo>
                    <a:lnTo>
                      <a:pt x="2390" y="2065"/>
                    </a:lnTo>
                    <a:lnTo>
                      <a:pt x="2391" y="2065"/>
                    </a:lnTo>
                    <a:lnTo>
                      <a:pt x="2391" y="2116"/>
                    </a:lnTo>
                    <a:lnTo>
                      <a:pt x="2391" y="2076"/>
                    </a:lnTo>
                    <a:lnTo>
                      <a:pt x="2392" y="2076"/>
                    </a:lnTo>
                    <a:lnTo>
                      <a:pt x="2392" y="2016"/>
                    </a:lnTo>
                    <a:lnTo>
                      <a:pt x="2392" y="2103"/>
                    </a:lnTo>
                    <a:lnTo>
                      <a:pt x="2393" y="2103"/>
                    </a:lnTo>
                    <a:lnTo>
                      <a:pt x="2393" y="2131"/>
                    </a:lnTo>
                    <a:lnTo>
                      <a:pt x="2393" y="2107"/>
                    </a:lnTo>
                    <a:lnTo>
                      <a:pt x="2394" y="2107"/>
                    </a:lnTo>
                    <a:lnTo>
                      <a:pt x="2394" y="2088"/>
                    </a:lnTo>
                    <a:lnTo>
                      <a:pt x="2394" y="2107"/>
                    </a:lnTo>
                    <a:lnTo>
                      <a:pt x="2395" y="2107"/>
                    </a:lnTo>
                    <a:lnTo>
                      <a:pt x="2395" y="2079"/>
                    </a:lnTo>
                    <a:lnTo>
                      <a:pt x="2395" y="2136"/>
                    </a:lnTo>
                    <a:lnTo>
                      <a:pt x="2395" y="2131"/>
                    </a:lnTo>
                    <a:lnTo>
                      <a:pt x="2396" y="2131"/>
                    </a:lnTo>
                    <a:lnTo>
                      <a:pt x="2396" y="2058"/>
                    </a:lnTo>
                    <a:lnTo>
                      <a:pt x="2396" y="2073"/>
                    </a:lnTo>
                    <a:lnTo>
                      <a:pt x="2397" y="2073"/>
                    </a:lnTo>
                    <a:lnTo>
                      <a:pt x="2397" y="2119"/>
                    </a:lnTo>
                    <a:lnTo>
                      <a:pt x="2397" y="2073"/>
                    </a:lnTo>
                    <a:lnTo>
                      <a:pt x="2398" y="2073"/>
                    </a:lnTo>
                    <a:lnTo>
                      <a:pt x="2398" y="2118"/>
                    </a:lnTo>
                    <a:lnTo>
                      <a:pt x="2399" y="2118"/>
                    </a:lnTo>
                    <a:lnTo>
                      <a:pt x="2399" y="2062"/>
                    </a:lnTo>
                    <a:lnTo>
                      <a:pt x="2399" y="2125"/>
                    </a:lnTo>
                    <a:lnTo>
                      <a:pt x="2399" y="2066"/>
                    </a:lnTo>
                    <a:lnTo>
                      <a:pt x="2400" y="2066"/>
                    </a:lnTo>
                    <a:lnTo>
                      <a:pt x="2400" y="2108"/>
                    </a:lnTo>
                    <a:lnTo>
                      <a:pt x="2400" y="2087"/>
                    </a:lnTo>
                    <a:lnTo>
                      <a:pt x="2401" y="2087"/>
                    </a:lnTo>
                    <a:lnTo>
                      <a:pt x="2401" y="2102"/>
                    </a:lnTo>
                    <a:lnTo>
                      <a:pt x="2401" y="2092"/>
                    </a:lnTo>
                    <a:lnTo>
                      <a:pt x="2402" y="2092"/>
                    </a:lnTo>
                    <a:lnTo>
                      <a:pt x="2402" y="2141"/>
                    </a:lnTo>
                    <a:lnTo>
                      <a:pt x="2402" y="2092"/>
                    </a:lnTo>
                    <a:lnTo>
                      <a:pt x="2403" y="2092"/>
                    </a:lnTo>
                    <a:lnTo>
                      <a:pt x="2403" y="2126"/>
                    </a:lnTo>
                    <a:lnTo>
                      <a:pt x="2403" y="2093"/>
                    </a:lnTo>
                    <a:lnTo>
                      <a:pt x="2404" y="2093"/>
                    </a:lnTo>
                    <a:lnTo>
                      <a:pt x="2404" y="2121"/>
                    </a:lnTo>
                    <a:lnTo>
                      <a:pt x="2404" y="2105"/>
                    </a:lnTo>
                    <a:lnTo>
                      <a:pt x="2405" y="2105"/>
                    </a:lnTo>
                    <a:lnTo>
                      <a:pt x="2405" y="2081"/>
                    </a:lnTo>
                    <a:lnTo>
                      <a:pt x="2405" y="2105"/>
                    </a:lnTo>
                    <a:lnTo>
                      <a:pt x="2406" y="2105"/>
                    </a:lnTo>
                    <a:lnTo>
                      <a:pt x="2406" y="2080"/>
                    </a:lnTo>
                    <a:lnTo>
                      <a:pt x="2406" y="2130"/>
                    </a:lnTo>
                    <a:lnTo>
                      <a:pt x="2407" y="2130"/>
                    </a:lnTo>
                    <a:lnTo>
                      <a:pt x="2407" y="2050"/>
                    </a:lnTo>
                    <a:lnTo>
                      <a:pt x="2407" y="2133"/>
                    </a:lnTo>
                    <a:lnTo>
                      <a:pt x="2407" y="2052"/>
                    </a:lnTo>
                    <a:lnTo>
                      <a:pt x="2408" y="2052"/>
                    </a:lnTo>
                    <a:lnTo>
                      <a:pt x="2408" y="2140"/>
                    </a:lnTo>
                    <a:lnTo>
                      <a:pt x="2408" y="2068"/>
                    </a:lnTo>
                    <a:lnTo>
                      <a:pt x="2409" y="2068"/>
                    </a:lnTo>
                    <a:lnTo>
                      <a:pt x="2409" y="2142"/>
                    </a:lnTo>
                    <a:lnTo>
                      <a:pt x="2409" y="2071"/>
                    </a:lnTo>
                    <a:lnTo>
                      <a:pt x="2410" y="2071"/>
                    </a:lnTo>
                    <a:lnTo>
                      <a:pt x="2410" y="2114"/>
                    </a:lnTo>
                    <a:lnTo>
                      <a:pt x="2410" y="2077"/>
                    </a:lnTo>
                    <a:lnTo>
                      <a:pt x="2411" y="2077"/>
                    </a:lnTo>
                    <a:lnTo>
                      <a:pt x="2411" y="2109"/>
                    </a:lnTo>
                    <a:lnTo>
                      <a:pt x="2411" y="2097"/>
                    </a:lnTo>
                    <a:lnTo>
                      <a:pt x="2412" y="2097"/>
                    </a:lnTo>
                    <a:lnTo>
                      <a:pt x="2412" y="2133"/>
                    </a:lnTo>
                    <a:lnTo>
                      <a:pt x="2412" y="2115"/>
                    </a:lnTo>
                    <a:lnTo>
                      <a:pt x="2413" y="2115"/>
                    </a:lnTo>
                    <a:lnTo>
                      <a:pt x="2413" y="2129"/>
                    </a:lnTo>
                    <a:lnTo>
                      <a:pt x="2413" y="2123"/>
                    </a:lnTo>
                    <a:lnTo>
                      <a:pt x="2414" y="2123"/>
                    </a:lnTo>
                    <a:lnTo>
                      <a:pt x="2414" y="2141"/>
                    </a:lnTo>
                    <a:lnTo>
                      <a:pt x="2414" y="2130"/>
                    </a:lnTo>
                    <a:lnTo>
                      <a:pt x="2415" y="2130"/>
                    </a:lnTo>
                    <a:lnTo>
                      <a:pt x="2415" y="2089"/>
                    </a:lnTo>
                    <a:lnTo>
                      <a:pt x="2415" y="2091"/>
                    </a:lnTo>
                    <a:lnTo>
                      <a:pt x="2416" y="2091"/>
                    </a:lnTo>
                    <a:lnTo>
                      <a:pt x="2416" y="2132"/>
                    </a:lnTo>
                    <a:lnTo>
                      <a:pt x="2416" y="2092"/>
                    </a:lnTo>
                    <a:lnTo>
                      <a:pt x="2417" y="2092"/>
                    </a:lnTo>
                    <a:lnTo>
                      <a:pt x="2417" y="2147"/>
                    </a:lnTo>
                    <a:lnTo>
                      <a:pt x="2418" y="2092"/>
                    </a:lnTo>
                    <a:lnTo>
                      <a:pt x="2418" y="2071"/>
                    </a:lnTo>
                    <a:lnTo>
                      <a:pt x="2418" y="2082"/>
                    </a:lnTo>
                    <a:lnTo>
                      <a:pt x="2419" y="2082"/>
                    </a:lnTo>
                    <a:lnTo>
                      <a:pt x="2419" y="2122"/>
                    </a:lnTo>
                    <a:lnTo>
                      <a:pt x="2419" y="2089"/>
                    </a:lnTo>
                    <a:lnTo>
                      <a:pt x="2420" y="2089"/>
                    </a:lnTo>
                    <a:lnTo>
                      <a:pt x="2420" y="2107"/>
                    </a:lnTo>
                    <a:lnTo>
                      <a:pt x="2420" y="2096"/>
                    </a:lnTo>
                    <a:lnTo>
                      <a:pt x="2421" y="2096"/>
                    </a:lnTo>
                    <a:lnTo>
                      <a:pt x="2421" y="2111"/>
                    </a:lnTo>
                    <a:lnTo>
                      <a:pt x="2421" y="2106"/>
                    </a:lnTo>
                    <a:lnTo>
                      <a:pt x="2422" y="2106"/>
                    </a:lnTo>
                    <a:lnTo>
                      <a:pt x="2422" y="2143"/>
                    </a:lnTo>
                    <a:lnTo>
                      <a:pt x="2423" y="2106"/>
                    </a:lnTo>
                    <a:lnTo>
                      <a:pt x="2423" y="2036"/>
                    </a:lnTo>
                    <a:lnTo>
                      <a:pt x="2423" y="2042"/>
                    </a:lnTo>
                    <a:lnTo>
                      <a:pt x="2424" y="2042"/>
                    </a:lnTo>
                    <a:lnTo>
                      <a:pt x="2424" y="2113"/>
                    </a:lnTo>
                    <a:lnTo>
                      <a:pt x="2424" y="2085"/>
                    </a:lnTo>
                    <a:lnTo>
                      <a:pt x="2425" y="2085"/>
                    </a:lnTo>
                    <a:lnTo>
                      <a:pt x="2425" y="2121"/>
                    </a:lnTo>
                    <a:lnTo>
                      <a:pt x="2426" y="2121"/>
                    </a:lnTo>
                    <a:lnTo>
                      <a:pt x="2426" y="2084"/>
                    </a:lnTo>
                    <a:lnTo>
                      <a:pt x="2426" y="2126"/>
                    </a:lnTo>
                    <a:lnTo>
                      <a:pt x="2426" y="2104"/>
                    </a:lnTo>
                    <a:lnTo>
                      <a:pt x="2427" y="2104"/>
                    </a:lnTo>
                    <a:lnTo>
                      <a:pt x="2427" y="2076"/>
                    </a:lnTo>
                    <a:lnTo>
                      <a:pt x="2427" y="2104"/>
                    </a:lnTo>
                    <a:lnTo>
                      <a:pt x="2428" y="2104"/>
                    </a:lnTo>
                    <a:lnTo>
                      <a:pt x="2428" y="2074"/>
                    </a:lnTo>
                    <a:lnTo>
                      <a:pt x="2428" y="2110"/>
                    </a:lnTo>
                    <a:lnTo>
                      <a:pt x="2429" y="2110"/>
                    </a:lnTo>
                    <a:lnTo>
                      <a:pt x="2429" y="2062"/>
                    </a:lnTo>
                    <a:lnTo>
                      <a:pt x="2429" y="2113"/>
                    </a:lnTo>
                    <a:lnTo>
                      <a:pt x="2429" y="2078"/>
                    </a:lnTo>
                    <a:lnTo>
                      <a:pt x="2430" y="2078"/>
                    </a:lnTo>
                    <a:lnTo>
                      <a:pt x="2430" y="2099"/>
                    </a:lnTo>
                    <a:lnTo>
                      <a:pt x="2430" y="2086"/>
                    </a:lnTo>
                    <a:lnTo>
                      <a:pt x="2431" y="2086"/>
                    </a:lnTo>
                    <a:lnTo>
                      <a:pt x="2431" y="2057"/>
                    </a:lnTo>
                    <a:lnTo>
                      <a:pt x="2431" y="2105"/>
                    </a:lnTo>
                    <a:lnTo>
                      <a:pt x="2432" y="2105"/>
                    </a:lnTo>
                    <a:lnTo>
                      <a:pt x="2432" y="2123"/>
                    </a:lnTo>
                    <a:lnTo>
                      <a:pt x="2433" y="2123"/>
                    </a:lnTo>
                    <a:lnTo>
                      <a:pt x="2433" y="2028"/>
                    </a:lnTo>
                    <a:lnTo>
                      <a:pt x="2433" y="2130"/>
                    </a:lnTo>
                    <a:lnTo>
                      <a:pt x="2433" y="2030"/>
                    </a:lnTo>
                    <a:lnTo>
                      <a:pt x="2434" y="2030"/>
                    </a:lnTo>
                    <a:lnTo>
                      <a:pt x="2434" y="2130"/>
                    </a:lnTo>
                    <a:lnTo>
                      <a:pt x="2434" y="2127"/>
                    </a:lnTo>
                    <a:lnTo>
                      <a:pt x="2435" y="2127"/>
                    </a:lnTo>
                    <a:lnTo>
                      <a:pt x="2435" y="2135"/>
                    </a:lnTo>
                    <a:lnTo>
                      <a:pt x="2435" y="2129"/>
                    </a:lnTo>
                    <a:lnTo>
                      <a:pt x="2436" y="2129"/>
                    </a:lnTo>
                    <a:lnTo>
                      <a:pt x="2436" y="2103"/>
                    </a:lnTo>
                    <a:lnTo>
                      <a:pt x="2436" y="2105"/>
                    </a:lnTo>
                    <a:lnTo>
                      <a:pt x="2437" y="2105"/>
                    </a:lnTo>
                    <a:lnTo>
                      <a:pt x="2437" y="2128"/>
                    </a:lnTo>
                    <a:lnTo>
                      <a:pt x="2438" y="2105"/>
                    </a:lnTo>
                    <a:lnTo>
                      <a:pt x="2438" y="2071"/>
                    </a:lnTo>
                    <a:lnTo>
                      <a:pt x="2438" y="2103"/>
                    </a:lnTo>
                    <a:lnTo>
                      <a:pt x="2439" y="2103"/>
                    </a:lnTo>
                    <a:lnTo>
                      <a:pt x="2439" y="2053"/>
                    </a:lnTo>
                    <a:lnTo>
                      <a:pt x="2439" y="2108"/>
                    </a:lnTo>
                    <a:lnTo>
                      <a:pt x="2439" y="2061"/>
                    </a:lnTo>
                    <a:lnTo>
                      <a:pt x="2440" y="2061"/>
                    </a:lnTo>
                    <a:lnTo>
                      <a:pt x="2440" y="2113"/>
                    </a:lnTo>
                    <a:lnTo>
                      <a:pt x="2440" y="2112"/>
                    </a:lnTo>
                    <a:lnTo>
                      <a:pt x="2441" y="2112"/>
                    </a:lnTo>
                    <a:lnTo>
                      <a:pt x="2441" y="2121"/>
                    </a:lnTo>
                    <a:lnTo>
                      <a:pt x="2441" y="2113"/>
                    </a:lnTo>
                    <a:lnTo>
                      <a:pt x="2442" y="2113"/>
                    </a:lnTo>
                    <a:lnTo>
                      <a:pt x="2442" y="2137"/>
                    </a:lnTo>
                    <a:lnTo>
                      <a:pt x="2442" y="2121"/>
                    </a:lnTo>
                    <a:lnTo>
                      <a:pt x="2443" y="2121"/>
                    </a:lnTo>
                    <a:lnTo>
                      <a:pt x="2443" y="2085"/>
                    </a:lnTo>
                    <a:lnTo>
                      <a:pt x="2443" y="2105"/>
                    </a:lnTo>
                    <a:lnTo>
                      <a:pt x="2444" y="2105"/>
                    </a:lnTo>
                    <a:lnTo>
                      <a:pt x="2444" y="2137"/>
                    </a:lnTo>
                    <a:lnTo>
                      <a:pt x="2444" y="2108"/>
                    </a:lnTo>
                    <a:lnTo>
                      <a:pt x="2445" y="2108"/>
                    </a:lnTo>
                    <a:lnTo>
                      <a:pt x="2445" y="2094"/>
                    </a:lnTo>
                    <a:lnTo>
                      <a:pt x="2445" y="2105"/>
                    </a:lnTo>
                    <a:lnTo>
                      <a:pt x="2446" y="2105"/>
                    </a:lnTo>
                    <a:lnTo>
                      <a:pt x="2446" y="2122"/>
                    </a:lnTo>
                    <a:lnTo>
                      <a:pt x="2447" y="2122"/>
                    </a:lnTo>
                    <a:lnTo>
                      <a:pt x="2447" y="2094"/>
                    </a:lnTo>
                    <a:lnTo>
                      <a:pt x="2447" y="2132"/>
                    </a:lnTo>
                    <a:lnTo>
                      <a:pt x="2448" y="2132"/>
                    </a:lnTo>
                    <a:lnTo>
                      <a:pt x="2448" y="2049"/>
                    </a:lnTo>
                    <a:lnTo>
                      <a:pt x="2448" y="2136"/>
                    </a:lnTo>
                    <a:lnTo>
                      <a:pt x="2448" y="2057"/>
                    </a:lnTo>
                    <a:lnTo>
                      <a:pt x="2449" y="2057"/>
                    </a:lnTo>
                    <a:lnTo>
                      <a:pt x="2449" y="1982"/>
                    </a:lnTo>
                    <a:lnTo>
                      <a:pt x="2449" y="2087"/>
                    </a:lnTo>
                    <a:lnTo>
                      <a:pt x="2450" y="2087"/>
                    </a:lnTo>
                    <a:lnTo>
                      <a:pt x="2450" y="2117"/>
                    </a:lnTo>
                    <a:lnTo>
                      <a:pt x="2450" y="2104"/>
                    </a:lnTo>
                    <a:lnTo>
                      <a:pt x="2451" y="2104"/>
                    </a:lnTo>
                    <a:lnTo>
                      <a:pt x="2451" y="2122"/>
                    </a:lnTo>
                    <a:lnTo>
                      <a:pt x="2451" y="2119"/>
                    </a:lnTo>
                    <a:lnTo>
                      <a:pt x="2452" y="2119"/>
                    </a:lnTo>
                    <a:lnTo>
                      <a:pt x="2452" y="2070"/>
                    </a:lnTo>
                    <a:lnTo>
                      <a:pt x="2452" y="2115"/>
                    </a:lnTo>
                    <a:lnTo>
                      <a:pt x="2453" y="2115"/>
                    </a:lnTo>
                    <a:lnTo>
                      <a:pt x="2453" y="2057"/>
                    </a:lnTo>
                    <a:lnTo>
                      <a:pt x="2453" y="2109"/>
                    </a:lnTo>
                    <a:lnTo>
                      <a:pt x="2454" y="2109"/>
                    </a:lnTo>
                    <a:lnTo>
                      <a:pt x="2454" y="2114"/>
                    </a:lnTo>
                    <a:lnTo>
                      <a:pt x="2455" y="2114"/>
                    </a:lnTo>
                    <a:lnTo>
                      <a:pt x="2455" y="2057"/>
                    </a:lnTo>
                    <a:lnTo>
                      <a:pt x="2455" y="2119"/>
                    </a:lnTo>
                    <a:lnTo>
                      <a:pt x="2455" y="2070"/>
                    </a:lnTo>
                    <a:lnTo>
                      <a:pt x="2456" y="2070"/>
                    </a:lnTo>
                    <a:lnTo>
                      <a:pt x="2456" y="2119"/>
                    </a:lnTo>
                    <a:lnTo>
                      <a:pt x="2456" y="2073"/>
                    </a:lnTo>
                    <a:lnTo>
                      <a:pt x="2457" y="2073"/>
                    </a:lnTo>
                    <a:lnTo>
                      <a:pt x="2457" y="2133"/>
                    </a:lnTo>
                    <a:lnTo>
                      <a:pt x="2457" y="2082"/>
                    </a:lnTo>
                    <a:lnTo>
                      <a:pt x="2458" y="2082"/>
                    </a:lnTo>
                    <a:lnTo>
                      <a:pt x="2458" y="2127"/>
                    </a:lnTo>
                    <a:lnTo>
                      <a:pt x="2459" y="2082"/>
                    </a:lnTo>
                    <a:lnTo>
                      <a:pt x="2459" y="2069"/>
                    </a:lnTo>
                    <a:lnTo>
                      <a:pt x="2459" y="2073"/>
                    </a:lnTo>
                    <a:lnTo>
                      <a:pt x="2460" y="2073"/>
                    </a:lnTo>
                    <a:lnTo>
                      <a:pt x="2460" y="2098"/>
                    </a:lnTo>
                    <a:lnTo>
                      <a:pt x="2460" y="2102"/>
                    </a:lnTo>
                    <a:lnTo>
                      <a:pt x="2461" y="2102"/>
                    </a:lnTo>
                    <a:lnTo>
                      <a:pt x="2461" y="2131"/>
                    </a:lnTo>
                    <a:lnTo>
                      <a:pt x="2461" y="2119"/>
                    </a:lnTo>
                    <a:lnTo>
                      <a:pt x="2462" y="2119"/>
                    </a:lnTo>
                    <a:lnTo>
                      <a:pt x="2462" y="2141"/>
                    </a:lnTo>
                    <a:lnTo>
                      <a:pt x="2462" y="2131"/>
                    </a:lnTo>
                    <a:lnTo>
                      <a:pt x="2463" y="2131"/>
                    </a:lnTo>
                    <a:lnTo>
                      <a:pt x="2463" y="2095"/>
                    </a:lnTo>
                    <a:lnTo>
                      <a:pt x="2463" y="2131"/>
                    </a:lnTo>
                    <a:lnTo>
                      <a:pt x="2464" y="2131"/>
                    </a:lnTo>
                    <a:lnTo>
                      <a:pt x="2464" y="1926"/>
                    </a:lnTo>
                    <a:lnTo>
                      <a:pt x="2464" y="2133"/>
                    </a:lnTo>
                    <a:lnTo>
                      <a:pt x="2464" y="1954"/>
                    </a:lnTo>
                    <a:lnTo>
                      <a:pt x="2465" y="1954"/>
                    </a:lnTo>
                    <a:lnTo>
                      <a:pt x="2465" y="1869"/>
                    </a:lnTo>
                    <a:lnTo>
                      <a:pt x="2465" y="2008"/>
                    </a:lnTo>
                    <a:lnTo>
                      <a:pt x="2466" y="2008"/>
                    </a:lnTo>
                    <a:lnTo>
                      <a:pt x="2466" y="2102"/>
                    </a:lnTo>
                    <a:lnTo>
                      <a:pt x="2466" y="2095"/>
                    </a:lnTo>
                    <a:lnTo>
                      <a:pt x="2467" y="2095"/>
                    </a:lnTo>
                    <a:lnTo>
                      <a:pt x="2467" y="2002"/>
                    </a:lnTo>
                    <a:lnTo>
                      <a:pt x="2467" y="2084"/>
                    </a:lnTo>
                    <a:lnTo>
                      <a:pt x="2468" y="2084"/>
                    </a:lnTo>
                    <a:lnTo>
                      <a:pt x="2468" y="1995"/>
                    </a:lnTo>
                    <a:lnTo>
                      <a:pt x="2468" y="2029"/>
                    </a:lnTo>
                    <a:lnTo>
                      <a:pt x="2469" y="2029"/>
                    </a:lnTo>
                    <a:lnTo>
                      <a:pt x="2469" y="2111"/>
                    </a:lnTo>
                    <a:lnTo>
                      <a:pt x="2469" y="2042"/>
                    </a:lnTo>
                    <a:lnTo>
                      <a:pt x="2470" y="2042"/>
                    </a:lnTo>
                    <a:lnTo>
                      <a:pt x="2470" y="2025"/>
                    </a:lnTo>
                    <a:lnTo>
                      <a:pt x="2470" y="2042"/>
                    </a:lnTo>
                    <a:lnTo>
                      <a:pt x="2471" y="2042"/>
                    </a:lnTo>
                    <a:lnTo>
                      <a:pt x="2471" y="2127"/>
                    </a:lnTo>
                    <a:lnTo>
                      <a:pt x="2471" y="2081"/>
                    </a:lnTo>
                    <a:lnTo>
                      <a:pt x="2472" y="2081"/>
                    </a:lnTo>
                    <a:lnTo>
                      <a:pt x="2472" y="2122"/>
                    </a:lnTo>
                    <a:lnTo>
                      <a:pt x="2472" y="2103"/>
                    </a:lnTo>
                    <a:lnTo>
                      <a:pt x="2473" y="2103"/>
                    </a:lnTo>
                    <a:lnTo>
                      <a:pt x="2473" y="2078"/>
                    </a:lnTo>
                    <a:lnTo>
                      <a:pt x="2473" y="2083"/>
                    </a:lnTo>
                    <a:lnTo>
                      <a:pt x="2474" y="2083"/>
                    </a:lnTo>
                    <a:lnTo>
                      <a:pt x="2474" y="2134"/>
                    </a:lnTo>
                    <a:lnTo>
                      <a:pt x="2474" y="2100"/>
                    </a:lnTo>
                    <a:lnTo>
                      <a:pt x="2475" y="2100"/>
                    </a:lnTo>
                    <a:lnTo>
                      <a:pt x="2475" y="2137"/>
                    </a:lnTo>
                    <a:lnTo>
                      <a:pt x="2475" y="2121"/>
                    </a:lnTo>
                    <a:lnTo>
                      <a:pt x="2476" y="2121"/>
                    </a:lnTo>
                    <a:lnTo>
                      <a:pt x="2476" y="2137"/>
                    </a:lnTo>
                    <a:lnTo>
                      <a:pt x="2476" y="2124"/>
                    </a:lnTo>
                    <a:lnTo>
                      <a:pt x="2477" y="2124"/>
                    </a:lnTo>
                    <a:lnTo>
                      <a:pt x="2477" y="2111"/>
                    </a:lnTo>
                    <a:lnTo>
                      <a:pt x="2477" y="2114"/>
                    </a:lnTo>
                    <a:lnTo>
                      <a:pt x="2478" y="2114"/>
                    </a:lnTo>
                    <a:lnTo>
                      <a:pt x="2478" y="2077"/>
                    </a:lnTo>
                    <a:lnTo>
                      <a:pt x="2478" y="2109"/>
                    </a:lnTo>
                    <a:lnTo>
                      <a:pt x="2479" y="2109"/>
                    </a:lnTo>
                    <a:lnTo>
                      <a:pt x="2479" y="2135"/>
                    </a:lnTo>
                    <a:lnTo>
                      <a:pt x="2479" y="2113"/>
                    </a:lnTo>
                    <a:lnTo>
                      <a:pt x="2480" y="2113"/>
                    </a:lnTo>
                    <a:lnTo>
                      <a:pt x="2480" y="2055"/>
                    </a:lnTo>
                    <a:lnTo>
                      <a:pt x="2480" y="2090"/>
                    </a:lnTo>
                    <a:lnTo>
                      <a:pt x="2481" y="2090"/>
                    </a:lnTo>
                    <a:lnTo>
                      <a:pt x="2481" y="2142"/>
                    </a:lnTo>
                    <a:lnTo>
                      <a:pt x="2481" y="2100"/>
                    </a:lnTo>
                    <a:lnTo>
                      <a:pt x="2482" y="2100"/>
                    </a:lnTo>
                    <a:lnTo>
                      <a:pt x="2482" y="2115"/>
                    </a:lnTo>
                    <a:lnTo>
                      <a:pt x="2482" y="2101"/>
                    </a:lnTo>
                    <a:lnTo>
                      <a:pt x="2483" y="2101"/>
                    </a:lnTo>
                    <a:lnTo>
                      <a:pt x="2483" y="2096"/>
                    </a:lnTo>
                    <a:lnTo>
                      <a:pt x="2483" y="2103"/>
                    </a:lnTo>
                    <a:lnTo>
                      <a:pt x="2484" y="2103"/>
                    </a:lnTo>
                    <a:lnTo>
                      <a:pt x="2484" y="2120"/>
                    </a:lnTo>
                    <a:lnTo>
                      <a:pt x="2485" y="2120"/>
                    </a:lnTo>
                    <a:lnTo>
                      <a:pt x="2485" y="2094"/>
                    </a:lnTo>
                    <a:lnTo>
                      <a:pt x="2485" y="2129"/>
                    </a:lnTo>
                    <a:lnTo>
                      <a:pt x="2485" y="2126"/>
                    </a:lnTo>
                    <a:lnTo>
                      <a:pt x="2486" y="2126"/>
                    </a:lnTo>
                    <a:lnTo>
                      <a:pt x="2486" y="2057"/>
                    </a:lnTo>
                    <a:lnTo>
                      <a:pt x="2486" y="2079"/>
                    </a:lnTo>
                    <a:lnTo>
                      <a:pt x="2487" y="2079"/>
                    </a:lnTo>
                    <a:lnTo>
                      <a:pt x="2487" y="2056"/>
                    </a:lnTo>
                    <a:lnTo>
                      <a:pt x="2487" y="2072"/>
                    </a:lnTo>
                    <a:lnTo>
                      <a:pt x="2488" y="2072"/>
                    </a:lnTo>
                    <a:lnTo>
                      <a:pt x="2488" y="2107"/>
                    </a:lnTo>
                    <a:lnTo>
                      <a:pt x="2488" y="2075"/>
                    </a:lnTo>
                    <a:lnTo>
                      <a:pt x="2489" y="2075"/>
                    </a:lnTo>
                    <a:lnTo>
                      <a:pt x="2489" y="2140"/>
                    </a:lnTo>
                    <a:lnTo>
                      <a:pt x="2489" y="2130"/>
                    </a:lnTo>
                    <a:lnTo>
                      <a:pt x="2490" y="2130"/>
                    </a:lnTo>
                    <a:lnTo>
                      <a:pt x="2490" y="2137"/>
                    </a:lnTo>
                    <a:lnTo>
                      <a:pt x="2491" y="2130"/>
                    </a:lnTo>
                    <a:lnTo>
                      <a:pt x="2491" y="2059"/>
                    </a:lnTo>
                    <a:lnTo>
                      <a:pt x="2491" y="2100"/>
                    </a:lnTo>
                    <a:lnTo>
                      <a:pt x="2492" y="2100"/>
                    </a:lnTo>
                    <a:lnTo>
                      <a:pt x="2492" y="2128"/>
                    </a:lnTo>
                    <a:lnTo>
                      <a:pt x="2492" y="2117"/>
                    </a:lnTo>
                    <a:lnTo>
                      <a:pt x="2493" y="2117"/>
                    </a:lnTo>
                    <a:lnTo>
                      <a:pt x="2493" y="2059"/>
                    </a:lnTo>
                    <a:lnTo>
                      <a:pt x="2493" y="2101"/>
                    </a:lnTo>
                    <a:lnTo>
                      <a:pt x="2494" y="2101"/>
                    </a:lnTo>
                    <a:lnTo>
                      <a:pt x="2494" y="2053"/>
                    </a:lnTo>
                    <a:lnTo>
                      <a:pt x="2494" y="2098"/>
                    </a:lnTo>
                    <a:lnTo>
                      <a:pt x="2495" y="2098"/>
                    </a:lnTo>
                    <a:lnTo>
                      <a:pt x="2495" y="2125"/>
                    </a:lnTo>
                    <a:lnTo>
                      <a:pt x="2495" y="2116"/>
                    </a:lnTo>
                    <a:lnTo>
                      <a:pt x="2496" y="2116"/>
                    </a:lnTo>
                    <a:lnTo>
                      <a:pt x="2496" y="2092"/>
                    </a:lnTo>
                    <a:lnTo>
                      <a:pt x="2496" y="2101"/>
                    </a:lnTo>
                    <a:lnTo>
                      <a:pt x="2497" y="2101"/>
                    </a:lnTo>
                    <a:lnTo>
                      <a:pt x="2497" y="2124"/>
                    </a:lnTo>
                    <a:lnTo>
                      <a:pt x="2497" y="2102"/>
                    </a:lnTo>
                    <a:lnTo>
                      <a:pt x="2498" y="2102"/>
                    </a:lnTo>
                    <a:lnTo>
                      <a:pt x="2498" y="2070"/>
                    </a:lnTo>
                    <a:lnTo>
                      <a:pt x="2498" y="2084"/>
                    </a:lnTo>
                    <a:lnTo>
                      <a:pt x="2499" y="2084"/>
                    </a:lnTo>
                    <a:lnTo>
                      <a:pt x="2499" y="2137"/>
                    </a:lnTo>
                    <a:lnTo>
                      <a:pt x="2499" y="2091"/>
                    </a:lnTo>
                    <a:lnTo>
                      <a:pt x="2500" y="2091"/>
                    </a:lnTo>
                    <a:lnTo>
                      <a:pt x="2500" y="2131"/>
                    </a:lnTo>
                    <a:lnTo>
                      <a:pt x="2500" y="2102"/>
                    </a:lnTo>
                    <a:lnTo>
                      <a:pt x="2501" y="2102"/>
                    </a:lnTo>
                    <a:lnTo>
                      <a:pt x="2501" y="2134"/>
                    </a:lnTo>
                    <a:lnTo>
                      <a:pt x="2501" y="2109"/>
                    </a:lnTo>
                    <a:lnTo>
                      <a:pt x="2502" y="2109"/>
                    </a:lnTo>
                    <a:lnTo>
                      <a:pt x="2502" y="2091"/>
                    </a:lnTo>
                    <a:lnTo>
                      <a:pt x="2502" y="2109"/>
                    </a:lnTo>
                    <a:lnTo>
                      <a:pt x="2503" y="2109"/>
                    </a:lnTo>
                    <a:lnTo>
                      <a:pt x="2503" y="2075"/>
                    </a:lnTo>
                    <a:lnTo>
                      <a:pt x="2503" y="2113"/>
                    </a:lnTo>
                    <a:lnTo>
                      <a:pt x="2503" y="2087"/>
                    </a:lnTo>
                    <a:lnTo>
                      <a:pt x="2504" y="2087"/>
                    </a:lnTo>
                    <a:lnTo>
                      <a:pt x="2504" y="2108"/>
                    </a:lnTo>
                    <a:lnTo>
                      <a:pt x="2504" y="2109"/>
                    </a:lnTo>
                    <a:lnTo>
                      <a:pt x="2505" y="2109"/>
                    </a:lnTo>
                    <a:lnTo>
                      <a:pt x="2505" y="2136"/>
                    </a:lnTo>
                    <a:lnTo>
                      <a:pt x="2505" y="2118"/>
                    </a:lnTo>
                    <a:lnTo>
                      <a:pt x="2506" y="2118"/>
                    </a:lnTo>
                    <a:lnTo>
                      <a:pt x="2506" y="2071"/>
                    </a:lnTo>
                    <a:lnTo>
                      <a:pt x="2506" y="2106"/>
                    </a:lnTo>
                    <a:lnTo>
                      <a:pt x="2507" y="2106"/>
                    </a:lnTo>
                    <a:lnTo>
                      <a:pt x="2507" y="2126"/>
                    </a:lnTo>
                    <a:lnTo>
                      <a:pt x="2507" y="2119"/>
                    </a:lnTo>
                    <a:lnTo>
                      <a:pt x="2508" y="2119"/>
                    </a:lnTo>
                    <a:lnTo>
                      <a:pt x="2508" y="2130"/>
                    </a:lnTo>
                    <a:lnTo>
                      <a:pt x="2509" y="2130"/>
                    </a:lnTo>
                    <a:lnTo>
                      <a:pt x="2509" y="2101"/>
                    </a:lnTo>
                    <a:lnTo>
                      <a:pt x="2509" y="2138"/>
                    </a:lnTo>
                    <a:lnTo>
                      <a:pt x="2509" y="2120"/>
                    </a:lnTo>
                    <a:lnTo>
                      <a:pt x="2510" y="2120"/>
                    </a:lnTo>
                    <a:lnTo>
                      <a:pt x="2510" y="2094"/>
                    </a:lnTo>
                    <a:lnTo>
                      <a:pt x="2510" y="2119"/>
                    </a:lnTo>
                    <a:lnTo>
                      <a:pt x="2511" y="2119"/>
                    </a:lnTo>
                    <a:lnTo>
                      <a:pt x="2511" y="2080"/>
                    </a:lnTo>
                    <a:lnTo>
                      <a:pt x="2511" y="2085"/>
                    </a:lnTo>
                    <a:lnTo>
                      <a:pt x="2512" y="2085"/>
                    </a:lnTo>
                    <a:lnTo>
                      <a:pt x="2512" y="2109"/>
                    </a:lnTo>
                    <a:lnTo>
                      <a:pt x="2512" y="2096"/>
                    </a:lnTo>
                    <a:lnTo>
                      <a:pt x="2513" y="2096"/>
                    </a:lnTo>
                    <a:lnTo>
                      <a:pt x="2513" y="2110"/>
                    </a:lnTo>
                    <a:lnTo>
                      <a:pt x="2514" y="2110"/>
                    </a:lnTo>
                    <a:lnTo>
                      <a:pt x="2514" y="2093"/>
                    </a:lnTo>
                    <a:lnTo>
                      <a:pt x="2514" y="2123"/>
                    </a:lnTo>
                    <a:lnTo>
                      <a:pt x="2514" y="2101"/>
                    </a:lnTo>
                    <a:lnTo>
                      <a:pt x="2515" y="2101"/>
                    </a:lnTo>
                    <a:lnTo>
                      <a:pt x="2515" y="2079"/>
                    </a:lnTo>
                    <a:lnTo>
                      <a:pt x="2515" y="2101"/>
                    </a:lnTo>
                    <a:lnTo>
                      <a:pt x="2516" y="2101"/>
                    </a:lnTo>
                    <a:lnTo>
                      <a:pt x="2516" y="2058"/>
                    </a:lnTo>
                    <a:lnTo>
                      <a:pt x="2516" y="2107"/>
                    </a:lnTo>
                    <a:lnTo>
                      <a:pt x="2516" y="2101"/>
                    </a:lnTo>
                    <a:lnTo>
                      <a:pt x="2517" y="2101"/>
                    </a:lnTo>
                    <a:lnTo>
                      <a:pt x="2517" y="2046"/>
                    </a:lnTo>
                    <a:lnTo>
                      <a:pt x="2517" y="2108"/>
                    </a:lnTo>
                    <a:lnTo>
                      <a:pt x="2518" y="2108"/>
                    </a:lnTo>
                    <a:lnTo>
                      <a:pt x="2518" y="2126"/>
                    </a:lnTo>
                    <a:lnTo>
                      <a:pt x="2518" y="2119"/>
                    </a:lnTo>
                    <a:lnTo>
                      <a:pt x="2519" y="2119"/>
                    </a:lnTo>
                    <a:lnTo>
                      <a:pt x="2519" y="2075"/>
                    </a:lnTo>
                    <a:lnTo>
                      <a:pt x="2519" y="2092"/>
                    </a:lnTo>
                    <a:lnTo>
                      <a:pt x="2520" y="2092"/>
                    </a:lnTo>
                    <a:lnTo>
                      <a:pt x="2520" y="2112"/>
                    </a:lnTo>
                    <a:lnTo>
                      <a:pt x="2521" y="2112"/>
                    </a:lnTo>
                    <a:lnTo>
                      <a:pt x="2521" y="2086"/>
                    </a:lnTo>
                    <a:lnTo>
                      <a:pt x="2521" y="2126"/>
                    </a:lnTo>
                    <a:lnTo>
                      <a:pt x="2521" y="2114"/>
                    </a:lnTo>
                    <a:lnTo>
                      <a:pt x="2522" y="2114"/>
                    </a:lnTo>
                    <a:lnTo>
                      <a:pt x="2522" y="2042"/>
                    </a:lnTo>
                    <a:lnTo>
                      <a:pt x="2522" y="2101"/>
                    </a:lnTo>
                    <a:lnTo>
                      <a:pt x="2523" y="2101"/>
                    </a:lnTo>
                    <a:lnTo>
                      <a:pt x="2523" y="2129"/>
                    </a:lnTo>
                    <a:lnTo>
                      <a:pt x="2523" y="2107"/>
                    </a:lnTo>
                    <a:lnTo>
                      <a:pt x="2524" y="2107"/>
                    </a:lnTo>
                    <a:lnTo>
                      <a:pt x="2524" y="2081"/>
                    </a:lnTo>
                    <a:lnTo>
                      <a:pt x="2524" y="2092"/>
                    </a:lnTo>
                    <a:lnTo>
                      <a:pt x="2525" y="2092"/>
                    </a:lnTo>
                    <a:lnTo>
                      <a:pt x="2525" y="2051"/>
                    </a:lnTo>
                    <a:lnTo>
                      <a:pt x="2525" y="2102"/>
                    </a:lnTo>
                    <a:lnTo>
                      <a:pt x="2526" y="2102"/>
                    </a:lnTo>
                    <a:lnTo>
                      <a:pt x="2526" y="2141"/>
                    </a:lnTo>
                    <a:lnTo>
                      <a:pt x="2526" y="2116"/>
                    </a:lnTo>
                    <a:lnTo>
                      <a:pt x="2527" y="2116"/>
                    </a:lnTo>
                    <a:lnTo>
                      <a:pt x="2527" y="2074"/>
                    </a:lnTo>
                    <a:lnTo>
                      <a:pt x="2527" y="2082"/>
                    </a:lnTo>
                    <a:lnTo>
                      <a:pt x="2528" y="2082"/>
                    </a:lnTo>
                    <a:lnTo>
                      <a:pt x="2528" y="2119"/>
                    </a:lnTo>
                    <a:lnTo>
                      <a:pt x="2528" y="2109"/>
                    </a:lnTo>
                    <a:lnTo>
                      <a:pt x="2529" y="2109"/>
                    </a:lnTo>
                    <a:lnTo>
                      <a:pt x="2529" y="2137"/>
                    </a:lnTo>
                    <a:lnTo>
                      <a:pt x="2529" y="2110"/>
                    </a:lnTo>
                    <a:lnTo>
                      <a:pt x="2530" y="2110"/>
                    </a:lnTo>
                    <a:lnTo>
                      <a:pt x="2530" y="2083"/>
                    </a:lnTo>
                    <a:lnTo>
                      <a:pt x="2530" y="2107"/>
                    </a:lnTo>
                    <a:lnTo>
                      <a:pt x="2531" y="2107"/>
                    </a:lnTo>
                    <a:lnTo>
                      <a:pt x="2531" y="2065"/>
                    </a:lnTo>
                    <a:lnTo>
                      <a:pt x="2531" y="2108"/>
                    </a:lnTo>
                    <a:lnTo>
                      <a:pt x="2532" y="2108"/>
                    </a:lnTo>
                    <a:lnTo>
                      <a:pt x="2532" y="2122"/>
                    </a:lnTo>
                    <a:lnTo>
                      <a:pt x="2532" y="2115"/>
                    </a:lnTo>
                    <a:lnTo>
                      <a:pt x="2533" y="2115"/>
                    </a:lnTo>
                    <a:lnTo>
                      <a:pt x="2533" y="2120"/>
                    </a:lnTo>
                    <a:lnTo>
                      <a:pt x="2533" y="2118"/>
                    </a:lnTo>
                    <a:lnTo>
                      <a:pt x="2534" y="2118"/>
                    </a:lnTo>
                    <a:lnTo>
                      <a:pt x="2534" y="2057"/>
                    </a:lnTo>
                    <a:lnTo>
                      <a:pt x="2534" y="2069"/>
                    </a:lnTo>
                    <a:lnTo>
                      <a:pt x="2535" y="2069"/>
                    </a:lnTo>
                    <a:lnTo>
                      <a:pt x="2535" y="2096"/>
                    </a:lnTo>
                    <a:lnTo>
                      <a:pt x="2535" y="2088"/>
                    </a:lnTo>
                    <a:lnTo>
                      <a:pt x="2536" y="2088"/>
                    </a:lnTo>
                    <a:lnTo>
                      <a:pt x="2536" y="2098"/>
                    </a:lnTo>
                    <a:lnTo>
                      <a:pt x="2536" y="2101"/>
                    </a:lnTo>
                    <a:lnTo>
                      <a:pt x="2537" y="2101"/>
                    </a:lnTo>
                    <a:lnTo>
                      <a:pt x="2537" y="2134"/>
                    </a:lnTo>
                    <a:lnTo>
                      <a:pt x="2537" y="2129"/>
                    </a:lnTo>
                    <a:lnTo>
                      <a:pt x="2538" y="2129"/>
                    </a:lnTo>
                    <a:lnTo>
                      <a:pt x="2538" y="2070"/>
                    </a:lnTo>
                    <a:lnTo>
                      <a:pt x="2538" y="2115"/>
                    </a:lnTo>
                    <a:lnTo>
                      <a:pt x="2539" y="2115"/>
                    </a:lnTo>
                    <a:lnTo>
                      <a:pt x="2539" y="2062"/>
                    </a:lnTo>
                    <a:lnTo>
                      <a:pt x="2539" y="2113"/>
                    </a:lnTo>
                    <a:lnTo>
                      <a:pt x="2540" y="2113"/>
                    </a:lnTo>
                    <a:lnTo>
                      <a:pt x="2540" y="2133"/>
                    </a:lnTo>
                    <a:lnTo>
                      <a:pt x="2540" y="2122"/>
                    </a:lnTo>
                    <a:lnTo>
                      <a:pt x="2541" y="2122"/>
                    </a:lnTo>
                    <a:lnTo>
                      <a:pt x="2541" y="2085"/>
                    </a:lnTo>
                    <a:lnTo>
                      <a:pt x="2541" y="2095"/>
                    </a:lnTo>
                    <a:lnTo>
                      <a:pt x="2542" y="2095"/>
                    </a:lnTo>
                    <a:lnTo>
                      <a:pt x="2542" y="2123"/>
                    </a:lnTo>
                    <a:lnTo>
                      <a:pt x="2542" y="2095"/>
                    </a:lnTo>
                    <a:lnTo>
                      <a:pt x="2543" y="2095"/>
                    </a:lnTo>
                    <a:lnTo>
                      <a:pt x="2543" y="2101"/>
                    </a:lnTo>
                    <a:lnTo>
                      <a:pt x="2543" y="2095"/>
                    </a:lnTo>
                    <a:lnTo>
                      <a:pt x="2544" y="2095"/>
                    </a:lnTo>
                    <a:lnTo>
                      <a:pt x="2544" y="2130"/>
                    </a:lnTo>
                    <a:lnTo>
                      <a:pt x="2545" y="2130"/>
                    </a:lnTo>
                    <a:lnTo>
                      <a:pt x="2545" y="2055"/>
                    </a:lnTo>
                    <a:lnTo>
                      <a:pt x="2545" y="2134"/>
                    </a:lnTo>
                    <a:lnTo>
                      <a:pt x="2545" y="2056"/>
                    </a:lnTo>
                    <a:lnTo>
                      <a:pt x="2546" y="2056"/>
                    </a:lnTo>
                    <a:lnTo>
                      <a:pt x="2546" y="2116"/>
                    </a:lnTo>
                    <a:lnTo>
                      <a:pt x="2546" y="2088"/>
                    </a:lnTo>
                    <a:lnTo>
                      <a:pt x="2547" y="2088"/>
                    </a:lnTo>
                    <a:lnTo>
                      <a:pt x="2547" y="2108"/>
                    </a:lnTo>
                    <a:lnTo>
                      <a:pt x="2547" y="2090"/>
                    </a:lnTo>
                    <a:lnTo>
                      <a:pt x="2548" y="2090"/>
                    </a:lnTo>
                    <a:lnTo>
                      <a:pt x="2548" y="2122"/>
                    </a:lnTo>
                    <a:lnTo>
                      <a:pt x="2548" y="2106"/>
                    </a:lnTo>
                    <a:lnTo>
                      <a:pt x="2549" y="2106"/>
                    </a:lnTo>
                    <a:lnTo>
                      <a:pt x="2549" y="2063"/>
                    </a:lnTo>
                    <a:lnTo>
                      <a:pt x="2549" y="2087"/>
                    </a:lnTo>
                    <a:lnTo>
                      <a:pt x="2550" y="2087"/>
                    </a:lnTo>
                    <a:lnTo>
                      <a:pt x="2550" y="2098"/>
                    </a:lnTo>
                    <a:lnTo>
                      <a:pt x="2550" y="2101"/>
                    </a:lnTo>
                    <a:lnTo>
                      <a:pt x="2551" y="2101"/>
                    </a:lnTo>
                    <a:lnTo>
                      <a:pt x="2551" y="2109"/>
                    </a:lnTo>
                    <a:lnTo>
                      <a:pt x="2552" y="2109"/>
                    </a:lnTo>
                    <a:lnTo>
                      <a:pt x="2552" y="2073"/>
                    </a:lnTo>
                    <a:lnTo>
                      <a:pt x="2552" y="2130"/>
                    </a:lnTo>
                    <a:lnTo>
                      <a:pt x="2553" y="2073"/>
                    </a:lnTo>
                    <a:lnTo>
                      <a:pt x="2553" y="2050"/>
                    </a:lnTo>
                    <a:lnTo>
                      <a:pt x="2553" y="2061"/>
                    </a:lnTo>
                    <a:lnTo>
                      <a:pt x="2554" y="2061"/>
                    </a:lnTo>
                    <a:lnTo>
                      <a:pt x="2554" y="2110"/>
                    </a:lnTo>
                    <a:lnTo>
                      <a:pt x="2554" y="2103"/>
                    </a:lnTo>
                    <a:lnTo>
                      <a:pt x="2555" y="2103"/>
                    </a:lnTo>
                    <a:lnTo>
                      <a:pt x="2555" y="2119"/>
                    </a:lnTo>
                    <a:lnTo>
                      <a:pt x="2556" y="2119"/>
                    </a:lnTo>
                    <a:lnTo>
                      <a:pt x="2556" y="2066"/>
                    </a:lnTo>
                    <a:lnTo>
                      <a:pt x="2556" y="2121"/>
                    </a:lnTo>
                    <a:lnTo>
                      <a:pt x="2557" y="2121"/>
                    </a:lnTo>
                    <a:lnTo>
                      <a:pt x="2557" y="2038"/>
                    </a:lnTo>
                    <a:lnTo>
                      <a:pt x="2557" y="2122"/>
                    </a:lnTo>
                    <a:lnTo>
                      <a:pt x="2557" y="2112"/>
                    </a:lnTo>
                    <a:lnTo>
                      <a:pt x="2558" y="2112"/>
                    </a:lnTo>
                    <a:lnTo>
                      <a:pt x="2558" y="2123"/>
                    </a:lnTo>
                    <a:lnTo>
                      <a:pt x="2559" y="2112"/>
                    </a:lnTo>
                    <a:lnTo>
                      <a:pt x="2559" y="2071"/>
                    </a:lnTo>
                    <a:lnTo>
                      <a:pt x="2559" y="2080"/>
                    </a:lnTo>
                    <a:lnTo>
                      <a:pt x="2560" y="2080"/>
                    </a:lnTo>
                    <a:lnTo>
                      <a:pt x="2560" y="2135"/>
                    </a:lnTo>
                    <a:lnTo>
                      <a:pt x="2560" y="2113"/>
                    </a:lnTo>
                    <a:lnTo>
                      <a:pt x="2561" y="2113"/>
                    </a:lnTo>
                    <a:lnTo>
                      <a:pt x="2561" y="2074"/>
                    </a:lnTo>
                    <a:lnTo>
                      <a:pt x="2561" y="2075"/>
                    </a:lnTo>
                    <a:lnTo>
                      <a:pt x="2562" y="2075"/>
                    </a:lnTo>
                    <a:lnTo>
                      <a:pt x="2562" y="2109"/>
                    </a:lnTo>
                    <a:lnTo>
                      <a:pt x="2562" y="2115"/>
                    </a:lnTo>
                    <a:lnTo>
                      <a:pt x="2563" y="2115"/>
                    </a:lnTo>
                    <a:lnTo>
                      <a:pt x="2563" y="2132"/>
                    </a:lnTo>
                    <a:lnTo>
                      <a:pt x="2563" y="2127"/>
                    </a:lnTo>
                    <a:lnTo>
                      <a:pt x="2564" y="2127"/>
                    </a:lnTo>
                    <a:lnTo>
                      <a:pt x="2564" y="2082"/>
                    </a:lnTo>
                    <a:lnTo>
                      <a:pt x="2564" y="2113"/>
                    </a:lnTo>
                    <a:lnTo>
                      <a:pt x="2565" y="2113"/>
                    </a:lnTo>
                    <a:lnTo>
                      <a:pt x="2565" y="2072"/>
                    </a:lnTo>
                    <a:lnTo>
                      <a:pt x="2565" y="2084"/>
                    </a:lnTo>
                    <a:lnTo>
                      <a:pt x="2566" y="2084"/>
                    </a:lnTo>
                    <a:lnTo>
                      <a:pt x="2566" y="2128"/>
                    </a:lnTo>
                    <a:lnTo>
                      <a:pt x="2566" y="2126"/>
                    </a:lnTo>
                    <a:lnTo>
                      <a:pt x="2567" y="2126"/>
                    </a:lnTo>
                    <a:lnTo>
                      <a:pt x="2567" y="2047"/>
                    </a:lnTo>
                    <a:lnTo>
                      <a:pt x="2567" y="2109"/>
                    </a:lnTo>
                    <a:lnTo>
                      <a:pt x="2568" y="2109"/>
                    </a:lnTo>
                    <a:lnTo>
                      <a:pt x="2568" y="2030"/>
                    </a:lnTo>
                    <a:lnTo>
                      <a:pt x="2568" y="2069"/>
                    </a:lnTo>
                    <a:lnTo>
                      <a:pt x="2569" y="2069"/>
                    </a:lnTo>
                    <a:lnTo>
                      <a:pt x="2569" y="2107"/>
                    </a:lnTo>
                    <a:lnTo>
                      <a:pt x="2569" y="2088"/>
                    </a:lnTo>
                    <a:lnTo>
                      <a:pt x="2570" y="2088"/>
                    </a:lnTo>
                    <a:lnTo>
                      <a:pt x="2570" y="2056"/>
                    </a:lnTo>
                    <a:lnTo>
                      <a:pt x="2570" y="2088"/>
                    </a:lnTo>
                    <a:lnTo>
                      <a:pt x="2571" y="2088"/>
                    </a:lnTo>
                    <a:lnTo>
                      <a:pt x="2571" y="2040"/>
                    </a:lnTo>
                    <a:lnTo>
                      <a:pt x="2571" y="2114"/>
                    </a:lnTo>
                    <a:lnTo>
                      <a:pt x="2571" y="2047"/>
                    </a:lnTo>
                    <a:lnTo>
                      <a:pt x="2572" y="2047"/>
                    </a:lnTo>
                    <a:lnTo>
                      <a:pt x="2572" y="2097"/>
                    </a:lnTo>
                    <a:lnTo>
                      <a:pt x="2572" y="2109"/>
                    </a:lnTo>
                    <a:lnTo>
                      <a:pt x="2573" y="2109"/>
                    </a:lnTo>
                    <a:lnTo>
                      <a:pt x="2573" y="2124"/>
                    </a:lnTo>
                    <a:lnTo>
                      <a:pt x="2573" y="2117"/>
                    </a:lnTo>
                    <a:lnTo>
                      <a:pt x="2574" y="2117"/>
                    </a:lnTo>
                    <a:lnTo>
                      <a:pt x="2574" y="2080"/>
                    </a:lnTo>
                    <a:lnTo>
                      <a:pt x="2574" y="2117"/>
                    </a:lnTo>
                    <a:lnTo>
                      <a:pt x="2575" y="2117"/>
                    </a:lnTo>
                    <a:lnTo>
                      <a:pt x="2575" y="2063"/>
                    </a:lnTo>
                    <a:lnTo>
                      <a:pt x="2575" y="2120"/>
                    </a:lnTo>
                    <a:lnTo>
                      <a:pt x="2575" y="2066"/>
                    </a:lnTo>
                    <a:lnTo>
                      <a:pt x="2576" y="2066"/>
                    </a:lnTo>
                    <a:lnTo>
                      <a:pt x="2576" y="2106"/>
                    </a:lnTo>
                    <a:lnTo>
                      <a:pt x="2576" y="2088"/>
                    </a:lnTo>
                    <a:lnTo>
                      <a:pt x="2577" y="2088"/>
                    </a:lnTo>
                    <a:lnTo>
                      <a:pt x="2577" y="2133"/>
                    </a:lnTo>
                    <a:lnTo>
                      <a:pt x="2577" y="2094"/>
                    </a:lnTo>
                    <a:lnTo>
                      <a:pt x="2578" y="2094"/>
                    </a:lnTo>
                    <a:lnTo>
                      <a:pt x="2578" y="2079"/>
                    </a:lnTo>
                    <a:lnTo>
                      <a:pt x="2578" y="2094"/>
                    </a:lnTo>
                    <a:lnTo>
                      <a:pt x="2579" y="2094"/>
                    </a:lnTo>
                    <a:lnTo>
                      <a:pt x="2579" y="2078"/>
                    </a:lnTo>
                    <a:lnTo>
                      <a:pt x="2579" y="2133"/>
                    </a:lnTo>
                    <a:lnTo>
                      <a:pt x="2579" y="2090"/>
                    </a:lnTo>
                    <a:lnTo>
                      <a:pt x="2580" y="2090"/>
                    </a:lnTo>
                    <a:lnTo>
                      <a:pt x="2580" y="2125"/>
                    </a:lnTo>
                    <a:lnTo>
                      <a:pt x="2580" y="2102"/>
                    </a:lnTo>
                    <a:lnTo>
                      <a:pt x="2581" y="2102"/>
                    </a:lnTo>
                    <a:lnTo>
                      <a:pt x="2581" y="2114"/>
                    </a:lnTo>
                    <a:lnTo>
                      <a:pt x="2582" y="2114"/>
                    </a:lnTo>
                    <a:lnTo>
                      <a:pt x="2582" y="2084"/>
                    </a:lnTo>
                    <a:lnTo>
                      <a:pt x="2582" y="2120"/>
                    </a:lnTo>
                    <a:lnTo>
                      <a:pt x="2582" y="2108"/>
                    </a:lnTo>
                    <a:lnTo>
                      <a:pt x="2583" y="2108"/>
                    </a:lnTo>
                    <a:lnTo>
                      <a:pt x="2583" y="2130"/>
                    </a:lnTo>
                    <a:lnTo>
                      <a:pt x="2583" y="2109"/>
                    </a:lnTo>
                    <a:lnTo>
                      <a:pt x="2584" y="2109"/>
                    </a:lnTo>
                    <a:lnTo>
                      <a:pt x="2584" y="2137"/>
                    </a:lnTo>
                    <a:lnTo>
                      <a:pt x="2585" y="2137"/>
                    </a:lnTo>
                    <a:lnTo>
                      <a:pt x="2585" y="2065"/>
                    </a:lnTo>
                    <a:lnTo>
                      <a:pt x="2585" y="2139"/>
                    </a:lnTo>
                    <a:lnTo>
                      <a:pt x="2585" y="2078"/>
                    </a:lnTo>
                    <a:lnTo>
                      <a:pt x="2586" y="2078"/>
                    </a:lnTo>
                    <a:lnTo>
                      <a:pt x="2586" y="2123"/>
                    </a:lnTo>
                    <a:lnTo>
                      <a:pt x="2586" y="2090"/>
                    </a:lnTo>
                    <a:lnTo>
                      <a:pt x="2587" y="2090"/>
                    </a:lnTo>
                    <a:lnTo>
                      <a:pt x="2587" y="2115"/>
                    </a:lnTo>
                    <a:lnTo>
                      <a:pt x="2588" y="2115"/>
                    </a:lnTo>
                    <a:lnTo>
                      <a:pt x="2588" y="2084"/>
                    </a:lnTo>
                    <a:lnTo>
                      <a:pt x="2588" y="2130"/>
                    </a:lnTo>
                    <a:lnTo>
                      <a:pt x="2588" y="2119"/>
                    </a:lnTo>
                    <a:lnTo>
                      <a:pt x="2589" y="2119"/>
                    </a:lnTo>
                    <a:lnTo>
                      <a:pt x="2589" y="2138"/>
                    </a:lnTo>
                    <a:lnTo>
                      <a:pt x="2589" y="2133"/>
                    </a:lnTo>
                    <a:lnTo>
                      <a:pt x="2590" y="2133"/>
                    </a:lnTo>
                    <a:lnTo>
                      <a:pt x="2590" y="2066"/>
                    </a:lnTo>
                    <a:lnTo>
                      <a:pt x="2590" y="2101"/>
                    </a:lnTo>
                    <a:lnTo>
                      <a:pt x="2591" y="2101"/>
                    </a:lnTo>
                    <a:lnTo>
                      <a:pt x="2591" y="2139"/>
                    </a:lnTo>
                    <a:lnTo>
                      <a:pt x="2591" y="2101"/>
                    </a:lnTo>
                    <a:lnTo>
                      <a:pt x="2592" y="2101"/>
                    </a:lnTo>
                    <a:lnTo>
                      <a:pt x="2592" y="2142"/>
                    </a:lnTo>
                    <a:lnTo>
                      <a:pt x="2593" y="2101"/>
                    </a:lnTo>
                    <a:lnTo>
                      <a:pt x="2593" y="2064"/>
                    </a:lnTo>
                    <a:lnTo>
                      <a:pt x="2593" y="2068"/>
                    </a:lnTo>
                    <a:lnTo>
                      <a:pt x="2594" y="2068"/>
                    </a:lnTo>
                    <a:lnTo>
                      <a:pt x="2594" y="2093"/>
                    </a:lnTo>
                    <a:lnTo>
                      <a:pt x="2594" y="2078"/>
                    </a:lnTo>
                    <a:lnTo>
                      <a:pt x="2595" y="2078"/>
                    </a:lnTo>
                    <a:lnTo>
                      <a:pt x="2595" y="2109"/>
                    </a:lnTo>
                    <a:lnTo>
                      <a:pt x="2595" y="2096"/>
                    </a:lnTo>
                    <a:lnTo>
                      <a:pt x="2596" y="2096"/>
                    </a:lnTo>
                    <a:lnTo>
                      <a:pt x="2596" y="2124"/>
                    </a:lnTo>
                    <a:lnTo>
                      <a:pt x="2596" y="2115"/>
                    </a:lnTo>
                    <a:lnTo>
                      <a:pt x="2597" y="2115"/>
                    </a:lnTo>
                    <a:lnTo>
                      <a:pt x="2597" y="2094"/>
                    </a:lnTo>
                    <a:lnTo>
                      <a:pt x="2597" y="2115"/>
                    </a:lnTo>
                    <a:lnTo>
                      <a:pt x="2598" y="2115"/>
                    </a:lnTo>
                    <a:lnTo>
                      <a:pt x="2598" y="2057"/>
                    </a:lnTo>
                    <a:lnTo>
                      <a:pt x="2598" y="2122"/>
                    </a:lnTo>
                    <a:lnTo>
                      <a:pt x="2598" y="2090"/>
                    </a:lnTo>
                    <a:lnTo>
                      <a:pt x="2599" y="2090"/>
                    </a:lnTo>
                    <a:lnTo>
                      <a:pt x="2599" y="2044"/>
                    </a:lnTo>
                    <a:lnTo>
                      <a:pt x="2599" y="2085"/>
                    </a:lnTo>
                    <a:lnTo>
                      <a:pt x="2600" y="2085"/>
                    </a:lnTo>
                    <a:lnTo>
                      <a:pt x="2600" y="2037"/>
                    </a:lnTo>
                    <a:lnTo>
                      <a:pt x="2600" y="2086"/>
                    </a:lnTo>
                    <a:lnTo>
                      <a:pt x="2601" y="2086"/>
                    </a:lnTo>
                    <a:lnTo>
                      <a:pt x="2601" y="2106"/>
                    </a:lnTo>
                    <a:lnTo>
                      <a:pt x="2601" y="2089"/>
                    </a:lnTo>
                    <a:lnTo>
                      <a:pt x="2602" y="2089"/>
                    </a:lnTo>
                    <a:lnTo>
                      <a:pt x="2602" y="2111"/>
                    </a:lnTo>
                    <a:lnTo>
                      <a:pt x="2602" y="2108"/>
                    </a:lnTo>
                    <a:lnTo>
                      <a:pt x="2603" y="2108"/>
                    </a:lnTo>
                    <a:lnTo>
                      <a:pt x="2603" y="2088"/>
                    </a:lnTo>
                    <a:lnTo>
                      <a:pt x="2604" y="2088"/>
                    </a:lnTo>
                    <a:lnTo>
                      <a:pt x="2604" y="2074"/>
                    </a:lnTo>
                    <a:lnTo>
                      <a:pt x="2605" y="2074"/>
                    </a:lnTo>
                    <a:lnTo>
                      <a:pt x="2605" y="2115"/>
                    </a:lnTo>
                    <a:lnTo>
                      <a:pt x="2605" y="2103"/>
                    </a:lnTo>
                    <a:lnTo>
                      <a:pt x="2606" y="2103"/>
                    </a:lnTo>
                    <a:lnTo>
                      <a:pt x="2606" y="2117"/>
                    </a:lnTo>
                    <a:lnTo>
                      <a:pt x="2606" y="2105"/>
                    </a:lnTo>
                    <a:lnTo>
                      <a:pt x="2607" y="2105"/>
                    </a:lnTo>
                    <a:lnTo>
                      <a:pt x="2607" y="2044"/>
                    </a:lnTo>
                    <a:lnTo>
                      <a:pt x="2608" y="2044"/>
                    </a:lnTo>
                    <a:lnTo>
                      <a:pt x="2608" y="2113"/>
                    </a:lnTo>
                    <a:lnTo>
                      <a:pt x="2608" y="2069"/>
                    </a:lnTo>
                    <a:lnTo>
                      <a:pt x="2609" y="2069"/>
                    </a:lnTo>
                    <a:lnTo>
                      <a:pt x="2609" y="2102"/>
                    </a:lnTo>
                    <a:lnTo>
                      <a:pt x="2609" y="2079"/>
                    </a:lnTo>
                    <a:lnTo>
                      <a:pt x="2610" y="2079"/>
                    </a:lnTo>
                    <a:lnTo>
                      <a:pt x="2610" y="2094"/>
                    </a:lnTo>
                    <a:lnTo>
                      <a:pt x="2611" y="2094"/>
                    </a:lnTo>
                    <a:lnTo>
                      <a:pt x="2611" y="2049"/>
                    </a:lnTo>
                    <a:lnTo>
                      <a:pt x="2611" y="2100"/>
                    </a:lnTo>
                    <a:lnTo>
                      <a:pt x="2611" y="2089"/>
                    </a:lnTo>
                    <a:lnTo>
                      <a:pt x="2612" y="2089"/>
                    </a:lnTo>
                    <a:lnTo>
                      <a:pt x="2612" y="2131"/>
                    </a:lnTo>
                    <a:lnTo>
                      <a:pt x="2612" y="2099"/>
                    </a:lnTo>
                    <a:lnTo>
                      <a:pt x="2613" y="2099"/>
                    </a:lnTo>
                    <a:lnTo>
                      <a:pt x="2613" y="2076"/>
                    </a:lnTo>
                    <a:lnTo>
                      <a:pt x="2613" y="2091"/>
                    </a:lnTo>
                    <a:lnTo>
                      <a:pt x="2614" y="2091"/>
                    </a:lnTo>
                    <a:lnTo>
                      <a:pt x="2614" y="2049"/>
                    </a:lnTo>
                    <a:lnTo>
                      <a:pt x="2614" y="2102"/>
                    </a:lnTo>
                    <a:lnTo>
                      <a:pt x="2615" y="2102"/>
                    </a:lnTo>
                    <a:lnTo>
                      <a:pt x="2615" y="2106"/>
                    </a:lnTo>
                    <a:lnTo>
                      <a:pt x="2616" y="2102"/>
                    </a:lnTo>
                    <a:lnTo>
                      <a:pt x="2616" y="2081"/>
                    </a:lnTo>
                    <a:lnTo>
                      <a:pt x="2616" y="2094"/>
                    </a:lnTo>
                    <a:lnTo>
                      <a:pt x="2617" y="2094"/>
                    </a:lnTo>
                    <a:lnTo>
                      <a:pt x="2617" y="2069"/>
                    </a:lnTo>
                    <a:lnTo>
                      <a:pt x="2617" y="2100"/>
                    </a:lnTo>
                    <a:lnTo>
                      <a:pt x="2618" y="2100"/>
                    </a:lnTo>
                    <a:lnTo>
                      <a:pt x="2618" y="2113"/>
                    </a:lnTo>
                    <a:lnTo>
                      <a:pt x="2618" y="2121"/>
                    </a:lnTo>
                    <a:lnTo>
                      <a:pt x="2619" y="2121"/>
                    </a:lnTo>
                    <a:lnTo>
                      <a:pt x="2619" y="2140"/>
                    </a:lnTo>
                    <a:lnTo>
                      <a:pt x="2619" y="2123"/>
                    </a:lnTo>
                    <a:lnTo>
                      <a:pt x="2620" y="2123"/>
                    </a:lnTo>
                    <a:lnTo>
                      <a:pt x="2620" y="2103"/>
                    </a:lnTo>
                    <a:lnTo>
                      <a:pt x="2620" y="2108"/>
                    </a:lnTo>
                    <a:lnTo>
                      <a:pt x="2621" y="2108"/>
                    </a:lnTo>
                    <a:lnTo>
                      <a:pt x="2621" y="2095"/>
                    </a:lnTo>
                    <a:lnTo>
                      <a:pt x="2621" y="2096"/>
                    </a:lnTo>
                    <a:lnTo>
                      <a:pt x="2622" y="2096"/>
                    </a:lnTo>
                    <a:lnTo>
                      <a:pt x="2622" y="2030"/>
                    </a:lnTo>
                    <a:lnTo>
                      <a:pt x="2622" y="2043"/>
                    </a:lnTo>
                    <a:lnTo>
                      <a:pt x="2623" y="2043"/>
                    </a:lnTo>
                    <a:lnTo>
                      <a:pt x="2623" y="2130"/>
                    </a:lnTo>
                    <a:lnTo>
                      <a:pt x="2623" y="2127"/>
                    </a:lnTo>
                    <a:lnTo>
                      <a:pt x="2624" y="2127"/>
                    </a:lnTo>
                    <a:lnTo>
                      <a:pt x="2624" y="2134"/>
                    </a:lnTo>
                    <a:lnTo>
                      <a:pt x="2625" y="2127"/>
                    </a:lnTo>
                    <a:lnTo>
                      <a:pt x="2625" y="2062"/>
                    </a:lnTo>
                    <a:lnTo>
                      <a:pt x="2625" y="2074"/>
                    </a:lnTo>
                    <a:lnTo>
                      <a:pt x="2626" y="2074"/>
                    </a:lnTo>
                    <a:lnTo>
                      <a:pt x="2626" y="2139"/>
                    </a:lnTo>
                    <a:lnTo>
                      <a:pt x="2626" y="2125"/>
                    </a:lnTo>
                    <a:lnTo>
                      <a:pt x="2627" y="2125"/>
                    </a:lnTo>
                    <a:lnTo>
                      <a:pt x="2627" y="2138"/>
                    </a:lnTo>
                    <a:lnTo>
                      <a:pt x="2627" y="2137"/>
                    </a:lnTo>
                    <a:lnTo>
                      <a:pt x="2628" y="2137"/>
                    </a:lnTo>
                    <a:lnTo>
                      <a:pt x="2628" y="2114"/>
                    </a:lnTo>
                    <a:lnTo>
                      <a:pt x="2628" y="2117"/>
                    </a:lnTo>
                    <a:lnTo>
                      <a:pt x="2629" y="2117"/>
                    </a:lnTo>
                    <a:lnTo>
                      <a:pt x="2629" y="2096"/>
                    </a:lnTo>
                    <a:lnTo>
                      <a:pt x="2629" y="2121"/>
                    </a:lnTo>
                    <a:lnTo>
                      <a:pt x="2630" y="2121"/>
                    </a:lnTo>
                    <a:lnTo>
                      <a:pt x="2630" y="2134"/>
                    </a:lnTo>
                    <a:lnTo>
                      <a:pt x="2631" y="2134"/>
                    </a:lnTo>
                    <a:lnTo>
                      <a:pt x="2631" y="2085"/>
                    </a:lnTo>
                    <a:lnTo>
                      <a:pt x="2631" y="2137"/>
                    </a:lnTo>
                    <a:lnTo>
                      <a:pt x="2631" y="2090"/>
                    </a:lnTo>
                    <a:lnTo>
                      <a:pt x="2632" y="2090"/>
                    </a:lnTo>
                    <a:lnTo>
                      <a:pt x="2632" y="2043"/>
                    </a:lnTo>
                    <a:lnTo>
                      <a:pt x="2632" y="2080"/>
                    </a:lnTo>
                    <a:lnTo>
                      <a:pt x="2633" y="2080"/>
                    </a:lnTo>
                    <a:lnTo>
                      <a:pt x="2633" y="2112"/>
                    </a:lnTo>
                    <a:lnTo>
                      <a:pt x="2633" y="2092"/>
                    </a:lnTo>
                    <a:lnTo>
                      <a:pt x="2634" y="2092"/>
                    </a:lnTo>
                    <a:lnTo>
                      <a:pt x="2634" y="2129"/>
                    </a:lnTo>
                    <a:lnTo>
                      <a:pt x="2634" y="2118"/>
                    </a:lnTo>
                    <a:lnTo>
                      <a:pt x="2635" y="2118"/>
                    </a:lnTo>
                    <a:lnTo>
                      <a:pt x="2635" y="2141"/>
                    </a:lnTo>
                    <a:lnTo>
                      <a:pt x="2636" y="2118"/>
                    </a:lnTo>
                    <a:lnTo>
                      <a:pt x="2636" y="2088"/>
                    </a:lnTo>
                    <a:lnTo>
                      <a:pt x="2636" y="2107"/>
                    </a:lnTo>
                    <a:lnTo>
                      <a:pt x="2637" y="2107"/>
                    </a:lnTo>
                    <a:lnTo>
                      <a:pt x="2637" y="2129"/>
                    </a:lnTo>
                    <a:lnTo>
                      <a:pt x="2638" y="2129"/>
                    </a:lnTo>
                    <a:lnTo>
                      <a:pt x="2638" y="2027"/>
                    </a:lnTo>
                    <a:lnTo>
                      <a:pt x="2638" y="2130"/>
                    </a:lnTo>
                    <a:lnTo>
                      <a:pt x="2638" y="2079"/>
                    </a:lnTo>
                    <a:lnTo>
                      <a:pt x="2639" y="2079"/>
                    </a:lnTo>
                    <a:lnTo>
                      <a:pt x="2639" y="2117"/>
                    </a:lnTo>
                    <a:lnTo>
                      <a:pt x="2639" y="2091"/>
                    </a:lnTo>
                    <a:lnTo>
                      <a:pt x="2640" y="2091"/>
                    </a:lnTo>
                    <a:lnTo>
                      <a:pt x="2640" y="2105"/>
                    </a:lnTo>
                    <a:lnTo>
                      <a:pt x="2641" y="2091"/>
                    </a:lnTo>
                    <a:lnTo>
                      <a:pt x="2641" y="2036"/>
                    </a:lnTo>
                    <a:lnTo>
                      <a:pt x="2641" y="2064"/>
                    </a:lnTo>
                    <a:lnTo>
                      <a:pt x="2642" y="2064"/>
                    </a:lnTo>
                    <a:lnTo>
                      <a:pt x="2642" y="2090"/>
                    </a:lnTo>
                    <a:lnTo>
                      <a:pt x="2642" y="2087"/>
                    </a:lnTo>
                    <a:lnTo>
                      <a:pt x="2643" y="2087"/>
                    </a:lnTo>
                    <a:lnTo>
                      <a:pt x="2643" y="2116"/>
                    </a:lnTo>
                    <a:lnTo>
                      <a:pt x="2643" y="2115"/>
                    </a:lnTo>
                    <a:lnTo>
                      <a:pt x="2644" y="2115"/>
                    </a:lnTo>
                    <a:lnTo>
                      <a:pt x="2644" y="2084"/>
                    </a:lnTo>
                    <a:lnTo>
                      <a:pt x="2644" y="2106"/>
                    </a:lnTo>
                    <a:lnTo>
                      <a:pt x="2645" y="2106"/>
                    </a:lnTo>
                    <a:lnTo>
                      <a:pt x="2645" y="1821"/>
                    </a:lnTo>
                    <a:lnTo>
                      <a:pt x="2645" y="2025"/>
                    </a:lnTo>
                    <a:lnTo>
                      <a:pt x="2646" y="2025"/>
                    </a:lnTo>
                    <a:lnTo>
                      <a:pt x="2646" y="1802"/>
                    </a:lnTo>
                    <a:lnTo>
                      <a:pt x="2646" y="2057"/>
                    </a:lnTo>
                    <a:lnTo>
                      <a:pt x="2647" y="2057"/>
                    </a:lnTo>
                    <a:lnTo>
                      <a:pt x="2647" y="2118"/>
                    </a:lnTo>
                    <a:lnTo>
                      <a:pt x="2648" y="2057"/>
                    </a:lnTo>
                    <a:lnTo>
                      <a:pt x="2648" y="1979"/>
                    </a:lnTo>
                    <a:lnTo>
                      <a:pt x="2648" y="1983"/>
                    </a:lnTo>
                    <a:lnTo>
                      <a:pt x="2649" y="1983"/>
                    </a:lnTo>
                    <a:lnTo>
                      <a:pt x="2649" y="2096"/>
                    </a:lnTo>
                    <a:lnTo>
                      <a:pt x="2649" y="2054"/>
                    </a:lnTo>
                    <a:lnTo>
                      <a:pt x="2650" y="2054"/>
                    </a:lnTo>
                    <a:lnTo>
                      <a:pt x="2650" y="2112"/>
                    </a:lnTo>
                    <a:lnTo>
                      <a:pt x="2650" y="2085"/>
                    </a:lnTo>
                    <a:lnTo>
                      <a:pt x="2651" y="2085"/>
                    </a:lnTo>
                    <a:lnTo>
                      <a:pt x="2651" y="2040"/>
                    </a:lnTo>
                    <a:lnTo>
                      <a:pt x="2651" y="2042"/>
                    </a:lnTo>
                    <a:lnTo>
                      <a:pt x="2652" y="2042"/>
                    </a:lnTo>
                    <a:lnTo>
                      <a:pt x="2652" y="2119"/>
                    </a:lnTo>
                    <a:lnTo>
                      <a:pt x="2652" y="2059"/>
                    </a:lnTo>
                    <a:lnTo>
                      <a:pt x="2653" y="2059"/>
                    </a:lnTo>
                    <a:lnTo>
                      <a:pt x="2653" y="2111"/>
                    </a:lnTo>
                    <a:lnTo>
                      <a:pt x="2653" y="2095"/>
                    </a:lnTo>
                    <a:lnTo>
                      <a:pt x="2654" y="2095"/>
                    </a:lnTo>
                    <a:lnTo>
                      <a:pt x="2654" y="2028"/>
                    </a:lnTo>
                    <a:lnTo>
                      <a:pt x="2654" y="2070"/>
                    </a:lnTo>
                    <a:lnTo>
                      <a:pt x="2655" y="2070"/>
                    </a:lnTo>
                    <a:lnTo>
                      <a:pt x="2655" y="1999"/>
                    </a:lnTo>
                    <a:lnTo>
                      <a:pt x="2655" y="2064"/>
                    </a:lnTo>
                    <a:lnTo>
                      <a:pt x="2656" y="2064"/>
                    </a:lnTo>
                    <a:lnTo>
                      <a:pt x="2656" y="2106"/>
                    </a:lnTo>
                    <a:lnTo>
                      <a:pt x="2656" y="2081"/>
                    </a:lnTo>
                    <a:lnTo>
                      <a:pt x="2657" y="2081"/>
                    </a:lnTo>
                    <a:lnTo>
                      <a:pt x="2657" y="2127"/>
                    </a:lnTo>
                    <a:lnTo>
                      <a:pt x="2658" y="2081"/>
                    </a:lnTo>
                    <a:lnTo>
                      <a:pt x="2658" y="2034"/>
                    </a:lnTo>
                    <a:lnTo>
                      <a:pt x="2658" y="2046"/>
                    </a:lnTo>
                    <a:lnTo>
                      <a:pt x="2659" y="2046"/>
                    </a:lnTo>
                    <a:lnTo>
                      <a:pt x="2659" y="2118"/>
                    </a:lnTo>
                    <a:lnTo>
                      <a:pt x="2659" y="2091"/>
                    </a:lnTo>
                    <a:lnTo>
                      <a:pt x="2660" y="2091"/>
                    </a:lnTo>
                    <a:lnTo>
                      <a:pt x="2660" y="2123"/>
                    </a:lnTo>
                    <a:lnTo>
                      <a:pt x="2660" y="2100"/>
                    </a:lnTo>
                    <a:lnTo>
                      <a:pt x="2661" y="2100"/>
                    </a:lnTo>
                    <a:lnTo>
                      <a:pt x="2661" y="2085"/>
                    </a:lnTo>
                    <a:lnTo>
                      <a:pt x="2661" y="2093"/>
                    </a:lnTo>
                    <a:lnTo>
                      <a:pt x="2662" y="2093"/>
                    </a:lnTo>
                    <a:lnTo>
                      <a:pt x="2662" y="2067"/>
                    </a:lnTo>
                    <a:lnTo>
                      <a:pt x="2662" y="2093"/>
                    </a:lnTo>
                    <a:lnTo>
                      <a:pt x="2663" y="2093"/>
                    </a:lnTo>
                    <a:lnTo>
                      <a:pt x="2663" y="2055"/>
                    </a:lnTo>
                    <a:lnTo>
                      <a:pt x="2663" y="2134"/>
                    </a:lnTo>
                    <a:lnTo>
                      <a:pt x="2663" y="2065"/>
                    </a:lnTo>
                    <a:lnTo>
                      <a:pt x="2664" y="2065"/>
                    </a:lnTo>
                    <a:lnTo>
                      <a:pt x="2664" y="2124"/>
                    </a:lnTo>
                    <a:lnTo>
                      <a:pt x="2664" y="2131"/>
                    </a:lnTo>
                    <a:lnTo>
                      <a:pt x="2665" y="2131"/>
                    </a:lnTo>
                    <a:lnTo>
                      <a:pt x="2665" y="2136"/>
                    </a:lnTo>
                    <a:lnTo>
                      <a:pt x="2666" y="2131"/>
                    </a:lnTo>
                    <a:lnTo>
                      <a:pt x="2666" y="2066"/>
                    </a:lnTo>
                    <a:lnTo>
                      <a:pt x="2666" y="2102"/>
                    </a:lnTo>
                    <a:lnTo>
                      <a:pt x="2667" y="2102"/>
                    </a:lnTo>
                    <a:lnTo>
                      <a:pt x="2667" y="2124"/>
                    </a:lnTo>
                    <a:lnTo>
                      <a:pt x="2667" y="2112"/>
                    </a:lnTo>
                    <a:lnTo>
                      <a:pt x="2668" y="2112"/>
                    </a:lnTo>
                    <a:lnTo>
                      <a:pt x="2668" y="2078"/>
                    </a:lnTo>
                    <a:lnTo>
                      <a:pt x="2668" y="2107"/>
                    </a:lnTo>
                    <a:lnTo>
                      <a:pt x="2669" y="2107"/>
                    </a:lnTo>
                    <a:lnTo>
                      <a:pt x="2669" y="2114"/>
                    </a:lnTo>
                    <a:lnTo>
                      <a:pt x="2670" y="2114"/>
                    </a:lnTo>
                    <a:lnTo>
                      <a:pt x="2670" y="2061"/>
                    </a:lnTo>
                    <a:lnTo>
                      <a:pt x="2670" y="2130"/>
                    </a:lnTo>
                    <a:lnTo>
                      <a:pt x="2670" y="2103"/>
                    </a:lnTo>
                    <a:lnTo>
                      <a:pt x="2671" y="2103"/>
                    </a:lnTo>
                    <a:lnTo>
                      <a:pt x="2671" y="2057"/>
                    </a:lnTo>
                    <a:lnTo>
                      <a:pt x="2671" y="2083"/>
                    </a:lnTo>
                    <a:lnTo>
                      <a:pt x="2672" y="2083"/>
                    </a:lnTo>
                    <a:lnTo>
                      <a:pt x="2672" y="2141"/>
                    </a:lnTo>
                    <a:lnTo>
                      <a:pt x="2672" y="2107"/>
                    </a:lnTo>
                    <a:lnTo>
                      <a:pt x="2673" y="2107"/>
                    </a:lnTo>
                    <a:lnTo>
                      <a:pt x="2673" y="2074"/>
                    </a:lnTo>
                    <a:lnTo>
                      <a:pt x="2673" y="2096"/>
                    </a:lnTo>
                    <a:lnTo>
                      <a:pt x="2674" y="2096"/>
                    </a:lnTo>
                    <a:lnTo>
                      <a:pt x="2674" y="2127"/>
                    </a:lnTo>
                    <a:lnTo>
                      <a:pt x="2674" y="2108"/>
                    </a:lnTo>
                    <a:lnTo>
                      <a:pt x="2675" y="2108"/>
                    </a:lnTo>
                    <a:lnTo>
                      <a:pt x="2675" y="2073"/>
                    </a:lnTo>
                    <a:lnTo>
                      <a:pt x="2675" y="2112"/>
                    </a:lnTo>
                    <a:lnTo>
                      <a:pt x="2676" y="2112"/>
                    </a:lnTo>
                    <a:lnTo>
                      <a:pt x="2676" y="2136"/>
                    </a:lnTo>
                    <a:lnTo>
                      <a:pt x="2677" y="2136"/>
                    </a:lnTo>
                    <a:lnTo>
                      <a:pt x="2677" y="2022"/>
                    </a:lnTo>
                    <a:lnTo>
                      <a:pt x="2677" y="2137"/>
                    </a:lnTo>
                    <a:lnTo>
                      <a:pt x="2677" y="2060"/>
                    </a:lnTo>
                    <a:lnTo>
                      <a:pt x="2678" y="2060"/>
                    </a:lnTo>
                    <a:lnTo>
                      <a:pt x="2678" y="2089"/>
                    </a:lnTo>
                    <a:lnTo>
                      <a:pt x="2679" y="2089"/>
                    </a:lnTo>
                    <a:lnTo>
                      <a:pt x="2679" y="2101"/>
                    </a:lnTo>
                    <a:lnTo>
                      <a:pt x="2680" y="2101"/>
                    </a:lnTo>
                    <a:lnTo>
                      <a:pt x="2680" y="2083"/>
                    </a:lnTo>
                    <a:lnTo>
                      <a:pt x="2680" y="2115"/>
                    </a:lnTo>
                    <a:lnTo>
                      <a:pt x="2680" y="2119"/>
                    </a:lnTo>
                    <a:lnTo>
                      <a:pt x="2681" y="2119"/>
                    </a:lnTo>
                    <a:lnTo>
                      <a:pt x="2681" y="2125"/>
                    </a:lnTo>
                    <a:lnTo>
                      <a:pt x="2681" y="2120"/>
                    </a:lnTo>
                    <a:lnTo>
                      <a:pt x="2682" y="2120"/>
                    </a:lnTo>
                    <a:lnTo>
                      <a:pt x="2682" y="2108"/>
                    </a:lnTo>
                    <a:lnTo>
                      <a:pt x="2682" y="2109"/>
                    </a:lnTo>
                    <a:lnTo>
                      <a:pt x="2683" y="2109"/>
                    </a:lnTo>
                    <a:lnTo>
                      <a:pt x="2683" y="2111"/>
                    </a:lnTo>
                    <a:lnTo>
                      <a:pt x="2684" y="2111"/>
                    </a:lnTo>
                    <a:lnTo>
                      <a:pt x="2684" y="2103"/>
                    </a:lnTo>
                    <a:lnTo>
                      <a:pt x="2684" y="2119"/>
                    </a:lnTo>
                    <a:lnTo>
                      <a:pt x="2684" y="2115"/>
                    </a:lnTo>
                    <a:lnTo>
                      <a:pt x="2685" y="2115"/>
                    </a:lnTo>
                    <a:lnTo>
                      <a:pt x="2685" y="2094"/>
                    </a:lnTo>
                    <a:lnTo>
                      <a:pt x="2686" y="2094"/>
                    </a:lnTo>
                    <a:lnTo>
                      <a:pt x="2686" y="2074"/>
                    </a:lnTo>
                    <a:lnTo>
                      <a:pt x="2686" y="2077"/>
                    </a:lnTo>
                    <a:lnTo>
                      <a:pt x="2687" y="2077"/>
                    </a:lnTo>
                    <a:lnTo>
                      <a:pt x="2687" y="2043"/>
                    </a:lnTo>
                    <a:lnTo>
                      <a:pt x="2687" y="2062"/>
                    </a:lnTo>
                    <a:lnTo>
                      <a:pt x="2688" y="2062"/>
                    </a:lnTo>
                    <a:lnTo>
                      <a:pt x="2688" y="2128"/>
                    </a:lnTo>
                    <a:lnTo>
                      <a:pt x="2688" y="2062"/>
                    </a:lnTo>
                    <a:lnTo>
                      <a:pt x="2689" y="2062"/>
                    </a:lnTo>
                    <a:lnTo>
                      <a:pt x="2689" y="2132"/>
                    </a:lnTo>
                    <a:lnTo>
                      <a:pt x="2689" y="2105"/>
                    </a:lnTo>
                    <a:lnTo>
                      <a:pt x="2690" y="2105"/>
                    </a:lnTo>
                    <a:lnTo>
                      <a:pt x="2690" y="2050"/>
                    </a:lnTo>
                    <a:lnTo>
                      <a:pt x="2690" y="2105"/>
                    </a:lnTo>
                    <a:lnTo>
                      <a:pt x="2691" y="2105"/>
                    </a:lnTo>
                    <a:lnTo>
                      <a:pt x="2691" y="1947"/>
                    </a:lnTo>
                    <a:lnTo>
                      <a:pt x="2691" y="2113"/>
                    </a:lnTo>
                    <a:lnTo>
                      <a:pt x="2692" y="1947"/>
                    </a:lnTo>
                    <a:lnTo>
                      <a:pt x="2692" y="821"/>
                    </a:lnTo>
                    <a:lnTo>
                      <a:pt x="2692" y="1490"/>
                    </a:lnTo>
                    <a:lnTo>
                      <a:pt x="2693" y="1490"/>
                    </a:lnTo>
                    <a:lnTo>
                      <a:pt x="2693" y="611"/>
                    </a:lnTo>
                    <a:lnTo>
                      <a:pt x="2693" y="1677"/>
                    </a:lnTo>
                    <a:lnTo>
                      <a:pt x="2694" y="1677"/>
                    </a:lnTo>
                    <a:lnTo>
                      <a:pt x="2694" y="1979"/>
                    </a:lnTo>
                    <a:lnTo>
                      <a:pt x="2694" y="1860"/>
                    </a:lnTo>
                    <a:lnTo>
                      <a:pt x="2695" y="1860"/>
                    </a:lnTo>
                    <a:lnTo>
                      <a:pt x="2695" y="1276"/>
                    </a:lnTo>
                    <a:lnTo>
                      <a:pt x="2695" y="1398"/>
                    </a:lnTo>
                    <a:lnTo>
                      <a:pt x="2696" y="1398"/>
                    </a:lnTo>
                    <a:lnTo>
                      <a:pt x="2696" y="2010"/>
                    </a:lnTo>
                    <a:lnTo>
                      <a:pt x="2696" y="1922"/>
                    </a:lnTo>
                    <a:lnTo>
                      <a:pt x="2697" y="1922"/>
                    </a:lnTo>
                    <a:lnTo>
                      <a:pt x="2697" y="2065"/>
                    </a:lnTo>
                    <a:lnTo>
                      <a:pt x="2698" y="1922"/>
                    </a:lnTo>
                    <a:lnTo>
                      <a:pt x="2698" y="1807"/>
                    </a:lnTo>
                    <a:lnTo>
                      <a:pt x="2698" y="1979"/>
                    </a:lnTo>
                    <a:lnTo>
                      <a:pt x="2699" y="1979"/>
                    </a:lnTo>
                    <a:lnTo>
                      <a:pt x="2699" y="2108"/>
                    </a:lnTo>
                    <a:lnTo>
                      <a:pt x="2699" y="2037"/>
                    </a:lnTo>
                    <a:lnTo>
                      <a:pt x="2700" y="2037"/>
                    </a:lnTo>
                    <a:lnTo>
                      <a:pt x="2700" y="2092"/>
                    </a:lnTo>
                    <a:lnTo>
                      <a:pt x="2700" y="2062"/>
                    </a:lnTo>
                    <a:lnTo>
                      <a:pt x="2701" y="2062"/>
                    </a:lnTo>
                    <a:lnTo>
                      <a:pt x="2701" y="2032"/>
                    </a:lnTo>
                    <a:lnTo>
                      <a:pt x="2701" y="2088"/>
                    </a:lnTo>
                    <a:lnTo>
                      <a:pt x="2702" y="2088"/>
                    </a:lnTo>
                    <a:lnTo>
                      <a:pt x="2702" y="2133"/>
                    </a:lnTo>
                    <a:lnTo>
                      <a:pt x="2703" y="2133"/>
                    </a:lnTo>
                    <a:lnTo>
                      <a:pt x="2703" y="2084"/>
                    </a:lnTo>
                    <a:lnTo>
                      <a:pt x="2703" y="2142"/>
                    </a:lnTo>
                    <a:lnTo>
                      <a:pt x="2703" y="2108"/>
                    </a:lnTo>
                    <a:lnTo>
                      <a:pt x="2704" y="2108"/>
                    </a:lnTo>
                    <a:lnTo>
                      <a:pt x="2704" y="2141"/>
                    </a:lnTo>
                    <a:lnTo>
                      <a:pt x="2704" y="2110"/>
                    </a:lnTo>
                    <a:lnTo>
                      <a:pt x="2705" y="2110"/>
                    </a:lnTo>
                    <a:lnTo>
                      <a:pt x="2705" y="2101"/>
                    </a:lnTo>
                    <a:lnTo>
                      <a:pt x="2705" y="2110"/>
                    </a:lnTo>
                    <a:lnTo>
                      <a:pt x="2706" y="2110"/>
                    </a:lnTo>
                    <a:lnTo>
                      <a:pt x="2706" y="2076"/>
                    </a:lnTo>
                    <a:lnTo>
                      <a:pt x="2706" y="2110"/>
                    </a:lnTo>
                    <a:lnTo>
                      <a:pt x="2707" y="2110"/>
                    </a:lnTo>
                    <a:lnTo>
                      <a:pt x="2707" y="2073"/>
                    </a:lnTo>
                    <a:lnTo>
                      <a:pt x="2707" y="2121"/>
                    </a:lnTo>
                    <a:lnTo>
                      <a:pt x="2708" y="2121"/>
                    </a:lnTo>
                    <a:lnTo>
                      <a:pt x="2708" y="2132"/>
                    </a:lnTo>
                    <a:lnTo>
                      <a:pt x="2708" y="2127"/>
                    </a:lnTo>
                    <a:lnTo>
                      <a:pt x="2709" y="2127"/>
                    </a:lnTo>
                    <a:lnTo>
                      <a:pt x="2709" y="2107"/>
                    </a:lnTo>
                    <a:lnTo>
                      <a:pt x="2709" y="2127"/>
                    </a:lnTo>
                    <a:lnTo>
                      <a:pt x="2710" y="2127"/>
                    </a:lnTo>
                    <a:lnTo>
                      <a:pt x="2710" y="2099"/>
                    </a:lnTo>
                    <a:lnTo>
                      <a:pt x="2710" y="2131"/>
                    </a:lnTo>
                    <a:lnTo>
                      <a:pt x="2710" y="2109"/>
                    </a:lnTo>
                    <a:lnTo>
                      <a:pt x="2711" y="2109"/>
                    </a:lnTo>
                    <a:lnTo>
                      <a:pt x="2711" y="2124"/>
                    </a:lnTo>
                    <a:lnTo>
                      <a:pt x="2711" y="2123"/>
                    </a:lnTo>
                    <a:lnTo>
                      <a:pt x="2712" y="2123"/>
                    </a:lnTo>
                    <a:lnTo>
                      <a:pt x="2712" y="2107"/>
                    </a:lnTo>
                    <a:lnTo>
                      <a:pt x="2712" y="2120"/>
                    </a:lnTo>
                    <a:lnTo>
                      <a:pt x="2713" y="2120"/>
                    </a:lnTo>
                    <a:lnTo>
                      <a:pt x="2713" y="2080"/>
                    </a:lnTo>
                    <a:lnTo>
                      <a:pt x="2713" y="2099"/>
                    </a:lnTo>
                    <a:lnTo>
                      <a:pt x="2714" y="2099"/>
                    </a:lnTo>
                    <a:lnTo>
                      <a:pt x="2714" y="2136"/>
                    </a:lnTo>
                    <a:lnTo>
                      <a:pt x="2714" y="2108"/>
                    </a:lnTo>
                    <a:lnTo>
                      <a:pt x="2715" y="2108"/>
                    </a:lnTo>
                    <a:lnTo>
                      <a:pt x="2715" y="2086"/>
                    </a:lnTo>
                    <a:lnTo>
                      <a:pt x="2715" y="2108"/>
                    </a:lnTo>
                    <a:lnTo>
                      <a:pt x="2716" y="2108"/>
                    </a:lnTo>
                    <a:lnTo>
                      <a:pt x="2716" y="2064"/>
                    </a:lnTo>
                    <a:lnTo>
                      <a:pt x="2716" y="2115"/>
                    </a:lnTo>
                    <a:lnTo>
                      <a:pt x="2716" y="2112"/>
                    </a:lnTo>
                    <a:lnTo>
                      <a:pt x="2717" y="2112"/>
                    </a:lnTo>
                    <a:lnTo>
                      <a:pt x="2717" y="2119"/>
                    </a:lnTo>
                    <a:lnTo>
                      <a:pt x="2718" y="2112"/>
                    </a:lnTo>
                    <a:lnTo>
                      <a:pt x="2718" y="2048"/>
                    </a:lnTo>
                    <a:lnTo>
                      <a:pt x="2718" y="2101"/>
                    </a:lnTo>
                    <a:lnTo>
                      <a:pt x="2719" y="2101"/>
                    </a:lnTo>
                    <a:lnTo>
                      <a:pt x="2719" y="2009"/>
                    </a:lnTo>
                    <a:lnTo>
                      <a:pt x="2719" y="2078"/>
                    </a:lnTo>
                    <a:lnTo>
                      <a:pt x="2720" y="2078"/>
                    </a:lnTo>
                    <a:lnTo>
                      <a:pt x="2720" y="2097"/>
                    </a:lnTo>
                    <a:lnTo>
                      <a:pt x="2720" y="2098"/>
                    </a:lnTo>
                    <a:lnTo>
                      <a:pt x="2721" y="2098"/>
                    </a:lnTo>
                    <a:lnTo>
                      <a:pt x="2721" y="2119"/>
                    </a:lnTo>
                    <a:lnTo>
                      <a:pt x="2722" y="2119"/>
                    </a:lnTo>
                    <a:lnTo>
                      <a:pt x="2722" y="2043"/>
                    </a:lnTo>
                    <a:lnTo>
                      <a:pt x="2722" y="2121"/>
                    </a:lnTo>
                    <a:lnTo>
                      <a:pt x="2722" y="2054"/>
                    </a:lnTo>
                    <a:lnTo>
                      <a:pt x="2723" y="2054"/>
                    </a:lnTo>
                    <a:lnTo>
                      <a:pt x="2723" y="2125"/>
                    </a:lnTo>
                    <a:lnTo>
                      <a:pt x="2723" y="2082"/>
                    </a:lnTo>
                    <a:lnTo>
                      <a:pt x="2724" y="2082"/>
                    </a:lnTo>
                    <a:lnTo>
                      <a:pt x="2724" y="2112"/>
                    </a:lnTo>
                    <a:lnTo>
                      <a:pt x="2724" y="2088"/>
                    </a:lnTo>
                    <a:lnTo>
                      <a:pt x="2725" y="2088"/>
                    </a:lnTo>
                    <a:lnTo>
                      <a:pt x="2725" y="2116"/>
                    </a:lnTo>
                    <a:lnTo>
                      <a:pt x="2725" y="2095"/>
                    </a:lnTo>
                    <a:lnTo>
                      <a:pt x="2726" y="2095"/>
                    </a:lnTo>
                    <a:lnTo>
                      <a:pt x="2726" y="2134"/>
                    </a:lnTo>
                    <a:lnTo>
                      <a:pt x="2726" y="2116"/>
                    </a:lnTo>
                    <a:lnTo>
                      <a:pt x="2727" y="2116"/>
                    </a:lnTo>
                    <a:lnTo>
                      <a:pt x="2727" y="2133"/>
                    </a:lnTo>
                    <a:lnTo>
                      <a:pt x="2727" y="2129"/>
                    </a:lnTo>
                    <a:lnTo>
                      <a:pt x="2728" y="2129"/>
                    </a:lnTo>
                    <a:lnTo>
                      <a:pt x="2728" y="2081"/>
                    </a:lnTo>
                    <a:lnTo>
                      <a:pt x="2728" y="2116"/>
                    </a:lnTo>
                    <a:lnTo>
                      <a:pt x="2729" y="2116"/>
                    </a:lnTo>
                    <a:lnTo>
                      <a:pt x="2729" y="2055"/>
                    </a:lnTo>
                    <a:lnTo>
                      <a:pt x="2729" y="2118"/>
                    </a:lnTo>
                    <a:lnTo>
                      <a:pt x="2730" y="2118"/>
                    </a:lnTo>
                    <a:lnTo>
                      <a:pt x="2730" y="2122"/>
                    </a:lnTo>
                    <a:lnTo>
                      <a:pt x="2731" y="2122"/>
                    </a:lnTo>
                    <a:lnTo>
                      <a:pt x="2731" y="2071"/>
                    </a:lnTo>
                    <a:lnTo>
                      <a:pt x="2731" y="2123"/>
                    </a:lnTo>
                    <a:lnTo>
                      <a:pt x="2732" y="2123"/>
                    </a:lnTo>
                    <a:lnTo>
                      <a:pt x="2732" y="2070"/>
                    </a:lnTo>
                    <a:lnTo>
                      <a:pt x="2732" y="2126"/>
                    </a:lnTo>
                    <a:lnTo>
                      <a:pt x="2732" y="2124"/>
                    </a:lnTo>
                    <a:lnTo>
                      <a:pt x="2733" y="2124"/>
                    </a:lnTo>
                    <a:lnTo>
                      <a:pt x="2733" y="2128"/>
                    </a:lnTo>
                    <a:lnTo>
                      <a:pt x="2734" y="2124"/>
                    </a:lnTo>
                    <a:lnTo>
                      <a:pt x="2734" y="2059"/>
                    </a:lnTo>
                    <a:lnTo>
                      <a:pt x="2734" y="2061"/>
                    </a:lnTo>
                    <a:lnTo>
                      <a:pt x="2735" y="2061"/>
                    </a:lnTo>
                    <a:lnTo>
                      <a:pt x="2735" y="2126"/>
                    </a:lnTo>
                    <a:lnTo>
                      <a:pt x="2735" y="2099"/>
                    </a:lnTo>
                    <a:lnTo>
                      <a:pt x="2736" y="2099"/>
                    </a:lnTo>
                    <a:lnTo>
                      <a:pt x="2736" y="2135"/>
                    </a:lnTo>
                    <a:lnTo>
                      <a:pt x="2736" y="2132"/>
                    </a:lnTo>
                    <a:lnTo>
                      <a:pt x="2737" y="2132"/>
                    </a:lnTo>
                    <a:lnTo>
                      <a:pt x="2737" y="2094"/>
                    </a:lnTo>
                    <a:lnTo>
                      <a:pt x="2737" y="2129"/>
                    </a:lnTo>
                    <a:lnTo>
                      <a:pt x="2738" y="2129"/>
                    </a:lnTo>
                    <a:lnTo>
                      <a:pt x="2738" y="2070"/>
                    </a:lnTo>
                    <a:lnTo>
                      <a:pt x="2738" y="2104"/>
                    </a:lnTo>
                    <a:lnTo>
                      <a:pt x="2739" y="2104"/>
                    </a:lnTo>
                    <a:lnTo>
                      <a:pt x="2739" y="2115"/>
                    </a:lnTo>
                    <a:lnTo>
                      <a:pt x="2739" y="2114"/>
                    </a:lnTo>
                    <a:lnTo>
                      <a:pt x="2740" y="2114"/>
                    </a:lnTo>
                    <a:lnTo>
                      <a:pt x="2740" y="2121"/>
                    </a:lnTo>
                    <a:lnTo>
                      <a:pt x="2740" y="2122"/>
                    </a:lnTo>
                    <a:lnTo>
                      <a:pt x="2741" y="2122"/>
                    </a:lnTo>
                    <a:lnTo>
                      <a:pt x="2741" y="2129"/>
                    </a:lnTo>
                    <a:lnTo>
                      <a:pt x="2742" y="2122"/>
                    </a:lnTo>
                    <a:lnTo>
                      <a:pt x="2742" y="2088"/>
                    </a:lnTo>
                    <a:lnTo>
                      <a:pt x="2742" y="2091"/>
                    </a:lnTo>
                    <a:lnTo>
                      <a:pt x="2743" y="2091"/>
                    </a:lnTo>
                    <a:lnTo>
                      <a:pt x="2743" y="2096"/>
                    </a:lnTo>
                    <a:lnTo>
                      <a:pt x="2743" y="2107"/>
                    </a:lnTo>
                    <a:lnTo>
                      <a:pt x="2744" y="2107"/>
                    </a:lnTo>
                    <a:lnTo>
                      <a:pt x="2744" y="2131"/>
                    </a:lnTo>
                    <a:lnTo>
                      <a:pt x="2744" y="2118"/>
                    </a:lnTo>
                    <a:lnTo>
                      <a:pt x="2745" y="2118"/>
                    </a:lnTo>
                    <a:lnTo>
                      <a:pt x="2745" y="2041"/>
                    </a:lnTo>
                    <a:lnTo>
                      <a:pt x="2745" y="2094"/>
                    </a:lnTo>
                    <a:lnTo>
                      <a:pt x="2746" y="2094"/>
                    </a:lnTo>
                    <a:lnTo>
                      <a:pt x="2746" y="2118"/>
                    </a:lnTo>
                    <a:lnTo>
                      <a:pt x="2746" y="2116"/>
                    </a:lnTo>
                    <a:lnTo>
                      <a:pt x="2747" y="2116"/>
                    </a:lnTo>
                    <a:lnTo>
                      <a:pt x="2747" y="2081"/>
                    </a:lnTo>
                    <a:lnTo>
                      <a:pt x="2747" y="2110"/>
                    </a:lnTo>
                    <a:lnTo>
                      <a:pt x="2748" y="2110"/>
                    </a:lnTo>
                    <a:lnTo>
                      <a:pt x="2748" y="2125"/>
                    </a:lnTo>
                    <a:lnTo>
                      <a:pt x="2748" y="2123"/>
                    </a:lnTo>
                    <a:lnTo>
                      <a:pt x="2749" y="2123"/>
                    </a:lnTo>
                    <a:lnTo>
                      <a:pt x="2749" y="2091"/>
                    </a:lnTo>
                    <a:lnTo>
                      <a:pt x="2750" y="2091"/>
                    </a:lnTo>
                    <a:lnTo>
                      <a:pt x="2750" y="2057"/>
                    </a:lnTo>
                    <a:lnTo>
                      <a:pt x="2750" y="2096"/>
                    </a:lnTo>
                    <a:lnTo>
                      <a:pt x="2751" y="2096"/>
                    </a:lnTo>
                    <a:lnTo>
                      <a:pt x="2751" y="2120"/>
                    </a:lnTo>
                    <a:lnTo>
                      <a:pt x="2751" y="2117"/>
                    </a:lnTo>
                    <a:lnTo>
                      <a:pt x="2752" y="2117"/>
                    </a:lnTo>
                    <a:lnTo>
                      <a:pt x="2752" y="2069"/>
                    </a:lnTo>
                    <a:lnTo>
                      <a:pt x="2752" y="2084"/>
                    </a:lnTo>
                    <a:lnTo>
                      <a:pt x="2753" y="2084"/>
                    </a:lnTo>
                    <a:lnTo>
                      <a:pt x="2753" y="2104"/>
                    </a:lnTo>
                    <a:lnTo>
                      <a:pt x="2753" y="2088"/>
                    </a:lnTo>
                    <a:lnTo>
                      <a:pt x="2754" y="2088"/>
                    </a:lnTo>
                    <a:lnTo>
                      <a:pt x="2754" y="2057"/>
                    </a:lnTo>
                    <a:lnTo>
                      <a:pt x="2754" y="2077"/>
                    </a:lnTo>
                    <a:lnTo>
                      <a:pt x="2755" y="2077"/>
                    </a:lnTo>
                    <a:lnTo>
                      <a:pt x="2755" y="2124"/>
                    </a:lnTo>
                    <a:lnTo>
                      <a:pt x="2755" y="2109"/>
                    </a:lnTo>
                    <a:lnTo>
                      <a:pt x="2756" y="2109"/>
                    </a:lnTo>
                    <a:lnTo>
                      <a:pt x="2756" y="2054"/>
                    </a:lnTo>
                    <a:lnTo>
                      <a:pt x="2756" y="2114"/>
                    </a:lnTo>
                    <a:lnTo>
                      <a:pt x="2757" y="2114"/>
                    </a:lnTo>
                    <a:lnTo>
                      <a:pt x="2757" y="2133"/>
                    </a:lnTo>
                    <a:lnTo>
                      <a:pt x="2757" y="2125"/>
                    </a:lnTo>
                    <a:lnTo>
                      <a:pt x="2758" y="2125"/>
                    </a:lnTo>
                    <a:lnTo>
                      <a:pt x="2758" y="2100"/>
                    </a:lnTo>
                    <a:lnTo>
                      <a:pt x="2758" y="2106"/>
                    </a:lnTo>
                    <a:lnTo>
                      <a:pt x="2759" y="2106"/>
                    </a:lnTo>
                    <a:lnTo>
                      <a:pt x="2759" y="2082"/>
                    </a:lnTo>
                    <a:lnTo>
                      <a:pt x="2759" y="2090"/>
                    </a:lnTo>
                    <a:lnTo>
                      <a:pt x="2760" y="2090"/>
                    </a:lnTo>
                    <a:lnTo>
                      <a:pt x="2760" y="2116"/>
                    </a:lnTo>
                    <a:lnTo>
                      <a:pt x="2760" y="2102"/>
                    </a:lnTo>
                    <a:lnTo>
                      <a:pt x="2761" y="2102"/>
                    </a:lnTo>
                    <a:lnTo>
                      <a:pt x="2761" y="2124"/>
                    </a:lnTo>
                    <a:lnTo>
                      <a:pt x="2761" y="2113"/>
                    </a:lnTo>
                    <a:lnTo>
                      <a:pt x="2762" y="2113"/>
                    </a:lnTo>
                    <a:lnTo>
                      <a:pt x="2762" y="2126"/>
                    </a:lnTo>
                    <a:lnTo>
                      <a:pt x="2763" y="2126"/>
                    </a:lnTo>
                    <a:lnTo>
                      <a:pt x="2763" y="2089"/>
                    </a:lnTo>
                    <a:lnTo>
                      <a:pt x="2763" y="2132"/>
                    </a:lnTo>
                    <a:lnTo>
                      <a:pt x="2763" y="2093"/>
                    </a:lnTo>
                    <a:lnTo>
                      <a:pt x="2764" y="2093"/>
                    </a:lnTo>
                    <a:lnTo>
                      <a:pt x="2764" y="2063"/>
                    </a:lnTo>
                    <a:lnTo>
                      <a:pt x="2764" y="2105"/>
                    </a:lnTo>
                    <a:lnTo>
                      <a:pt x="2765" y="2105"/>
                    </a:lnTo>
                    <a:lnTo>
                      <a:pt x="2765" y="2128"/>
                    </a:lnTo>
                    <a:lnTo>
                      <a:pt x="2765" y="2105"/>
                    </a:lnTo>
                    <a:lnTo>
                      <a:pt x="2766" y="2105"/>
                    </a:lnTo>
                    <a:lnTo>
                      <a:pt x="2766" y="2115"/>
                    </a:lnTo>
                    <a:lnTo>
                      <a:pt x="2766" y="2106"/>
                    </a:lnTo>
                    <a:lnTo>
                      <a:pt x="2767" y="2106"/>
                    </a:lnTo>
                    <a:lnTo>
                      <a:pt x="2767" y="2087"/>
                    </a:lnTo>
                    <a:lnTo>
                      <a:pt x="2767" y="2097"/>
                    </a:lnTo>
                    <a:lnTo>
                      <a:pt x="2768" y="2097"/>
                    </a:lnTo>
                    <a:lnTo>
                      <a:pt x="2768" y="2120"/>
                    </a:lnTo>
                    <a:lnTo>
                      <a:pt x="2768" y="2111"/>
                    </a:lnTo>
                    <a:lnTo>
                      <a:pt x="2769" y="2111"/>
                    </a:lnTo>
                    <a:lnTo>
                      <a:pt x="2769" y="2091"/>
                    </a:lnTo>
                    <a:lnTo>
                      <a:pt x="2769" y="2110"/>
                    </a:lnTo>
                    <a:lnTo>
                      <a:pt x="2770" y="2110"/>
                    </a:lnTo>
                    <a:lnTo>
                      <a:pt x="2770" y="2057"/>
                    </a:lnTo>
                    <a:lnTo>
                      <a:pt x="2770" y="2080"/>
                    </a:lnTo>
                    <a:lnTo>
                      <a:pt x="2771" y="2080"/>
                    </a:lnTo>
                    <a:lnTo>
                      <a:pt x="2771" y="2052"/>
                    </a:lnTo>
                    <a:lnTo>
                      <a:pt x="2771" y="2084"/>
                    </a:lnTo>
                    <a:lnTo>
                      <a:pt x="2772" y="2084"/>
                    </a:lnTo>
                    <a:lnTo>
                      <a:pt x="2772" y="2119"/>
                    </a:lnTo>
                    <a:lnTo>
                      <a:pt x="2772" y="2105"/>
                    </a:lnTo>
                    <a:lnTo>
                      <a:pt x="2773" y="2105"/>
                    </a:lnTo>
                    <a:lnTo>
                      <a:pt x="2773" y="2045"/>
                    </a:lnTo>
                    <a:lnTo>
                      <a:pt x="2773" y="2091"/>
                    </a:lnTo>
                    <a:lnTo>
                      <a:pt x="2774" y="2091"/>
                    </a:lnTo>
                    <a:lnTo>
                      <a:pt x="2774" y="2104"/>
                    </a:lnTo>
                    <a:lnTo>
                      <a:pt x="2774" y="2107"/>
                    </a:lnTo>
                    <a:lnTo>
                      <a:pt x="2775" y="2107"/>
                    </a:lnTo>
                    <a:lnTo>
                      <a:pt x="2775" y="2120"/>
                    </a:lnTo>
                    <a:lnTo>
                      <a:pt x="2776" y="2107"/>
                    </a:lnTo>
                    <a:lnTo>
                      <a:pt x="2776" y="2055"/>
                    </a:lnTo>
                    <a:lnTo>
                      <a:pt x="2776" y="2098"/>
                    </a:lnTo>
                    <a:lnTo>
                      <a:pt x="2777" y="2098"/>
                    </a:lnTo>
                    <a:lnTo>
                      <a:pt x="2777" y="2126"/>
                    </a:lnTo>
                    <a:lnTo>
                      <a:pt x="2777" y="2116"/>
                    </a:lnTo>
                    <a:lnTo>
                      <a:pt x="2778" y="2116"/>
                    </a:lnTo>
                    <a:lnTo>
                      <a:pt x="2778" y="2126"/>
                    </a:lnTo>
                    <a:lnTo>
                      <a:pt x="2779" y="2126"/>
                    </a:lnTo>
                    <a:lnTo>
                      <a:pt x="2779" y="2103"/>
                    </a:lnTo>
                    <a:lnTo>
                      <a:pt x="2779" y="2127"/>
                    </a:lnTo>
                    <a:lnTo>
                      <a:pt x="2779" y="2119"/>
                    </a:lnTo>
                    <a:lnTo>
                      <a:pt x="2780" y="2119"/>
                    </a:lnTo>
                    <a:lnTo>
                      <a:pt x="2780" y="2060"/>
                    </a:lnTo>
                    <a:lnTo>
                      <a:pt x="2780" y="2098"/>
                    </a:lnTo>
                    <a:lnTo>
                      <a:pt x="2781" y="2098"/>
                    </a:lnTo>
                    <a:lnTo>
                      <a:pt x="2781" y="2128"/>
                    </a:lnTo>
                    <a:lnTo>
                      <a:pt x="2781" y="2108"/>
                    </a:lnTo>
                    <a:lnTo>
                      <a:pt x="2782" y="2108"/>
                    </a:lnTo>
                    <a:lnTo>
                      <a:pt x="2782" y="2073"/>
                    </a:lnTo>
                    <a:lnTo>
                      <a:pt x="2782" y="2112"/>
                    </a:lnTo>
                    <a:lnTo>
                      <a:pt x="2783" y="2112"/>
                    </a:lnTo>
                    <a:lnTo>
                      <a:pt x="2783" y="2121"/>
                    </a:lnTo>
                    <a:lnTo>
                      <a:pt x="2784" y="2112"/>
                    </a:lnTo>
                    <a:lnTo>
                      <a:pt x="2784" y="2066"/>
                    </a:lnTo>
                    <a:lnTo>
                      <a:pt x="2784" y="2116"/>
                    </a:lnTo>
                    <a:lnTo>
                      <a:pt x="2785" y="2116"/>
                    </a:lnTo>
                    <a:lnTo>
                      <a:pt x="2785" y="2134"/>
                    </a:lnTo>
                    <a:lnTo>
                      <a:pt x="2785" y="2123"/>
                    </a:lnTo>
                    <a:lnTo>
                      <a:pt x="2786" y="2123"/>
                    </a:lnTo>
                    <a:lnTo>
                      <a:pt x="2786" y="2111"/>
                    </a:lnTo>
                    <a:lnTo>
                      <a:pt x="2786" y="2115"/>
                    </a:lnTo>
                    <a:lnTo>
                      <a:pt x="2787" y="2115"/>
                    </a:lnTo>
                    <a:lnTo>
                      <a:pt x="2787" y="2134"/>
                    </a:lnTo>
                    <a:lnTo>
                      <a:pt x="2787" y="2123"/>
                    </a:lnTo>
                    <a:lnTo>
                      <a:pt x="2788" y="2123"/>
                    </a:lnTo>
                    <a:lnTo>
                      <a:pt x="2788" y="2072"/>
                    </a:lnTo>
                    <a:lnTo>
                      <a:pt x="2788" y="2093"/>
                    </a:lnTo>
                    <a:lnTo>
                      <a:pt x="2789" y="2093"/>
                    </a:lnTo>
                    <a:lnTo>
                      <a:pt x="2789" y="2126"/>
                    </a:lnTo>
                    <a:lnTo>
                      <a:pt x="2789" y="2116"/>
                    </a:lnTo>
                    <a:lnTo>
                      <a:pt x="2790" y="2116"/>
                    </a:lnTo>
                    <a:lnTo>
                      <a:pt x="2790" y="2079"/>
                    </a:lnTo>
                    <a:lnTo>
                      <a:pt x="2790" y="2081"/>
                    </a:lnTo>
                    <a:lnTo>
                      <a:pt x="2791" y="2081"/>
                    </a:lnTo>
                    <a:lnTo>
                      <a:pt x="2791" y="2119"/>
                    </a:lnTo>
                    <a:lnTo>
                      <a:pt x="2791" y="2088"/>
                    </a:lnTo>
                    <a:lnTo>
                      <a:pt x="2792" y="2088"/>
                    </a:lnTo>
                    <a:lnTo>
                      <a:pt x="2792" y="2125"/>
                    </a:lnTo>
                    <a:lnTo>
                      <a:pt x="2792" y="2118"/>
                    </a:lnTo>
                    <a:lnTo>
                      <a:pt x="2793" y="2118"/>
                    </a:lnTo>
                    <a:lnTo>
                      <a:pt x="2793" y="2126"/>
                    </a:lnTo>
                    <a:lnTo>
                      <a:pt x="2794" y="2118"/>
                    </a:lnTo>
                    <a:lnTo>
                      <a:pt x="2794" y="2107"/>
                    </a:lnTo>
                    <a:lnTo>
                      <a:pt x="2794" y="2114"/>
                    </a:lnTo>
                    <a:lnTo>
                      <a:pt x="2795" y="2114"/>
                    </a:lnTo>
                    <a:lnTo>
                      <a:pt x="2795" y="2066"/>
                    </a:lnTo>
                    <a:lnTo>
                      <a:pt x="2795" y="2117"/>
                    </a:lnTo>
                    <a:lnTo>
                      <a:pt x="2795" y="2100"/>
                    </a:lnTo>
                    <a:lnTo>
                      <a:pt x="2796" y="2100"/>
                    </a:lnTo>
                    <a:lnTo>
                      <a:pt x="2796" y="2055"/>
                    </a:lnTo>
                    <a:lnTo>
                      <a:pt x="2796" y="2078"/>
                    </a:lnTo>
                    <a:lnTo>
                      <a:pt x="2797" y="2078"/>
                    </a:lnTo>
                    <a:lnTo>
                      <a:pt x="2797" y="2104"/>
                    </a:lnTo>
                    <a:lnTo>
                      <a:pt x="2798" y="2104"/>
                    </a:lnTo>
                    <a:lnTo>
                      <a:pt x="2798" y="2071"/>
                    </a:lnTo>
                    <a:lnTo>
                      <a:pt x="2798" y="2130"/>
                    </a:lnTo>
                    <a:lnTo>
                      <a:pt x="2798" y="2116"/>
                    </a:lnTo>
                    <a:lnTo>
                      <a:pt x="2799" y="2116"/>
                    </a:lnTo>
                    <a:lnTo>
                      <a:pt x="2799" y="2135"/>
                    </a:lnTo>
                    <a:lnTo>
                      <a:pt x="2800" y="2116"/>
                    </a:lnTo>
                    <a:lnTo>
                      <a:pt x="2800" y="2066"/>
                    </a:lnTo>
                    <a:lnTo>
                      <a:pt x="2800" y="2099"/>
                    </a:lnTo>
                    <a:lnTo>
                      <a:pt x="2801" y="2099"/>
                    </a:lnTo>
                    <a:lnTo>
                      <a:pt x="2801" y="2055"/>
                    </a:lnTo>
                    <a:lnTo>
                      <a:pt x="2801" y="2087"/>
                    </a:lnTo>
                    <a:lnTo>
                      <a:pt x="2802" y="2087"/>
                    </a:lnTo>
                    <a:lnTo>
                      <a:pt x="2802" y="2115"/>
                    </a:lnTo>
                    <a:lnTo>
                      <a:pt x="2802" y="2091"/>
                    </a:lnTo>
                    <a:lnTo>
                      <a:pt x="2803" y="2091"/>
                    </a:lnTo>
                    <a:lnTo>
                      <a:pt x="2803" y="2134"/>
                    </a:lnTo>
                    <a:lnTo>
                      <a:pt x="2803" y="2101"/>
                    </a:lnTo>
                    <a:lnTo>
                      <a:pt x="2804" y="2101"/>
                    </a:lnTo>
                    <a:lnTo>
                      <a:pt x="2804" y="2114"/>
                    </a:lnTo>
                    <a:lnTo>
                      <a:pt x="2805" y="2101"/>
                    </a:lnTo>
                    <a:lnTo>
                      <a:pt x="2805" y="2074"/>
                    </a:lnTo>
                    <a:lnTo>
                      <a:pt x="2805" y="2097"/>
                    </a:lnTo>
                    <a:lnTo>
                      <a:pt x="2806" y="2097"/>
                    </a:lnTo>
                    <a:lnTo>
                      <a:pt x="2806" y="2111"/>
                    </a:lnTo>
                    <a:lnTo>
                      <a:pt x="2806" y="2100"/>
                    </a:lnTo>
                    <a:lnTo>
                      <a:pt x="2807" y="2100"/>
                    </a:lnTo>
                    <a:lnTo>
                      <a:pt x="2807" y="2047"/>
                    </a:lnTo>
                    <a:lnTo>
                      <a:pt x="2807" y="2098"/>
                    </a:lnTo>
                    <a:lnTo>
                      <a:pt x="2808" y="2098"/>
                    </a:lnTo>
                    <a:lnTo>
                      <a:pt x="2808" y="2118"/>
                    </a:lnTo>
                    <a:lnTo>
                      <a:pt x="2809" y="2098"/>
                    </a:lnTo>
                    <a:lnTo>
                      <a:pt x="2809" y="2085"/>
                    </a:lnTo>
                    <a:lnTo>
                      <a:pt x="2809" y="2097"/>
                    </a:lnTo>
                    <a:lnTo>
                      <a:pt x="2810" y="2097"/>
                    </a:lnTo>
                    <a:lnTo>
                      <a:pt x="2810" y="2076"/>
                    </a:lnTo>
                    <a:lnTo>
                      <a:pt x="2810" y="2111"/>
                    </a:lnTo>
                    <a:lnTo>
                      <a:pt x="2810" y="2103"/>
                    </a:lnTo>
                    <a:lnTo>
                      <a:pt x="2811" y="2103"/>
                    </a:lnTo>
                    <a:lnTo>
                      <a:pt x="2811" y="2062"/>
                    </a:lnTo>
                    <a:lnTo>
                      <a:pt x="2811" y="2106"/>
                    </a:lnTo>
                    <a:lnTo>
                      <a:pt x="2812" y="2106"/>
                    </a:lnTo>
                    <a:lnTo>
                      <a:pt x="2812" y="2131"/>
                    </a:lnTo>
                    <a:lnTo>
                      <a:pt x="2812" y="2110"/>
                    </a:lnTo>
                    <a:lnTo>
                      <a:pt x="2813" y="2110"/>
                    </a:lnTo>
                    <a:lnTo>
                      <a:pt x="2813" y="2122"/>
                    </a:lnTo>
                    <a:lnTo>
                      <a:pt x="2814" y="2110"/>
                    </a:lnTo>
                    <a:lnTo>
                      <a:pt x="2814" y="2044"/>
                    </a:lnTo>
                    <a:lnTo>
                      <a:pt x="2814" y="2081"/>
                    </a:lnTo>
                    <a:lnTo>
                      <a:pt x="2815" y="2081"/>
                    </a:lnTo>
                    <a:lnTo>
                      <a:pt x="2815" y="2107"/>
                    </a:lnTo>
                    <a:lnTo>
                      <a:pt x="2815" y="2102"/>
                    </a:lnTo>
                    <a:lnTo>
                      <a:pt x="2816" y="2102"/>
                    </a:lnTo>
                    <a:lnTo>
                      <a:pt x="2816" y="2078"/>
                    </a:lnTo>
                    <a:lnTo>
                      <a:pt x="2816" y="2102"/>
                    </a:lnTo>
                    <a:lnTo>
                      <a:pt x="2817" y="2102"/>
                    </a:lnTo>
                    <a:lnTo>
                      <a:pt x="2817" y="2075"/>
                    </a:lnTo>
                    <a:lnTo>
                      <a:pt x="2817" y="2113"/>
                    </a:lnTo>
                    <a:lnTo>
                      <a:pt x="2817" y="2093"/>
                    </a:lnTo>
                    <a:lnTo>
                      <a:pt x="2818" y="2093"/>
                    </a:lnTo>
                    <a:lnTo>
                      <a:pt x="2818" y="2059"/>
                    </a:lnTo>
                    <a:lnTo>
                      <a:pt x="2818" y="2077"/>
                    </a:lnTo>
                    <a:lnTo>
                      <a:pt x="2819" y="2077"/>
                    </a:lnTo>
                    <a:lnTo>
                      <a:pt x="2819" y="2105"/>
                    </a:lnTo>
                    <a:lnTo>
                      <a:pt x="2819" y="2103"/>
                    </a:lnTo>
                    <a:lnTo>
                      <a:pt x="2820" y="2103"/>
                    </a:lnTo>
                    <a:lnTo>
                      <a:pt x="2820" y="2123"/>
                    </a:lnTo>
                    <a:lnTo>
                      <a:pt x="2820" y="2114"/>
                    </a:lnTo>
                    <a:lnTo>
                      <a:pt x="2821" y="2114"/>
                    </a:lnTo>
                    <a:lnTo>
                      <a:pt x="2821" y="2091"/>
                    </a:lnTo>
                    <a:lnTo>
                      <a:pt x="2821" y="2116"/>
                    </a:lnTo>
                    <a:lnTo>
                      <a:pt x="2822" y="2116"/>
                    </a:lnTo>
                    <a:lnTo>
                      <a:pt x="2822" y="2135"/>
                    </a:lnTo>
                    <a:lnTo>
                      <a:pt x="2823" y="2116"/>
                    </a:lnTo>
                    <a:lnTo>
                      <a:pt x="2823" y="2074"/>
                    </a:lnTo>
                    <a:lnTo>
                      <a:pt x="2823" y="2096"/>
                    </a:lnTo>
                    <a:lnTo>
                      <a:pt x="2824" y="2096"/>
                    </a:lnTo>
                    <a:lnTo>
                      <a:pt x="2824" y="2104"/>
                    </a:lnTo>
                    <a:lnTo>
                      <a:pt x="2825" y="2104"/>
                    </a:lnTo>
                    <a:lnTo>
                      <a:pt x="2825" y="2070"/>
                    </a:lnTo>
                    <a:lnTo>
                      <a:pt x="2825" y="2114"/>
                    </a:lnTo>
                    <a:lnTo>
                      <a:pt x="2825" y="2083"/>
                    </a:lnTo>
                    <a:lnTo>
                      <a:pt x="2826" y="2083"/>
                    </a:lnTo>
                    <a:lnTo>
                      <a:pt x="2826" y="2135"/>
                    </a:lnTo>
                    <a:lnTo>
                      <a:pt x="2826" y="2131"/>
                    </a:lnTo>
                    <a:lnTo>
                      <a:pt x="2827" y="2131"/>
                    </a:lnTo>
                    <a:lnTo>
                      <a:pt x="2827" y="2135"/>
                    </a:lnTo>
                    <a:lnTo>
                      <a:pt x="2828" y="2131"/>
                    </a:lnTo>
                    <a:lnTo>
                      <a:pt x="2828" y="2120"/>
                    </a:lnTo>
                    <a:lnTo>
                      <a:pt x="2828" y="2128"/>
                    </a:lnTo>
                    <a:lnTo>
                      <a:pt x="2829" y="2128"/>
                    </a:lnTo>
                    <a:lnTo>
                      <a:pt x="2829" y="2119"/>
                    </a:lnTo>
                    <a:lnTo>
                      <a:pt x="2830" y="2119"/>
                    </a:lnTo>
                    <a:lnTo>
                      <a:pt x="2830" y="2102"/>
                    </a:lnTo>
                    <a:lnTo>
                      <a:pt x="2830" y="2112"/>
                    </a:lnTo>
                    <a:lnTo>
                      <a:pt x="2831" y="2112"/>
                    </a:lnTo>
                    <a:lnTo>
                      <a:pt x="2831" y="2081"/>
                    </a:lnTo>
                    <a:lnTo>
                      <a:pt x="2831" y="2095"/>
                    </a:lnTo>
                    <a:lnTo>
                      <a:pt x="2832" y="2095"/>
                    </a:lnTo>
                    <a:lnTo>
                      <a:pt x="2832" y="2063"/>
                    </a:lnTo>
                    <a:lnTo>
                      <a:pt x="2832" y="2067"/>
                    </a:lnTo>
                    <a:lnTo>
                      <a:pt x="2833" y="2067"/>
                    </a:lnTo>
                    <a:lnTo>
                      <a:pt x="2833" y="2079"/>
                    </a:lnTo>
                    <a:lnTo>
                      <a:pt x="2834" y="2079"/>
                    </a:lnTo>
                    <a:lnTo>
                      <a:pt x="2834" y="2058"/>
                    </a:lnTo>
                    <a:lnTo>
                      <a:pt x="2834" y="2090"/>
                    </a:lnTo>
                    <a:lnTo>
                      <a:pt x="2835" y="2090"/>
                    </a:lnTo>
                    <a:lnTo>
                      <a:pt x="2835" y="2053"/>
                    </a:lnTo>
                    <a:lnTo>
                      <a:pt x="2835" y="2110"/>
                    </a:lnTo>
                    <a:lnTo>
                      <a:pt x="2835" y="2053"/>
                    </a:lnTo>
                    <a:lnTo>
                      <a:pt x="2836" y="2053"/>
                    </a:lnTo>
                    <a:lnTo>
                      <a:pt x="2836" y="2121"/>
                    </a:lnTo>
                    <a:lnTo>
                      <a:pt x="2836" y="2099"/>
                    </a:lnTo>
                    <a:lnTo>
                      <a:pt x="2837" y="2099"/>
                    </a:lnTo>
                    <a:lnTo>
                      <a:pt x="2837" y="2033"/>
                    </a:lnTo>
                    <a:lnTo>
                      <a:pt x="2837" y="2085"/>
                    </a:lnTo>
                    <a:lnTo>
                      <a:pt x="2838" y="2085"/>
                    </a:lnTo>
                    <a:lnTo>
                      <a:pt x="2838" y="2119"/>
                    </a:lnTo>
                    <a:lnTo>
                      <a:pt x="2838" y="2112"/>
                    </a:lnTo>
                    <a:lnTo>
                      <a:pt x="2839" y="2112"/>
                    </a:lnTo>
                    <a:lnTo>
                      <a:pt x="2839" y="2075"/>
                    </a:lnTo>
                    <a:lnTo>
                      <a:pt x="2839" y="2087"/>
                    </a:lnTo>
                    <a:lnTo>
                      <a:pt x="2840" y="2087"/>
                    </a:lnTo>
                    <a:lnTo>
                      <a:pt x="2840" y="2114"/>
                    </a:lnTo>
                    <a:lnTo>
                      <a:pt x="2840" y="2104"/>
                    </a:lnTo>
                    <a:lnTo>
                      <a:pt x="2841" y="2104"/>
                    </a:lnTo>
                    <a:lnTo>
                      <a:pt x="2841" y="2124"/>
                    </a:lnTo>
                    <a:lnTo>
                      <a:pt x="2841" y="2108"/>
                    </a:lnTo>
                    <a:lnTo>
                      <a:pt x="2842" y="2108"/>
                    </a:lnTo>
                    <a:lnTo>
                      <a:pt x="2842" y="2093"/>
                    </a:lnTo>
                    <a:lnTo>
                      <a:pt x="2842" y="2105"/>
                    </a:lnTo>
                    <a:lnTo>
                      <a:pt x="2843" y="2105"/>
                    </a:lnTo>
                    <a:lnTo>
                      <a:pt x="2843" y="2092"/>
                    </a:lnTo>
                    <a:lnTo>
                      <a:pt x="2843" y="2103"/>
                    </a:lnTo>
                    <a:lnTo>
                      <a:pt x="2844" y="2103"/>
                    </a:lnTo>
                    <a:lnTo>
                      <a:pt x="2844" y="2126"/>
                    </a:lnTo>
                    <a:lnTo>
                      <a:pt x="2844" y="2123"/>
                    </a:lnTo>
                    <a:lnTo>
                      <a:pt x="2845" y="2123"/>
                    </a:lnTo>
                    <a:lnTo>
                      <a:pt x="2845" y="2098"/>
                    </a:lnTo>
                    <a:lnTo>
                      <a:pt x="2845" y="2107"/>
                    </a:lnTo>
                    <a:lnTo>
                      <a:pt x="2846" y="2107"/>
                    </a:lnTo>
                    <a:lnTo>
                      <a:pt x="2846" y="2123"/>
                    </a:lnTo>
                    <a:lnTo>
                      <a:pt x="2847" y="2107"/>
                    </a:lnTo>
                    <a:lnTo>
                      <a:pt x="2847" y="2076"/>
                    </a:lnTo>
                    <a:lnTo>
                      <a:pt x="2847" y="2089"/>
                    </a:lnTo>
                    <a:lnTo>
                      <a:pt x="2848" y="2089"/>
                    </a:lnTo>
                    <a:lnTo>
                      <a:pt x="2848" y="2121"/>
                    </a:lnTo>
                    <a:lnTo>
                      <a:pt x="2848" y="2108"/>
                    </a:lnTo>
                    <a:lnTo>
                      <a:pt x="2849" y="2108"/>
                    </a:lnTo>
                    <a:lnTo>
                      <a:pt x="2849" y="2088"/>
                    </a:lnTo>
                    <a:lnTo>
                      <a:pt x="2849" y="2097"/>
                    </a:lnTo>
                    <a:lnTo>
                      <a:pt x="2850" y="2097"/>
                    </a:lnTo>
                    <a:lnTo>
                      <a:pt x="2850" y="2104"/>
                    </a:lnTo>
                    <a:lnTo>
                      <a:pt x="2850" y="2108"/>
                    </a:lnTo>
                    <a:lnTo>
                      <a:pt x="2851" y="2108"/>
                    </a:lnTo>
                    <a:lnTo>
                      <a:pt x="2851" y="2122"/>
                    </a:lnTo>
                    <a:lnTo>
                      <a:pt x="2851" y="2115"/>
                    </a:lnTo>
                    <a:lnTo>
                      <a:pt x="2852" y="2115"/>
                    </a:lnTo>
                    <a:lnTo>
                      <a:pt x="2852" y="2092"/>
                    </a:lnTo>
                    <a:lnTo>
                      <a:pt x="2852" y="2117"/>
                    </a:lnTo>
                    <a:lnTo>
                      <a:pt x="2853" y="2117"/>
                    </a:lnTo>
                    <a:lnTo>
                      <a:pt x="2853" y="2120"/>
                    </a:lnTo>
                    <a:lnTo>
                      <a:pt x="2854" y="2120"/>
                    </a:lnTo>
                    <a:lnTo>
                      <a:pt x="2854" y="2084"/>
                    </a:lnTo>
                    <a:lnTo>
                      <a:pt x="2854" y="2123"/>
                    </a:lnTo>
                    <a:lnTo>
                      <a:pt x="2854" y="2094"/>
                    </a:lnTo>
                    <a:lnTo>
                      <a:pt x="2855" y="2094"/>
                    </a:lnTo>
                    <a:lnTo>
                      <a:pt x="2855" y="2071"/>
                    </a:lnTo>
                    <a:lnTo>
                      <a:pt x="2855" y="2086"/>
                    </a:lnTo>
                    <a:lnTo>
                      <a:pt x="2856" y="2086"/>
                    </a:lnTo>
                    <a:lnTo>
                      <a:pt x="2856" y="2130"/>
                    </a:lnTo>
                    <a:lnTo>
                      <a:pt x="2856" y="2104"/>
                    </a:lnTo>
                    <a:lnTo>
                      <a:pt x="2857" y="2104"/>
                    </a:lnTo>
                    <a:lnTo>
                      <a:pt x="2857" y="2064"/>
                    </a:lnTo>
                    <a:lnTo>
                      <a:pt x="2857" y="2100"/>
                    </a:lnTo>
                    <a:lnTo>
                      <a:pt x="2858" y="2100"/>
                    </a:lnTo>
                    <a:lnTo>
                      <a:pt x="2858" y="2125"/>
                    </a:lnTo>
                    <a:lnTo>
                      <a:pt x="2858" y="2104"/>
                    </a:lnTo>
                    <a:lnTo>
                      <a:pt x="2859" y="2104"/>
                    </a:lnTo>
                    <a:lnTo>
                      <a:pt x="2859" y="2117"/>
                    </a:lnTo>
                    <a:lnTo>
                      <a:pt x="2859" y="2107"/>
                    </a:lnTo>
                    <a:lnTo>
                      <a:pt x="2860" y="2107"/>
                    </a:lnTo>
                    <a:lnTo>
                      <a:pt x="2860" y="2112"/>
                    </a:lnTo>
                    <a:lnTo>
                      <a:pt x="2861" y="2112"/>
                    </a:lnTo>
                    <a:lnTo>
                      <a:pt x="2861" y="2100"/>
                    </a:lnTo>
                    <a:lnTo>
                      <a:pt x="2861" y="2120"/>
                    </a:lnTo>
                    <a:lnTo>
                      <a:pt x="2862" y="2120"/>
                    </a:lnTo>
                    <a:lnTo>
                      <a:pt x="2862" y="2094"/>
                    </a:lnTo>
                    <a:lnTo>
                      <a:pt x="2862" y="2122"/>
                    </a:lnTo>
                    <a:lnTo>
                      <a:pt x="2862" y="2106"/>
                    </a:lnTo>
                    <a:lnTo>
                      <a:pt x="2863" y="2106"/>
                    </a:lnTo>
                    <a:lnTo>
                      <a:pt x="2863" y="2118"/>
                    </a:lnTo>
                    <a:lnTo>
                      <a:pt x="2864" y="2118"/>
                    </a:lnTo>
                    <a:lnTo>
                      <a:pt x="2864" y="2105"/>
                    </a:lnTo>
                    <a:lnTo>
                      <a:pt x="2864" y="2121"/>
                    </a:lnTo>
                    <a:lnTo>
                      <a:pt x="2864" y="2108"/>
                    </a:lnTo>
                    <a:lnTo>
                      <a:pt x="2865" y="2108"/>
                    </a:lnTo>
                    <a:lnTo>
                      <a:pt x="2865" y="2101"/>
                    </a:lnTo>
                    <a:lnTo>
                      <a:pt x="2865" y="2107"/>
                    </a:lnTo>
                    <a:lnTo>
                      <a:pt x="2866" y="2107"/>
                    </a:lnTo>
                    <a:lnTo>
                      <a:pt x="2866" y="2042"/>
                    </a:lnTo>
                    <a:lnTo>
                      <a:pt x="2866" y="2051"/>
                    </a:lnTo>
                    <a:lnTo>
                      <a:pt x="2867" y="2051"/>
                    </a:lnTo>
                    <a:lnTo>
                      <a:pt x="2867" y="2131"/>
                    </a:lnTo>
                    <a:lnTo>
                      <a:pt x="2867" y="2084"/>
                    </a:lnTo>
                    <a:lnTo>
                      <a:pt x="2868" y="2084"/>
                    </a:lnTo>
                    <a:lnTo>
                      <a:pt x="2868" y="2128"/>
                    </a:lnTo>
                    <a:lnTo>
                      <a:pt x="2868" y="2112"/>
                    </a:lnTo>
                    <a:lnTo>
                      <a:pt x="2869" y="2112"/>
                    </a:lnTo>
                    <a:lnTo>
                      <a:pt x="2869" y="2075"/>
                    </a:lnTo>
                    <a:lnTo>
                      <a:pt x="2870" y="2075"/>
                    </a:lnTo>
                    <a:lnTo>
                      <a:pt x="2870" y="2035"/>
                    </a:lnTo>
                    <a:lnTo>
                      <a:pt x="2870" y="2049"/>
                    </a:lnTo>
                    <a:lnTo>
                      <a:pt x="2871" y="2049"/>
                    </a:lnTo>
                    <a:lnTo>
                      <a:pt x="2871" y="2080"/>
                    </a:lnTo>
                    <a:lnTo>
                      <a:pt x="2871" y="2100"/>
                    </a:lnTo>
                    <a:lnTo>
                      <a:pt x="2872" y="2100"/>
                    </a:lnTo>
                    <a:lnTo>
                      <a:pt x="2872" y="2120"/>
                    </a:lnTo>
                    <a:lnTo>
                      <a:pt x="2872" y="2118"/>
                    </a:lnTo>
                    <a:lnTo>
                      <a:pt x="2873" y="2118"/>
                    </a:lnTo>
                    <a:lnTo>
                      <a:pt x="2873" y="1989"/>
                    </a:lnTo>
                    <a:lnTo>
                      <a:pt x="2874" y="1989"/>
                    </a:lnTo>
                    <a:lnTo>
                      <a:pt x="2874" y="2113"/>
                    </a:lnTo>
                    <a:lnTo>
                      <a:pt x="2874" y="2072"/>
                    </a:lnTo>
                    <a:lnTo>
                      <a:pt x="2875" y="2072"/>
                    </a:lnTo>
                    <a:lnTo>
                      <a:pt x="2875" y="2111"/>
                    </a:lnTo>
                    <a:lnTo>
                      <a:pt x="2876" y="2111"/>
                    </a:lnTo>
                    <a:lnTo>
                      <a:pt x="2876" y="2007"/>
                    </a:lnTo>
                    <a:lnTo>
                      <a:pt x="2876" y="2119"/>
                    </a:lnTo>
                    <a:lnTo>
                      <a:pt x="2876" y="2019"/>
                    </a:lnTo>
                    <a:lnTo>
                      <a:pt x="2877" y="2019"/>
                    </a:lnTo>
                    <a:lnTo>
                      <a:pt x="2877" y="2104"/>
                    </a:lnTo>
                    <a:lnTo>
                      <a:pt x="2877" y="2088"/>
                    </a:lnTo>
                    <a:lnTo>
                      <a:pt x="2878" y="2088"/>
                    </a:lnTo>
                    <a:lnTo>
                      <a:pt x="2878" y="2100"/>
                    </a:lnTo>
                    <a:lnTo>
                      <a:pt x="2878" y="2091"/>
                    </a:lnTo>
                    <a:lnTo>
                      <a:pt x="2879" y="2091"/>
                    </a:lnTo>
                    <a:lnTo>
                      <a:pt x="2879" y="2037"/>
                    </a:lnTo>
                    <a:lnTo>
                      <a:pt x="2879" y="2044"/>
                    </a:lnTo>
                    <a:lnTo>
                      <a:pt x="2880" y="2044"/>
                    </a:lnTo>
                    <a:lnTo>
                      <a:pt x="2880" y="2086"/>
                    </a:lnTo>
                    <a:lnTo>
                      <a:pt x="2880" y="2065"/>
                    </a:lnTo>
                    <a:lnTo>
                      <a:pt x="2881" y="2065"/>
                    </a:lnTo>
                    <a:lnTo>
                      <a:pt x="2881" y="2106"/>
                    </a:lnTo>
                    <a:lnTo>
                      <a:pt x="2881" y="2093"/>
                    </a:lnTo>
                    <a:lnTo>
                      <a:pt x="2882" y="2093"/>
                    </a:lnTo>
                    <a:lnTo>
                      <a:pt x="2882" y="2126"/>
                    </a:lnTo>
                    <a:lnTo>
                      <a:pt x="2883" y="2093"/>
                    </a:lnTo>
                    <a:lnTo>
                      <a:pt x="2883" y="2058"/>
                    </a:lnTo>
                    <a:lnTo>
                      <a:pt x="2883" y="2077"/>
                    </a:lnTo>
                    <a:lnTo>
                      <a:pt x="2884" y="2077"/>
                    </a:lnTo>
                    <a:lnTo>
                      <a:pt x="2884" y="2052"/>
                    </a:lnTo>
                    <a:lnTo>
                      <a:pt x="2884" y="2101"/>
                    </a:lnTo>
                    <a:lnTo>
                      <a:pt x="2884" y="2093"/>
                    </a:lnTo>
                    <a:lnTo>
                      <a:pt x="2885" y="2093"/>
                    </a:lnTo>
                    <a:lnTo>
                      <a:pt x="2885" y="2113"/>
                    </a:lnTo>
                    <a:lnTo>
                      <a:pt x="2885" y="2102"/>
                    </a:lnTo>
                    <a:lnTo>
                      <a:pt x="2886" y="2102"/>
                    </a:lnTo>
                    <a:lnTo>
                      <a:pt x="2886" y="2109"/>
                    </a:lnTo>
                    <a:lnTo>
                      <a:pt x="2887" y="2109"/>
                    </a:lnTo>
                    <a:lnTo>
                      <a:pt x="2887" y="2062"/>
                    </a:lnTo>
                    <a:lnTo>
                      <a:pt x="2887" y="2110"/>
                    </a:lnTo>
                    <a:lnTo>
                      <a:pt x="2887" y="2064"/>
                    </a:lnTo>
                    <a:lnTo>
                      <a:pt x="2888" y="2064"/>
                    </a:lnTo>
                    <a:lnTo>
                      <a:pt x="2888" y="2119"/>
                    </a:lnTo>
                    <a:lnTo>
                      <a:pt x="2888" y="2111"/>
                    </a:lnTo>
                    <a:lnTo>
                      <a:pt x="2889" y="2111"/>
                    </a:lnTo>
                    <a:lnTo>
                      <a:pt x="2889" y="2122"/>
                    </a:lnTo>
                    <a:lnTo>
                      <a:pt x="2890" y="2111"/>
                    </a:lnTo>
                    <a:lnTo>
                      <a:pt x="2890" y="2073"/>
                    </a:lnTo>
                    <a:lnTo>
                      <a:pt x="2890" y="2093"/>
                    </a:lnTo>
                    <a:lnTo>
                      <a:pt x="2891" y="2093"/>
                    </a:lnTo>
                    <a:lnTo>
                      <a:pt x="2891" y="2114"/>
                    </a:lnTo>
                    <a:lnTo>
                      <a:pt x="2891" y="2111"/>
                    </a:lnTo>
                    <a:lnTo>
                      <a:pt x="2892" y="2111"/>
                    </a:lnTo>
                    <a:lnTo>
                      <a:pt x="2892" y="2073"/>
                    </a:lnTo>
                    <a:lnTo>
                      <a:pt x="2892" y="2077"/>
                    </a:lnTo>
                    <a:lnTo>
                      <a:pt x="2893" y="2077"/>
                    </a:lnTo>
                    <a:lnTo>
                      <a:pt x="2893" y="2116"/>
                    </a:lnTo>
                    <a:lnTo>
                      <a:pt x="2893" y="2101"/>
                    </a:lnTo>
                    <a:lnTo>
                      <a:pt x="2894" y="2101"/>
                    </a:lnTo>
                    <a:lnTo>
                      <a:pt x="2894" y="2120"/>
                    </a:lnTo>
                    <a:lnTo>
                      <a:pt x="2894" y="2114"/>
                    </a:lnTo>
                    <a:lnTo>
                      <a:pt x="2895" y="2114"/>
                    </a:lnTo>
                    <a:lnTo>
                      <a:pt x="2895" y="2094"/>
                    </a:lnTo>
                    <a:lnTo>
                      <a:pt x="2895" y="2108"/>
                    </a:lnTo>
                    <a:lnTo>
                      <a:pt x="2896" y="2108"/>
                    </a:lnTo>
                    <a:lnTo>
                      <a:pt x="2896" y="2081"/>
                    </a:lnTo>
                    <a:lnTo>
                      <a:pt x="2897" y="2081"/>
                    </a:lnTo>
                    <a:lnTo>
                      <a:pt x="2897" y="2027"/>
                    </a:lnTo>
                    <a:lnTo>
                      <a:pt x="2897" y="2056"/>
                    </a:lnTo>
                    <a:lnTo>
                      <a:pt x="2898" y="2056"/>
                    </a:lnTo>
                    <a:lnTo>
                      <a:pt x="2898" y="2103"/>
                    </a:lnTo>
                    <a:lnTo>
                      <a:pt x="2898" y="2090"/>
                    </a:lnTo>
                    <a:lnTo>
                      <a:pt x="2899" y="2090"/>
                    </a:lnTo>
                    <a:lnTo>
                      <a:pt x="2899" y="2119"/>
                    </a:lnTo>
                    <a:lnTo>
                      <a:pt x="2899" y="2106"/>
                    </a:lnTo>
                    <a:lnTo>
                      <a:pt x="2900" y="2106"/>
                    </a:lnTo>
                    <a:lnTo>
                      <a:pt x="2900" y="2125"/>
                    </a:lnTo>
                    <a:lnTo>
                      <a:pt x="2900" y="2111"/>
                    </a:lnTo>
                    <a:lnTo>
                      <a:pt x="2901" y="2111"/>
                    </a:lnTo>
                    <a:lnTo>
                      <a:pt x="2901" y="2096"/>
                    </a:lnTo>
                    <a:lnTo>
                      <a:pt x="2901" y="2111"/>
                    </a:lnTo>
                    <a:lnTo>
                      <a:pt x="2902" y="2111"/>
                    </a:lnTo>
                    <a:lnTo>
                      <a:pt x="2902" y="2083"/>
                    </a:lnTo>
                    <a:lnTo>
                      <a:pt x="2902" y="2121"/>
                    </a:lnTo>
                    <a:lnTo>
                      <a:pt x="2902" y="2084"/>
                    </a:lnTo>
                    <a:lnTo>
                      <a:pt x="2903" y="2084"/>
                    </a:lnTo>
                    <a:lnTo>
                      <a:pt x="2903" y="2139"/>
                    </a:lnTo>
                    <a:lnTo>
                      <a:pt x="2903" y="2133"/>
                    </a:lnTo>
                    <a:lnTo>
                      <a:pt x="2904" y="2133"/>
                    </a:lnTo>
                    <a:lnTo>
                      <a:pt x="2904" y="2007"/>
                    </a:lnTo>
                    <a:lnTo>
                      <a:pt x="2904" y="2025"/>
                    </a:lnTo>
                    <a:lnTo>
                      <a:pt x="2905" y="2025"/>
                    </a:lnTo>
                    <a:lnTo>
                      <a:pt x="2905" y="2001"/>
                    </a:lnTo>
                    <a:lnTo>
                      <a:pt x="2905" y="2025"/>
                    </a:lnTo>
                    <a:lnTo>
                      <a:pt x="2906" y="2025"/>
                    </a:lnTo>
                    <a:lnTo>
                      <a:pt x="2906" y="1995"/>
                    </a:lnTo>
                    <a:lnTo>
                      <a:pt x="2906" y="2123"/>
                    </a:lnTo>
                    <a:lnTo>
                      <a:pt x="2906" y="2097"/>
                    </a:lnTo>
                    <a:lnTo>
                      <a:pt x="2907" y="2097"/>
                    </a:lnTo>
                    <a:lnTo>
                      <a:pt x="2907" y="2124"/>
                    </a:lnTo>
                    <a:lnTo>
                      <a:pt x="2907" y="2107"/>
                    </a:lnTo>
                    <a:lnTo>
                      <a:pt x="2908" y="2107"/>
                    </a:lnTo>
                    <a:lnTo>
                      <a:pt x="2908" y="2130"/>
                    </a:lnTo>
                    <a:lnTo>
                      <a:pt x="2909" y="2107"/>
                    </a:lnTo>
                    <a:lnTo>
                      <a:pt x="2909" y="2088"/>
                    </a:lnTo>
                    <a:lnTo>
                      <a:pt x="2909" y="2104"/>
                    </a:lnTo>
                    <a:lnTo>
                      <a:pt x="2910" y="2104"/>
                    </a:lnTo>
                    <a:lnTo>
                      <a:pt x="2910" y="2072"/>
                    </a:lnTo>
                    <a:lnTo>
                      <a:pt x="2910" y="2124"/>
                    </a:lnTo>
                    <a:lnTo>
                      <a:pt x="2910" y="2115"/>
                    </a:lnTo>
                    <a:lnTo>
                      <a:pt x="2911" y="2115"/>
                    </a:lnTo>
                    <a:lnTo>
                      <a:pt x="2911" y="2129"/>
                    </a:lnTo>
                    <a:lnTo>
                      <a:pt x="2911" y="2125"/>
                    </a:lnTo>
                    <a:lnTo>
                      <a:pt x="2912" y="2125"/>
                    </a:lnTo>
                    <a:lnTo>
                      <a:pt x="2912" y="2137"/>
                    </a:lnTo>
                    <a:lnTo>
                      <a:pt x="2913" y="2125"/>
                    </a:lnTo>
                    <a:lnTo>
                      <a:pt x="2913" y="2061"/>
                    </a:lnTo>
                    <a:lnTo>
                      <a:pt x="2913" y="2086"/>
                    </a:lnTo>
                    <a:lnTo>
                      <a:pt x="2914" y="2086"/>
                    </a:lnTo>
                    <a:lnTo>
                      <a:pt x="2914" y="2126"/>
                    </a:lnTo>
                    <a:lnTo>
                      <a:pt x="2914" y="2113"/>
                    </a:lnTo>
                    <a:lnTo>
                      <a:pt x="2915" y="2113"/>
                    </a:lnTo>
                    <a:lnTo>
                      <a:pt x="2915" y="2049"/>
                    </a:lnTo>
                    <a:lnTo>
                      <a:pt x="2915" y="2055"/>
                    </a:lnTo>
                    <a:lnTo>
                      <a:pt x="2916" y="2055"/>
                    </a:lnTo>
                    <a:lnTo>
                      <a:pt x="2916" y="2075"/>
                    </a:lnTo>
                    <a:lnTo>
                      <a:pt x="2916" y="2064"/>
                    </a:lnTo>
                    <a:lnTo>
                      <a:pt x="2917" y="2064"/>
                    </a:lnTo>
                    <a:lnTo>
                      <a:pt x="2917" y="2078"/>
                    </a:lnTo>
                    <a:lnTo>
                      <a:pt x="2918" y="2078"/>
                    </a:lnTo>
                    <a:lnTo>
                      <a:pt x="2918" y="2054"/>
                    </a:lnTo>
                    <a:lnTo>
                      <a:pt x="2918" y="2081"/>
                    </a:lnTo>
                    <a:lnTo>
                      <a:pt x="2919" y="2081"/>
                    </a:lnTo>
                    <a:lnTo>
                      <a:pt x="2919" y="2044"/>
                    </a:lnTo>
                    <a:lnTo>
                      <a:pt x="2919" y="2119"/>
                    </a:lnTo>
                    <a:lnTo>
                      <a:pt x="2919" y="2080"/>
                    </a:lnTo>
                    <a:lnTo>
                      <a:pt x="2920" y="2080"/>
                    </a:lnTo>
                    <a:lnTo>
                      <a:pt x="2920" y="2117"/>
                    </a:lnTo>
                    <a:lnTo>
                      <a:pt x="2920" y="2116"/>
                    </a:lnTo>
                    <a:lnTo>
                      <a:pt x="2921" y="2116"/>
                    </a:lnTo>
                    <a:lnTo>
                      <a:pt x="2921" y="2066"/>
                    </a:lnTo>
                    <a:lnTo>
                      <a:pt x="2921" y="2116"/>
                    </a:lnTo>
                    <a:lnTo>
                      <a:pt x="2922" y="2116"/>
                    </a:lnTo>
                    <a:lnTo>
                      <a:pt x="2922" y="2013"/>
                    </a:lnTo>
                    <a:lnTo>
                      <a:pt x="2922" y="2130"/>
                    </a:lnTo>
                    <a:lnTo>
                      <a:pt x="2922" y="2034"/>
                    </a:lnTo>
                    <a:lnTo>
                      <a:pt x="2923" y="2034"/>
                    </a:lnTo>
                    <a:lnTo>
                      <a:pt x="2923" y="2137"/>
                    </a:lnTo>
                    <a:lnTo>
                      <a:pt x="2923" y="2104"/>
                    </a:lnTo>
                    <a:lnTo>
                      <a:pt x="2924" y="2104"/>
                    </a:lnTo>
                    <a:lnTo>
                      <a:pt x="2924" y="2127"/>
                    </a:lnTo>
                    <a:lnTo>
                      <a:pt x="2924" y="2110"/>
                    </a:lnTo>
                    <a:lnTo>
                      <a:pt x="2925" y="2110"/>
                    </a:lnTo>
                    <a:lnTo>
                      <a:pt x="2925" y="2084"/>
                    </a:lnTo>
                    <a:lnTo>
                      <a:pt x="2925" y="2109"/>
                    </a:lnTo>
                    <a:lnTo>
                      <a:pt x="2926" y="2109"/>
                    </a:lnTo>
                    <a:lnTo>
                      <a:pt x="2926" y="2077"/>
                    </a:lnTo>
                    <a:lnTo>
                      <a:pt x="2926" y="2103"/>
                    </a:lnTo>
                    <a:lnTo>
                      <a:pt x="2927" y="2103"/>
                    </a:lnTo>
                    <a:lnTo>
                      <a:pt x="2927" y="2071"/>
                    </a:lnTo>
                    <a:lnTo>
                      <a:pt x="2927" y="2095"/>
                    </a:lnTo>
                    <a:lnTo>
                      <a:pt x="2928" y="2095"/>
                    </a:lnTo>
                    <a:lnTo>
                      <a:pt x="2928" y="2121"/>
                    </a:lnTo>
                    <a:lnTo>
                      <a:pt x="2928" y="2112"/>
                    </a:lnTo>
                    <a:lnTo>
                      <a:pt x="2929" y="2112"/>
                    </a:lnTo>
                    <a:lnTo>
                      <a:pt x="2929" y="2135"/>
                    </a:lnTo>
                    <a:lnTo>
                      <a:pt x="2930" y="2112"/>
                    </a:lnTo>
                    <a:lnTo>
                      <a:pt x="2930" y="2059"/>
                    </a:lnTo>
                    <a:lnTo>
                      <a:pt x="2930" y="2123"/>
                    </a:lnTo>
                    <a:lnTo>
                      <a:pt x="2931" y="2123"/>
                    </a:lnTo>
                    <a:lnTo>
                      <a:pt x="2931" y="2129"/>
                    </a:lnTo>
                    <a:lnTo>
                      <a:pt x="2932" y="2129"/>
                    </a:lnTo>
                    <a:lnTo>
                      <a:pt x="2932" y="2069"/>
                    </a:lnTo>
                    <a:lnTo>
                      <a:pt x="2932" y="2133"/>
                    </a:lnTo>
                    <a:lnTo>
                      <a:pt x="2932" y="2070"/>
                    </a:lnTo>
                    <a:lnTo>
                      <a:pt x="2933" y="2070"/>
                    </a:lnTo>
                    <a:lnTo>
                      <a:pt x="2933" y="2107"/>
                    </a:lnTo>
                    <a:lnTo>
                      <a:pt x="2933" y="2087"/>
                    </a:lnTo>
                    <a:lnTo>
                      <a:pt x="2934" y="2087"/>
                    </a:lnTo>
                    <a:lnTo>
                      <a:pt x="2934" y="2102"/>
                    </a:lnTo>
                    <a:lnTo>
                      <a:pt x="2934" y="2101"/>
                    </a:lnTo>
                    <a:lnTo>
                      <a:pt x="2935" y="2101"/>
                    </a:lnTo>
                    <a:lnTo>
                      <a:pt x="2935" y="2118"/>
                    </a:lnTo>
                    <a:lnTo>
                      <a:pt x="2936" y="2118"/>
                    </a:lnTo>
                    <a:lnTo>
                      <a:pt x="2936" y="2089"/>
                    </a:lnTo>
                    <a:lnTo>
                      <a:pt x="2936" y="2119"/>
                    </a:lnTo>
                    <a:lnTo>
                      <a:pt x="2936" y="2095"/>
                    </a:lnTo>
                    <a:lnTo>
                      <a:pt x="2937" y="2095"/>
                    </a:lnTo>
                    <a:lnTo>
                      <a:pt x="2937" y="2137"/>
                    </a:lnTo>
                    <a:lnTo>
                      <a:pt x="2937" y="2118"/>
                    </a:lnTo>
                    <a:lnTo>
                      <a:pt x="2938" y="2118"/>
                    </a:lnTo>
                    <a:lnTo>
                      <a:pt x="2938" y="2087"/>
                    </a:lnTo>
                    <a:lnTo>
                      <a:pt x="2938" y="2116"/>
                    </a:lnTo>
                    <a:lnTo>
                      <a:pt x="2939" y="2116"/>
                    </a:lnTo>
                    <a:lnTo>
                      <a:pt x="2939" y="2070"/>
                    </a:lnTo>
                    <a:lnTo>
                      <a:pt x="2940" y="2070"/>
                    </a:lnTo>
                    <a:lnTo>
                      <a:pt x="2940" y="2032"/>
                    </a:lnTo>
                    <a:lnTo>
                      <a:pt x="2940" y="2065"/>
                    </a:lnTo>
                    <a:lnTo>
                      <a:pt x="2941" y="2065"/>
                    </a:lnTo>
                    <a:lnTo>
                      <a:pt x="2941" y="2123"/>
                    </a:lnTo>
                    <a:lnTo>
                      <a:pt x="2941" y="2081"/>
                    </a:lnTo>
                    <a:lnTo>
                      <a:pt x="2942" y="2081"/>
                    </a:lnTo>
                    <a:lnTo>
                      <a:pt x="2942" y="2055"/>
                    </a:lnTo>
                    <a:lnTo>
                      <a:pt x="2942" y="2066"/>
                    </a:lnTo>
                    <a:lnTo>
                      <a:pt x="2943" y="2066"/>
                    </a:lnTo>
                    <a:lnTo>
                      <a:pt x="2943" y="2121"/>
                    </a:lnTo>
                    <a:lnTo>
                      <a:pt x="2944" y="2121"/>
                    </a:lnTo>
                    <a:lnTo>
                      <a:pt x="2944" y="2131"/>
                    </a:lnTo>
                    <a:lnTo>
                      <a:pt x="2944" y="2124"/>
                    </a:lnTo>
                    <a:lnTo>
                      <a:pt x="2945" y="2124"/>
                    </a:lnTo>
                    <a:lnTo>
                      <a:pt x="2945" y="2117"/>
                    </a:lnTo>
                    <a:lnTo>
                      <a:pt x="2945" y="2123"/>
                    </a:lnTo>
                    <a:lnTo>
                      <a:pt x="2946" y="2123"/>
                    </a:lnTo>
                    <a:lnTo>
                      <a:pt x="2946" y="2093"/>
                    </a:lnTo>
                    <a:lnTo>
                      <a:pt x="2947" y="2093"/>
                    </a:lnTo>
                    <a:lnTo>
                      <a:pt x="2947" y="2066"/>
                    </a:lnTo>
                    <a:lnTo>
                      <a:pt x="2947" y="2092"/>
                    </a:lnTo>
                    <a:lnTo>
                      <a:pt x="2948" y="2092"/>
                    </a:lnTo>
                    <a:lnTo>
                      <a:pt x="2948" y="2124"/>
                    </a:lnTo>
                    <a:lnTo>
                      <a:pt x="2948" y="2105"/>
                    </a:lnTo>
                    <a:lnTo>
                      <a:pt x="2949" y="2105"/>
                    </a:lnTo>
                    <a:lnTo>
                      <a:pt x="2949" y="2086"/>
                    </a:lnTo>
                    <a:lnTo>
                      <a:pt x="2950" y="2086"/>
                    </a:lnTo>
                    <a:lnTo>
                      <a:pt x="2950" y="2068"/>
                    </a:lnTo>
                    <a:lnTo>
                      <a:pt x="2951" y="2068"/>
                    </a:lnTo>
                    <a:lnTo>
                      <a:pt x="2951" y="1629"/>
                    </a:lnTo>
                    <a:lnTo>
                      <a:pt x="2952" y="1629"/>
                    </a:lnTo>
                    <a:lnTo>
                      <a:pt x="2952" y="1040"/>
                    </a:lnTo>
                    <a:lnTo>
                      <a:pt x="2952" y="1214"/>
                    </a:lnTo>
                    <a:lnTo>
                      <a:pt x="2953" y="1214"/>
                    </a:lnTo>
                    <a:lnTo>
                      <a:pt x="2953" y="1945"/>
                    </a:lnTo>
                    <a:lnTo>
                      <a:pt x="2953" y="1399"/>
                    </a:lnTo>
                    <a:lnTo>
                      <a:pt x="2954" y="1399"/>
                    </a:lnTo>
                    <a:lnTo>
                      <a:pt x="2954" y="1972"/>
                    </a:lnTo>
                    <a:lnTo>
                      <a:pt x="2954" y="1594"/>
                    </a:lnTo>
                    <a:lnTo>
                      <a:pt x="2955" y="1594"/>
                    </a:lnTo>
                    <a:lnTo>
                      <a:pt x="2955" y="1197"/>
                    </a:lnTo>
                    <a:lnTo>
                      <a:pt x="2955" y="1691"/>
                    </a:lnTo>
                    <a:lnTo>
                      <a:pt x="2956" y="1691"/>
                    </a:lnTo>
                    <a:lnTo>
                      <a:pt x="2956" y="2092"/>
                    </a:lnTo>
                    <a:lnTo>
                      <a:pt x="2956" y="1867"/>
                    </a:lnTo>
                    <a:lnTo>
                      <a:pt x="2957" y="1867"/>
                    </a:lnTo>
                    <a:lnTo>
                      <a:pt x="2957" y="2071"/>
                    </a:lnTo>
                    <a:lnTo>
                      <a:pt x="2957" y="1901"/>
                    </a:lnTo>
                    <a:lnTo>
                      <a:pt x="2958" y="1901"/>
                    </a:lnTo>
                    <a:lnTo>
                      <a:pt x="2958" y="2030"/>
                    </a:lnTo>
                    <a:lnTo>
                      <a:pt x="2958" y="1967"/>
                    </a:lnTo>
                    <a:lnTo>
                      <a:pt x="2959" y="1967"/>
                    </a:lnTo>
                    <a:lnTo>
                      <a:pt x="2959" y="2059"/>
                    </a:lnTo>
                    <a:lnTo>
                      <a:pt x="2959" y="1989"/>
                    </a:lnTo>
                    <a:lnTo>
                      <a:pt x="2960" y="1989"/>
                    </a:lnTo>
                    <a:lnTo>
                      <a:pt x="2960" y="2062"/>
                    </a:lnTo>
                    <a:lnTo>
                      <a:pt x="2960" y="2055"/>
                    </a:lnTo>
                    <a:lnTo>
                      <a:pt x="2961" y="2055"/>
                    </a:lnTo>
                    <a:lnTo>
                      <a:pt x="2961" y="2109"/>
                    </a:lnTo>
                    <a:lnTo>
                      <a:pt x="2961" y="2082"/>
                    </a:lnTo>
                    <a:lnTo>
                      <a:pt x="2962" y="2082"/>
                    </a:lnTo>
                    <a:lnTo>
                      <a:pt x="2962" y="2114"/>
                    </a:lnTo>
                    <a:lnTo>
                      <a:pt x="2962" y="2088"/>
                    </a:lnTo>
                    <a:lnTo>
                      <a:pt x="2963" y="2088"/>
                    </a:lnTo>
                    <a:lnTo>
                      <a:pt x="2963" y="2116"/>
                    </a:lnTo>
                    <a:lnTo>
                      <a:pt x="2963" y="2089"/>
                    </a:lnTo>
                    <a:lnTo>
                      <a:pt x="2964" y="2089"/>
                    </a:lnTo>
                    <a:lnTo>
                      <a:pt x="2964" y="2086"/>
                    </a:lnTo>
                    <a:lnTo>
                      <a:pt x="2964" y="2089"/>
                    </a:lnTo>
                    <a:lnTo>
                      <a:pt x="2965" y="2089"/>
                    </a:lnTo>
                    <a:lnTo>
                      <a:pt x="2965" y="2073"/>
                    </a:lnTo>
                    <a:lnTo>
                      <a:pt x="2965" y="2099"/>
                    </a:lnTo>
                    <a:lnTo>
                      <a:pt x="2966" y="2099"/>
                    </a:lnTo>
                    <a:lnTo>
                      <a:pt x="2966" y="2070"/>
                    </a:lnTo>
                    <a:lnTo>
                      <a:pt x="2966" y="2101"/>
                    </a:lnTo>
                    <a:lnTo>
                      <a:pt x="2966" y="2088"/>
                    </a:lnTo>
                    <a:lnTo>
                      <a:pt x="2967" y="2088"/>
                    </a:lnTo>
                    <a:lnTo>
                      <a:pt x="2967" y="2098"/>
                    </a:lnTo>
                    <a:lnTo>
                      <a:pt x="2968" y="2088"/>
                    </a:lnTo>
                    <a:lnTo>
                      <a:pt x="2968" y="2016"/>
                    </a:lnTo>
                    <a:lnTo>
                      <a:pt x="2968" y="2086"/>
                    </a:lnTo>
                    <a:lnTo>
                      <a:pt x="2969" y="2086"/>
                    </a:lnTo>
                    <a:lnTo>
                      <a:pt x="2969" y="2122"/>
                    </a:lnTo>
                    <a:lnTo>
                      <a:pt x="2969" y="2101"/>
                    </a:lnTo>
                    <a:lnTo>
                      <a:pt x="2970" y="2101"/>
                    </a:lnTo>
                    <a:lnTo>
                      <a:pt x="2970" y="2127"/>
                    </a:lnTo>
                    <a:lnTo>
                      <a:pt x="2970" y="2116"/>
                    </a:lnTo>
                    <a:lnTo>
                      <a:pt x="2971" y="2116"/>
                    </a:lnTo>
                    <a:lnTo>
                      <a:pt x="2971" y="2098"/>
                    </a:lnTo>
                    <a:lnTo>
                      <a:pt x="2971" y="2116"/>
                    </a:lnTo>
                    <a:lnTo>
                      <a:pt x="2972" y="2116"/>
                    </a:lnTo>
                    <a:lnTo>
                      <a:pt x="2972" y="2130"/>
                    </a:lnTo>
                    <a:lnTo>
                      <a:pt x="2972" y="2121"/>
                    </a:lnTo>
                    <a:lnTo>
                      <a:pt x="2973" y="2121"/>
                    </a:lnTo>
                    <a:lnTo>
                      <a:pt x="2973" y="2111"/>
                    </a:lnTo>
                    <a:lnTo>
                      <a:pt x="2973" y="2118"/>
                    </a:lnTo>
                    <a:lnTo>
                      <a:pt x="2974" y="2118"/>
                    </a:lnTo>
                    <a:lnTo>
                      <a:pt x="2974" y="2123"/>
                    </a:lnTo>
                    <a:lnTo>
                      <a:pt x="2975" y="2123"/>
                    </a:lnTo>
                    <a:lnTo>
                      <a:pt x="2975" y="2117"/>
                    </a:lnTo>
                    <a:lnTo>
                      <a:pt x="2975" y="2124"/>
                    </a:lnTo>
                    <a:lnTo>
                      <a:pt x="2976" y="2117"/>
                    </a:lnTo>
                    <a:lnTo>
                      <a:pt x="2976" y="2072"/>
                    </a:lnTo>
                    <a:lnTo>
                      <a:pt x="2976" y="2097"/>
                    </a:lnTo>
                    <a:lnTo>
                      <a:pt x="2977" y="2097"/>
                    </a:lnTo>
                    <a:lnTo>
                      <a:pt x="2977" y="2132"/>
                    </a:lnTo>
                    <a:lnTo>
                      <a:pt x="2978" y="2097"/>
                    </a:lnTo>
                    <a:lnTo>
                      <a:pt x="2978" y="1927"/>
                    </a:lnTo>
                    <a:lnTo>
                      <a:pt x="2978" y="1963"/>
                    </a:lnTo>
                    <a:lnTo>
                      <a:pt x="2979" y="1963"/>
                    </a:lnTo>
                    <a:lnTo>
                      <a:pt x="2979" y="2059"/>
                    </a:lnTo>
                    <a:lnTo>
                      <a:pt x="2979" y="2056"/>
                    </a:lnTo>
                    <a:lnTo>
                      <a:pt x="2980" y="2056"/>
                    </a:lnTo>
                    <a:lnTo>
                      <a:pt x="2980" y="2094"/>
                    </a:lnTo>
                    <a:lnTo>
                      <a:pt x="2980" y="2067"/>
                    </a:lnTo>
                    <a:lnTo>
                      <a:pt x="2981" y="2067"/>
                    </a:lnTo>
                    <a:lnTo>
                      <a:pt x="2981" y="1998"/>
                    </a:lnTo>
                    <a:lnTo>
                      <a:pt x="2981" y="2080"/>
                    </a:lnTo>
                    <a:lnTo>
                      <a:pt x="2982" y="2080"/>
                    </a:lnTo>
                    <a:lnTo>
                      <a:pt x="2982" y="2113"/>
                    </a:lnTo>
                    <a:lnTo>
                      <a:pt x="2983" y="2080"/>
                    </a:lnTo>
                    <a:lnTo>
                      <a:pt x="2983" y="2060"/>
                    </a:lnTo>
                    <a:lnTo>
                      <a:pt x="2984" y="2060"/>
                    </a:lnTo>
                    <a:lnTo>
                      <a:pt x="2984" y="2047"/>
                    </a:lnTo>
                    <a:lnTo>
                      <a:pt x="2984" y="2074"/>
                    </a:lnTo>
                    <a:lnTo>
                      <a:pt x="2985" y="2074"/>
                    </a:lnTo>
                    <a:lnTo>
                      <a:pt x="2985" y="2141"/>
                    </a:lnTo>
                    <a:lnTo>
                      <a:pt x="2985" y="2107"/>
                    </a:lnTo>
                    <a:lnTo>
                      <a:pt x="2986" y="2107"/>
                    </a:lnTo>
                    <a:lnTo>
                      <a:pt x="2986" y="2039"/>
                    </a:lnTo>
                    <a:lnTo>
                      <a:pt x="2986" y="2084"/>
                    </a:lnTo>
                    <a:lnTo>
                      <a:pt x="2987" y="2084"/>
                    </a:lnTo>
                    <a:lnTo>
                      <a:pt x="2987" y="2109"/>
                    </a:lnTo>
                    <a:lnTo>
                      <a:pt x="2987" y="2102"/>
                    </a:lnTo>
                    <a:lnTo>
                      <a:pt x="2988" y="2102"/>
                    </a:lnTo>
                    <a:lnTo>
                      <a:pt x="2988" y="2132"/>
                    </a:lnTo>
                    <a:lnTo>
                      <a:pt x="2988" y="2103"/>
                    </a:lnTo>
                    <a:lnTo>
                      <a:pt x="2989" y="2103"/>
                    </a:lnTo>
                    <a:lnTo>
                      <a:pt x="2989" y="2093"/>
                    </a:lnTo>
                    <a:lnTo>
                      <a:pt x="2989" y="2103"/>
                    </a:lnTo>
                    <a:lnTo>
                      <a:pt x="2990" y="2103"/>
                    </a:lnTo>
                    <a:lnTo>
                      <a:pt x="2990" y="2087"/>
                    </a:lnTo>
                    <a:lnTo>
                      <a:pt x="2990" y="2129"/>
                    </a:lnTo>
                    <a:lnTo>
                      <a:pt x="2990" y="2120"/>
                    </a:lnTo>
                    <a:lnTo>
                      <a:pt x="2991" y="2120"/>
                    </a:lnTo>
                    <a:lnTo>
                      <a:pt x="2991" y="2066"/>
                    </a:lnTo>
                    <a:lnTo>
                      <a:pt x="2991" y="2117"/>
                    </a:lnTo>
                    <a:lnTo>
                      <a:pt x="2992" y="2117"/>
                    </a:lnTo>
                    <a:lnTo>
                      <a:pt x="2992" y="2065"/>
                    </a:lnTo>
                    <a:lnTo>
                      <a:pt x="2992" y="2111"/>
                    </a:lnTo>
                    <a:lnTo>
                      <a:pt x="2993" y="2111"/>
                    </a:lnTo>
                    <a:lnTo>
                      <a:pt x="2993" y="2131"/>
                    </a:lnTo>
                    <a:lnTo>
                      <a:pt x="2994" y="2131"/>
                    </a:lnTo>
                    <a:lnTo>
                      <a:pt x="2994" y="2090"/>
                    </a:lnTo>
                    <a:lnTo>
                      <a:pt x="2994" y="2134"/>
                    </a:lnTo>
                    <a:lnTo>
                      <a:pt x="2994" y="2108"/>
                    </a:lnTo>
                    <a:lnTo>
                      <a:pt x="2995" y="2108"/>
                    </a:lnTo>
                    <a:lnTo>
                      <a:pt x="2995" y="2087"/>
                    </a:lnTo>
                    <a:lnTo>
                      <a:pt x="2995" y="2107"/>
                    </a:lnTo>
                    <a:lnTo>
                      <a:pt x="2996" y="2107"/>
                    </a:lnTo>
                    <a:lnTo>
                      <a:pt x="2996" y="2068"/>
                    </a:lnTo>
                    <a:lnTo>
                      <a:pt x="2996" y="2107"/>
                    </a:lnTo>
                    <a:lnTo>
                      <a:pt x="2997" y="2107"/>
                    </a:lnTo>
                    <a:lnTo>
                      <a:pt x="2997" y="2041"/>
                    </a:lnTo>
                    <a:lnTo>
                      <a:pt x="2997" y="2108"/>
                    </a:lnTo>
                    <a:lnTo>
                      <a:pt x="2997" y="2091"/>
                    </a:lnTo>
                    <a:lnTo>
                      <a:pt x="2998" y="2091"/>
                    </a:lnTo>
                    <a:lnTo>
                      <a:pt x="2998" y="2115"/>
                    </a:lnTo>
                    <a:lnTo>
                      <a:pt x="2998" y="2111"/>
                    </a:lnTo>
                    <a:lnTo>
                      <a:pt x="2999" y="2111"/>
                    </a:lnTo>
                    <a:lnTo>
                      <a:pt x="2999" y="2131"/>
                    </a:lnTo>
                    <a:lnTo>
                      <a:pt x="3000" y="2131"/>
                    </a:lnTo>
                    <a:lnTo>
                      <a:pt x="3000" y="2101"/>
                    </a:lnTo>
                    <a:lnTo>
                      <a:pt x="3000" y="2134"/>
                    </a:lnTo>
                    <a:lnTo>
                      <a:pt x="3000" y="2104"/>
                    </a:lnTo>
                    <a:lnTo>
                      <a:pt x="3001" y="2104"/>
                    </a:lnTo>
                    <a:lnTo>
                      <a:pt x="3001" y="2077"/>
                    </a:lnTo>
                    <a:lnTo>
                      <a:pt x="3001" y="2101"/>
                    </a:lnTo>
                    <a:lnTo>
                      <a:pt x="3002" y="2101"/>
                    </a:lnTo>
                    <a:lnTo>
                      <a:pt x="3002" y="2117"/>
                    </a:lnTo>
                    <a:lnTo>
                      <a:pt x="3002" y="2105"/>
                    </a:lnTo>
                    <a:lnTo>
                      <a:pt x="3003" y="2105"/>
                    </a:lnTo>
                    <a:lnTo>
                      <a:pt x="3003" y="2079"/>
                    </a:lnTo>
                    <a:lnTo>
                      <a:pt x="3003" y="2092"/>
                    </a:lnTo>
                    <a:lnTo>
                      <a:pt x="3004" y="2092"/>
                    </a:lnTo>
                    <a:lnTo>
                      <a:pt x="3004" y="2053"/>
                    </a:lnTo>
                    <a:lnTo>
                      <a:pt x="3005" y="2053"/>
                    </a:lnTo>
                    <a:lnTo>
                      <a:pt x="3005" y="2124"/>
                    </a:lnTo>
                    <a:lnTo>
                      <a:pt x="3005" y="2107"/>
                    </a:lnTo>
                    <a:lnTo>
                      <a:pt x="3006" y="2107"/>
                    </a:lnTo>
                    <a:lnTo>
                      <a:pt x="3006" y="2120"/>
                    </a:lnTo>
                    <a:lnTo>
                      <a:pt x="3007" y="2120"/>
                    </a:lnTo>
                    <a:lnTo>
                      <a:pt x="3007" y="2134"/>
                    </a:lnTo>
                    <a:lnTo>
                      <a:pt x="3008" y="2120"/>
                    </a:lnTo>
                    <a:lnTo>
                      <a:pt x="3008" y="2079"/>
                    </a:lnTo>
                    <a:lnTo>
                      <a:pt x="3008" y="2104"/>
                    </a:lnTo>
                    <a:lnTo>
                      <a:pt x="3009" y="2104"/>
                    </a:lnTo>
                    <a:lnTo>
                      <a:pt x="3009" y="2119"/>
                    </a:lnTo>
                    <a:lnTo>
                      <a:pt x="3009" y="2126"/>
                    </a:lnTo>
                    <a:lnTo>
                      <a:pt x="3010" y="2126"/>
                    </a:lnTo>
                    <a:lnTo>
                      <a:pt x="3010" y="2137"/>
                    </a:lnTo>
                    <a:lnTo>
                      <a:pt x="3011" y="2126"/>
                    </a:lnTo>
                    <a:lnTo>
                      <a:pt x="3011" y="2082"/>
                    </a:lnTo>
                    <a:lnTo>
                      <a:pt x="3011" y="2103"/>
                    </a:lnTo>
                    <a:lnTo>
                      <a:pt x="3012" y="2103"/>
                    </a:lnTo>
                    <a:lnTo>
                      <a:pt x="3012" y="2120"/>
                    </a:lnTo>
                    <a:lnTo>
                      <a:pt x="3012" y="2114"/>
                    </a:lnTo>
                    <a:lnTo>
                      <a:pt x="3013" y="2114"/>
                    </a:lnTo>
                    <a:lnTo>
                      <a:pt x="3013" y="2117"/>
                    </a:lnTo>
                    <a:lnTo>
                      <a:pt x="3014" y="2117"/>
                    </a:lnTo>
                    <a:lnTo>
                      <a:pt x="3014" y="2108"/>
                    </a:lnTo>
                    <a:lnTo>
                      <a:pt x="3014" y="2118"/>
                    </a:lnTo>
                    <a:lnTo>
                      <a:pt x="3015" y="2108"/>
                    </a:lnTo>
                    <a:lnTo>
                      <a:pt x="3015" y="2084"/>
                    </a:lnTo>
                    <a:lnTo>
                      <a:pt x="3015" y="2104"/>
                    </a:lnTo>
                    <a:lnTo>
                      <a:pt x="3016" y="2104"/>
                    </a:lnTo>
                    <a:lnTo>
                      <a:pt x="3016" y="2077"/>
                    </a:lnTo>
                    <a:lnTo>
                      <a:pt x="3016" y="2119"/>
                    </a:lnTo>
                    <a:lnTo>
                      <a:pt x="3016" y="2104"/>
                    </a:lnTo>
                    <a:lnTo>
                      <a:pt x="3017" y="2104"/>
                    </a:lnTo>
                    <a:lnTo>
                      <a:pt x="3017" y="2117"/>
                    </a:lnTo>
                    <a:lnTo>
                      <a:pt x="3018" y="2104"/>
                    </a:lnTo>
                    <a:lnTo>
                      <a:pt x="3018" y="2066"/>
                    </a:lnTo>
                    <a:lnTo>
                      <a:pt x="3018" y="2098"/>
                    </a:lnTo>
                    <a:lnTo>
                      <a:pt x="3019" y="2098"/>
                    </a:lnTo>
                    <a:lnTo>
                      <a:pt x="3019" y="2010"/>
                    </a:lnTo>
                    <a:lnTo>
                      <a:pt x="3019" y="2098"/>
                    </a:lnTo>
                    <a:lnTo>
                      <a:pt x="3020" y="2098"/>
                    </a:lnTo>
                    <a:lnTo>
                      <a:pt x="3020" y="2008"/>
                    </a:lnTo>
                    <a:lnTo>
                      <a:pt x="3020" y="2128"/>
                    </a:lnTo>
                    <a:lnTo>
                      <a:pt x="3020" y="2104"/>
                    </a:lnTo>
                    <a:lnTo>
                      <a:pt x="3021" y="2104"/>
                    </a:lnTo>
                    <a:lnTo>
                      <a:pt x="3021" y="2123"/>
                    </a:lnTo>
                    <a:lnTo>
                      <a:pt x="3021" y="2122"/>
                    </a:lnTo>
                    <a:lnTo>
                      <a:pt x="3022" y="2122"/>
                    </a:lnTo>
                    <a:lnTo>
                      <a:pt x="3022" y="2043"/>
                    </a:lnTo>
                    <a:lnTo>
                      <a:pt x="3022" y="2049"/>
                    </a:lnTo>
                    <a:lnTo>
                      <a:pt x="3023" y="2049"/>
                    </a:lnTo>
                    <a:lnTo>
                      <a:pt x="3023" y="2128"/>
                    </a:lnTo>
                    <a:lnTo>
                      <a:pt x="3023" y="2122"/>
                    </a:lnTo>
                    <a:lnTo>
                      <a:pt x="3024" y="2122"/>
                    </a:lnTo>
                    <a:lnTo>
                      <a:pt x="3024" y="2137"/>
                    </a:lnTo>
                    <a:lnTo>
                      <a:pt x="3024" y="2128"/>
                    </a:lnTo>
                    <a:lnTo>
                      <a:pt x="3025" y="2128"/>
                    </a:lnTo>
                    <a:lnTo>
                      <a:pt x="3025" y="2104"/>
                    </a:lnTo>
                    <a:lnTo>
                      <a:pt x="3025" y="2105"/>
                    </a:lnTo>
                    <a:lnTo>
                      <a:pt x="3026" y="2105"/>
                    </a:lnTo>
                    <a:lnTo>
                      <a:pt x="3026" y="2072"/>
                    </a:lnTo>
                    <a:lnTo>
                      <a:pt x="3026" y="2105"/>
                    </a:lnTo>
                    <a:lnTo>
                      <a:pt x="3027" y="2105"/>
                    </a:lnTo>
                    <a:lnTo>
                      <a:pt x="3027" y="2046"/>
                    </a:lnTo>
                    <a:lnTo>
                      <a:pt x="3027" y="2119"/>
                    </a:lnTo>
                    <a:lnTo>
                      <a:pt x="3027" y="2072"/>
                    </a:lnTo>
                    <a:lnTo>
                      <a:pt x="3028" y="2072"/>
                    </a:lnTo>
                    <a:lnTo>
                      <a:pt x="3028" y="2142"/>
                    </a:lnTo>
                    <a:lnTo>
                      <a:pt x="3028" y="2084"/>
                    </a:lnTo>
                    <a:lnTo>
                      <a:pt x="3029" y="2084"/>
                    </a:lnTo>
                    <a:lnTo>
                      <a:pt x="3029" y="2120"/>
                    </a:lnTo>
                    <a:lnTo>
                      <a:pt x="3029" y="2101"/>
                    </a:lnTo>
                    <a:lnTo>
                      <a:pt x="3030" y="2101"/>
                    </a:lnTo>
                    <a:lnTo>
                      <a:pt x="3030" y="2127"/>
                    </a:lnTo>
                    <a:lnTo>
                      <a:pt x="3031" y="2127"/>
                    </a:lnTo>
                    <a:lnTo>
                      <a:pt x="3031" y="2092"/>
                    </a:lnTo>
                    <a:lnTo>
                      <a:pt x="3031" y="2131"/>
                    </a:lnTo>
                    <a:lnTo>
                      <a:pt x="3032" y="2092"/>
                    </a:lnTo>
                    <a:lnTo>
                      <a:pt x="3032" y="2057"/>
                    </a:lnTo>
                    <a:lnTo>
                      <a:pt x="3032" y="2082"/>
                    </a:lnTo>
                    <a:lnTo>
                      <a:pt x="3033" y="2082"/>
                    </a:lnTo>
                    <a:lnTo>
                      <a:pt x="3033" y="2029"/>
                    </a:lnTo>
                    <a:lnTo>
                      <a:pt x="3033" y="2105"/>
                    </a:lnTo>
                    <a:lnTo>
                      <a:pt x="3033" y="2035"/>
                    </a:lnTo>
                    <a:lnTo>
                      <a:pt x="3034" y="2035"/>
                    </a:lnTo>
                    <a:lnTo>
                      <a:pt x="3034" y="2130"/>
                    </a:lnTo>
                    <a:lnTo>
                      <a:pt x="3034" y="2048"/>
                    </a:lnTo>
                    <a:lnTo>
                      <a:pt x="3035" y="2048"/>
                    </a:lnTo>
                    <a:lnTo>
                      <a:pt x="3035" y="2132"/>
                    </a:lnTo>
                    <a:lnTo>
                      <a:pt x="3035" y="2111"/>
                    </a:lnTo>
                    <a:lnTo>
                      <a:pt x="3036" y="2111"/>
                    </a:lnTo>
                    <a:lnTo>
                      <a:pt x="3036" y="2038"/>
                    </a:lnTo>
                    <a:lnTo>
                      <a:pt x="3036" y="2063"/>
                    </a:lnTo>
                    <a:lnTo>
                      <a:pt x="3037" y="2063"/>
                    </a:lnTo>
                    <a:lnTo>
                      <a:pt x="3037" y="2123"/>
                    </a:lnTo>
                    <a:lnTo>
                      <a:pt x="3037" y="2063"/>
                    </a:lnTo>
                    <a:lnTo>
                      <a:pt x="3038" y="2063"/>
                    </a:lnTo>
                    <a:lnTo>
                      <a:pt x="3038" y="2124"/>
                    </a:lnTo>
                    <a:lnTo>
                      <a:pt x="3038" y="2091"/>
                    </a:lnTo>
                    <a:lnTo>
                      <a:pt x="3039" y="2091"/>
                    </a:lnTo>
                    <a:lnTo>
                      <a:pt x="3039" y="2126"/>
                    </a:lnTo>
                    <a:lnTo>
                      <a:pt x="3039" y="2103"/>
                    </a:lnTo>
                    <a:lnTo>
                      <a:pt x="3040" y="2103"/>
                    </a:lnTo>
                    <a:lnTo>
                      <a:pt x="3040" y="2125"/>
                    </a:lnTo>
                    <a:lnTo>
                      <a:pt x="3040" y="2109"/>
                    </a:lnTo>
                    <a:lnTo>
                      <a:pt x="3041" y="2109"/>
                    </a:lnTo>
                    <a:lnTo>
                      <a:pt x="3041" y="2079"/>
                    </a:lnTo>
                    <a:lnTo>
                      <a:pt x="3041" y="2109"/>
                    </a:lnTo>
                    <a:lnTo>
                      <a:pt x="3042" y="2109"/>
                    </a:lnTo>
                    <a:lnTo>
                      <a:pt x="3042" y="2068"/>
                    </a:lnTo>
                    <a:lnTo>
                      <a:pt x="3042" y="2124"/>
                    </a:lnTo>
                    <a:lnTo>
                      <a:pt x="3042" y="2096"/>
                    </a:lnTo>
                    <a:lnTo>
                      <a:pt x="3043" y="2096"/>
                    </a:lnTo>
                    <a:lnTo>
                      <a:pt x="3043" y="2065"/>
                    </a:lnTo>
                    <a:lnTo>
                      <a:pt x="3043" y="2093"/>
                    </a:lnTo>
                    <a:lnTo>
                      <a:pt x="3044" y="2093"/>
                    </a:lnTo>
                    <a:lnTo>
                      <a:pt x="3044" y="2098"/>
                    </a:lnTo>
                    <a:lnTo>
                      <a:pt x="3044" y="2102"/>
                    </a:lnTo>
                    <a:lnTo>
                      <a:pt x="3045" y="2102"/>
                    </a:lnTo>
                    <a:lnTo>
                      <a:pt x="3045" y="2109"/>
                    </a:lnTo>
                    <a:lnTo>
                      <a:pt x="3045" y="2111"/>
                    </a:lnTo>
                    <a:lnTo>
                      <a:pt x="3046" y="2111"/>
                    </a:lnTo>
                    <a:lnTo>
                      <a:pt x="3046" y="2138"/>
                    </a:lnTo>
                    <a:lnTo>
                      <a:pt x="3047" y="2111"/>
                    </a:lnTo>
                    <a:lnTo>
                      <a:pt x="3047" y="1997"/>
                    </a:lnTo>
                    <a:lnTo>
                      <a:pt x="3047" y="2077"/>
                    </a:lnTo>
                    <a:lnTo>
                      <a:pt x="3048" y="2077"/>
                    </a:lnTo>
                    <a:lnTo>
                      <a:pt x="3048" y="2122"/>
                    </a:lnTo>
                    <a:lnTo>
                      <a:pt x="3048" y="2096"/>
                    </a:lnTo>
                    <a:lnTo>
                      <a:pt x="3049" y="2096"/>
                    </a:lnTo>
                    <a:lnTo>
                      <a:pt x="3049" y="2104"/>
                    </a:lnTo>
                    <a:lnTo>
                      <a:pt x="3049" y="2097"/>
                    </a:lnTo>
                    <a:lnTo>
                      <a:pt x="3050" y="2097"/>
                    </a:lnTo>
                    <a:lnTo>
                      <a:pt x="3050" y="2132"/>
                    </a:lnTo>
                    <a:lnTo>
                      <a:pt x="3050" y="2113"/>
                    </a:lnTo>
                    <a:lnTo>
                      <a:pt x="3051" y="2113"/>
                    </a:lnTo>
                    <a:lnTo>
                      <a:pt x="3051" y="2132"/>
                    </a:lnTo>
                    <a:lnTo>
                      <a:pt x="3051" y="2130"/>
                    </a:lnTo>
                    <a:lnTo>
                      <a:pt x="3052" y="2130"/>
                    </a:lnTo>
                    <a:lnTo>
                      <a:pt x="3052" y="2100"/>
                    </a:lnTo>
                    <a:lnTo>
                      <a:pt x="3052" y="2112"/>
                    </a:lnTo>
                    <a:lnTo>
                      <a:pt x="3053" y="2112"/>
                    </a:lnTo>
                    <a:lnTo>
                      <a:pt x="3053" y="2131"/>
                    </a:lnTo>
                    <a:lnTo>
                      <a:pt x="3053" y="2118"/>
                    </a:lnTo>
                    <a:lnTo>
                      <a:pt x="3054" y="2118"/>
                    </a:lnTo>
                    <a:lnTo>
                      <a:pt x="3054" y="2070"/>
                    </a:lnTo>
                    <a:lnTo>
                      <a:pt x="3055" y="2070"/>
                    </a:lnTo>
                    <a:lnTo>
                      <a:pt x="3055" y="2106"/>
                    </a:lnTo>
                    <a:lnTo>
                      <a:pt x="3055" y="2105"/>
                    </a:lnTo>
                    <a:lnTo>
                      <a:pt x="3056" y="2105"/>
                    </a:lnTo>
                    <a:lnTo>
                      <a:pt x="3056" y="2117"/>
                    </a:lnTo>
                    <a:lnTo>
                      <a:pt x="3057" y="2117"/>
                    </a:lnTo>
                    <a:lnTo>
                      <a:pt x="3057" y="2101"/>
                    </a:lnTo>
                    <a:lnTo>
                      <a:pt x="3057" y="2121"/>
                    </a:lnTo>
                    <a:lnTo>
                      <a:pt x="3058" y="2121"/>
                    </a:lnTo>
                    <a:lnTo>
                      <a:pt x="3058" y="2098"/>
                    </a:lnTo>
                    <a:lnTo>
                      <a:pt x="3058" y="2128"/>
                    </a:lnTo>
                    <a:lnTo>
                      <a:pt x="3059" y="2098"/>
                    </a:lnTo>
                    <a:lnTo>
                      <a:pt x="3059" y="2092"/>
                    </a:lnTo>
                    <a:lnTo>
                      <a:pt x="3059" y="2098"/>
                    </a:lnTo>
                    <a:lnTo>
                      <a:pt x="3060" y="2098"/>
                    </a:lnTo>
                    <a:lnTo>
                      <a:pt x="3060" y="2069"/>
                    </a:lnTo>
                    <a:lnTo>
                      <a:pt x="3060" y="2101"/>
                    </a:lnTo>
                    <a:lnTo>
                      <a:pt x="3060" y="2073"/>
                    </a:lnTo>
                    <a:lnTo>
                      <a:pt x="3061" y="2073"/>
                    </a:lnTo>
                    <a:lnTo>
                      <a:pt x="3061" y="2090"/>
                    </a:lnTo>
                    <a:lnTo>
                      <a:pt x="3062" y="2073"/>
                    </a:lnTo>
                    <a:lnTo>
                      <a:pt x="3062" y="2031"/>
                    </a:lnTo>
                    <a:lnTo>
                      <a:pt x="3062" y="2065"/>
                    </a:lnTo>
                    <a:lnTo>
                      <a:pt x="3063" y="2065"/>
                    </a:lnTo>
                    <a:lnTo>
                      <a:pt x="3063" y="2109"/>
                    </a:lnTo>
                    <a:lnTo>
                      <a:pt x="3063" y="2084"/>
                    </a:lnTo>
                    <a:lnTo>
                      <a:pt x="3064" y="2084"/>
                    </a:lnTo>
                    <a:lnTo>
                      <a:pt x="3064" y="2123"/>
                    </a:lnTo>
                    <a:lnTo>
                      <a:pt x="3064" y="2116"/>
                    </a:lnTo>
                    <a:lnTo>
                      <a:pt x="3065" y="2116"/>
                    </a:lnTo>
                    <a:lnTo>
                      <a:pt x="3065" y="2083"/>
                    </a:lnTo>
                    <a:lnTo>
                      <a:pt x="3065" y="2116"/>
                    </a:lnTo>
                    <a:lnTo>
                      <a:pt x="3066" y="2116"/>
                    </a:lnTo>
                    <a:lnTo>
                      <a:pt x="3066" y="2072"/>
                    </a:lnTo>
                    <a:lnTo>
                      <a:pt x="3066" y="2119"/>
                    </a:lnTo>
                    <a:lnTo>
                      <a:pt x="3066" y="2107"/>
                    </a:lnTo>
                    <a:lnTo>
                      <a:pt x="3067" y="2107"/>
                    </a:lnTo>
                    <a:lnTo>
                      <a:pt x="3067" y="2066"/>
                    </a:lnTo>
                    <a:lnTo>
                      <a:pt x="3067" y="2096"/>
                    </a:lnTo>
                    <a:lnTo>
                      <a:pt x="3068" y="2096"/>
                    </a:lnTo>
                    <a:lnTo>
                      <a:pt x="3068" y="2122"/>
                    </a:lnTo>
                    <a:lnTo>
                      <a:pt x="3068" y="2097"/>
                    </a:lnTo>
                    <a:lnTo>
                      <a:pt x="3069" y="2097"/>
                    </a:lnTo>
                    <a:lnTo>
                      <a:pt x="3069" y="2110"/>
                    </a:lnTo>
                    <a:lnTo>
                      <a:pt x="3070" y="2097"/>
                    </a:lnTo>
                    <a:lnTo>
                      <a:pt x="3070" y="2058"/>
                    </a:lnTo>
                    <a:lnTo>
                      <a:pt x="3070" y="2097"/>
                    </a:lnTo>
                    <a:lnTo>
                      <a:pt x="3071" y="2097"/>
                    </a:lnTo>
                    <a:lnTo>
                      <a:pt x="3071" y="2117"/>
                    </a:lnTo>
                    <a:lnTo>
                      <a:pt x="3072" y="2097"/>
                    </a:lnTo>
                    <a:lnTo>
                      <a:pt x="3072" y="2083"/>
                    </a:lnTo>
                    <a:lnTo>
                      <a:pt x="3072" y="2092"/>
                    </a:lnTo>
                    <a:lnTo>
                      <a:pt x="3073" y="2092"/>
                    </a:lnTo>
                    <a:lnTo>
                      <a:pt x="3073" y="2109"/>
                    </a:lnTo>
                    <a:lnTo>
                      <a:pt x="3073" y="2104"/>
                    </a:lnTo>
                    <a:lnTo>
                      <a:pt x="3074" y="2104"/>
                    </a:lnTo>
                    <a:lnTo>
                      <a:pt x="3074" y="2119"/>
                    </a:lnTo>
                    <a:lnTo>
                      <a:pt x="3075" y="2119"/>
                    </a:lnTo>
                    <a:lnTo>
                      <a:pt x="3075" y="2100"/>
                    </a:lnTo>
                    <a:lnTo>
                      <a:pt x="3075" y="2120"/>
                    </a:lnTo>
                    <a:lnTo>
                      <a:pt x="3075" y="2106"/>
                    </a:lnTo>
                    <a:lnTo>
                      <a:pt x="3076" y="2106"/>
                    </a:lnTo>
                    <a:lnTo>
                      <a:pt x="3076" y="2125"/>
                    </a:lnTo>
                    <a:lnTo>
                      <a:pt x="3076" y="2108"/>
                    </a:lnTo>
                    <a:lnTo>
                      <a:pt x="3077" y="2108"/>
                    </a:lnTo>
                    <a:lnTo>
                      <a:pt x="3077" y="2127"/>
                    </a:lnTo>
                    <a:lnTo>
                      <a:pt x="3077" y="2115"/>
                    </a:lnTo>
                    <a:lnTo>
                      <a:pt x="3078" y="2115"/>
                    </a:lnTo>
                    <a:lnTo>
                      <a:pt x="3078" y="2123"/>
                    </a:lnTo>
                    <a:lnTo>
                      <a:pt x="3079" y="2115"/>
                    </a:lnTo>
                    <a:lnTo>
                      <a:pt x="3079" y="2105"/>
                    </a:lnTo>
                    <a:lnTo>
                      <a:pt x="3079" y="2109"/>
                    </a:lnTo>
                    <a:lnTo>
                      <a:pt x="3080" y="2109"/>
                    </a:lnTo>
                    <a:lnTo>
                      <a:pt x="3080" y="2102"/>
                    </a:lnTo>
                    <a:lnTo>
                      <a:pt x="3080" y="2109"/>
                    </a:lnTo>
                    <a:lnTo>
                      <a:pt x="3081" y="2109"/>
                    </a:lnTo>
                    <a:lnTo>
                      <a:pt x="3081" y="2072"/>
                    </a:lnTo>
                    <a:lnTo>
                      <a:pt x="3081" y="2127"/>
                    </a:lnTo>
                    <a:lnTo>
                      <a:pt x="3081" y="2112"/>
                    </a:lnTo>
                    <a:lnTo>
                      <a:pt x="3082" y="2112"/>
                    </a:lnTo>
                    <a:lnTo>
                      <a:pt x="3082" y="2058"/>
                    </a:lnTo>
                    <a:lnTo>
                      <a:pt x="3082" y="2076"/>
                    </a:lnTo>
                    <a:lnTo>
                      <a:pt x="3083" y="2076"/>
                    </a:lnTo>
                    <a:lnTo>
                      <a:pt x="3083" y="2120"/>
                    </a:lnTo>
                    <a:lnTo>
                      <a:pt x="3083" y="2105"/>
                    </a:lnTo>
                    <a:lnTo>
                      <a:pt x="3084" y="2105"/>
                    </a:lnTo>
                    <a:lnTo>
                      <a:pt x="3084" y="2131"/>
                    </a:lnTo>
                    <a:lnTo>
                      <a:pt x="3085" y="2105"/>
                    </a:lnTo>
                    <a:lnTo>
                      <a:pt x="3085" y="2090"/>
                    </a:lnTo>
                    <a:lnTo>
                      <a:pt x="3085" y="2101"/>
                    </a:lnTo>
                    <a:lnTo>
                      <a:pt x="3086" y="2101"/>
                    </a:lnTo>
                    <a:lnTo>
                      <a:pt x="3086" y="2126"/>
                    </a:lnTo>
                    <a:lnTo>
                      <a:pt x="3086" y="2110"/>
                    </a:lnTo>
                    <a:lnTo>
                      <a:pt x="3087" y="2110"/>
                    </a:lnTo>
                    <a:lnTo>
                      <a:pt x="3087" y="2127"/>
                    </a:lnTo>
                    <a:lnTo>
                      <a:pt x="3088" y="2110"/>
                    </a:lnTo>
                    <a:lnTo>
                      <a:pt x="3088" y="2093"/>
                    </a:lnTo>
                    <a:lnTo>
                      <a:pt x="3088" y="2097"/>
                    </a:lnTo>
                    <a:lnTo>
                      <a:pt x="3089" y="2097"/>
                    </a:lnTo>
                    <a:lnTo>
                      <a:pt x="3089" y="2109"/>
                    </a:lnTo>
                    <a:lnTo>
                      <a:pt x="3089" y="2107"/>
                    </a:lnTo>
                    <a:lnTo>
                      <a:pt x="3090" y="2107"/>
                    </a:lnTo>
                    <a:lnTo>
                      <a:pt x="3090" y="2133"/>
                    </a:lnTo>
                    <a:lnTo>
                      <a:pt x="3090" y="2132"/>
                    </a:lnTo>
                    <a:lnTo>
                      <a:pt x="3091" y="2132"/>
                    </a:lnTo>
                    <a:lnTo>
                      <a:pt x="3091" y="2062"/>
                    </a:lnTo>
                    <a:lnTo>
                      <a:pt x="3091" y="2106"/>
                    </a:lnTo>
                    <a:lnTo>
                      <a:pt x="3092" y="2106"/>
                    </a:lnTo>
                    <a:lnTo>
                      <a:pt x="3092" y="2134"/>
                    </a:lnTo>
                    <a:lnTo>
                      <a:pt x="3092" y="2124"/>
                    </a:lnTo>
                    <a:lnTo>
                      <a:pt x="3093" y="2124"/>
                    </a:lnTo>
                    <a:lnTo>
                      <a:pt x="3093" y="2097"/>
                    </a:lnTo>
                    <a:lnTo>
                      <a:pt x="3093" y="2101"/>
                    </a:lnTo>
                    <a:lnTo>
                      <a:pt x="3094" y="2101"/>
                    </a:lnTo>
                    <a:lnTo>
                      <a:pt x="3094" y="2082"/>
                    </a:lnTo>
                    <a:lnTo>
                      <a:pt x="3094" y="2097"/>
                    </a:lnTo>
                    <a:lnTo>
                      <a:pt x="3095" y="2097"/>
                    </a:lnTo>
                    <a:lnTo>
                      <a:pt x="3095" y="2122"/>
                    </a:lnTo>
                    <a:lnTo>
                      <a:pt x="3096" y="2122"/>
                    </a:lnTo>
                    <a:lnTo>
                      <a:pt x="3096" y="2087"/>
                    </a:lnTo>
                    <a:lnTo>
                      <a:pt x="3096" y="2123"/>
                    </a:lnTo>
                    <a:lnTo>
                      <a:pt x="3096" y="2094"/>
                    </a:lnTo>
                    <a:lnTo>
                      <a:pt x="3097" y="2094"/>
                    </a:lnTo>
                    <a:lnTo>
                      <a:pt x="3097" y="2083"/>
                    </a:lnTo>
                    <a:lnTo>
                      <a:pt x="3097" y="2094"/>
                    </a:lnTo>
                    <a:lnTo>
                      <a:pt x="3098" y="2094"/>
                    </a:lnTo>
                    <a:lnTo>
                      <a:pt x="3098" y="2070"/>
                    </a:lnTo>
                    <a:lnTo>
                      <a:pt x="3098" y="2096"/>
                    </a:lnTo>
                    <a:lnTo>
                      <a:pt x="3099" y="2096"/>
                    </a:lnTo>
                    <a:lnTo>
                      <a:pt x="3099" y="2058"/>
                    </a:lnTo>
                    <a:lnTo>
                      <a:pt x="3099" y="2102"/>
                    </a:lnTo>
                    <a:lnTo>
                      <a:pt x="3099" y="2099"/>
                    </a:lnTo>
                    <a:lnTo>
                      <a:pt x="3100" y="2099"/>
                    </a:lnTo>
                    <a:lnTo>
                      <a:pt x="3100" y="2037"/>
                    </a:lnTo>
                    <a:lnTo>
                      <a:pt x="3100" y="2117"/>
                    </a:lnTo>
                    <a:lnTo>
                      <a:pt x="3101" y="2117"/>
                    </a:lnTo>
                    <a:lnTo>
                      <a:pt x="3101" y="2140"/>
                    </a:lnTo>
                    <a:lnTo>
                      <a:pt x="3101" y="2122"/>
                    </a:lnTo>
                    <a:lnTo>
                      <a:pt x="3102" y="2122"/>
                    </a:lnTo>
                    <a:lnTo>
                      <a:pt x="3102" y="2071"/>
                    </a:lnTo>
                    <a:lnTo>
                      <a:pt x="3102" y="2102"/>
                    </a:lnTo>
                    <a:lnTo>
                      <a:pt x="3103" y="2102"/>
                    </a:lnTo>
                    <a:lnTo>
                      <a:pt x="3103" y="2137"/>
                    </a:lnTo>
                    <a:lnTo>
                      <a:pt x="3104" y="2102"/>
                    </a:lnTo>
                    <a:lnTo>
                      <a:pt x="3104" y="2048"/>
                    </a:lnTo>
                    <a:lnTo>
                      <a:pt x="3104" y="2059"/>
                    </a:lnTo>
                    <a:lnTo>
                      <a:pt x="3105" y="2059"/>
                    </a:lnTo>
                    <a:lnTo>
                      <a:pt x="3105" y="2110"/>
                    </a:lnTo>
                    <a:lnTo>
                      <a:pt x="3105" y="2102"/>
                    </a:lnTo>
                    <a:lnTo>
                      <a:pt x="3106" y="2102"/>
                    </a:lnTo>
                    <a:lnTo>
                      <a:pt x="3106" y="2120"/>
                    </a:lnTo>
                    <a:lnTo>
                      <a:pt x="3106" y="2113"/>
                    </a:lnTo>
                    <a:lnTo>
                      <a:pt x="3107" y="2113"/>
                    </a:lnTo>
                    <a:lnTo>
                      <a:pt x="3107" y="2095"/>
                    </a:lnTo>
                    <a:lnTo>
                      <a:pt x="3107" y="2101"/>
                    </a:lnTo>
                    <a:lnTo>
                      <a:pt x="3108" y="2101"/>
                    </a:lnTo>
                    <a:lnTo>
                      <a:pt x="3108" y="2117"/>
                    </a:lnTo>
                    <a:lnTo>
                      <a:pt x="3109" y="2117"/>
                    </a:lnTo>
                    <a:lnTo>
                      <a:pt x="3109" y="2083"/>
                    </a:lnTo>
                    <a:lnTo>
                      <a:pt x="3109" y="2123"/>
                    </a:lnTo>
                    <a:lnTo>
                      <a:pt x="3109" y="2102"/>
                    </a:lnTo>
                    <a:lnTo>
                      <a:pt x="3110" y="2102"/>
                    </a:lnTo>
                    <a:lnTo>
                      <a:pt x="3110" y="2077"/>
                    </a:lnTo>
                    <a:lnTo>
                      <a:pt x="3110" y="2094"/>
                    </a:lnTo>
                    <a:lnTo>
                      <a:pt x="3111" y="2094"/>
                    </a:lnTo>
                    <a:lnTo>
                      <a:pt x="3111" y="2125"/>
                    </a:lnTo>
                    <a:lnTo>
                      <a:pt x="3111" y="2113"/>
                    </a:lnTo>
                    <a:lnTo>
                      <a:pt x="3112" y="2113"/>
                    </a:lnTo>
                    <a:lnTo>
                      <a:pt x="3112" y="2068"/>
                    </a:lnTo>
                    <a:lnTo>
                      <a:pt x="3112" y="2097"/>
                    </a:lnTo>
                    <a:lnTo>
                      <a:pt x="3113" y="2097"/>
                    </a:lnTo>
                    <a:lnTo>
                      <a:pt x="3113" y="2059"/>
                    </a:lnTo>
                    <a:lnTo>
                      <a:pt x="3113" y="2064"/>
                    </a:lnTo>
                    <a:lnTo>
                      <a:pt x="3114" y="2064"/>
                    </a:lnTo>
                    <a:lnTo>
                      <a:pt x="3114" y="2129"/>
                    </a:lnTo>
                    <a:lnTo>
                      <a:pt x="3114" y="2112"/>
                    </a:lnTo>
                    <a:lnTo>
                      <a:pt x="3115" y="2112"/>
                    </a:lnTo>
                    <a:lnTo>
                      <a:pt x="3115" y="2063"/>
                    </a:lnTo>
                    <a:lnTo>
                      <a:pt x="3115" y="2112"/>
                    </a:lnTo>
                    <a:lnTo>
                      <a:pt x="3116" y="2112"/>
                    </a:lnTo>
                    <a:lnTo>
                      <a:pt x="3116" y="2060"/>
                    </a:lnTo>
                    <a:lnTo>
                      <a:pt x="3116" y="2138"/>
                    </a:lnTo>
                    <a:lnTo>
                      <a:pt x="3116" y="2108"/>
                    </a:lnTo>
                    <a:lnTo>
                      <a:pt x="3117" y="2108"/>
                    </a:lnTo>
                    <a:lnTo>
                      <a:pt x="3117" y="2049"/>
                    </a:lnTo>
                    <a:lnTo>
                      <a:pt x="3117" y="2083"/>
                    </a:lnTo>
                    <a:lnTo>
                      <a:pt x="3118" y="2083"/>
                    </a:lnTo>
                    <a:lnTo>
                      <a:pt x="3118" y="2102"/>
                    </a:lnTo>
                    <a:lnTo>
                      <a:pt x="3118" y="2101"/>
                    </a:lnTo>
                    <a:lnTo>
                      <a:pt x="3119" y="2101"/>
                    </a:lnTo>
                    <a:lnTo>
                      <a:pt x="3119" y="2068"/>
                    </a:lnTo>
                    <a:lnTo>
                      <a:pt x="3119" y="2098"/>
                    </a:lnTo>
                    <a:lnTo>
                      <a:pt x="3120" y="2098"/>
                    </a:lnTo>
                    <a:lnTo>
                      <a:pt x="3120" y="2117"/>
                    </a:lnTo>
                    <a:lnTo>
                      <a:pt x="3120" y="2108"/>
                    </a:lnTo>
                    <a:lnTo>
                      <a:pt x="3121" y="2108"/>
                    </a:lnTo>
                    <a:lnTo>
                      <a:pt x="3121" y="2082"/>
                    </a:lnTo>
                    <a:lnTo>
                      <a:pt x="3121" y="2108"/>
                    </a:lnTo>
                    <a:lnTo>
                      <a:pt x="3122" y="2108"/>
                    </a:lnTo>
                    <a:lnTo>
                      <a:pt x="3122" y="2124"/>
                    </a:lnTo>
                    <a:lnTo>
                      <a:pt x="3123" y="2108"/>
                    </a:lnTo>
                    <a:lnTo>
                      <a:pt x="3123" y="2068"/>
                    </a:lnTo>
                    <a:lnTo>
                      <a:pt x="3123" y="2081"/>
                    </a:lnTo>
                    <a:lnTo>
                      <a:pt x="3124" y="2081"/>
                    </a:lnTo>
                    <a:lnTo>
                      <a:pt x="3124" y="2063"/>
                    </a:lnTo>
                    <a:lnTo>
                      <a:pt x="3124" y="2067"/>
                    </a:lnTo>
                    <a:lnTo>
                      <a:pt x="3125" y="2067"/>
                    </a:lnTo>
                    <a:lnTo>
                      <a:pt x="3125" y="2125"/>
                    </a:lnTo>
                    <a:lnTo>
                      <a:pt x="3125" y="2114"/>
                    </a:lnTo>
                    <a:lnTo>
                      <a:pt x="3126" y="2114"/>
                    </a:lnTo>
                    <a:lnTo>
                      <a:pt x="3126" y="2124"/>
                    </a:lnTo>
                    <a:lnTo>
                      <a:pt x="3126" y="2118"/>
                    </a:lnTo>
                    <a:lnTo>
                      <a:pt x="3127" y="2118"/>
                    </a:lnTo>
                    <a:lnTo>
                      <a:pt x="3127" y="2096"/>
                    </a:lnTo>
                    <a:lnTo>
                      <a:pt x="3127" y="2113"/>
                    </a:lnTo>
                    <a:lnTo>
                      <a:pt x="3128" y="2113"/>
                    </a:lnTo>
                    <a:lnTo>
                      <a:pt x="3128" y="2093"/>
                    </a:lnTo>
                    <a:lnTo>
                      <a:pt x="3128" y="2112"/>
                    </a:lnTo>
                    <a:lnTo>
                      <a:pt x="3129" y="2112"/>
                    </a:lnTo>
                    <a:lnTo>
                      <a:pt x="3129" y="2120"/>
                    </a:lnTo>
                    <a:lnTo>
                      <a:pt x="3130" y="2112"/>
                    </a:lnTo>
                    <a:lnTo>
                      <a:pt x="3130" y="2067"/>
                    </a:lnTo>
                    <a:lnTo>
                      <a:pt x="3130" y="2113"/>
                    </a:lnTo>
                    <a:lnTo>
                      <a:pt x="3131" y="2113"/>
                    </a:lnTo>
                    <a:lnTo>
                      <a:pt x="3131" y="2123"/>
                    </a:lnTo>
                    <a:lnTo>
                      <a:pt x="3132" y="2113"/>
                    </a:lnTo>
                    <a:lnTo>
                      <a:pt x="3132" y="2093"/>
                    </a:lnTo>
                    <a:lnTo>
                      <a:pt x="3132" y="2105"/>
                    </a:lnTo>
                    <a:lnTo>
                      <a:pt x="3133" y="2105"/>
                    </a:lnTo>
                    <a:lnTo>
                      <a:pt x="3133" y="2046"/>
                    </a:lnTo>
                    <a:lnTo>
                      <a:pt x="3133" y="2105"/>
                    </a:lnTo>
                    <a:lnTo>
                      <a:pt x="3134" y="2105"/>
                    </a:lnTo>
                    <a:lnTo>
                      <a:pt x="3134" y="2044"/>
                    </a:lnTo>
                    <a:lnTo>
                      <a:pt x="3134" y="2117"/>
                    </a:lnTo>
                    <a:lnTo>
                      <a:pt x="3134" y="2076"/>
                    </a:lnTo>
                    <a:lnTo>
                      <a:pt x="3135" y="2076"/>
                    </a:lnTo>
                    <a:lnTo>
                      <a:pt x="3135" y="2112"/>
                    </a:lnTo>
                    <a:lnTo>
                      <a:pt x="3135" y="2087"/>
                    </a:lnTo>
                    <a:lnTo>
                      <a:pt x="3136" y="2087"/>
                    </a:lnTo>
                    <a:lnTo>
                      <a:pt x="3136" y="2115"/>
                    </a:lnTo>
                    <a:lnTo>
                      <a:pt x="3136" y="2091"/>
                    </a:lnTo>
                    <a:lnTo>
                      <a:pt x="3137" y="2091"/>
                    </a:lnTo>
                    <a:lnTo>
                      <a:pt x="3137" y="2116"/>
                    </a:lnTo>
                    <a:lnTo>
                      <a:pt x="3137" y="2117"/>
                    </a:lnTo>
                    <a:lnTo>
                      <a:pt x="3138" y="2117"/>
                    </a:lnTo>
                    <a:lnTo>
                      <a:pt x="3138" y="2120"/>
                    </a:lnTo>
                    <a:lnTo>
                      <a:pt x="3139" y="2117"/>
                    </a:lnTo>
                    <a:lnTo>
                      <a:pt x="3139" y="2108"/>
                    </a:lnTo>
                    <a:lnTo>
                      <a:pt x="3139" y="2116"/>
                    </a:lnTo>
                    <a:lnTo>
                      <a:pt x="3140" y="2116"/>
                    </a:lnTo>
                    <a:lnTo>
                      <a:pt x="3140" y="2081"/>
                    </a:lnTo>
                    <a:lnTo>
                      <a:pt x="3140" y="2084"/>
                    </a:lnTo>
                    <a:lnTo>
                      <a:pt x="3141" y="2084"/>
                    </a:lnTo>
                    <a:lnTo>
                      <a:pt x="3141" y="2126"/>
                    </a:lnTo>
                    <a:lnTo>
                      <a:pt x="3141" y="2127"/>
                    </a:lnTo>
                    <a:lnTo>
                      <a:pt x="3142" y="2127"/>
                    </a:lnTo>
                    <a:lnTo>
                      <a:pt x="3142" y="2131"/>
                    </a:lnTo>
                    <a:lnTo>
                      <a:pt x="3143" y="2127"/>
                    </a:lnTo>
                    <a:lnTo>
                      <a:pt x="3143" y="2085"/>
                    </a:lnTo>
                    <a:lnTo>
                      <a:pt x="3143" y="2107"/>
                    </a:lnTo>
                    <a:lnTo>
                      <a:pt x="3144" y="2107"/>
                    </a:lnTo>
                    <a:lnTo>
                      <a:pt x="3144" y="2135"/>
                    </a:lnTo>
                    <a:lnTo>
                      <a:pt x="3144" y="2118"/>
                    </a:lnTo>
                    <a:lnTo>
                      <a:pt x="3145" y="2118"/>
                    </a:lnTo>
                    <a:lnTo>
                      <a:pt x="3145" y="2127"/>
                    </a:lnTo>
                    <a:lnTo>
                      <a:pt x="3145" y="2123"/>
                    </a:lnTo>
                    <a:lnTo>
                      <a:pt x="3146" y="2123"/>
                    </a:lnTo>
                    <a:lnTo>
                      <a:pt x="3146" y="2077"/>
                    </a:lnTo>
                    <a:lnTo>
                      <a:pt x="3146" y="2079"/>
                    </a:lnTo>
                    <a:lnTo>
                      <a:pt x="3147" y="2079"/>
                    </a:lnTo>
                    <a:lnTo>
                      <a:pt x="3147" y="2116"/>
                    </a:lnTo>
                    <a:lnTo>
                      <a:pt x="3148" y="2116"/>
                    </a:lnTo>
                    <a:lnTo>
                      <a:pt x="3148" y="2077"/>
                    </a:lnTo>
                    <a:lnTo>
                      <a:pt x="3148" y="2132"/>
                    </a:lnTo>
                    <a:lnTo>
                      <a:pt x="3148" y="2100"/>
                    </a:lnTo>
                    <a:lnTo>
                      <a:pt x="3149" y="2100"/>
                    </a:lnTo>
                    <a:lnTo>
                      <a:pt x="3149" y="2131"/>
                    </a:lnTo>
                    <a:lnTo>
                      <a:pt x="3149" y="2105"/>
                    </a:lnTo>
                    <a:lnTo>
                      <a:pt x="3150" y="2105"/>
                    </a:lnTo>
                    <a:lnTo>
                      <a:pt x="3150" y="2112"/>
                    </a:lnTo>
                    <a:lnTo>
                      <a:pt x="3150" y="2113"/>
                    </a:lnTo>
                    <a:lnTo>
                      <a:pt x="3151" y="2113"/>
                    </a:lnTo>
                    <a:lnTo>
                      <a:pt x="3151" y="2116"/>
                    </a:lnTo>
                    <a:lnTo>
                      <a:pt x="3152" y="2116"/>
                    </a:lnTo>
                    <a:lnTo>
                      <a:pt x="3152" y="2109"/>
                    </a:lnTo>
                    <a:lnTo>
                      <a:pt x="3152" y="2130"/>
                    </a:lnTo>
                    <a:lnTo>
                      <a:pt x="3153" y="2130"/>
                    </a:lnTo>
                    <a:lnTo>
                      <a:pt x="3153" y="2072"/>
                    </a:lnTo>
                    <a:lnTo>
                      <a:pt x="3153" y="2142"/>
                    </a:lnTo>
                    <a:lnTo>
                      <a:pt x="3153" y="2128"/>
                    </a:lnTo>
                    <a:lnTo>
                      <a:pt x="3154" y="2128"/>
                    </a:lnTo>
                    <a:lnTo>
                      <a:pt x="3154" y="2061"/>
                    </a:lnTo>
                    <a:lnTo>
                      <a:pt x="3154" y="2084"/>
                    </a:lnTo>
                    <a:lnTo>
                      <a:pt x="3155" y="2084"/>
                    </a:lnTo>
                    <a:lnTo>
                      <a:pt x="3155" y="2123"/>
                    </a:lnTo>
                    <a:lnTo>
                      <a:pt x="3155" y="2116"/>
                    </a:lnTo>
                    <a:lnTo>
                      <a:pt x="3156" y="2116"/>
                    </a:lnTo>
                    <a:lnTo>
                      <a:pt x="3156" y="2065"/>
                    </a:lnTo>
                    <a:lnTo>
                      <a:pt x="3156" y="2076"/>
                    </a:lnTo>
                    <a:lnTo>
                      <a:pt x="3157" y="2076"/>
                    </a:lnTo>
                    <a:lnTo>
                      <a:pt x="3157" y="2114"/>
                    </a:lnTo>
                    <a:lnTo>
                      <a:pt x="3157" y="2082"/>
                    </a:lnTo>
                    <a:lnTo>
                      <a:pt x="3158" y="2082"/>
                    </a:lnTo>
                    <a:lnTo>
                      <a:pt x="3158" y="2072"/>
                    </a:lnTo>
                    <a:lnTo>
                      <a:pt x="3158" y="2082"/>
                    </a:lnTo>
                    <a:lnTo>
                      <a:pt x="3159" y="2082"/>
                    </a:lnTo>
                    <a:lnTo>
                      <a:pt x="3159" y="2138"/>
                    </a:lnTo>
                    <a:lnTo>
                      <a:pt x="3159" y="2103"/>
                    </a:lnTo>
                    <a:lnTo>
                      <a:pt x="3160" y="2103"/>
                    </a:lnTo>
                    <a:lnTo>
                      <a:pt x="3160" y="2127"/>
                    </a:lnTo>
                    <a:lnTo>
                      <a:pt x="3160" y="2121"/>
                    </a:lnTo>
                    <a:lnTo>
                      <a:pt x="3161" y="2121"/>
                    </a:lnTo>
                    <a:lnTo>
                      <a:pt x="3161" y="2080"/>
                    </a:lnTo>
                    <a:lnTo>
                      <a:pt x="3161" y="2121"/>
                    </a:lnTo>
                    <a:lnTo>
                      <a:pt x="3162" y="2121"/>
                    </a:lnTo>
                    <a:lnTo>
                      <a:pt x="3162" y="2071"/>
                    </a:lnTo>
                    <a:lnTo>
                      <a:pt x="3162" y="2130"/>
                    </a:lnTo>
                    <a:lnTo>
                      <a:pt x="3162" y="2073"/>
                    </a:lnTo>
                    <a:lnTo>
                      <a:pt x="3163" y="2073"/>
                    </a:lnTo>
                    <a:lnTo>
                      <a:pt x="3163" y="2111"/>
                    </a:lnTo>
                    <a:lnTo>
                      <a:pt x="3163" y="2085"/>
                    </a:lnTo>
                    <a:lnTo>
                      <a:pt x="3164" y="2085"/>
                    </a:lnTo>
                    <a:lnTo>
                      <a:pt x="3164" y="2097"/>
                    </a:lnTo>
                    <a:lnTo>
                      <a:pt x="3165" y="2097"/>
                    </a:lnTo>
                    <a:lnTo>
                      <a:pt x="3165" y="2082"/>
                    </a:lnTo>
                    <a:lnTo>
                      <a:pt x="3165" y="2119"/>
                    </a:lnTo>
                    <a:lnTo>
                      <a:pt x="3166" y="2119"/>
                    </a:lnTo>
                    <a:lnTo>
                      <a:pt x="3166" y="2130"/>
                    </a:lnTo>
                    <a:lnTo>
                      <a:pt x="3167" y="2119"/>
                    </a:lnTo>
                    <a:lnTo>
                      <a:pt x="3167" y="2066"/>
                    </a:lnTo>
                    <a:lnTo>
                      <a:pt x="3167" y="2086"/>
                    </a:lnTo>
                    <a:lnTo>
                      <a:pt x="3168" y="2086"/>
                    </a:lnTo>
                    <a:lnTo>
                      <a:pt x="3168" y="2102"/>
                    </a:lnTo>
                    <a:lnTo>
                      <a:pt x="3168" y="2087"/>
                    </a:lnTo>
                    <a:lnTo>
                      <a:pt x="3169" y="2087"/>
                    </a:lnTo>
                    <a:lnTo>
                      <a:pt x="3169" y="2099"/>
                    </a:lnTo>
                    <a:lnTo>
                      <a:pt x="3169" y="2111"/>
                    </a:lnTo>
                    <a:lnTo>
                      <a:pt x="3170" y="2111"/>
                    </a:lnTo>
                    <a:lnTo>
                      <a:pt x="3170" y="2133"/>
                    </a:lnTo>
                    <a:lnTo>
                      <a:pt x="3170" y="2125"/>
                    </a:lnTo>
                    <a:lnTo>
                      <a:pt x="3171" y="2125"/>
                    </a:lnTo>
                    <a:lnTo>
                      <a:pt x="3171" y="2108"/>
                    </a:lnTo>
                    <a:lnTo>
                      <a:pt x="3171" y="2125"/>
                    </a:lnTo>
                    <a:lnTo>
                      <a:pt x="3172" y="2125"/>
                    </a:lnTo>
                    <a:lnTo>
                      <a:pt x="3172" y="2077"/>
                    </a:lnTo>
                    <a:lnTo>
                      <a:pt x="3172" y="2127"/>
                    </a:lnTo>
                    <a:lnTo>
                      <a:pt x="3172" y="2086"/>
                    </a:lnTo>
                    <a:lnTo>
                      <a:pt x="3173" y="2086"/>
                    </a:lnTo>
                    <a:lnTo>
                      <a:pt x="3173" y="2107"/>
                    </a:lnTo>
                    <a:lnTo>
                      <a:pt x="3174" y="2107"/>
                    </a:lnTo>
                    <a:lnTo>
                      <a:pt x="3174" y="2052"/>
                    </a:lnTo>
                    <a:lnTo>
                      <a:pt x="3174" y="2131"/>
                    </a:lnTo>
                    <a:lnTo>
                      <a:pt x="3174" y="2068"/>
                    </a:lnTo>
                    <a:lnTo>
                      <a:pt x="3175" y="2068"/>
                    </a:lnTo>
                    <a:lnTo>
                      <a:pt x="3175" y="2008"/>
                    </a:lnTo>
                    <a:lnTo>
                      <a:pt x="3175" y="2062"/>
                    </a:lnTo>
                    <a:lnTo>
                      <a:pt x="3176" y="2062"/>
                    </a:lnTo>
                    <a:lnTo>
                      <a:pt x="3176" y="2082"/>
                    </a:lnTo>
                    <a:lnTo>
                      <a:pt x="3177" y="2082"/>
                    </a:lnTo>
                    <a:lnTo>
                      <a:pt x="3177" y="2058"/>
                    </a:lnTo>
                    <a:lnTo>
                      <a:pt x="3177" y="2097"/>
                    </a:lnTo>
                    <a:lnTo>
                      <a:pt x="3177" y="2095"/>
                    </a:lnTo>
                    <a:lnTo>
                      <a:pt x="3178" y="2095"/>
                    </a:lnTo>
                    <a:lnTo>
                      <a:pt x="3178" y="2119"/>
                    </a:lnTo>
                    <a:lnTo>
                      <a:pt x="3178" y="2109"/>
                    </a:lnTo>
                    <a:lnTo>
                      <a:pt x="3179" y="2109"/>
                    </a:lnTo>
                    <a:lnTo>
                      <a:pt x="3179" y="2078"/>
                    </a:lnTo>
                    <a:lnTo>
                      <a:pt x="3179" y="2110"/>
                    </a:lnTo>
                    <a:lnTo>
                      <a:pt x="3180" y="2110"/>
                    </a:lnTo>
                    <a:lnTo>
                      <a:pt x="3180" y="2117"/>
                    </a:lnTo>
                    <a:lnTo>
                      <a:pt x="3181" y="2117"/>
                    </a:lnTo>
                    <a:lnTo>
                      <a:pt x="3181" y="2095"/>
                    </a:lnTo>
                    <a:lnTo>
                      <a:pt x="3181" y="2118"/>
                    </a:lnTo>
                    <a:lnTo>
                      <a:pt x="3181" y="2098"/>
                    </a:lnTo>
                    <a:lnTo>
                      <a:pt x="3182" y="2098"/>
                    </a:lnTo>
                    <a:lnTo>
                      <a:pt x="3182" y="2123"/>
                    </a:lnTo>
                    <a:lnTo>
                      <a:pt x="3182" y="2120"/>
                    </a:lnTo>
                    <a:lnTo>
                      <a:pt x="3183" y="2120"/>
                    </a:lnTo>
                    <a:lnTo>
                      <a:pt x="3183" y="2077"/>
                    </a:lnTo>
                    <a:lnTo>
                      <a:pt x="3183" y="2083"/>
                    </a:lnTo>
                    <a:lnTo>
                      <a:pt x="3184" y="2083"/>
                    </a:lnTo>
                    <a:lnTo>
                      <a:pt x="3184" y="2071"/>
                    </a:lnTo>
                    <a:lnTo>
                      <a:pt x="3184" y="2083"/>
                    </a:lnTo>
                    <a:lnTo>
                      <a:pt x="3185" y="2083"/>
                    </a:lnTo>
                    <a:lnTo>
                      <a:pt x="3185" y="2066"/>
                    </a:lnTo>
                    <a:lnTo>
                      <a:pt x="3185" y="2107"/>
                    </a:lnTo>
                    <a:lnTo>
                      <a:pt x="3185" y="2103"/>
                    </a:lnTo>
                    <a:lnTo>
                      <a:pt x="3186" y="2103"/>
                    </a:lnTo>
                    <a:lnTo>
                      <a:pt x="3186" y="2115"/>
                    </a:lnTo>
                    <a:lnTo>
                      <a:pt x="3186" y="2104"/>
                    </a:lnTo>
                    <a:lnTo>
                      <a:pt x="3187" y="2104"/>
                    </a:lnTo>
                    <a:lnTo>
                      <a:pt x="3187" y="2064"/>
                    </a:lnTo>
                    <a:lnTo>
                      <a:pt x="3187" y="2117"/>
                    </a:lnTo>
                    <a:lnTo>
                      <a:pt x="3188" y="2117"/>
                    </a:lnTo>
                    <a:lnTo>
                      <a:pt x="3188" y="2125"/>
                    </a:lnTo>
                    <a:lnTo>
                      <a:pt x="3188" y="2127"/>
                    </a:lnTo>
                    <a:lnTo>
                      <a:pt x="3189" y="2127"/>
                    </a:lnTo>
                    <a:lnTo>
                      <a:pt x="3189" y="2129"/>
                    </a:lnTo>
                    <a:lnTo>
                      <a:pt x="3190" y="2129"/>
                    </a:lnTo>
                    <a:lnTo>
                      <a:pt x="3190" y="2089"/>
                    </a:lnTo>
                    <a:lnTo>
                      <a:pt x="3190" y="2142"/>
                    </a:lnTo>
                    <a:lnTo>
                      <a:pt x="3190" y="2102"/>
                    </a:lnTo>
                    <a:lnTo>
                      <a:pt x="3191" y="2102"/>
                    </a:lnTo>
                    <a:lnTo>
                      <a:pt x="3191" y="2040"/>
                    </a:lnTo>
                    <a:lnTo>
                      <a:pt x="3191" y="2084"/>
                    </a:lnTo>
                    <a:lnTo>
                      <a:pt x="3192" y="2084"/>
                    </a:lnTo>
                    <a:lnTo>
                      <a:pt x="3192" y="2115"/>
                    </a:lnTo>
                    <a:lnTo>
                      <a:pt x="3192" y="2099"/>
                    </a:lnTo>
                    <a:lnTo>
                      <a:pt x="3193" y="2099"/>
                    </a:lnTo>
                    <a:lnTo>
                      <a:pt x="3193" y="2139"/>
                    </a:lnTo>
                    <a:lnTo>
                      <a:pt x="3194" y="2099"/>
                    </a:lnTo>
                    <a:lnTo>
                      <a:pt x="3194" y="2048"/>
                    </a:lnTo>
                    <a:lnTo>
                      <a:pt x="3194" y="2082"/>
                    </a:lnTo>
                    <a:lnTo>
                      <a:pt x="3195" y="2082"/>
                    </a:lnTo>
                    <a:lnTo>
                      <a:pt x="3195" y="2117"/>
                    </a:lnTo>
                    <a:lnTo>
                      <a:pt x="3195" y="2125"/>
                    </a:lnTo>
                    <a:lnTo>
                      <a:pt x="3196" y="2125"/>
                    </a:lnTo>
                    <a:lnTo>
                      <a:pt x="3196" y="2138"/>
                    </a:lnTo>
                    <a:lnTo>
                      <a:pt x="3197" y="2125"/>
                    </a:lnTo>
                    <a:lnTo>
                      <a:pt x="3197" y="2094"/>
                    </a:lnTo>
                    <a:lnTo>
                      <a:pt x="3197" y="2116"/>
                    </a:lnTo>
                    <a:lnTo>
                      <a:pt x="3198" y="2116"/>
                    </a:lnTo>
                    <a:lnTo>
                      <a:pt x="3198" y="2088"/>
                    </a:lnTo>
                    <a:lnTo>
                      <a:pt x="3198" y="2121"/>
                    </a:lnTo>
                    <a:lnTo>
                      <a:pt x="3198" y="2108"/>
                    </a:lnTo>
                    <a:lnTo>
                      <a:pt x="3199" y="2108"/>
                    </a:lnTo>
                    <a:lnTo>
                      <a:pt x="3199" y="2074"/>
                    </a:lnTo>
                    <a:lnTo>
                      <a:pt x="3199" y="2112"/>
                    </a:lnTo>
                    <a:lnTo>
                      <a:pt x="3200" y="2112"/>
                    </a:lnTo>
                    <a:lnTo>
                      <a:pt x="3200" y="2114"/>
                    </a:lnTo>
                    <a:lnTo>
                      <a:pt x="3200" y="2113"/>
                    </a:lnTo>
                    <a:lnTo>
                      <a:pt x="3201" y="2113"/>
                    </a:lnTo>
                    <a:lnTo>
                      <a:pt x="3201" y="2094"/>
                    </a:lnTo>
                    <a:lnTo>
                      <a:pt x="3201" y="2113"/>
                    </a:lnTo>
                    <a:lnTo>
                      <a:pt x="3202" y="2113"/>
                    </a:lnTo>
                    <a:lnTo>
                      <a:pt x="3202" y="2092"/>
                    </a:lnTo>
                    <a:lnTo>
                      <a:pt x="3202" y="2132"/>
                    </a:lnTo>
                    <a:lnTo>
                      <a:pt x="3202" y="2106"/>
                    </a:lnTo>
                    <a:lnTo>
                      <a:pt x="3203" y="2106"/>
                    </a:lnTo>
                    <a:lnTo>
                      <a:pt x="3203" y="2124"/>
                    </a:lnTo>
                    <a:lnTo>
                      <a:pt x="3203" y="2119"/>
                    </a:lnTo>
                    <a:lnTo>
                      <a:pt x="3204" y="2119"/>
                    </a:lnTo>
                    <a:lnTo>
                      <a:pt x="3204" y="2103"/>
                    </a:lnTo>
                    <a:lnTo>
                      <a:pt x="3205" y="2103"/>
                    </a:lnTo>
                    <a:lnTo>
                      <a:pt x="3205" y="2029"/>
                    </a:lnTo>
                    <a:lnTo>
                      <a:pt x="3205" y="2057"/>
                    </a:lnTo>
                    <a:lnTo>
                      <a:pt x="3206" y="2057"/>
                    </a:lnTo>
                    <a:lnTo>
                      <a:pt x="3206" y="2107"/>
                    </a:lnTo>
                    <a:lnTo>
                      <a:pt x="3207" y="2107"/>
                    </a:lnTo>
                    <a:lnTo>
                      <a:pt x="3207" y="2050"/>
                    </a:lnTo>
                    <a:lnTo>
                      <a:pt x="3207" y="2118"/>
                    </a:lnTo>
                    <a:lnTo>
                      <a:pt x="3208" y="2118"/>
                    </a:lnTo>
                    <a:lnTo>
                      <a:pt x="3208" y="2046"/>
                    </a:lnTo>
                    <a:lnTo>
                      <a:pt x="3208" y="2124"/>
                    </a:lnTo>
                    <a:lnTo>
                      <a:pt x="3208" y="2047"/>
                    </a:lnTo>
                    <a:lnTo>
                      <a:pt x="3209" y="2047"/>
                    </a:lnTo>
                    <a:lnTo>
                      <a:pt x="3209" y="2124"/>
                    </a:lnTo>
                    <a:lnTo>
                      <a:pt x="3209" y="2054"/>
                    </a:lnTo>
                    <a:lnTo>
                      <a:pt x="3210" y="2054"/>
                    </a:lnTo>
                    <a:lnTo>
                      <a:pt x="3210" y="2112"/>
                    </a:lnTo>
                    <a:lnTo>
                      <a:pt x="3211" y="2054"/>
                    </a:lnTo>
                    <a:lnTo>
                      <a:pt x="3211" y="1829"/>
                    </a:lnTo>
                    <a:lnTo>
                      <a:pt x="3211" y="1869"/>
                    </a:lnTo>
                    <a:lnTo>
                      <a:pt x="3212" y="1869"/>
                    </a:lnTo>
                    <a:lnTo>
                      <a:pt x="3212" y="1796"/>
                    </a:lnTo>
                    <a:lnTo>
                      <a:pt x="3212" y="1900"/>
                    </a:lnTo>
                    <a:lnTo>
                      <a:pt x="3213" y="1900"/>
                    </a:lnTo>
                    <a:lnTo>
                      <a:pt x="3213" y="2024"/>
                    </a:lnTo>
                    <a:lnTo>
                      <a:pt x="3213" y="1945"/>
                    </a:lnTo>
                    <a:lnTo>
                      <a:pt x="3214" y="1945"/>
                    </a:lnTo>
                    <a:lnTo>
                      <a:pt x="3214" y="1894"/>
                    </a:lnTo>
                    <a:lnTo>
                      <a:pt x="3214" y="1973"/>
                    </a:lnTo>
                    <a:lnTo>
                      <a:pt x="3215" y="1973"/>
                    </a:lnTo>
                    <a:lnTo>
                      <a:pt x="3215" y="2106"/>
                    </a:lnTo>
                    <a:lnTo>
                      <a:pt x="3215" y="2016"/>
                    </a:lnTo>
                    <a:lnTo>
                      <a:pt x="3216" y="2016"/>
                    </a:lnTo>
                    <a:lnTo>
                      <a:pt x="3216" y="2104"/>
                    </a:lnTo>
                    <a:lnTo>
                      <a:pt x="3216" y="2027"/>
                    </a:lnTo>
                    <a:lnTo>
                      <a:pt x="3217" y="2027"/>
                    </a:lnTo>
                    <a:lnTo>
                      <a:pt x="3217" y="1979"/>
                    </a:lnTo>
                    <a:lnTo>
                      <a:pt x="3217" y="2054"/>
                    </a:lnTo>
                    <a:lnTo>
                      <a:pt x="3218" y="2054"/>
                    </a:lnTo>
                    <a:lnTo>
                      <a:pt x="3218" y="2103"/>
                    </a:lnTo>
                    <a:lnTo>
                      <a:pt x="3219" y="2054"/>
                    </a:lnTo>
                    <a:lnTo>
                      <a:pt x="3219" y="2040"/>
                    </a:lnTo>
                    <a:lnTo>
                      <a:pt x="3219" y="2045"/>
                    </a:lnTo>
                    <a:lnTo>
                      <a:pt x="3220" y="2045"/>
                    </a:lnTo>
                    <a:lnTo>
                      <a:pt x="3220" y="2054"/>
                    </a:lnTo>
                    <a:lnTo>
                      <a:pt x="3220" y="2063"/>
                    </a:lnTo>
                    <a:lnTo>
                      <a:pt x="3221" y="2063"/>
                    </a:lnTo>
                    <a:lnTo>
                      <a:pt x="3221" y="2099"/>
                    </a:lnTo>
                    <a:lnTo>
                      <a:pt x="3222" y="2099"/>
                    </a:lnTo>
                    <a:lnTo>
                      <a:pt x="3222" y="2052"/>
                    </a:lnTo>
                    <a:lnTo>
                      <a:pt x="3222" y="2110"/>
                    </a:lnTo>
                    <a:lnTo>
                      <a:pt x="3223" y="2110"/>
                    </a:lnTo>
                    <a:lnTo>
                      <a:pt x="3223" y="2050"/>
                    </a:lnTo>
                    <a:lnTo>
                      <a:pt x="3223" y="2118"/>
                    </a:lnTo>
                    <a:lnTo>
                      <a:pt x="3223" y="2112"/>
                    </a:lnTo>
                    <a:lnTo>
                      <a:pt x="3224" y="2112"/>
                    </a:lnTo>
                    <a:lnTo>
                      <a:pt x="3224" y="2116"/>
                    </a:lnTo>
                    <a:lnTo>
                      <a:pt x="3225" y="2116"/>
                    </a:lnTo>
                    <a:lnTo>
                      <a:pt x="3225" y="2111"/>
                    </a:lnTo>
                    <a:lnTo>
                      <a:pt x="3225" y="2134"/>
                    </a:lnTo>
                    <a:lnTo>
                      <a:pt x="3225" y="2113"/>
                    </a:lnTo>
                    <a:lnTo>
                      <a:pt x="3226" y="2113"/>
                    </a:lnTo>
                    <a:lnTo>
                      <a:pt x="3226" y="2133"/>
                    </a:lnTo>
                    <a:lnTo>
                      <a:pt x="3227" y="2113"/>
                    </a:lnTo>
                    <a:lnTo>
                      <a:pt x="3227" y="2110"/>
                    </a:lnTo>
                    <a:lnTo>
                      <a:pt x="3227" y="2112"/>
                    </a:lnTo>
                    <a:lnTo>
                      <a:pt x="3228" y="2112"/>
                    </a:lnTo>
                    <a:lnTo>
                      <a:pt x="3228" y="2065"/>
                    </a:lnTo>
                    <a:lnTo>
                      <a:pt x="3228" y="2121"/>
                    </a:lnTo>
                    <a:lnTo>
                      <a:pt x="3228" y="2117"/>
                    </a:lnTo>
                    <a:lnTo>
                      <a:pt x="3229" y="2117"/>
                    </a:lnTo>
                    <a:lnTo>
                      <a:pt x="3229" y="2038"/>
                    </a:lnTo>
                    <a:lnTo>
                      <a:pt x="3229" y="2099"/>
                    </a:lnTo>
                    <a:lnTo>
                      <a:pt x="3230" y="2099"/>
                    </a:lnTo>
                    <a:lnTo>
                      <a:pt x="3230" y="2135"/>
                    </a:lnTo>
                    <a:lnTo>
                      <a:pt x="3230" y="2099"/>
                    </a:lnTo>
                    <a:lnTo>
                      <a:pt x="3231" y="2099"/>
                    </a:lnTo>
                    <a:lnTo>
                      <a:pt x="3231" y="2113"/>
                    </a:lnTo>
                    <a:lnTo>
                      <a:pt x="3231" y="2101"/>
                    </a:lnTo>
                    <a:lnTo>
                      <a:pt x="3232" y="2101"/>
                    </a:lnTo>
                    <a:lnTo>
                      <a:pt x="3232" y="2108"/>
                    </a:lnTo>
                    <a:lnTo>
                      <a:pt x="3233" y="2101"/>
                    </a:lnTo>
                    <a:lnTo>
                      <a:pt x="3233" y="2066"/>
                    </a:lnTo>
                    <a:lnTo>
                      <a:pt x="3233" y="2093"/>
                    </a:lnTo>
                    <a:lnTo>
                      <a:pt x="3234" y="2093"/>
                    </a:lnTo>
                    <a:lnTo>
                      <a:pt x="3234" y="2118"/>
                    </a:lnTo>
                    <a:lnTo>
                      <a:pt x="3234" y="2116"/>
                    </a:lnTo>
                    <a:lnTo>
                      <a:pt x="3235" y="2116"/>
                    </a:lnTo>
                    <a:lnTo>
                      <a:pt x="3235" y="2090"/>
                    </a:lnTo>
                    <a:lnTo>
                      <a:pt x="3235" y="2105"/>
                    </a:lnTo>
                    <a:lnTo>
                      <a:pt x="3236" y="2105"/>
                    </a:lnTo>
                    <a:lnTo>
                      <a:pt x="3236" y="2055"/>
                    </a:lnTo>
                    <a:lnTo>
                      <a:pt x="3236" y="2061"/>
                    </a:lnTo>
                    <a:lnTo>
                      <a:pt x="3237" y="2061"/>
                    </a:lnTo>
                    <a:lnTo>
                      <a:pt x="3237" y="2112"/>
                    </a:lnTo>
                    <a:lnTo>
                      <a:pt x="3237" y="2102"/>
                    </a:lnTo>
                    <a:lnTo>
                      <a:pt x="3238" y="2102"/>
                    </a:lnTo>
                    <a:lnTo>
                      <a:pt x="3238" y="2120"/>
                    </a:lnTo>
                    <a:lnTo>
                      <a:pt x="3239" y="2120"/>
                    </a:lnTo>
                    <a:lnTo>
                      <a:pt x="3239" y="2100"/>
                    </a:lnTo>
                    <a:lnTo>
                      <a:pt x="3239" y="2122"/>
                    </a:lnTo>
                    <a:lnTo>
                      <a:pt x="3239" y="2107"/>
                    </a:lnTo>
                    <a:lnTo>
                      <a:pt x="3240" y="2107"/>
                    </a:lnTo>
                    <a:lnTo>
                      <a:pt x="3240" y="2119"/>
                    </a:lnTo>
                    <a:lnTo>
                      <a:pt x="3240" y="2108"/>
                    </a:lnTo>
                    <a:lnTo>
                      <a:pt x="3241" y="2108"/>
                    </a:lnTo>
                    <a:lnTo>
                      <a:pt x="3241" y="2087"/>
                    </a:lnTo>
                    <a:lnTo>
                      <a:pt x="3241" y="2090"/>
                    </a:lnTo>
                    <a:lnTo>
                      <a:pt x="3242" y="2090"/>
                    </a:lnTo>
                    <a:lnTo>
                      <a:pt x="3242" y="2118"/>
                    </a:lnTo>
                    <a:lnTo>
                      <a:pt x="3242" y="2106"/>
                    </a:lnTo>
                    <a:lnTo>
                      <a:pt x="3243" y="2106"/>
                    </a:lnTo>
                    <a:lnTo>
                      <a:pt x="3243" y="2067"/>
                    </a:lnTo>
                    <a:lnTo>
                      <a:pt x="3243" y="2103"/>
                    </a:lnTo>
                    <a:lnTo>
                      <a:pt x="3244" y="2103"/>
                    </a:lnTo>
                    <a:lnTo>
                      <a:pt x="3244" y="2128"/>
                    </a:lnTo>
                    <a:lnTo>
                      <a:pt x="3244" y="2115"/>
                    </a:lnTo>
                    <a:lnTo>
                      <a:pt x="3245" y="2115"/>
                    </a:lnTo>
                    <a:lnTo>
                      <a:pt x="3245" y="2090"/>
                    </a:lnTo>
                    <a:lnTo>
                      <a:pt x="3246" y="2090"/>
                    </a:lnTo>
                    <a:lnTo>
                      <a:pt x="3246" y="2033"/>
                    </a:lnTo>
                    <a:lnTo>
                      <a:pt x="3246" y="2066"/>
                    </a:lnTo>
                    <a:lnTo>
                      <a:pt x="3247" y="2066"/>
                    </a:lnTo>
                    <a:lnTo>
                      <a:pt x="3247" y="2119"/>
                    </a:lnTo>
                    <a:lnTo>
                      <a:pt x="3247" y="2105"/>
                    </a:lnTo>
                    <a:lnTo>
                      <a:pt x="3248" y="2105"/>
                    </a:lnTo>
                    <a:lnTo>
                      <a:pt x="3248" y="2040"/>
                    </a:lnTo>
                    <a:lnTo>
                      <a:pt x="3248" y="2118"/>
                    </a:lnTo>
                    <a:lnTo>
                      <a:pt x="3249" y="2118"/>
                    </a:lnTo>
                    <a:lnTo>
                      <a:pt x="3249" y="2126"/>
                    </a:lnTo>
                    <a:lnTo>
                      <a:pt x="3250" y="2126"/>
                    </a:lnTo>
                    <a:lnTo>
                      <a:pt x="3250" y="2103"/>
                    </a:lnTo>
                    <a:lnTo>
                      <a:pt x="3250" y="2129"/>
                    </a:lnTo>
                    <a:lnTo>
                      <a:pt x="3251" y="2103"/>
                    </a:lnTo>
                    <a:lnTo>
                      <a:pt x="3251" y="2092"/>
                    </a:lnTo>
                    <a:lnTo>
                      <a:pt x="3251" y="2094"/>
                    </a:lnTo>
                    <a:lnTo>
                      <a:pt x="3252" y="2094"/>
                    </a:lnTo>
                    <a:lnTo>
                      <a:pt x="3252" y="2051"/>
                    </a:lnTo>
                    <a:lnTo>
                      <a:pt x="3253" y="2051"/>
                    </a:lnTo>
                    <a:lnTo>
                      <a:pt x="3253" y="1981"/>
                    </a:lnTo>
                    <a:lnTo>
                      <a:pt x="3253" y="1995"/>
                    </a:lnTo>
                    <a:lnTo>
                      <a:pt x="3254" y="1995"/>
                    </a:lnTo>
                    <a:lnTo>
                      <a:pt x="3254" y="2115"/>
                    </a:lnTo>
                    <a:lnTo>
                      <a:pt x="3254" y="2031"/>
                    </a:lnTo>
                    <a:lnTo>
                      <a:pt x="3255" y="2031"/>
                    </a:lnTo>
                    <a:lnTo>
                      <a:pt x="3255" y="2106"/>
                    </a:lnTo>
                    <a:lnTo>
                      <a:pt x="3255" y="2049"/>
                    </a:lnTo>
                    <a:lnTo>
                      <a:pt x="3256" y="2049"/>
                    </a:lnTo>
                    <a:lnTo>
                      <a:pt x="3256" y="2029"/>
                    </a:lnTo>
                    <a:lnTo>
                      <a:pt x="3256" y="2037"/>
                    </a:lnTo>
                    <a:lnTo>
                      <a:pt x="3257" y="2037"/>
                    </a:lnTo>
                    <a:lnTo>
                      <a:pt x="3257" y="2108"/>
                    </a:lnTo>
                    <a:lnTo>
                      <a:pt x="3257" y="2090"/>
                    </a:lnTo>
                    <a:lnTo>
                      <a:pt x="3258" y="2090"/>
                    </a:lnTo>
                    <a:lnTo>
                      <a:pt x="3258" y="2102"/>
                    </a:lnTo>
                    <a:lnTo>
                      <a:pt x="3259" y="2102"/>
                    </a:lnTo>
                    <a:lnTo>
                      <a:pt x="3259" y="2075"/>
                    </a:lnTo>
                    <a:lnTo>
                      <a:pt x="3259" y="2117"/>
                    </a:lnTo>
                    <a:lnTo>
                      <a:pt x="3259" y="2099"/>
                    </a:lnTo>
                    <a:lnTo>
                      <a:pt x="3260" y="2099"/>
                    </a:lnTo>
                    <a:lnTo>
                      <a:pt x="3260" y="2128"/>
                    </a:lnTo>
                    <a:lnTo>
                      <a:pt x="3260" y="2125"/>
                    </a:lnTo>
                    <a:lnTo>
                      <a:pt x="3261" y="2125"/>
                    </a:lnTo>
                    <a:lnTo>
                      <a:pt x="3261" y="2091"/>
                    </a:lnTo>
                    <a:lnTo>
                      <a:pt x="3261" y="2092"/>
                    </a:lnTo>
                    <a:lnTo>
                      <a:pt x="3262" y="2092"/>
                    </a:lnTo>
                    <a:lnTo>
                      <a:pt x="3262" y="2125"/>
                    </a:lnTo>
                    <a:lnTo>
                      <a:pt x="3262" y="2108"/>
                    </a:lnTo>
                    <a:lnTo>
                      <a:pt x="3263" y="2108"/>
                    </a:lnTo>
                    <a:lnTo>
                      <a:pt x="3263" y="2079"/>
                    </a:lnTo>
                    <a:lnTo>
                      <a:pt x="3264" y="2079"/>
                    </a:lnTo>
                    <a:lnTo>
                      <a:pt x="3264" y="2057"/>
                    </a:lnTo>
                    <a:lnTo>
                      <a:pt x="3264" y="2078"/>
                    </a:lnTo>
                    <a:lnTo>
                      <a:pt x="3265" y="2078"/>
                    </a:lnTo>
                    <a:lnTo>
                      <a:pt x="3265" y="2094"/>
                    </a:lnTo>
                    <a:lnTo>
                      <a:pt x="3265" y="2089"/>
                    </a:lnTo>
                    <a:lnTo>
                      <a:pt x="3266" y="2089"/>
                    </a:lnTo>
                    <a:lnTo>
                      <a:pt x="3266" y="2110"/>
                    </a:lnTo>
                    <a:lnTo>
                      <a:pt x="3266" y="2102"/>
                    </a:lnTo>
                    <a:lnTo>
                      <a:pt x="3267" y="2102"/>
                    </a:lnTo>
                    <a:lnTo>
                      <a:pt x="3267" y="2112"/>
                    </a:lnTo>
                    <a:lnTo>
                      <a:pt x="3267" y="2108"/>
                    </a:lnTo>
                    <a:lnTo>
                      <a:pt x="3268" y="2108"/>
                    </a:lnTo>
                    <a:lnTo>
                      <a:pt x="3268" y="2119"/>
                    </a:lnTo>
                    <a:lnTo>
                      <a:pt x="3268" y="2115"/>
                    </a:lnTo>
                    <a:lnTo>
                      <a:pt x="3269" y="2115"/>
                    </a:lnTo>
                    <a:lnTo>
                      <a:pt x="3269" y="2107"/>
                    </a:lnTo>
                    <a:lnTo>
                      <a:pt x="3269" y="2115"/>
                    </a:lnTo>
                    <a:lnTo>
                      <a:pt x="3270" y="2115"/>
                    </a:lnTo>
                    <a:lnTo>
                      <a:pt x="3270" y="2088"/>
                    </a:lnTo>
                    <a:lnTo>
                      <a:pt x="3270" y="2127"/>
                    </a:lnTo>
                    <a:lnTo>
                      <a:pt x="3270" y="2094"/>
                    </a:lnTo>
                    <a:lnTo>
                      <a:pt x="3271" y="2094"/>
                    </a:lnTo>
                    <a:lnTo>
                      <a:pt x="3271" y="2077"/>
                    </a:lnTo>
                    <a:lnTo>
                      <a:pt x="3271" y="2097"/>
                    </a:lnTo>
                    <a:lnTo>
                      <a:pt x="3272" y="2097"/>
                    </a:lnTo>
                    <a:lnTo>
                      <a:pt x="3272" y="2125"/>
                    </a:lnTo>
                    <a:lnTo>
                      <a:pt x="3272" y="2107"/>
                    </a:lnTo>
                    <a:lnTo>
                      <a:pt x="3273" y="2107"/>
                    </a:lnTo>
                    <a:lnTo>
                      <a:pt x="3273" y="2125"/>
                    </a:lnTo>
                    <a:lnTo>
                      <a:pt x="3274" y="2107"/>
                    </a:lnTo>
                    <a:lnTo>
                      <a:pt x="3274" y="2048"/>
                    </a:lnTo>
                    <a:lnTo>
                      <a:pt x="3274" y="2079"/>
                    </a:lnTo>
                    <a:lnTo>
                      <a:pt x="3275" y="2079"/>
                    </a:lnTo>
                    <a:lnTo>
                      <a:pt x="3275" y="2106"/>
                    </a:lnTo>
                    <a:lnTo>
                      <a:pt x="3275" y="2084"/>
                    </a:lnTo>
                    <a:lnTo>
                      <a:pt x="3276" y="2084"/>
                    </a:lnTo>
                    <a:lnTo>
                      <a:pt x="3276" y="2126"/>
                    </a:lnTo>
                    <a:lnTo>
                      <a:pt x="3276" y="2107"/>
                    </a:lnTo>
                    <a:lnTo>
                      <a:pt x="3277" y="2107"/>
                    </a:lnTo>
                    <a:lnTo>
                      <a:pt x="3277" y="2073"/>
                    </a:lnTo>
                    <a:lnTo>
                      <a:pt x="3277" y="2104"/>
                    </a:lnTo>
                    <a:lnTo>
                      <a:pt x="3278" y="2104"/>
                    </a:lnTo>
                    <a:lnTo>
                      <a:pt x="3278" y="2054"/>
                    </a:lnTo>
                    <a:lnTo>
                      <a:pt x="3278" y="2070"/>
                    </a:lnTo>
                    <a:lnTo>
                      <a:pt x="3279" y="2070"/>
                    </a:lnTo>
                    <a:lnTo>
                      <a:pt x="3279" y="2085"/>
                    </a:lnTo>
                    <a:lnTo>
                      <a:pt x="3279" y="2084"/>
                    </a:lnTo>
                    <a:lnTo>
                      <a:pt x="3280" y="2084"/>
                    </a:lnTo>
                    <a:lnTo>
                      <a:pt x="3280" y="2122"/>
                    </a:lnTo>
                    <a:lnTo>
                      <a:pt x="3280" y="2105"/>
                    </a:lnTo>
                    <a:lnTo>
                      <a:pt x="3281" y="2105"/>
                    </a:lnTo>
                    <a:lnTo>
                      <a:pt x="3281" y="2081"/>
                    </a:lnTo>
                    <a:lnTo>
                      <a:pt x="3281" y="2096"/>
                    </a:lnTo>
                    <a:lnTo>
                      <a:pt x="3282" y="2096"/>
                    </a:lnTo>
                    <a:lnTo>
                      <a:pt x="3282" y="2124"/>
                    </a:lnTo>
                    <a:lnTo>
                      <a:pt x="3282" y="2097"/>
                    </a:lnTo>
                    <a:lnTo>
                      <a:pt x="3283" y="2097"/>
                    </a:lnTo>
                    <a:lnTo>
                      <a:pt x="3283" y="2089"/>
                    </a:lnTo>
                    <a:lnTo>
                      <a:pt x="3283" y="2097"/>
                    </a:lnTo>
                    <a:lnTo>
                      <a:pt x="3284" y="2097"/>
                    </a:lnTo>
                    <a:lnTo>
                      <a:pt x="3284" y="2112"/>
                    </a:lnTo>
                    <a:lnTo>
                      <a:pt x="3285" y="2112"/>
                    </a:lnTo>
                    <a:lnTo>
                      <a:pt x="3285" y="2078"/>
                    </a:lnTo>
                    <a:lnTo>
                      <a:pt x="3285" y="2117"/>
                    </a:lnTo>
                    <a:lnTo>
                      <a:pt x="3285" y="2089"/>
                    </a:lnTo>
                    <a:lnTo>
                      <a:pt x="3286" y="2089"/>
                    </a:lnTo>
                    <a:lnTo>
                      <a:pt x="3286" y="2068"/>
                    </a:lnTo>
                    <a:lnTo>
                      <a:pt x="3286" y="2087"/>
                    </a:lnTo>
                    <a:lnTo>
                      <a:pt x="3287" y="2087"/>
                    </a:lnTo>
                    <a:lnTo>
                      <a:pt x="3287" y="2117"/>
                    </a:lnTo>
                    <a:lnTo>
                      <a:pt x="3287" y="2100"/>
                    </a:lnTo>
                    <a:lnTo>
                      <a:pt x="3288" y="2100"/>
                    </a:lnTo>
                    <a:lnTo>
                      <a:pt x="3288" y="2124"/>
                    </a:lnTo>
                    <a:lnTo>
                      <a:pt x="3288" y="2105"/>
                    </a:lnTo>
                    <a:lnTo>
                      <a:pt x="3289" y="2105"/>
                    </a:lnTo>
                    <a:lnTo>
                      <a:pt x="3289" y="2098"/>
                    </a:lnTo>
                    <a:lnTo>
                      <a:pt x="3289" y="2101"/>
                    </a:lnTo>
                    <a:lnTo>
                      <a:pt x="3290" y="2101"/>
                    </a:lnTo>
                    <a:lnTo>
                      <a:pt x="3290" y="2090"/>
                    </a:lnTo>
                    <a:lnTo>
                      <a:pt x="3290" y="2105"/>
                    </a:lnTo>
                    <a:lnTo>
                      <a:pt x="3291" y="2105"/>
                    </a:lnTo>
                    <a:lnTo>
                      <a:pt x="3291" y="2115"/>
                    </a:lnTo>
                    <a:lnTo>
                      <a:pt x="3292" y="2115"/>
                    </a:lnTo>
                    <a:lnTo>
                      <a:pt x="3292" y="2088"/>
                    </a:lnTo>
                    <a:lnTo>
                      <a:pt x="3292" y="2116"/>
                    </a:lnTo>
                    <a:lnTo>
                      <a:pt x="3292" y="2092"/>
                    </a:lnTo>
                    <a:lnTo>
                      <a:pt x="3293" y="2092"/>
                    </a:lnTo>
                    <a:lnTo>
                      <a:pt x="3293" y="2130"/>
                    </a:lnTo>
                    <a:lnTo>
                      <a:pt x="3293" y="2097"/>
                    </a:lnTo>
                    <a:lnTo>
                      <a:pt x="3294" y="2097"/>
                    </a:lnTo>
                    <a:lnTo>
                      <a:pt x="3294" y="2118"/>
                    </a:lnTo>
                    <a:lnTo>
                      <a:pt x="3294" y="2116"/>
                    </a:lnTo>
                    <a:lnTo>
                      <a:pt x="3295" y="2116"/>
                    </a:lnTo>
                    <a:lnTo>
                      <a:pt x="3295" y="2062"/>
                    </a:lnTo>
                    <a:lnTo>
                      <a:pt x="3295" y="2075"/>
                    </a:lnTo>
                    <a:lnTo>
                      <a:pt x="3296" y="2075"/>
                    </a:lnTo>
                    <a:lnTo>
                      <a:pt x="3296" y="2060"/>
                    </a:lnTo>
                    <a:lnTo>
                      <a:pt x="3296" y="2077"/>
                    </a:lnTo>
                    <a:lnTo>
                      <a:pt x="3297" y="2077"/>
                    </a:lnTo>
                    <a:lnTo>
                      <a:pt x="3297" y="2116"/>
                    </a:lnTo>
                    <a:lnTo>
                      <a:pt x="3297" y="2084"/>
                    </a:lnTo>
                    <a:lnTo>
                      <a:pt x="3298" y="2084"/>
                    </a:lnTo>
                    <a:lnTo>
                      <a:pt x="3298" y="2107"/>
                    </a:lnTo>
                    <a:lnTo>
                      <a:pt x="3298" y="2089"/>
                    </a:lnTo>
                    <a:lnTo>
                      <a:pt x="3299" y="2089"/>
                    </a:lnTo>
                    <a:lnTo>
                      <a:pt x="3299" y="2105"/>
                    </a:lnTo>
                    <a:lnTo>
                      <a:pt x="3300" y="2105"/>
                    </a:lnTo>
                    <a:lnTo>
                      <a:pt x="3300" y="2078"/>
                    </a:lnTo>
                    <a:lnTo>
                      <a:pt x="3300" y="2128"/>
                    </a:lnTo>
                    <a:lnTo>
                      <a:pt x="3300" y="2122"/>
                    </a:lnTo>
                    <a:lnTo>
                      <a:pt x="3301" y="2122"/>
                    </a:lnTo>
                    <a:lnTo>
                      <a:pt x="3301" y="2059"/>
                    </a:lnTo>
                    <a:lnTo>
                      <a:pt x="3301" y="2110"/>
                    </a:lnTo>
                    <a:lnTo>
                      <a:pt x="3302" y="2110"/>
                    </a:lnTo>
                    <a:lnTo>
                      <a:pt x="3302" y="2121"/>
                    </a:lnTo>
                    <a:lnTo>
                      <a:pt x="3303" y="2110"/>
                    </a:lnTo>
                    <a:lnTo>
                      <a:pt x="3303" y="2092"/>
                    </a:lnTo>
                    <a:lnTo>
                      <a:pt x="3303" y="2097"/>
                    </a:lnTo>
                    <a:lnTo>
                      <a:pt x="3304" y="2097"/>
                    </a:lnTo>
                    <a:lnTo>
                      <a:pt x="3304" y="2108"/>
                    </a:lnTo>
                    <a:lnTo>
                      <a:pt x="3304" y="2107"/>
                    </a:lnTo>
                    <a:lnTo>
                      <a:pt x="3305" y="2107"/>
                    </a:lnTo>
                    <a:lnTo>
                      <a:pt x="3305" y="2127"/>
                    </a:lnTo>
                    <a:lnTo>
                      <a:pt x="3306" y="2107"/>
                    </a:lnTo>
                    <a:lnTo>
                      <a:pt x="3306" y="2065"/>
                    </a:lnTo>
                    <a:lnTo>
                      <a:pt x="3306" y="2091"/>
                    </a:lnTo>
                    <a:lnTo>
                      <a:pt x="3307" y="2091"/>
                    </a:lnTo>
                    <a:lnTo>
                      <a:pt x="3307" y="2130"/>
                    </a:lnTo>
                    <a:lnTo>
                      <a:pt x="3307" y="2101"/>
                    </a:lnTo>
                    <a:lnTo>
                      <a:pt x="3308" y="2101"/>
                    </a:lnTo>
                    <a:lnTo>
                      <a:pt x="3308" y="2132"/>
                    </a:lnTo>
                    <a:lnTo>
                      <a:pt x="3309" y="2101"/>
                    </a:lnTo>
                    <a:lnTo>
                      <a:pt x="3309" y="2075"/>
                    </a:lnTo>
                    <a:lnTo>
                      <a:pt x="3309" y="2088"/>
                    </a:lnTo>
                    <a:lnTo>
                      <a:pt x="3310" y="2088"/>
                    </a:lnTo>
                    <a:lnTo>
                      <a:pt x="3310" y="2123"/>
                    </a:lnTo>
                    <a:lnTo>
                      <a:pt x="3310" y="2122"/>
                    </a:lnTo>
                    <a:lnTo>
                      <a:pt x="3311" y="2122"/>
                    </a:lnTo>
                    <a:lnTo>
                      <a:pt x="3311" y="2077"/>
                    </a:lnTo>
                    <a:lnTo>
                      <a:pt x="3311" y="2108"/>
                    </a:lnTo>
                    <a:lnTo>
                      <a:pt x="3312" y="2108"/>
                    </a:lnTo>
                    <a:lnTo>
                      <a:pt x="3312" y="2075"/>
                    </a:lnTo>
                    <a:lnTo>
                      <a:pt x="3312" y="2120"/>
                    </a:lnTo>
                    <a:lnTo>
                      <a:pt x="3313" y="2120"/>
                    </a:lnTo>
                    <a:lnTo>
                      <a:pt x="3313" y="2134"/>
                    </a:lnTo>
                    <a:lnTo>
                      <a:pt x="3314" y="2120"/>
                    </a:lnTo>
                    <a:lnTo>
                      <a:pt x="3314" y="2079"/>
                    </a:lnTo>
                    <a:lnTo>
                      <a:pt x="3314" y="2109"/>
                    </a:lnTo>
                    <a:lnTo>
                      <a:pt x="3315" y="2109"/>
                    </a:lnTo>
                    <a:lnTo>
                      <a:pt x="3315" y="2062"/>
                    </a:lnTo>
                    <a:lnTo>
                      <a:pt x="3315" y="2117"/>
                    </a:lnTo>
                    <a:lnTo>
                      <a:pt x="3315" y="2104"/>
                    </a:lnTo>
                    <a:lnTo>
                      <a:pt x="3316" y="2104"/>
                    </a:lnTo>
                    <a:lnTo>
                      <a:pt x="3316" y="2126"/>
                    </a:lnTo>
                    <a:lnTo>
                      <a:pt x="3316" y="2110"/>
                    </a:lnTo>
                    <a:lnTo>
                      <a:pt x="3317" y="2110"/>
                    </a:lnTo>
                    <a:lnTo>
                      <a:pt x="3317" y="2124"/>
                    </a:lnTo>
                    <a:lnTo>
                      <a:pt x="3318" y="2110"/>
                    </a:lnTo>
                    <a:lnTo>
                      <a:pt x="3318" y="2093"/>
                    </a:lnTo>
                    <a:lnTo>
                      <a:pt x="3319" y="2093"/>
                    </a:lnTo>
                    <a:lnTo>
                      <a:pt x="3319" y="2123"/>
                    </a:lnTo>
                    <a:lnTo>
                      <a:pt x="3320" y="2123"/>
                    </a:lnTo>
                    <a:lnTo>
                      <a:pt x="3320" y="2090"/>
                    </a:lnTo>
                    <a:lnTo>
                      <a:pt x="3320" y="2137"/>
                    </a:lnTo>
                    <a:lnTo>
                      <a:pt x="3321" y="2090"/>
                    </a:lnTo>
                    <a:lnTo>
                      <a:pt x="3321" y="2060"/>
                    </a:lnTo>
                    <a:lnTo>
                      <a:pt x="3321" y="2082"/>
                    </a:lnTo>
                    <a:lnTo>
                      <a:pt x="3322" y="2082"/>
                    </a:lnTo>
                    <a:lnTo>
                      <a:pt x="3322" y="2053"/>
                    </a:lnTo>
                    <a:lnTo>
                      <a:pt x="3322" y="2135"/>
                    </a:lnTo>
                    <a:lnTo>
                      <a:pt x="3322" y="2081"/>
                    </a:lnTo>
                    <a:lnTo>
                      <a:pt x="3323" y="2081"/>
                    </a:lnTo>
                    <a:lnTo>
                      <a:pt x="3323" y="2133"/>
                    </a:lnTo>
                    <a:lnTo>
                      <a:pt x="3323" y="2084"/>
                    </a:lnTo>
                    <a:lnTo>
                      <a:pt x="3324" y="2084"/>
                    </a:lnTo>
                    <a:lnTo>
                      <a:pt x="3324" y="2106"/>
                    </a:lnTo>
                    <a:lnTo>
                      <a:pt x="3324" y="2115"/>
                    </a:lnTo>
                    <a:lnTo>
                      <a:pt x="3325" y="2115"/>
                    </a:lnTo>
                    <a:lnTo>
                      <a:pt x="3325" y="2134"/>
                    </a:lnTo>
                    <a:lnTo>
                      <a:pt x="3325" y="2124"/>
                    </a:lnTo>
                    <a:lnTo>
                      <a:pt x="3326" y="2124"/>
                    </a:lnTo>
                    <a:lnTo>
                      <a:pt x="3326" y="2108"/>
                    </a:lnTo>
                    <a:lnTo>
                      <a:pt x="3326" y="2124"/>
                    </a:lnTo>
                    <a:lnTo>
                      <a:pt x="3327" y="2124"/>
                    </a:lnTo>
                    <a:lnTo>
                      <a:pt x="3327" y="2102"/>
                    </a:lnTo>
                    <a:lnTo>
                      <a:pt x="3327" y="2126"/>
                    </a:lnTo>
                    <a:lnTo>
                      <a:pt x="3327" y="2117"/>
                    </a:lnTo>
                    <a:lnTo>
                      <a:pt x="3328" y="2117"/>
                    </a:lnTo>
                    <a:lnTo>
                      <a:pt x="3328" y="2124"/>
                    </a:lnTo>
                    <a:lnTo>
                      <a:pt x="3328" y="2118"/>
                    </a:lnTo>
                    <a:lnTo>
                      <a:pt x="3329" y="2118"/>
                    </a:lnTo>
                    <a:lnTo>
                      <a:pt x="3329" y="2089"/>
                    </a:lnTo>
                    <a:lnTo>
                      <a:pt x="3329" y="2106"/>
                    </a:lnTo>
                    <a:lnTo>
                      <a:pt x="3330" y="2106"/>
                    </a:lnTo>
                    <a:lnTo>
                      <a:pt x="3330" y="2084"/>
                    </a:lnTo>
                    <a:lnTo>
                      <a:pt x="3330" y="2086"/>
                    </a:lnTo>
                    <a:lnTo>
                      <a:pt x="3331" y="2086"/>
                    </a:lnTo>
                    <a:lnTo>
                      <a:pt x="3331" y="2102"/>
                    </a:lnTo>
                    <a:lnTo>
                      <a:pt x="3331" y="2090"/>
                    </a:lnTo>
                    <a:lnTo>
                      <a:pt x="3332" y="2090"/>
                    </a:lnTo>
                    <a:lnTo>
                      <a:pt x="3332" y="2106"/>
                    </a:lnTo>
                    <a:lnTo>
                      <a:pt x="3332" y="2096"/>
                    </a:lnTo>
                    <a:lnTo>
                      <a:pt x="3333" y="2096"/>
                    </a:lnTo>
                    <a:lnTo>
                      <a:pt x="3333" y="2070"/>
                    </a:lnTo>
                    <a:lnTo>
                      <a:pt x="3333" y="2111"/>
                    </a:lnTo>
                    <a:lnTo>
                      <a:pt x="3334" y="2111"/>
                    </a:lnTo>
                    <a:lnTo>
                      <a:pt x="3334" y="2130"/>
                    </a:lnTo>
                    <a:lnTo>
                      <a:pt x="3335" y="2111"/>
                    </a:lnTo>
                    <a:lnTo>
                      <a:pt x="3335" y="2079"/>
                    </a:lnTo>
                    <a:lnTo>
                      <a:pt x="3335" y="2113"/>
                    </a:lnTo>
                    <a:lnTo>
                      <a:pt x="3336" y="2113"/>
                    </a:lnTo>
                    <a:lnTo>
                      <a:pt x="3336" y="2132"/>
                    </a:lnTo>
                    <a:lnTo>
                      <a:pt x="3336" y="2129"/>
                    </a:lnTo>
                    <a:lnTo>
                      <a:pt x="3337" y="2129"/>
                    </a:lnTo>
                    <a:lnTo>
                      <a:pt x="3337" y="2086"/>
                    </a:lnTo>
                    <a:lnTo>
                      <a:pt x="3337" y="2094"/>
                    </a:lnTo>
                    <a:lnTo>
                      <a:pt x="3338" y="2094"/>
                    </a:lnTo>
                    <a:lnTo>
                      <a:pt x="3338" y="2084"/>
                    </a:lnTo>
                    <a:lnTo>
                      <a:pt x="3339" y="2084"/>
                    </a:lnTo>
                    <a:lnTo>
                      <a:pt x="3339" y="2140"/>
                    </a:lnTo>
                    <a:lnTo>
                      <a:pt x="3339" y="2136"/>
                    </a:lnTo>
                    <a:lnTo>
                      <a:pt x="3340" y="2136"/>
                    </a:lnTo>
                    <a:lnTo>
                      <a:pt x="3340" y="2066"/>
                    </a:lnTo>
                    <a:lnTo>
                      <a:pt x="3340" y="2085"/>
                    </a:lnTo>
                    <a:lnTo>
                      <a:pt x="3341" y="2085"/>
                    </a:lnTo>
                    <a:lnTo>
                      <a:pt x="3341" y="2037"/>
                    </a:lnTo>
                    <a:lnTo>
                      <a:pt x="3341" y="2091"/>
                    </a:lnTo>
                    <a:lnTo>
                      <a:pt x="3342" y="2091"/>
                    </a:lnTo>
                    <a:lnTo>
                      <a:pt x="3342" y="2103"/>
                    </a:lnTo>
                    <a:lnTo>
                      <a:pt x="3342" y="2106"/>
                    </a:lnTo>
                    <a:lnTo>
                      <a:pt x="3343" y="2106"/>
                    </a:lnTo>
                    <a:lnTo>
                      <a:pt x="3343" y="2119"/>
                    </a:lnTo>
                    <a:lnTo>
                      <a:pt x="3344" y="2119"/>
                    </a:lnTo>
                    <a:lnTo>
                      <a:pt x="3344" y="2093"/>
                    </a:lnTo>
                    <a:lnTo>
                      <a:pt x="3344" y="2122"/>
                    </a:lnTo>
                    <a:lnTo>
                      <a:pt x="3345" y="2093"/>
                    </a:lnTo>
                    <a:lnTo>
                      <a:pt x="3345" y="2047"/>
                    </a:lnTo>
                    <a:lnTo>
                      <a:pt x="3345" y="2086"/>
                    </a:lnTo>
                    <a:lnTo>
                      <a:pt x="3346" y="2086"/>
                    </a:lnTo>
                    <a:lnTo>
                      <a:pt x="3346" y="2028"/>
                    </a:lnTo>
                    <a:lnTo>
                      <a:pt x="3346" y="2127"/>
                    </a:lnTo>
                    <a:lnTo>
                      <a:pt x="3346" y="2089"/>
                    </a:lnTo>
                    <a:lnTo>
                      <a:pt x="3347" y="2089"/>
                    </a:lnTo>
                    <a:lnTo>
                      <a:pt x="3347" y="2138"/>
                    </a:lnTo>
                    <a:lnTo>
                      <a:pt x="3348" y="2089"/>
                    </a:lnTo>
                    <a:lnTo>
                      <a:pt x="3348" y="2058"/>
                    </a:lnTo>
                    <a:lnTo>
                      <a:pt x="3348" y="2072"/>
                    </a:lnTo>
                    <a:lnTo>
                      <a:pt x="3349" y="2072"/>
                    </a:lnTo>
                    <a:lnTo>
                      <a:pt x="3349" y="2098"/>
                    </a:lnTo>
                    <a:lnTo>
                      <a:pt x="3349" y="2101"/>
                    </a:lnTo>
                    <a:lnTo>
                      <a:pt x="3350" y="2101"/>
                    </a:lnTo>
                    <a:lnTo>
                      <a:pt x="3350" y="2115"/>
                    </a:lnTo>
                    <a:lnTo>
                      <a:pt x="3350" y="2108"/>
                    </a:lnTo>
                    <a:lnTo>
                      <a:pt x="3351" y="2108"/>
                    </a:lnTo>
                    <a:lnTo>
                      <a:pt x="3351" y="2089"/>
                    </a:lnTo>
                    <a:lnTo>
                      <a:pt x="3351" y="2109"/>
                    </a:lnTo>
                    <a:lnTo>
                      <a:pt x="3352" y="2109"/>
                    </a:lnTo>
                    <a:lnTo>
                      <a:pt x="3352" y="2128"/>
                    </a:lnTo>
                    <a:lnTo>
                      <a:pt x="3352" y="2121"/>
                    </a:lnTo>
                    <a:lnTo>
                      <a:pt x="3353" y="2121"/>
                    </a:lnTo>
                    <a:lnTo>
                      <a:pt x="3353" y="2054"/>
                    </a:lnTo>
                    <a:lnTo>
                      <a:pt x="3353" y="2121"/>
                    </a:lnTo>
                    <a:lnTo>
                      <a:pt x="3354" y="2121"/>
                    </a:lnTo>
                    <a:lnTo>
                      <a:pt x="3354" y="2052"/>
                    </a:lnTo>
                    <a:lnTo>
                      <a:pt x="3354" y="2129"/>
                    </a:lnTo>
                    <a:lnTo>
                      <a:pt x="3354" y="2099"/>
                    </a:lnTo>
                    <a:lnTo>
                      <a:pt x="3355" y="2099"/>
                    </a:lnTo>
                    <a:lnTo>
                      <a:pt x="3355" y="2029"/>
                    </a:lnTo>
                    <a:lnTo>
                      <a:pt x="3355" y="2062"/>
                    </a:lnTo>
                    <a:lnTo>
                      <a:pt x="3356" y="2062"/>
                    </a:lnTo>
                    <a:lnTo>
                      <a:pt x="3356" y="2093"/>
                    </a:lnTo>
                    <a:lnTo>
                      <a:pt x="3357" y="2093"/>
                    </a:lnTo>
                    <a:lnTo>
                      <a:pt x="3357" y="2058"/>
                    </a:lnTo>
                    <a:lnTo>
                      <a:pt x="3357" y="2119"/>
                    </a:lnTo>
                    <a:lnTo>
                      <a:pt x="3357" y="2125"/>
                    </a:lnTo>
                    <a:lnTo>
                      <a:pt x="3358" y="2125"/>
                    </a:lnTo>
                    <a:lnTo>
                      <a:pt x="3358" y="2134"/>
                    </a:lnTo>
                    <a:lnTo>
                      <a:pt x="3359" y="2134"/>
                    </a:lnTo>
                    <a:lnTo>
                      <a:pt x="3359" y="2083"/>
                    </a:lnTo>
                    <a:lnTo>
                      <a:pt x="3359" y="2139"/>
                    </a:lnTo>
                    <a:lnTo>
                      <a:pt x="3359" y="2125"/>
                    </a:lnTo>
                    <a:lnTo>
                      <a:pt x="3360" y="2125"/>
                    </a:lnTo>
                    <a:lnTo>
                      <a:pt x="3360" y="2077"/>
                    </a:lnTo>
                    <a:lnTo>
                      <a:pt x="3360" y="2125"/>
                    </a:lnTo>
                    <a:lnTo>
                      <a:pt x="3361" y="2125"/>
                    </a:lnTo>
                    <a:lnTo>
                      <a:pt x="3361" y="2048"/>
                    </a:lnTo>
                    <a:lnTo>
                      <a:pt x="3361" y="2127"/>
                    </a:lnTo>
                    <a:lnTo>
                      <a:pt x="3361" y="2066"/>
                    </a:lnTo>
                    <a:lnTo>
                      <a:pt x="3362" y="2066"/>
                    </a:lnTo>
                    <a:lnTo>
                      <a:pt x="3362" y="2126"/>
                    </a:lnTo>
                    <a:lnTo>
                      <a:pt x="3362" y="2097"/>
                    </a:lnTo>
                    <a:lnTo>
                      <a:pt x="3363" y="2097"/>
                    </a:lnTo>
                    <a:lnTo>
                      <a:pt x="3363" y="2107"/>
                    </a:lnTo>
                    <a:lnTo>
                      <a:pt x="3363" y="2106"/>
                    </a:lnTo>
                    <a:lnTo>
                      <a:pt x="3364" y="2106"/>
                    </a:lnTo>
                    <a:lnTo>
                      <a:pt x="3364" y="2114"/>
                    </a:lnTo>
                    <a:lnTo>
                      <a:pt x="3365" y="2106"/>
                    </a:lnTo>
                    <a:lnTo>
                      <a:pt x="3365" y="2090"/>
                    </a:lnTo>
                    <a:lnTo>
                      <a:pt x="3366" y="2090"/>
                    </a:lnTo>
                    <a:lnTo>
                      <a:pt x="3366" y="2073"/>
                    </a:lnTo>
                    <a:lnTo>
                      <a:pt x="3366" y="2080"/>
                    </a:lnTo>
                    <a:lnTo>
                      <a:pt x="3367" y="2080"/>
                    </a:lnTo>
                    <a:lnTo>
                      <a:pt x="3367" y="2099"/>
                    </a:lnTo>
                    <a:lnTo>
                      <a:pt x="3367" y="2106"/>
                    </a:lnTo>
                    <a:lnTo>
                      <a:pt x="3368" y="2106"/>
                    </a:lnTo>
                    <a:lnTo>
                      <a:pt x="3368" y="2134"/>
                    </a:lnTo>
                    <a:lnTo>
                      <a:pt x="3368" y="2120"/>
                    </a:lnTo>
                    <a:lnTo>
                      <a:pt x="3369" y="2120"/>
                    </a:lnTo>
                    <a:lnTo>
                      <a:pt x="3369" y="2131"/>
                    </a:lnTo>
                    <a:lnTo>
                      <a:pt x="3369" y="2121"/>
                    </a:lnTo>
                    <a:lnTo>
                      <a:pt x="3370" y="2121"/>
                    </a:lnTo>
                    <a:lnTo>
                      <a:pt x="3370" y="2109"/>
                    </a:lnTo>
                    <a:lnTo>
                      <a:pt x="3370" y="2110"/>
                    </a:lnTo>
                    <a:lnTo>
                      <a:pt x="3371" y="2110"/>
                    </a:lnTo>
                    <a:lnTo>
                      <a:pt x="3371" y="2090"/>
                    </a:lnTo>
                    <a:lnTo>
                      <a:pt x="3372" y="2090"/>
                    </a:lnTo>
                    <a:lnTo>
                      <a:pt x="3372" y="2055"/>
                    </a:lnTo>
                    <a:lnTo>
                      <a:pt x="3372" y="2075"/>
                    </a:lnTo>
                    <a:lnTo>
                      <a:pt x="3373" y="2075"/>
                    </a:lnTo>
                    <a:lnTo>
                      <a:pt x="3373" y="2115"/>
                    </a:lnTo>
                    <a:lnTo>
                      <a:pt x="3373" y="2079"/>
                    </a:lnTo>
                    <a:lnTo>
                      <a:pt x="3374" y="2079"/>
                    </a:lnTo>
                    <a:lnTo>
                      <a:pt x="3374" y="2104"/>
                    </a:lnTo>
                    <a:lnTo>
                      <a:pt x="3374" y="2079"/>
                    </a:lnTo>
                    <a:lnTo>
                      <a:pt x="3375" y="2079"/>
                    </a:lnTo>
                    <a:lnTo>
                      <a:pt x="3375" y="2113"/>
                    </a:lnTo>
                    <a:lnTo>
                      <a:pt x="3375" y="2114"/>
                    </a:lnTo>
                    <a:lnTo>
                      <a:pt x="3376" y="2114"/>
                    </a:lnTo>
                    <a:lnTo>
                      <a:pt x="3376" y="2123"/>
                    </a:lnTo>
                    <a:lnTo>
                      <a:pt x="3376" y="2122"/>
                    </a:lnTo>
                    <a:lnTo>
                      <a:pt x="3377" y="2122"/>
                    </a:lnTo>
                    <a:lnTo>
                      <a:pt x="3377" y="2072"/>
                    </a:lnTo>
                    <a:lnTo>
                      <a:pt x="3377" y="2096"/>
                    </a:lnTo>
                    <a:lnTo>
                      <a:pt x="3378" y="2096"/>
                    </a:lnTo>
                    <a:lnTo>
                      <a:pt x="3378" y="2056"/>
                    </a:lnTo>
                    <a:lnTo>
                      <a:pt x="3378" y="2061"/>
                    </a:lnTo>
                    <a:lnTo>
                      <a:pt x="3379" y="2061"/>
                    </a:lnTo>
                    <a:lnTo>
                      <a:pt x="3379" y="2103"/>
                    </a:lnTo>
                    <a:lnTo>
                      <a:pt x="3379" y="2087"/>
                    </a:lnTo>
                    <a:lnTo>
                      <a:pt x="3380" y="2087"/>
                    </a:lnTo>
                    <a:lnTo>
                      <a:pt x="3380" y="2140"/>
                    </a:lnTo>
                    <a:lnTo>
                      <a:pt x="3380" y="2103"/>
                    </a:lnTo>
                    <a:lnTo>
                      <a:pt x="3381" y="2103"/>
                    </a:lnTo>
                    <a:lnTo>
                      <a:pt x="3381" y="2076"/>
                    </a:lnTo>
                    <a:lnTo>
                      <a:pt x="3381" y="2103"/>
                    </a:lnTo>
                    <a:lnTo>
                      <a:pt x="3382" y="2103"/>
                    </a:lnTo>
                    <a:lnTo>
                      <a:pt x="3382" y="2072"/>
                    </a:lnTo>
                    <a:lnTo>
                      <a:pt x="3382" y="2132"/>
                    </a:lnTo>
                    <a:lnTo>
                      <a:pt x="3382" y="2096"/>
                    </a:lnTo>
                    <a:lnTo>
                      <a:pt x="3383" y="2096"/>
                    </a:lnTo>
                    <a:lnTo>
                      <a:pt x="3383" y="2113"/>
                    </a:lnTo>
                    <a:lnTo>
                      <a:pt x="3383" y="2111"/>
                    </a:lnTo>
                    <a:lnTo>
                      <a:pt x="3384" y="2111"/>
                    </a:lnTo>
                    <a:lnTo>
                      <a:pt x="3384" y="2123"/>
                    </a:lnTo>
                    <a:lnTo>
                      <a:pt x="3385" y="2111"/>
                    </a:lnTo>
                    <a:lnTo>
                      <a:pt x="3385" y="2103"/>
                    </a:lnTo>
                    <a:lnTo>
                      <a:pt x="3385" y="2110"/>
                    </a:lnTo>
                    <a:lnTo>
                      <a:pt x="3386" y="2110"/>
                    </a:lnTo>
                    <a:lnTo>
                      <a:pt x="3386" y="2102"/>
                    </a:lnTo>
                    <a:lnTo>
                      <a:pt x="3386" y="2112"/>
                    </a:lnTo>
                    <a:lnTo>
                      <a:pt x="3386" y="2108"/>
                    </a:lnTo>
                    <a:lnTo>
                      <a:pt x="3387" y="2108"/>
                    </a:lnTo>
                    <a:lnTo>
                      <a:pt x="3387" y="2082"/>
                    </a:lnTo>
                    <a:lnTo>
                      <a:pt x="3387" y="2113"/>
                    </a:lnTo>
                    <a:lnTo>
                      <a:pt x="3388" y="2113"/>
                    </a:lnTo>
                    <a:lnTo>
                      <a:pt x="3388" y="2123"/>
                    </a:lnTo>
                    <a:lnTo>
                      <a:pt x="3388" y="2113"/>
                    </a:lnTo>
                    <a:lnTo>
                      <a:pt x="3389" y="2113"/>
                    </a:lnTo>
                    <a:lnTo>
                      <a:pt x="3389" y="2126"/>
                    </a:lnTo>
                    <a:lnTo>
                      <a:pt x="3390" y="2113"/>
                    </a:lnTo>
                    <a:lnTo>
                      <a:pt x="3390" y="2095"/>
                    </a:lnTo>
                    <a:lnTo>
                      <a:pt x="3390" y="2113"/>
                    </a:lnTo>
                    <a:lnTo>
                      <a:pt x="3391" y="2113"/>
                    </a:lnTo>
                    <a:lnTo>
                      <a:pt x="3391" y="2082"/>
                    </a:lnTo>
                    <a:lnTo>
                      <a:pt x="3391" y="2125"/>
                    </a:lnTo>
                    <a:lnTo>
                      <a:pt x="3391" y="2084"/>
                    </a:lnTo>
                    <a:lnTo>
                      <a:pt x="3392" y="2084"/>
                    </a:lnTo>
                    <a:lnTo>
                      <a:pt x="3392" y="2113"/>
                    </a:lnTo>
                    <a:lnTo>
                      <a:pt x="3392" y="2098"/>
                    </a:lnTo>
                    <a:lnTo>
                      <a:pt x="3393" y="2098"/>
                    </a:lnTo>
                    <a:lnTo>
                      <a:pt x="3393" y="2116"/>
                    </a:lnTo>
                    <a:lnTo>
                      <a:pt x="3394" y="2116"/>
                    </a:lnTo>
                    <a:lnTo>
                      <a:pt x="3394" y="2133"/>
                    </a:lnTo>
                    <a:lnTo>
                      <a:pt x="3394" y="2119"/>
                    </a:lnTo>
                    <a:lnTo>
                      <a:pt x="3395" y="2119"/>
                    </a:lnTo>
                    <a:lnTo>
                      <a:pt x="3395" y="2081"/>
                    </a:lnTo>
                    <a:lnTo>
                      <a:pt x="3396" y="2081"/>
                    </a:lnTo>
                    <a:lnTo>
                      <a:pt x="3396" y="2026"/>
                    </a:lnTo>
                    <a:lnTo>
                      <a:pt x="3396" y="2076"/>
                    </a:lnTo>
                    <a:lnTo>
                      <a:pt x="3397" y="2076"/>
                    </a:lnTo>
                    <a:lnTo>
                      <a:pt x="3397" y="2142"/>
                    </a:lnTo>
                    <a:lnTo>
                      <a:pt x="3397" y="2109"/>
                    </a:lnTo>
                    <a:lnTo>
                      <a:pt x="3398" y="2109"/>
                    </a:lnTo>
                    <a:lnTo>
                      <a:pt x="3398" y="2125"/>
                    </a:lnTo>
                    <a:lnTo>
                      <a:pt x="3398" y="2119"/>
                    </a:lnTo>
                    <a:lnTo>
                      <a:pt x="3399" y="2119"/>
                    </a:lnTo>
                    <a:lnTo>
                      <a:pt x="3399" y="2058"/>
                    </a:lnTo>
                    <a:lnTo>
                      <a:pt x="3399" y="2119"/>
                    </a:lnTo>
                    <a:lnTo>
                      <a:pt x="3400" y="2119"/>
                    </a:lnTo>
                    <a:lnTo>
                      <a:pt x="3400" y="2037"/>
                    </a:lnTo>
                    <a:lnTo>
                      <a:pt x="3400" y="2125"/>
                    </a:lnTo>
                    <a:lnTo>
                      <a:pt x="3400" y="2102"/>
                    </a:lnTo>
                    <a:lnTo>
                      <a:pt x="3401" y="2102"/>
                    </a:lnTo>
                    <a:lnTo>
                      <a:pt x="3401" y="2136"/>
                    </a:lnTo>
                    <a:lnTo>
                      <a:pt x="3401" y="2122"/>
                    </a:lnTo>
                    <a:lnTo>
                      <a:pt x="3402" y="2122"/>
                    </a:lnTo>
                    <a:lnTo>
                      <a:pt x="3402" y="2093"/>
                    </a:lnTo>
                    <a:lnTo>
                      <a:pt x="3402" y="2119"/>
                    </a:lnTo>
                    <a:lnTo>
                      <a:pt x="3403" y="2119"/>
                    </a:lnTo>
                    <a:lnTo>
                      <a:pt x="3403" y="2137"/>
                    </a:lnTo>
                    <a:lnTo>
                      <a:pt x="3403" y="2123"/>
                    </a:lnTo>
                    <a:lnTo>
                      <a:pt x="3404" y="2123"/>
                    </a:lnTo>
                    <a:lnTo>
                      <a:pt x="3404" y="2090"/>
                    </a:lnTo>
                    <a:lnTo>
                      <a:pt x="3404" y="2120"/>
                    </a:lnTo>
                    <a:lnTo>
                      <a:pt x="3405" y="2120"/>
                    </a:lnTo>
                    <a:lnTo>
                      <a:pt x="3405" y="2127"/>
                    </a:lnTo>
                    <a:lnTo>
                      <a:pt x="3406" y="2120"/>
                    </a:lnTo>
                    <a:lnTo>
                      <a:pt x="3406" y="2084"/>
                    </a:lnTo>
                    <a:lnTo>
                      <a:pt x="3406" y="2093"/>
                    </a:lnTo>
                    <a:lnTo>
                      <a:pt x="3407" y="2093"/>
                    </a:lnTo>
                    <a:lnTo>
                      <a:pt x="3407" y="2132"/>
                    </a:lnTo>
                    <a:lnTo>
                      <a:pt x="3407" y="2119"/>
                    </a:lnTo>
                    <a:lnTo>
                      <a:pt x="3408" y="2119"/>
                    </a:lnTo>
                    <a:lnTo>
                      <a:pt x="3408" y="2083"/>
                    </a:lnTo>
                    <a:lnTo>
                      <a:pt x="3408" y="2105"/>
                    </a:lnTo>
                    <a:lnTo>
                      <a:pt x="3409" y="2105"/>
                    </a:lnTo>
                    <a:lnTo>
                      <a:pt x="3409" y="2119"/>
                    </a:lnTo>
                    <a:lnTo>
                      <a:pt x="3409" y="2106"/>
                    </a:lnTo>
                    <a:lnTo>
                      <a:pt x="3410" y="2106"/>
                    </a:lnTo>
                    <a:lnTo>
                      <a:pt x="3410" y="2075"/>
                    </a:lnTo>
                    <a:lnTo>
                      <a:pt x="3411" y="2075"/>
                    </a:lnTo>
                    <a:lnTo>
                      <a:pt x="3411" y="2136"/>
                    </a:lnTo>
                    <a:lnTo>
                      <a:pt x="3411" y="2099"/>
                    </a:lnTo>
                    <a:lnTo>
                      <a:pt x="3412" y="2099"/>
                    </a:lnTo>
                    <a:lnTo>
                      <a:pt x="3412" y="2139"/>
                    </a:lnTo>
                    <a:lnTo>
                      <a:pt x="3413" y="2099"/>
                    </a:lnTo>
                    <a:lnTo>
                      <a:pt x="3413" y="2089"/>
                    </a:lnTo>
                    <a:lnTo>
                      <a:pt x="3413" y="2092"/>
                    </a:lnTo>
                    <a:lnTo>
                      <a:pt x="3414" y="2092"/>
                    </a:lnTo>
                    <a:lnTo>
                      <a:pt x="3414" y="2099"/>
                    </a:lnTo>
                    <a:lnTo>
                      <a:pt x="3414" y="2106"/>
                    </a:lnTo>
                    <a:lnTo>
                      <a:pt x="3415" y="2106"/>
                    </a:lnTo>
                    <a:lnTo>
                      <a:pt x="3415" y="2136"/>
                    </a:lnTo>
                    <a:lnTo>
                      <a:pt x="3415" y="2114"/>
                    </a:lnTo>
                    <a:lnTo>
                      <a:pt x="3416" y="2114"/>
                    </a:lnTo>
                    <a:lnTo>
                      <a:pt x="3416" y="2046"/>
                    </a:lnTo>
                    <a:lnTo>
                      <a:pt x="3416" y="2090"/>
                    </a:lnTo>
                    <a:lnTo>
                      <a:pt x="3417" y="2090"/>
                    </a:lnTo>
                    <a:lnTo>
                      <a:pt x="3417" y="2115"/>
                    </a:lnTo>
                    <a:lnTo>
                      <a:pt x="3417" y="2106"/>
                    </a:lnTo>
                    <a:lnTo>
                      <a:pt x="3418" y="2106"/>
                    </a:lnTo>
                    <a:lnTo>
                      <a:pt x="3418" y="2115"/>
                    </a:lnTo>
                    <a:lnTo>
                      <a:pt x="3418" y="2112"/>
                    </a:lnTo>
                    <a:lnTo>
                      <a:pt x="3419" y="2112"/>
                    </a:lnTo>
                    <a:lnTo>
                      <a:pt x="3419" y="2082"/>
                    </a:lnTo>
                    <a:lnTo>
                      <a:pt x="3419" y="2123"/>
                    </a:lnTo>
                    <a:lnTo>
                      <a:pt x="3420" y="2123"/>
                    </a:lnTo>
                    <a:lnTo>
                      <a:pt x="3420" y="2134"/>
                    </a:lnTo>
                    <a:lnTo>
                      <a:pt x="3421" y="2123"/>
                    </a:lnTo>
                    <a:lnTo>
                      <a:pt x="3421" y="2022"/>
                    </a:lnTo>
                    <a:lnTo>
                      <a:pt x="3421" y="2046"/>
                    </a:lnTo>
                    <a:lnTo>
                      <a:pt x="3422" y="2046"/>
                    </a:lnTo>
                    <a:lnTo>
                      <a:pt x="3422" y="2121"/>
                    </a:lnTo>
                    <a:lnTo>
                      <a:pt x="3422" y="2069"/>
                    </a:lnTo>
                    <a:lnTo>
                      <a:pt x="3423" y="2069"/>
                    </a:lnTo>
                    <a:lnTo>
                      <a:pt x="3423" y="2085"/>
                    </a:lnTo>
                    <a:lnTo>
                      <a:pt x="3423" y="2075"/>
                    </a:lnTo>
                    <a:lnTo>
                      <a:pt x="3424" y="2075"/>
                    </a:lnTo>
                    <a:lnTo>
                      <a:pt x="3424" y="2112"/>
                    </a:lnTo>
                    <a:lnTo>
                      <a:pt x="3425" y="2112"/>
                    </a:lnTo>
                    <a:lnTo>
                      <a:pt x="3425" y="2062"/>
                    </a:lnTo>
                    <a:lnTo>
                      <a:pt x="3425" y="2073"/>
                    </a:lnTo>
                    <a:lnTo>
                      <a:pt x="3426" y="2073"/>
                    </a:lnTo>
                    <a:lnTo>
                      <a:pt x="3426" y="2119"/>
                    </a:lnTo>
                    <a:lnTo>
                      <a:pt x="3426" y="2092"/>
                    </a:lnTo>
                    <a:lnTo>
                      <a:pt x="3427" y="2092"/>
                    </a:lnTo>
                    <a:lnTo>
                      <a:pt x="3427" y="2125"/>
                    </a:lnTo>
                    <a:lnTo>
                      <a:pt x="3427" y="2108"/>
                    </a:lnTo>
                    <a:lnTo>
                      <a:pt x="3428" y="2108"/>
                    </a:lnTo>
                    <a:lnTo>
                      <a:pt x="3428" y="2130"/>
                    </a:lnTo>
                    <a:lnTo>
                      <a:pt x="3428" y="2109"/>
                    </a:lnTo>
                    <a:lnTo>
                      <a:pt x="3429" y="2109"/>
                    </a:lnTo>
                    <a:lnTo>
                      <a:pt x="3429" y="2121"/>
                    </a:lnTo>
                    <a:lnTo>
                      <a:pt x="3430" y="2109"/>
                    </a:lnTo>
                    <a:lnTo>
                      <a:pt x="3430" y="2074"/>
                    </a:lnTo>
                    <a:lnTo>
                      <a:pt x="3430" y="2088"/>
                    </a:lnTo>
                    <a:lnTo>
                      <a:pt x="3431" y="2088"/>
                    </a:lnTo>
                    <a:lnTo>
                      <a:pt x="3431" y="2120"/>
                    </a:lnTo>
                    <a:lnTo>
                      <a:pt x="3431" y="2098"/>
                    </a:lnTo>
                    <a:lnTo>
                      <a:pt x="3432" y="2098"/>
                    </a:lnTo>
                    <a:lnTo>
                      <a:pt x="3432" y="2064"/>
                    </a:lnTo>
                    <a:lnTo>
                      <a:pt x="3432" y="2086"/>
                    </a:lnTo>
                    <a:lnTo>
                      <a:pt x="3433" y="2086"/>
                    </a:lnTo>
                    <a:lnTo>
                      <a:pt x="3433" y="2113"/>
                    </a:lnTo>
                    <a:lnTo>
                      <a:pt x="3433" y="2093"/>
                    </a:lnTo>
                    <a:lnTo>
                      <a:pt x="3434" y="2093"/>
                    </a:lnTo>
                    <a:lnTo>
                      <a:pt x="3434" y="2103"/>
                    </a:lnTo>
                    <a:lnTo>
                      <a:pt x="3434" y="2096"/>
                    </a:lnTo>
                    <a:lnTo>
                      <a:pt x="3435" y="2096"/>
                    </a:lnTo>
                    <a:lnTo>
                      <a:pt x="3435" y="2107"/>
                    </a:lnTo>
                    <a:lnTo>
                      <a:pt x="3436" y="2107"/>
                    </a:lnTo>
                    <a:lnTo>
                      <a:pt x="3436" y="2090"/>
                    </a:lnTo>
                    <a:lnTo>
                      <a:pt x="3436" y="2109"/>
                    </a:lnTo>
                    <a:lnTo>
                      <a:pt x="3436" y="2092"/>
                    </a:lnTo>
                    <a:lnTo>
                      <a:pt x="3437" y="2092"/>
                    </a:lnTo>
                    <a:lnTo>
                      <a:pt x="3437" y="2115"/>
                    </a:lnTo>
                    <a:lnTo>
                      <a:pt x="3437" y="2106"/>
                    </a:lnTo>
                    <a:lnTo>
                      <a:pt x="3438" y="2106"/>
                    </a:lnTo>
                    <a:lnTo>
                      <a:pt x="3438" y="2118"/>
                    </a:lnTo>
                    <a:lnTo>
                      <a:pt x="3439" y="2106"/>
                    </a:lnTo>
                    <a:lnTo>
                      <a:pt x="3439" y="2048"/>
                    </a:lnTo>
                    <a:lnTo>
                      <a:pt x="3439" y="2056"/>
                    </a:lnTo>
                    <a:lnTo>
                      <a:pt x="3440" y="2056"/>
                    </a:lnTo>
                    <a:lnTo>
                      <a:pt x="3440" y="2093"/>
                    </a:lnTo>
                    <a:lnTo>
                      <a:pt x="3440" y="2091"/>
                    </a:lnTo>
                    <a:lnTo>
                      <a:pt x="3441" y="2091"/>
                    </a:lnTo>
                    <a:lnTo>
                      <a:pt x="3441" y="2111"/>
                    </a:lnTo>
                    <a:lnTo>
                      <a:pt x="3442" y="2091"/>
                    </a:lnTo>
                    <a:lnTo>
                      <a:pt x="3442" y="1969"/>
                    </a:lnTo>
                    <a:lnTo>
                      <a:pt x="3442" y="2051"/>
                    </a:lnTo>
                    <a:lnTo>
                      <a:pt x="3443" y="2051"/>
                    </a:lnTo>
                    <a:lnTo>
                      <a:pt x="3443" y="2112"/>
                    </a:lnTo>
                    <a:lnTo>
                      <a:pt x="3443" y="2077"/>
                    </a:lnTo>
                    <a:lnTo>
                      <a:pt x="3444" y="2077"/>
                    </a:lnTo>
                    <a:lnTo>
                      <a:pt x="3444" y="2049"/>
                    </a:lnTo>
                    <a:lnTo>
                      <a:pt x="3444" y="2076"/>
                    </a:lnTo>
                    <a:lnTo>
                      <a:pt x="3445" y="2076"/>
                    </a:lnTo>
                    <a:lnTo>
                      <a:pt x="3445" y="2089"/>
                    </a:lnTo>
                    <a:lnTo>
                      <a:pt x="3445" y="2086"/>
                    </a:lnTo>
                    <a:lnTo>
                      <a:pt x="3446" y="2086"/>
                    </a:lnTo>
                    <a:lnTo>
                      <a:pt x="3446" y="2114"/>
                    </a:lnTo>
                    <a:lnTo>
                      <a:pt x="3446" y="2121"/>
                    </a:lnTo>
                    <a:lnTo>
                      <a:pt x="3447" y="2121"/>
                    </a:lnTo>
                    <a:lnTo>
                      <a:pt x="3447" y="2129"/>
                    </a:lnTo>
                    <a:lnTo>
                      <a:pt x="3448" y="2121"/>
                    </a:lnTo>
                    <a:lnTo>
                      <a:pt x="3448" y="2115"/>
                    </a:lnTo>
                    <a:lnTo>
                      <a:pt x="3448" y="2119"/>
                    </a:lnTo>
                    <a:lnTo>
                      <a:pt x="3449" y="2119"/>
                    </a:lnTo>
                    <a:lnTo>
                      <a:pt x="3449" y="2113"/>
                    </a:lnTo>
                    <a:lnTo>
                      <a:pt x="3449" y="2139"/>
                    </a:lnTo>
                    <a:lnTo>
                      <a:pt x="3449" y="2130"/>
                    </a:lnTo>
                    <a:lnTo>
                      <a:pt x="3450" y="2130"/>
                    </a:lnTo>
                    <a:lnTo>
                      <a:pt x="3450" y="2137"/>
                    </a:lnTo>
                    <a:lnTo>
                      <a:pt x="3451" y="2137"/>
                    </a:lnTo>
                    <a:lnTo>
                      <a:pt x="3451" y="2090"/>
                    </a:lnTo>
                    <a:lnTo>
                      <a:pt x="3451" y="2139"/>
                    </a:lnTo>
                    <a:lnTo>
                      <a:pt x="3451" y="2116"/>
                    </a:lnTo>
                    <a:lnTo>
                      <a:pt x="3452" y="2116"/>
                    </a:lnTo>
                    <a:lnTo>
                      <a:pt x="3452" y="2075"/>
                    </a:lnTo>
                    <a:lnTo>
                      <a:pt x="3452" y="2116"/>
                    </a:lnTo>
                    <a:lnTo>
                      <a:pt x="3453" y="2116"/>
                    </a:lnTo>
                    <a:lnTo>
                      <a:pt x="3453" y="2067"/>
                    </a:lnTo>
                    <a:lnTo>
                      <a:pt x="3453" y="2126"/>
                    </a:lnTo>
                    <a:lnTo>
                      <a:pt x="3454" y="2067"/>
                    </a:lnTo>
                    <a:lnTo>
                      <a:pt x="3454" y="2022"/>
                    </a:lnTo>
                    <a:lnTo>
                      <a:pt x="3454" y="2059"/>
                    </a:lnTo>
                    <a:lnTo>
                      <a:pt x="3455" y="2059"/>
                    </a:lnTo>
                    <a:lnTo>
                      <a:pt x="3455" y="2095"/>
                    </a:lnTo>
                    <a:lnTo>
                      <a:pt x="3455" y="2063"/>
                    </a:lnTo>
                    <a:lnTo>
                      <a:pt x="3456" y="2063"/>
                    </a:lnTo>
                    <a:lnTo>
                      <a:pt x="3456" y="2106"/>
                    </a:lnTo>
                    <a:lnTo>
                      <a:pt x="3456" y="2107"/>
                    </a:lnTo>
                    <a:lnTo>
                      <a:pt x="3457" y="2107"/>
                    </a:lnTo>
                    <a:lnTo>
                      <a:pt x="3457" y="2112"/>
                    </a:lnTo>
                    <a:lnTo>
                      <a:pt x="3458" y="2112"/>
                    </a:lnTo>
                    <a:lnTo>
                      <a:pt x="3458" y="2106"/>
                    </a:lnTo>
                    <a:lnTo>
                      <a:pt x="3458" y="2134"/>
                    </a:lnTo>
                    <a:lnTo>
                      <a:pt x="3458" y="2111"/>
                    </a:lnTo>
                    <a:lnTo>
                      <a:pt x="3459" y="2111"/>
                    </a:lnTo>
                    <a:lnTo>
                      <a:pt x="3459" y="2141"/>
                    </a:lnTo>
                    <a:lnTo>
                      <a:pt x="3460" y="2111"/>
                    </a:lnTo>
                    <a:lnTo>
                      <a:pt x="3460" y="2092"/>
                    </a:lnTo>
                    <a:lnTo>
                      <a:pt x="3460" y="2102"/>
                    </a:lnTo>
                    <a:lnTo>
                      <a:pt x="3461" y="2102"/>
                    </a:lnTo>
                    <a:lnTo>
                      <a:pt x="3461" y="2081"/>
                    </a:lnTo>
                    <a:lnTo>
                      <a:pt x="3461" y="2102"/>
                    </a:lnTo>
                    <a:lnTo>
                      <a:pt x="3462" y="2102"/>
                    </a:lnTo>
                    <a:lnTo>
                      <a:pt x="3462" y="2070"/>
                    </a:lnTo>
                    <a:lnTo>
                      <a:pt x="3462" y="2115"/>
                    </a:lnTo>
                    <a:lnTo>
                      <a:pt x="3463" y="2070"/>
                    </a:lnTo>
                    <a:lnTo>
                      <a:pt x="3463" y="2031"/>
                    </a:lnTo>
                    <a:lnTo>
                      <a:pt x="3463" y="2088"/>
                    </a:lnTo>
                    <a:lnTo>
                      <a:pt x="3464" y="2088"/>
                    </a:lnTo>
                    <a:lnTo>
                      <a:pt x="3464" y="2118"/>
                    </a:lnTo>
                    <a:lnTo>
                      <a:pt x="3464" y="2089"/>
                    </a:lnTo>
                    <a:lnTo>
                      <a:pt x="3465" y="2089"/>
                    </a:lnTo>
                    <a:lnTo>
                      <a:pt x="3465" y="1963"/>
                    </a:lnTo>
                    <a:lnTo>
                      <a:pt x="3465" y="2089"/>
                    </a:lnTo>
                    <a:lnTo>
                      <a:pt x="3466" y="2089"/>
                    </a:lnTo>
                    <a:lnTo>
                      <a:pt x="3466" y="1944"/>
                    </a:lnTo>
                    <a:lnTo>
                      <a:pt x="3466" y="2114"/>
                    </a:lnTo>
                    <a:lnTo>
                      <a:pt x="3466" y="2093"/>
                    </a:lnTo>
                    <a:lnTo>
                      <a:pt x="3467" y="2093"/>
                    </a:lnTo>
                    <a:lnTo>
                      <a:pt x="3467" y="2135"/>
                    </a:lnTo>
                    <a:lnTo>
                      <a:pt x="3468" y="2093"/>
                    </a:lnTo>
                    <a:lnTo>
                      <a:pt x="3468" y="2001"/>
                    </a:lnTo>
                    <a:lnTo>
                      <a:pt x="3468" y="2010"/>
                    </a:lnTo>
                    <a:lnTo>
                      <a:pt x="3469" y="2010"/>
                    </a:lnTo>
                    <a:lnTo>
                      <a:pt x="3469" y="2102"/>
                    </a:lnTo>
                    <a:lnTo>
                      <a:pt x="3469" y="2104"/>
                    </a:lnTo>
                    <a:lnTo>
                      <a:pt x="3470" y="2104"/>
                    </a:lnTo>
                    <a:lnTo>
                      <a:pt x="3470" y="2111"/>
                    </a:lnTo>
                    <a:lnTo>
                      <a:pt x="3471" y="2104"/>
                    </a:lnTo>
                    <a:lnTo>
                      <a:pt x="3471" y="2092"/>
                    </a:lnTo>
                    <a:lnTo>
                      <a:pt x="3471" y="2109"/>
                    </a:lnTo>
                    <a:lnTo>
                      <a:pt x="3472" y="2109"/>
                    </a:lnTo>
                    <a:lnTo>
                      <a:pt x="3472" y="2136"/>
                    </a:lnTo>
                    <a:lnTo>
                      <a:pt x="3473" y="2136"/>
                    </a:lnTo>
                    <a:lnTo>
                      <a:pt x="3473" y="2098"/>
                    </a:lnTo>
                    <a:lnTo>
                      <a:pt x="3473" y="2139"/>
                    </a:lnTo>
                    <a:lnTo>
                      <a:pt x="3473" y="2100"/>
                    </a:lnTo>
                    <a:lnTo>
                      <a:pt x="3474" y="2100"/>
                    </a:lnTo>
                    <a:lnTo>
                      <a:pt x="3474" y="2092"/>
                    </a:lnTo>
                    <a:lnTo>
                      <a:pt x="3474" y="2100"/>
                    </a:lnTo>
                    <a:lnTo>
                      <a:pt x="3475" y="2100"/>
                    </a:lnTo>
                    <a:lnTo>
                      <a:pt x="3475" y="2088"/>
                    </a:lnTo>
                    <a:lnTo>
                      <a:pt x="3475" y="2105"/>
                    </a:lnTo>
                    <a:lnTo>
                      <a:pt x="3475" y="2089"/>
                    </a:lnTo>
                    <a:lnTo>
                      <a:pt x="3476" y="2089"/>
                    </a:lnTo>
                    <a:lnTo>
                      <a:pt x="3476" y="2068"/>
                    </a:lnTo>
                    <a:lnTo>
                      <a:pt x="3476" y="2093"/>
                    </a:lnTo>
                    <a:lnTo>
                      <a:pt x="3477" y="2093"/>
                    </a:lnTo>
                    <a:lnTo>
                      <a:pt x="3477" y="2105"/>
                    </a:lnTo>
                    <a:lnTo>
                      <a:pt x="3477" y="2103"/>
                    </a:lnTo>
                    <a:lnTo>
                      <a:pt x="3478" y="2103"/>
                    </a:lnTo>
                    <a:lnTo>
                      <a:pt x="3478" y="2109"/>
                    </a:lnTo>
                    <a:lnTo>
                      <a:pt x="3479" y="2109"/>
                    </a:lnTo>
                    <a:lnTo>
                      <a:pt x="3479" y="2090"/>
                    </a:lnTo>
                    <a:lnTo>
                      <a:pt x="3479" y="2110"/>
                    </a:lnTo>
                    <a:lnTo>
                      <a:pt x="3479" y="2105"/>
                    </a:lnTo>
                    <a:lnTo>
                      <a:pt x="3480" y="2105"/>
                    </a:lnTo>
                    <a:lnTo>
                      <a:pt x="3480" y="2134"/>
                    </a:lnTo>
                    <a:lnTo>
                      <a:pt x="3480" y="2113"/>
                    </a:lnTo>
                    <a:lnTo>
                      <a:pt x="3481" y="2113"/>
                    </a:lnTo>
                    <a:lnTo>
                      <a:pt x="3481" y="2098"/>
                    </a:lnTo>
                    <a:lnTo>
                      <a:pt x="3481" y="2100"/>
                    </a:lnTo>
                    <a:lnTo>
                      <a:pt x="3482" y="2100"/>
                    </a:lnTo>
                    <a:lnTo>
                      <a:pt x="3482" y="2111"/>
                    </a:lnTo>
                    <a:lnTo>
                      <a:pt x="3482" y="2104"/>
                    </a:lnTo>
                    <a:lnTo>
                      <a:pt x="3483" y="2104"/>
                    </a:lnTo>
                    <a:lnTo>
                      <a:pt x="3483" y="2081"/>
                    </a:lnTo>
                    <a:lnTo>
                      <a:pt x="3483" y="2085"/>
                    </a:lnTo>
                    <a:lnTo>
                      <a:pt x="3484" y="2085"/>
                    </a:lnTo>
                    <a:lnTo>
                      <a:pt x="3484" y="2069"/>
                    </a:lnTo>
                    <a:lnTo>
                      <a:pt x="3484" y="2080"/>
                    </a:lnTo>
                    <a:lnTo>
                      <a:pt x="3485" y="2080"/>
                    </a:lnTo>
                    <a:lnTo>
                      <a:pt x="3485" y="2089"/>
                    </a:lnTo>
                    <a:lnTo>
                      <a:pt x="3485" y="2091"/>
                    </a:lnTo>
                    <a:lnTo>
                      <a:pt x="3486" y="2091"/>
                    </a:lnTo>
                    <a:lnTo>
                      <a:pt x="3486" y="2131"/>
                    </a:lnTo>
                    <a:lnTo>
                      <a:pt x="3487" y="2131"/>
                    </a:lnTo>
                    <a:lnTo>
                      <a:pt x="3487" y="2086"/>
                    </a:lnTo>
                    <a:lnTo>
                      <a:pt x="3487" y="2132"/>
                    </a:lnTo>
                    <a:lnTo>
                      <a:pt x="3487" y="2114"/>
                    </a:lnTo>
                    <a:lnTo>
                      <a:pt x="3488" y="2114"/>
                    </a:lnTo>
                    <a:lnTo>
                      <a:pt x="3488" y="2060"/>
                    </a:lnTo>
                    <a:lnTo>
                      <a:pt x="3488" y="2113"/>
                    </a:lnTo>
                    <a:lnTo>
                      <a:pt x="3489" y="2113"/>
                    </a:lnTo>
                    <a:lnTo>
                      <a:pt x="3489" y="2129"/>
                    </a:lnTo>
                    <a:lnTo>
                      <a:pt x="3490" y="2113"/>
                    </a:lnTo>
                    <a:lnTo>
                      <a:pt x="3490" y="2102"/>
                    </a:lnTo>
                    <a:lnTo>
                      <a:pt x="3490" y="2116"/>
                    </a:lnTo>
                    <a:lnTo>
                      <a:pt x="3491" y="2116"/>
                    </a:lnTo>
                    <a:lnTo>
                      <a:pt x="3491" y="2121"/>
                    </a:lnTo>
                    <a:lnTo>
                      <a:pt x="3492" y="2121"/>
                    </a:lnTo>
                    <a:lnTo>
                      <a:pt x="3492" y="2064"/>
                    </a:lnTo>
                    <a:lnTo>
                      <a:pt x="3492" y="2126"/>
                    </a:lnTo>
                    <a:lnTo>
                      <a:pt x="3492" y="2065"/>
                    </a:lnTo>
                    <a:lnTo>
                      <a:pt x="3493" y="2065"/>
                    </a:lnTo>
                    <a:lnTo>
                      <a:pt x="3493" y="2040"/>
                    </a:lnTo>
                    <a:lnTo>
                      <a:pt x="3493" y="2086"/>
                    </a:lnTo>
                    <a:lnTo>
                      <a:pt x="3494" y="2086"/>
                    </a:lnTo>
                    <a:lnTo>
                      <a:pt x="3494" y="2134"/>
                    </a:lnTo>
                    <a:lnTo>
                      <a:pt x="3494" y="2121"/>
                    </a:lnTo>
                    <a:lnTo>
                      <a:pt x="3495" y="2121"/>
                    </a:lnTo>
                    <a:lnTo>
                      <a:pt x="3495" y="2082"/>
                    </a:lnTo>
                    <a:lnTo>
                      <a:pt x="3495" y="2092"/>
                    </a:lnTo>
                    <a:lnTo>
                      <a:pt x="3496" y="2092"/>
                    </a:lnTo>
                    <a:lnTo>
                      <a:pt x="3496" y="2135"/>
                    </a:lnTo>
                    <a:lnTo>
                      <a:pt x="3497" y="2135"/>
                    </a:lnTo>
                    <a:lnTo>
                      <a:pt x="3497" y="2087"/>
                    </a:lnTo>
                    <a:lnTo>
                      <a:pt x="3497" y="2127"/>
                    </a:lnTo>
                    <a:lnTo>
                      <a:pt x="3498" y="2127"/>
                    </a:lnTo>
                    <a:lnTo>
                      <a:pt x="3498" y="2132"/>
                    </a:lnTo>
                    <a:lnTo>
                      <a:pt x="3499" y="2127"/>
                    </a:lnTo>
                    <a:lnTo>
                      <a:pt x="3499" y="2103"/>
                    </a:lnTo>
                    <a:lnTo>
                      <a:pt x="3499" y="2111"/>
                    </a:lnTo>
                    <a:lnTo>
                      <a:pt x="3500" y="2111"/>
                    </a:lnTo>
                    <a:lnTo>
                      <a:pt x="3500" y="2129"/>
                    </a:lnTo>
                    <a:lnTo>
                      <a:pt x="3501" y="2129"/>
                    </a:lnTo>
                    <a:lnTo>
                      <a:pt x="3501" y="2086"/>
                    </a:lnTo>
                    <a:lnTo>
                      <a:pt x="3501" y="2139"/>
                    </a:lnTo>
                    <a:lnTo>
                      <a:pt x="3501" y="2086"/>
                    </a:lnTo>
                    <a:lnTo>
                      <a:pt x="3502" y="2086"/>
                    </a:lnTo>
                    <a:lnTo>
                      <a:pt x="3502" y="2112"/>
                    </a:lnTo>
                    <a:lnTo>
                      <a:pt x="3502" y="2095"/>
                    </a:lnTo>
                    <a:lnTo>
                      <a:pt x="3503" y="2095"/>
                    </a:lnTo>
                    <a:lnTo>
                      <a:pt x="3503" y="2112"/>
                    </a:lnTo>
                    <a:lnTo>
                      <a:pt x="3503" y="2099"/>
                    </a:lnTo>
                    <a:lnTo>
                      <a:pt x="3504" y="2099"/>
                    </a:lnTo>
                    <a:lnTo>
                      <a:pt x="3504" y="2123"/>
                    </a:lnTo>
                    <a:lnTo>
                      <a:pt x="3504" y="2099"/>
                    </a:lnTo>
                    <a:lnTo>
                      <a:pt x="3505" y="2099"/>
                    </a:lnTo>
                    <a:lnTo>
                      <a:pt x="3505" y="2128"/>
                    </a:lnTo>
                    <a:lnTo>
                      <a:pt x="3506" y="2099"/>
                    </a:lnTo>
                    <a:lnTo>
                      <a:pt x="3506" y="2062"/>
                    </a:lnTo>
                    <a:lnTo>
                      <a:pt x="3506" y="2065"/>
                    </a:lnTo>
                    <a:lnTo>
                      <a:pt x="3507" y="2065"/>
                    </a:lnTo>
                    <a:lnTo>
                      <a:pt x="3507" y="2104"/>
                    </a:lnTo>
                    <a:lnTo>
                      <a:pt x="3507" y="2080"/>
                    </a:lnTo>
                    <a:lnTo>
                      <a:pt x="3508" y="2080"/>
                    </a:lnTo>
                    <a:lnTo>
                      <a:pt x="3508" y="2112"/>
                    </a:lnTo>
                    <a:lnTo>
                      <a:pt x="3509" y="2080"/>
                    </a:lnTo>
                    <a:lnTo>
                      <a:pt x="3509" y="1784"/>
                    </a:lnTo>
                    <a:lnTo>
                      <a:pt x="3510" y="1784"/>
                    </a:lnTo>
                    <a:lnTo>
                      <a:pt x="3510" y="1487"/>
                    </a:lnTo>
                    <a:lnTo>
                      <a:pt x="3510" y="1593"/>
                    </a:lnTo>
                    <a:lnTo>
                      <a:pt x="3511" y="1593"/>
                    </a:lnTo>
                    <a:lnTo>
                      <a:pt x="3511" y="1897"/>
                    </a:lnTo>
                    <a:lnTo>
                      <a:pt x="3511" y="1794"/>
                    </a:lnTo>
                    <a:lnTo>
                      <a:pt x="3512" y="1794"/>
                    </a:lnTo>
                    <a:lnTo>
                      <a:pt x="3512" y="1962"/>
                    </a:lnTo>
                    <a:lnTo>
                      <a:pt x="3512" y="1896"/>
                    </a:lnTo>
                    <a:lnTo>
                      <a:pt x="3513" y="1896"/>
                    </a:lnTo>
                    <a:lnTo>
                      <a:pt x="3513" y="1718"/>
                    </a:lnTo>
                    <a:lnTo>
                      <a:pt x="3513" y="1939"/>
                    </a:lnTo>
                    <a:lnTo>
                      <a:pt x="3514" y="1939"/>
                    </a:lnTo>
                    <a:lnTo>
                      <a:pt x="3514" y="2025"/>
                    </a:lnTo>
                    <a:lnTo>
                      <a:pt x="3515" y="2025"/>
                    </a:lnTo>
                    <a:lnTo>
                      <a:pt x="3515" y="1902"/>
                    </a:lnTo>
                    <a:lnTo>
                      <a:pt x="3515" y="2032"/>
                    </a:lnTo>
                    <a:lnTo>
                      <a:pt x="3515" y="1914"/>
                    </a:lnTo>
                    <a:lnTo>
                      <a:pt x="3516" y="1914"/>
                    </a:lnTo>
                    <a:lnTo>
                      <a:pt x="3516" y="2084"/>
                    </a:lnTo>
                    <a:lnTo>
                      <a:pt x="3516" y="2057"/>
                    </a:lnTo>
                    <a:lnTo>
                      <a:pt x="3517" y="2057"/>
                    </a:lnTo>
                    <a:lnTo>
                      <a:pt x="3517" y="2085"/>
                    </a:lnTo>
                    <a:lnTo>
                      <a:pt x="3518" y="2057"/>
                    </a:lnTo>
                    <a:lnTo>
                      <a:pt x="3518" y="1993"/>
                    </a:lnTo>
                    <a:lnTo>
                      <a:pt x="3518" y="2043"/>
                    </a:lnTo>
                    <a:lnTo>
                      <a:pt x="3519" y="2043"/>
                    </a:lnTo>
                    <a:lnTo>
                      <a:pt x="3519" y="2083"/>
                    </a:lnTo>
                    <a:lnTo>
                      <a:pt x="3519" y="2069"/>
                    </a:lnTo>
                    <a:lnTo>
                      <a:pt x="3520" y="2069"/>
                    </a:lnTo>
                    <a:lnTo>
                      <a:pt x="3520" y="2116"/>
                    </a:lnTo>
                    <a:lnTo>
                      <a:pt x="3520" y="2087"/>
                    </a:lnTo>
                    <a:lnTo>
                      <a:pt x="3521" y="2087"/>
                    </a:lnTo>
                    <a:lnTo>
                      <a:pt x="3521" y="2111"/>
                    </a:lnTo>
                    <a:lnTo>
                      <a:pt x="3521" y="2094"/>
                    </a:lnTo>
                    <a:lnTo>
                      <a:pt x="3522" y="2094"/>
                    </a:lnTo>
                    <a:lnTo>
                      <a:pt x="3522" y="2115"/>
                    </a:lnTo>
                    <a:lnTo>
                      <a:pt x="3523" y="2094"/>
                    </a:lnTo>
                    <a:lnTo>
                      <a:pt x="3523" y="2079"/>
                    </a:lnTo>
                    <a:lnTo>
                      <a:pt x="3523" y="2085"/>
                    </a:lnTo>
                    <a:lnTo>
                      <a:pt x="3524" y="2085"/>
                    </a:lnTo>
                    <a:lnTo>
                      <a:pt x="3524" y="2056"/>
                    </a:lnTo>
                    <a:lnTo>
                      <a:pt x="3524" y="2090"/>
                    </a:lnTo>
                    <a:lnTo>
                      <a:pt x="3524" y="2067"/>
                    </a:lnTo>
                    <a:lnTo>
                      <a:pt x="3525" y="2067"/>
                    </a:lnTo>
                    <a:lnTo>
                      <a:pt x="3525" y="2114"/>
                    </a:lnTo>
                    <a:lnTo>
                      <a:pt x="3525" y="2073"/>
                    </a:lnTo>
                    <a:lnTo>
                      <a:pt x="3526" y="2073"/>
                    </a:lnTo>
                    <a:lnTo>
                      <a:pt x="3526" y="2093"/>
                    </a:lnTo>
                    <a:lnTo>
                      <a:pt x="3526" y="2078"/>
                    </a:lnTo>
                    <a:lnTo>
                      <a:pt x="3527" y="2078"/>
                    </a:lnTo>
                    <a:lnTo>
                      <a:pt x="3527" y="2093"/>
                    </a:lnTo>
                    <a:lnTo>
                      <a:pt x="3527" y="2079"/>
                    </a:lnTo>
                    <a:lnTo>
                      <a:pt x="3528" y="2079"/>
                    </a:lnTo>
                    <a:lnTo>
                      <a:pt x="3528" y="2110"/>
                    </a:lnTo>
                    <a:lnTo>
                      <a:pt x="3528" y="2099"/>
                    </a:lnTo>
                    <a:lnTo>
                      <a:pt x="3529" y="2099"/>
                    </a:lnTo>
                    <a:lnTo>
                      <a:pt x="3529" y="2072"/>
                    </a:lnTo>
                    <a:lnTo>
                      <a:pt x="3529" y="2105"/>
                    </a:lnTo>
                    <a:lnTo>
                      <a:pt x="3530" y="2105"/>
                    </a:lnTo>
                    <a:lnTo>
                      <a:pt x="3530" y="2129"/>
                    </a:lnTo>
                    <a:lnTo>
                      <a:pt x="3530" y="2119"/>
                    </a:lnTo>
                    <a:lnTo>
                      <a:pt x="3531" y="2119"/>
                    </a:lnTo>
                    <a:lnTo>
                      <a:pt x="3531" y="2053"/>
                    </a:lnTo>
                    <a:lnTo>
                      <a:pt x="3531" y="2086"/>
                    </a:lnTo>
                    <a:lnTo>
                      <a:pt x="3532" y="2086"/>
                    </a:lnTo>
                    <a:lnTo>
                      <a:pt x="3532" y="2117"/>
                    </a:lnTo>
                    <a:lnTo>
                      <a:pt x="3532" y="2102"/>
                    </a:lnTo>
                    <a:lnTo>
                      <a:pt x="3533" y="2102"/>
                    </a:lnTo>
                    <a:lnTo>
                      <a:pt x="3533" y="2080"/>
                    </a:lnTo>
                    <a:lnTo>
                      <a:pt x="3533" y="2102"/>
                    </a:lnTo>
                    <a:lnTo>
                      <a:pt x="3534" y="2102"/>
                    </a:lnTo>
                    <a:lnTo>
                      <a:pt x="3534" y="2078"/>
                    </a:lnTo>
                    <a:lnTo>
                      <a:pt x="3535" y="2078"/>
                    </a:lnTo>
                    <a:lnTo>
                      <a:pt x="3535" y="1966"/>
                    </a:lnTo>
                    <a:lnTo>
                      <a:pt x="3535" y="2000"/>
                    </a:lnTo>
                    <a:lnTo>
                      <a:pt x="3536" y="2000"/>
                    </a:lnTo>
                    <a:lnTo>
                      <a:pt x="3536" y="2034"/>
                    </a:lnTo>
                    <a:lnTo>
                      <a:pt x="3536" y="2013"/>
                    </a:lnTo>
                    <a:lnTo>
                      <a:pt x="3537" y="2013"/>
                    </a:lnTo>
                    <a:lnTo>
                      <a:pt x="3537" y="2027"/>
                    </a:lnTo>
                    <a:lnTo>
                      <a:pt x="3537" y="2041"/>
                    </a:lnTo>
                    <a:lnTo>
                      <a:pt x="3538" y="2041"/>
                    </a:lnTo>
                    <a:lnTo>
                      <a:pt x="3538" y="2081"/>
                    </a:lnTo>
                    <a:lnTo>
                      <a:pt x="3539" y="2081"/>
                    </a:lnTo>
                    <a:lnTo>
                      <a:pt x="3539" y="2035"/>
                    </a:lnTo>
                    <a:lnTo>
                      <a:pt x="3539" y="2082"/>
                    </a:lnTo>
                    <a:lnTo>
                      <a:pt x="3539" y="2062"/>
                    </a:lnTo>
                    <a:lnTo>
                      <a:pt x="3540" y="2062"/>
                    </a:lnTo>
                    <a:lnTo>
                      <a:pt x="3540" y="2082"/>
                    </a:lnTo>
                    <a:lnTo>
                      <a:pt x="3541" y="2082"/>
                    </a:lnTo>
                    <a:lnTo>
                      <a:pt x="3541" y="2015"/>
                    </a:lnTo>
                    <a:lnTo>
                      <a:pt x="3541" y="2087"/>
                    </a:lnTo>
                    <a:lnTo>
                      <a:pt x="3542" y="2087"/>
                    </a:lnTo>
                    <a:lnTo>
                      <a:pt x="3542" y="1994"/>
                    </a:lnTo>
                    <a:lnTo>
                      <a:pt x="3542" y="2122"/>
                    </a:lnTo>
                    <a:lnTo>
                      <a:pt x="3542" y="2051"/>
                    </a:lnTo>
                    <a:lnTo>
                      <a:pt x="3543" y="2051"/>
                    </a:lnTo>
                    <a:lnTo>
                      <a:pt x="3543" y="2120"/>
                    </a:lnTo>
                    <a:lnTo>
                      <a:pt x="3543" y="2083"/>
                    </a:lnTo>
                    <a:lnTo>
                      <a:pt x="3544" y="2083"/>
                    </a:lnTo>
                    <a:lnTo>
                      <a:pt x="3544" y="2038"/>
                    </a:lnTo>
                    <a:lnTo>
                      <a:pt x="3544" y="2100"/>
                    </a:lnTo>
                    <a:lnTo>
                      <a:pt x="3545" y="2100"/>
                    </a:lnTo>
                    <a:lnTo>
                      <a:pt x="3545" y="2116"/>
                    </a:lnTo>
                    <a:lnTo>
                      <a:pt x="3545" y="2113"/>
                    </a:lnTo>
                    <a:lnTo>
                      <a:pt x="3546" y="2113"/>
                    </a:lnTo>
                    <a:lnTo>
                      <a:pt x="3546" y="2122"/>
                    </a:lnTo>
                    <a:lnTo>
                      <a:pt x="3546" y="2117"/>
                    </a:lnTo>
                    <a:lnTo>
                      <a:pt x="3547" y="2117"/>
                    </a:lnTo>
                    <a:lnTo>
                      <a:pt x="3547" y="2081"/>
                    </a:lnTo>
                    <a:lnTo>
                      <a:pt x="3547" y="2117"/>
                    </a:lnTo>
                    <a:lnTo>
                      <a:pt x="3548" y="2117"/>
                    </a:lnTo>
                    <a:lnTo>
                      <a:pt x="3548" y="2052"/>
                    </a:lnTo>
                    <a:lnTo>
                      <a:pt x="3548" y="2128"/>
                    </a:lnTo>
                    <a:lnTo>
                      <a:pt x="3548" y="2052"/>
                    </a:lnTo>
                    <a:lnTo>
                      <a:pt x="3549" y="2052"/>
                    </a:lnTo>
                    <a:lnTo>
                      <a:pt x="3549" y="2136"/>
                    </a:lnTo>
                    <a:lnTo>
                      <a:pt x="3549" y="2114"/>
                    </a:lnTo>
                    <a:lnTo>
                      <a:pt x="3550" y="2114"/>
                    </a:lnTo>
                    <a:lnTo>
                      <a:pt x="3550" y="2133"/>
                    </a:lnTo>
                    <a:lnTo>
                      <a:pt x="3550" y="2119"/>
                    </a:lnTo>
                    <a:lnTo>
                      <a:pt x="3551" y="2119"/>
                    </a:lnTo>
                    <a:lnTo>
                      <a:pt x="3551" y="2134"/>
                    </a:lnTo>
                    <a:lnTo>
                      <a:pt x="3551" y="2124"/>
                    </a:lnTo>
                    <a:lnTo>
                      <a:pt x="3552" y="2124"/>
                    </a:lnTo>
                    <a:lnTo>
                      <a:pt x="3552" y="2112"/>
                    </a:lnTo>
                    <a:lnTo>
                      <a:pt x="3552" y="2124"/>
                    </a:lnTo>
                    <a:lnTo>
                      <a:pt x="3553" y="2124"/>
                    </a:lnTo>
                    <a:lnTo>
                      <a:pt x="3553" y="2109"/>
                    </a:lnTo>
                    <a:lnTo>
                      <a:pt x="3553" y="2134"/>
                    </a:lnTo>
                    <a:lnTo>
                      <a:pt x="3554" y="2109"/>
                    </a:lnTo>
                    <a:lnTo>
                      <a:pt x="3554" y="2101"/>
                    </a:lnTo>
                    <a:lnTo>
                      <a:pt x="3554" y="2108"/>
                    </a:lnTo>
                    <a:lnTo>
                      <a:pt x="3555" y="2108"/>
                    </a:lnTo>
                    <a:lnTo>
                      <a:pt x="3555" y="2099"/>
                    </a:lnTo>
                    <a:lnTo>
                      <a:pt x="3555" y="2112"/>
                    </a:lnTo>
                    <a:lnTo>
                      <a:pt x="3555" y="2113"/>
                    </a:lnTo>
                    <a:lnTo>
                      <a:pt x="3556" y="2113"/>
                    </a:lnTo>
                    <a:lnTo>
                      <a:pt x="3556" y="2127"/>
                    </a:lnTo>
                    <a:lnTo>
                      <a:pt x="3556" y="2114"/>
                    </a:lnTo>
                    <a:lnTo>
                      <a:pt x="3557" y="2114"/>
                    </a:lnTo>
                    <a:lnTo>
                      <a:pt x="3557" y="2096"/>
                    </a:lnTo>
                    <a:lnTo>
                      <a:pt x="3558" y="2096"/>
                    </a:lnTo>
                    <a:lnTo>
                      <a:pt x="3558" y="2072"/>
                    </a:lnTo>
                    <a:lnTo>
                      <a:pt x="3558" y="2107"/>
                    </a:lnTo>
                    <a:lnTo>
                      <a:pt x="3559" y="2107"/>
                    </a:lnTo>
                    <a:lnTo>
                      <a:pt x="3559" y="2120"/>
                    </a:lnTo>
                    <a:lnTo>
                      <a:pt x="3560" y="2120"/>
                    </a:lnTo>
                    <a:lnTo>
                      <a:pt x="3560" y="2097"/>
                    </a:lnTo>
                    <a:lnTo>
                      <a:pt x="3560" y="2120"/>
                    </a:lnTo>
                    <a:lnTo>
                      <a:pt x="3561" y="2120"/>
                    </a:lnTo>
                    <a:lnTo>
                      <a:pt x="3561" y="2088"/>
                    </a:lnTo>
                    <a:lnTo>
                      <a:pt x="3561" y="2130"/>
                    </a:lnTo>
                    <a:lnTo>
                      <a:pt x="3562" y="2130"/>
                    </a:lnTo>
                    <a:lnTo>
                      <a:pt x="3562" y="2074"/>
                    </a:lnTo>
                    <a:lnTo>
                      <a:pt x="3562" y="2136"/>
                    </a:lnTo>
                    <a:lnTo>
                      <a:pt x="3562" y="2121"/>
                    </a:lnTo>
                    <a:lnTo>
                      <a:pt x="3563" y="2121"/>
                    </a:lnTo>
                    <a:lnTo>
                      <a:pt x="3563" y="2067"/>
                    </a:lnTo>
                    <a:lnTo>
                      <a:pt x="3563" y="2088"/>
                    </a:lnTo>
                    <a:lnTo>
                      <a:pt x="3564" y="2088"/>
                    </a:lnTo>
                    <a:lnTo>
                      <a:pt x="3564" y="2114"/>
                    </a:lnTo>
                    <a:lnTo>
                      <a:pt x="3565" y="2114"/>
                    </a:lnTo>
                    <a:lnTo>
                      <a:pt x="3565" y="2082"/>
                    </a:lnTo>
                    <a:lnTo>
                      <a:pt x="3565" y="2130"/>
                    </a:lnTo>
                    <a:lnTo>
                      <a:pt x="3565" y="2087"/>
                    </a:lnTo>
                    <a:lnTo>
                      <a:pt x="3566" y="2087"/>
                    </a:lnTo>
                    <a:lnTo>
                      <a:pt x="3566" y="2072"/>
                    </a:lnTo>
                    <a:lnTo>
                      <a:pt x="3566" y="2094"/>
                    </a:lnTo>
                    <a:lnTo>
                      <a:pt x="3567" y="2094"/>
                    </a:lnTo>
                    <a:lnTo>
                      <a:pt x="3567" y="2123"/>
                    </a:lnTo>
                    <a:lnTo>
                      <a:pt x="3567" y="2109"/>
                    </a:lnTo>
                    <a:lnTo>
                      <a:pt x="3568" y="2109"/>
                    </a:lnTo>
                    <a:lnTo>
                      <a:pt x="3568" y="2058"/>
                    </a:lnTo>
                    <a:lnTo>
                      <a:pt x="3568" y="2078"/>
                    </a:lnTo>
                    <a:lnTo>
                      <a:pt x="3569" y="2078"/>
                    </a:lnTo>
                    <a:lnTo>
                      <a:pt x="3569" y="2136"/>
                    </a:lnTo>
                    <a:lnTo>
                      <a:pt x="3570" y="2078"/>
                    </a:lnTo>
                    <a:lnTo>
                      <a:pt x="3570" y="2025"/>
                    </a:lnTo>
                    <a:lnTo>
                      <a:pt x="3570" y="2067"/>
                    </a:lnTo>
                    <a:lnTo>
                      <a:pt x="3571" y="2067"/>
                    </a:lnTo>
                    <a:lnTo>
                      <a:pt x="3571" y="2092"/>
                    </a:lnTo>
                    <a:lnTo>
                      <a:pt x="3571" y="2078"/>
                    </a:lnTo>
                    <a:lnTo>
                      <a:pt x="3572" y="2078"/>
                    </a:lnTo>
                    <a:lnTo>
                      <a:pt x="3572" y="2047"/>
                    </a:lnTo>
                    <a:lnTo>
                      <a:pt x="3572" y="2091"/>
                    </a:lnTo>
                    <a:lnTo>
                      <a:pt x="3573" y="2091"/>
                    </a:lnTo>
                    <a:lnTo>
                      <a:pt x="3573" y="2119"/>
                    </a:lnTo>
                    <a:lnTo>
                      <a:pt x="3573" y="2110"/>
                    </a:lnTo>
                    <a:lnTo>
                      <a:pt x="3574" y="2110"/>
                    </a:lnTo>
                    <a:lnTo>
                      <a:pt x="3574" y="2085"/>
                    </a:lnTo>
                    <a:lnTo>
                      <a:pt x="3574" y="2117"/>
                    </a:lnTo>
                    <a:lnTo>
                      <a:pt x="3575" y="2117"/>
                    </a:lnTo>
                    <a:lnTo>
                      <a:pt x="3575" y="2120"/>
                    </a:lnTo>
                    <a:lnTo>
                      <a:pt x="3576" y="2120"/>
                    </a:lnTo>
                    <a:lnTo>
                      <a:pt x="3576" y="2097"/>
                    </a:lnTo>
                    <a:lnTo>
                      <a:pt x="3576" y="2124"/>
                    </a:lnTo>
                    <a:lnTo>
                      <a:pt x="3576" y="2110"/>
                    </a:lnTo>
                    <a:lnTo>
                      <a:pt x="3577" y="2110"/>
                    </a:lnTo>
                    <a:lnTo>
                      <a:pt x="3577" y="2094"/>
                    </a:lnTo>
                    <a:lnTo>
                      <a:pt x="3577" y="2100"/>
                    </a:lnTo>
                    <a:lnTo>
                      <a:pt x="3578" y="2100"/>
                    </a:lnTo>
                    <a:lnTo>
                      <a:pt x="3578" y="2114"/>
                    </a:lnTo>
                    <a:lnTo>
                      <a:pt x="3578" y="2100"/>
                    </a:lnTo>
                    <a:lnTo>
                      <a:pt x="3579" y="2100"/>
                    </a:lnTo>
                    <a:lnTo>
                      <a:pt x="3579" y="2116"/>
                    </a:lnTo>
                    <a:lnTo>
                      <a:pt x="3579" y="2106"/>
                    </a:lnTo>
                    <a:lnTo>
                      <a:pt x="3580" y="2106"/>
                    </a:lnTo>
                    <a:lnTo>
                      <a:pt x="3580" y="2119"/>
                    </a:lnTo>
                    <a:lnTo>
                      <a:pt x="3580" y="2108"/>
                    </a:lnTo>
                    <a:lnTo>
                      <a:pt x="3581" y="2108"/>
                    </a:lnTo>
                    <a:lnTo>
                      <a:pt x="3581" y="2051"/>
                    </a:lnTo>
                    <a:lnTo>
                      <a:pt x="3581" y="2055"/>
                    </a:lnTo>
                    <a:lnTo>
                      <a:pt x="3582" y="2055"/>
                    </a:lnTo>
                    <a:lnTo>
                      <a:pt x="3582" y="2104"/>
                    </a:lnTo>
                    <a:lnTo>
                      <a:pt x="3582" y="2074"/>
                    </a:lnTo>
                    <a:lnTo>
                      <a:pt x="3583" y="2074"/>
                    </a:lnTo>
                    <a:lnTo>
                      <a:pt x="3583" y="2124"/>
                    </a:lnTo>
                    <a:lnTo>
                      <a:pt x="3583" y="2113"/>
                    </a:lnTo>
                    <a:lnTo>
                      <a:pt x="3584" y="2113"/>
                    </a:lnTo>
                    <a:lnTo>
                      <a:pt x="3584" y="2122"/>
                    </a:lnTo>
                    <a:lnTo>
                      <a:pt x="3585" y="2113"/>
                    </a:lnTo>
                    <a:lnTo>
                      <a:pt x="3585" y="2061"/>
                    </a:lnTo>
                    <a:lnTo>
                      <a:pt x="3585" y="2090"/>
                    </a:lnTo>
                    <a:lnTo>
                      <a:pt x="3586" y="2090"/>
                    </a:lnTo>
                    <a:lnTo>
                      <a:pt x="3586" y="2107"/>
                    </a:lnTo>
                    <a:lnTo>
                      <a:pt x="3587" y="2090"/>
                    </a:lnTo>
                    <a:lnTo>
                      <a:pt x="3587" y="2074"/>
                    </a:lnTo>
                    <a:lnTo>
                      <a:pt x="3587" y="2099"/>
                    </a:lnTo>
                    <a:lnTo>
                      <a:pt x="3588" y="2099"/>
                    </a:lnTo>
                    <a:lnTo>
                      <a:pt x="3588" y="2106"/>
                    </a:lnTo>
                    <a:lnTo>
                      <a:pt x="3588" y="2103"/>
                    </a:lnTo>
                    <a:lnTo>
                      <a:pt x="3589" y="2103"/>
                    </a:lnTo>
                    <a:lnTo>
                      <a:pt x="3589" y="2118"/>
                    </a:lnTo>
                    <a:lnTo>
                      <a:pt x="3590" y="2118"/>
                    </a:lnTo>
                    <a:lnTo>
                      <a:pt x="3590" y="2130"/>
                    </a:lnTo>
                    <a:lnTo>
                      <a:pt x="3591" y="2118"/>
                    </a:lnTo>
                    <a:lnTo>
                      <a:pt x="3591" y="2081"/>
                    </a:lnTo>
                    <a:lnTo>
                      <a:pt x="3591" y="2115"/>
                    </a:lnTo>
                    <a:lnTo>
                      <a:pt x="3592" y="2115"/>
                    </a:lnTo>
                    <a:lnTo>
                      <a:pt x="3592" y="2123"/>
                    </a:lnTo>
                    <a:lnTo>
                      <a:pt x="3593" y="2123"/>
                    </a:lnTo>
                    <a:lnTo>
                      <a:pt x="3593" y="2113"/>
                    </a:lnTo>
                    <a:lnTo>
                      <a:pt x="3593" y="2128"/>
                    </a:lnTo>
                    <a:lnTo>
                      <a:pt x="3594" y="2113"/>
                    </a:lnTo>
                    <a:lnTo>
                      <a:pt x="3594" y="2077"/>
                    </a:lnTo>
                    <a:lnTo>
                      <a:pt x="3594" y="2081"/>
                    </a:lnTo>
                    <a:lnTo>
                      <a:pt x="3595" y="2081"/>
                    </a:lnTo>
                    <a:lnTo>
                      <a:pt x="3595" y="2095"/>
                    </a:lnTo>
                    <a:lnTo>
                      <a:pt x="3595" y="2090"/>
                    </a:lnTo>
                    <a:lnTo>
                      <a:pt x="3596" y="2090"/>
                    </a:lnTo>
                    <a:lnTo>
                      <a:pt x="3596" y="2130"/>
                    </a:lnTo>
                    <a:lnTo>
                      <a:pt x="3596" y="2119"/>
                    </a:lnTo>
                    <a:lnTo>
                      <a:pt x="3597" y="2119"/>
                    </a:lnTo>
                    <a:lnTo>
                      <a:pt x="3597" y="2130"/>
                    </a:lnTo>
                    <a:lnTo>
                      <a:pt x="3597" y="2119"/>
                    </a:lnTo>
                    <a:lnTo>
                      <a:pt x="3598" y="2119"/>
                    </a:lnTo>
                    <a:lnTo>
                      <a:pt x="3598" y="2128"/>
                    </a:lnTo>
                    <a:lnTo>
                      <a:pt x="3598" y="2124"/>
                    </a:lnTo>
                    <a:lnTo>
                      <a:pt x="3599" y="2124"/>
                    </a:lnTo>
                    <a:lnTo>
                      <a:pt x="3599" y="2070"/>
                    </a:lnTo>
                    <a:lnTo>
                      <a:pt x="3599" y="2081"/>
                    </a:lnTo>
                    <a:lnTo>
                      <a:pt x="3600" y="2081"/>
                    </a:lnTo>
                    <a:lnTo>
                      <a:pt x="3600" y="2097"/>
                    </a:lnTo>
                    <a:lnTo>
                      <a:pt x="3601" y="2097"/>
                    </a:lnTo>
                    <a:lnTo>
                      <a:pt x="3601" y="2079"/>
                    </a:lnTo>
                    <a:lnTo>
                      <a:pt x="3601" y="2126"/>
                    </a:lnTo>
                    <a:lnTo>
                      <a:pt x="3601" y="2111"/>
                    </a:lnTo>
                    <a:lnTo>
                      <a:pt x="3602" y="2111"/>
                    </a:lnTo>
                    <a:lnTo>
                      <a:pt x="3602" y="2075"/>
                    </a:lnTo>
                    <a:lnTo>
                      <a:pt x="3602" y="2082"/>
                    </a:lnTo>
                    <a:lnTo>
                      <a:pt x="3603" y="2082"/>
                    </a:lnTo>
                    <a:lnTo>
                      <a:pt x="3603" y="2115"/>
                    </a:lnTo>
                    <a:lnTo>
                      <a:pt x="3603" y="2105"/>
                    </a:lnTo>
                    <a:lnTo>
                      <a:pt x="3604" y="2105"/>
                    </a:lnTo>
                    <a:lnTo>
                      <a:pt x="3604" y="2058"/>
                    </a:lnTo>
                    <a:lnTo>
                      <a:pt x="3604" y="2108"/>
                    </a:lnTo>
                    <a:lnTo>
                      <a:pt x="3605" y="2108"/>
                    </a:lnTo>
                    <a:lnTo>
                      <a:pt x="3605" y="2122"/>
                    </a:lnTo>
                    <a:lnTo>
                      <a:pt x="3605" y="2119"/>
                    </a:lnTo>
                    <a:lnTo>
                      <a:pt x="3606" y="2119"/>
                    </a:lnTo>
                    <a:lnTo>
                      <a:pt x="3606" y="2136"/>
                    </a:lnTo>
                    <a:lnTo>
                      <a:pt x="3607" y="2119"/>
                    </a:lnTo>
                    <a:lnTo>
                      <a:pt x="3607" y="2065"/>
                    </a:lnTo>
                    <a:lnTo>
                      <a:pt x="3607" y="2109"/>
                    </a:lnTo>
                    <a:lnTo>
                      <a:pt x="3608" y="2109"/>
                    </a:lnTo>
                    <a:lnTo>
                      <a:pt x="3608" y="2135"/>
                    </a:lnTo>
                    <a:lnTo>
                      <a:pt x="3608" y="2127"/>
                    </a:lnTo>
                    <a:lnTo>
                      <a:pt x="3609" y="2127"/>
                    </a:lnTo>
                    <a:lnTo>
                      <a:pt x="3609" y="2103"/>
                    </a:lnTo>
                    <a:lnTo>
                      <a:pt x="3609" y="2121"/>
                    </a:lnTo>
                    <a:lnTo>
                      <a:pt x="3610" y="2121"/>
                    </a:lnTo>
                    <a:lnTo>
                      <a:pt x="3610" y="2090"/>
                    </a:lnTo>
                    <a:lnTo>
                      <a:pt x="3610" y="2114"/>
                    </a:lnTo>
                    <a:lnTo>
                      <a:pt x="3611" y="2114"/>
                    </a:lnTo>
                    <a:lnTo>
                      <a:pt x="3611" y="2085"/>
                    </a:lnTo>
                    <a:lnTo>
                      <a:pt x="3611" y="2106"/>
                    </a:lnTo>
                    <a:lnTo>
                      <a:pt x="3612" y="2106"/>
                    </a:lnTo>
                    <a:lnTo>
                      <a:pt x="3612" y="2113"/>
                    </a:lnTo>
                    <a:lnTo>
                      <a:pt x="3612" y="2111"/>
                    </a:lnTo>
                    <a:lnTo>
                      <a:pt x="3613" y="2111"/>
                    </a:lnTo>
                    <a:lnTo>
                      <a:pt x="3613" y="2129"/>
                    </a:lnTo>
                    <a:lnTo>
                      <a:pt x="3614" y="2111"/>
                    </a:lnTo>
                    <a:lnTo>
                      <a:pt x="3614" y="2098"/>
                    </a:lnTo>
                    <a:lnTo>
                      <a:pt x="3614" y="2101"/>
                    </a:lnTo>
                    <a:lnTo>
                      <a:pt x="3615" y="2101"/>
                    </a:lnTo>
                    <a:lnTo>
                      <a:pt x="3615" y="2067"/>
                    </a:lnTo>
                    <a:lnTo>
                      <a:pt x="3615" y="2115"/>
                    </a:lnTo>
                    <a:lnTo>
                      <a:pt x="3616" y="2115"/>
                    </a:lnTo>
                    <a:lnTo>
                      <a:pt x="3616" y="2139"/>
                    </a:lnTo>
                    <a:lnTo>
                      <a:pt x="3616" y="2120"/>
                    </a:lnTo>
                    <a:lnTo>
                      <a:pt x="3617" y="2120"/>
                    </a:lnTo>
                    <a:lnTo>
                      <a:pt x="3617" y="2130"/>
                    </a:lnTo>
                    <a:lnTo>
                      <a:pt x="3617" y="2122"/>
                    </a:lnTo>
                    <a:lnTo>
                      <a:pt x="3618" y="2122"/>
                    </a:lnTo>
                    <a:lnTo>
                      <a:pt x="3618" y="2115"/>
                    </a:lnTo>
                    <a:lnTo>
                      <a:pt x="3618" y="2122"/>
                    </a:lnTo>
                    <a:lnTo>
                      <a:pt x="3619" y="2122"/>
                    </a:lnTo>
                    <a:lnTo>
                      <a:pt x="3619" y="2125"/>
                    </a:lnTo>
                    <a:lnTo>
                      <a:pt x="3620" y="2122"/>
                    </a:lnTo>
                    <a:lnTo>
                      <a:pt x="3620" y="2099"/>
                    </a:lnTo>
                    <a:lnTo>
                      <a:pt x="3621" y="2099"/>
                    </a:lnTo>
                    <a:lnTo>
                      <a:pt x="3621" y="2086"/>
                    </a:lnTo>
                    <a:lnTo>
                      <a:pt x="3621" y="2088"/>
                    </a:lnTo>
                    <a:lnTo>
                      <a:pt x="3622" y="2088"/>
                    </a:lnTo>
                    <a:lnTo>
                      <a:pt x="3622" y="2083"/>
                    </a:lnTo>
                    <a:lnTo>
                      <a:pt x="3622" y="2092"/>
                    </a:lnTo>
                    <a:lnTo>
                      <a:pt x="3623" y="2092"/>
                    </a:lnTo>
                    <a:lnTo>
                      <a:pt x="3623" y="2113"/>
                    </a:lnTo>
                    <a:lnTo>
                      <a:pt x="3623" y="2116"/>
                    </a:lnTo>
                    <a:lnTo>
                      <a:pt x="3624" y="2116"/>
                    </a:lnTo>
                    <a:lnTo>
                      <a:pt x="3624" y="2135"/>
                    </a:lnTo>
                    <a:lnTo>
                      <a:pt x="3624" y="2119"/>
                    </a:lnTo>
                    <a:lnTo>
                      <a:pt x="3625" y="2119"/>
                    </a:lnTo>
                    <a:lnTo>
                      <a:pt x="3625" y="2081"/>
                    </a:lnTo>
                    <a:lnTo>
                      <a:pt x="3625" y="2089"/>
                    </a:lnTo>
                    <a:lnTo>
                      <a:pt x="3626" y="2089"/>
                    </a:lnTo>
                    <a:lnTo>
                      <a:pt x="3626" y="2100"/>
                    </a:lnTo>
                    <a:lnTo>
                      <a:pt x="3627" y="2100"/>
                    </a:lnTo>
                    <a:lnTo>
                      <a:pt x="3627" y="2085"/>
                    </a:lnTo>
                    <a:lnTo>
                      <a:pt x="3627" y="2116"/>
                    </a:lnTo>
                    <a:lnTo>
                      <a:pt x="3627" y="2107"/>
                    </a:lnTo>
                    <a:lnTo>
                      <a:pt x="3628" y="2107"/>
                    </a:lnTo>
                    <a:lnTo>
                      <a:pt x="3628" y="2131"/>
                    </a:lnTo>
                    <a:lnTo>
                      <a:pt x="3629" y="2107"/>
                    </a:lnTo>
                    <a:lnTo>
                      <a:pt x="3629" y="2077"/>
                    </a:lnTo>
                    <a:lnTo>
                      <a:pt x="3629" y="2089"/>
                    </a:lnTo>
                    <a:lnTo>
                      <a:pt x="3630" y="2089"/>
                    </a:lnTo>
                    <a:lnTo>
                      <a:pt x="3630" y="2100"/>
                    </a:lnTo>
                    <a:lnTo>
                      <a:pt x="3631" y="2089"/>
                    </a:lnTo>
                    <a:lnTo>
                      <a:pt x="3631" y="2070"/>
                    </a:lnTo>
                    <a:lnTo>
                      <a:pt x="3631" y="2081"/>
                    </a:lnTo>
                    <a:lnTo>
                      <a:pt x="3632" y="2081"/>
                    </a:lnTo>
                    <a:lnTo>
                      <a:pt x="3632" y="2052"/>
                    </a:lnTo>
                    <a:lnTo>
                      <a:pt x="3632" y="2086"/>
                    </a:lnTo>
                    <a:lnTo>
                      <a:pt x="3632" y="2091"/>
                    </a:lnTo>
                    <a:lnTo>
                      <a:pt x="3633" y="2091"/>
                    </a:lnTo>
                    <a:lnTo>
                      <a:pt x="3633" y="2096"/>
                    </a:lnTo>
                    <a:lnTo>
                      <a:pt x="3633" y="2099"/>
                    </a:lnTo>
                    <a:lnTo>
                      <a:pt x="3634" y="2099"/>
                    </a:lnTo>
                    <a:lnTo>
                      <a:pt x="3634" y="2126"/>
                    </a:lnTo>
                    <a:lnTo>
                      <a:pt x="3634" y="2112"/>
                    </a:lnTo>
                    <a:lnTo>
                      <a:pt x="3635" y="2112"/>
                    </a:lnTo>
                    <a:lnTo>
                      <a:pt x="3635" y="2126"/>
                    </a:lnTo>
                    <a:lnTo>
                      <a:pt x="3635" y="2113"/>
                    </a:lnTo>
                    <a:lnTo>
                      <a:pt x="3636" y="2113"/>
                    </a:lnTo>
                    <a:lnTo>
                      <a:pt x="3636" y="2067"/>
                    </a:lnTo>
                    <a:lnTo>
                      <a:pt x="3636" y="2104"/>
                    </a:lnTo>
                    <a:lnTo>
                      <a:pt x="3637" y="2104"/>
                    </a:lnTo>
                    <a:lnTo>
                      <a:pt x="3637" y="2064"/>
                    </a:lnTo>
                    <a:lnTo>
                      <a:pt x="3637" y="2077"/>
                    </a:lnTo>
                    <a:lnTo>
                      <a:pt x="3638" y="2077"/>
                    </a:lnTo>
                    <a:lnTo>
                      <a:pt x="3638" y="2100"/>
                    </a:lnTo>
                    <a:lnTo>
                      <a:pt x="3638" y="2096"/>
                    </a:lnTo>
                    <a:lnTo>
                      <a:pt x="3639" y="2096"/>
                    </a:lnTo>
                    <a:lnTo>
                      <a:pt x="3639" y="2069"/>
                    </a:lnTo>
                    <a:lnTo>
                      <a:pt x="3639" y="2070"/>
                    </a:lnTo>
                    <a:lnTo>
                      <a:pt x="3640" y="2070"/>
                    </a:lnTo>
                    <a:lnTo>
                      <a:pt x="3640" y="2060"/>
                    </a:lnTo>
                    <a:lnTo>
                      <a:pt x="3640" y="2075"/>
                    </a:lnTo>
                    <a:lnTo>
                      <a:pt x="3641" y="2075"/>
                    </a:lnTo>
                    <a:lnTo>
                      <a:pt x="3641" y="2123"/>
                    </a:lnTo>
                    <a:lnTo>
                      <a:pt x="3641" y="2102"/>
                    </a:lnTo>
                    <a:lnTo>
                      <a:pt x="3642" y="2102"/>
                    </a:lnTo>
                    <a:lnTo>
                      <a:pt x="3642" y="2125"/>
                    </a:lnTo>
                    <a:lnTo>
                      <a:pt x="3642" y="2121"/>
                    </a:lnTo>
                    <a:lnTo>
                      <a:pt x="3643" y="2121"/>
                    </a:lnTo>
                    <a:lnTo>
                      <a:pt x="3643" y="2090"/>
                    </a:lnTo>
                    <a:lnTo>
                      <a:pt x="3643" y="2108"/>
                    </a:lnTo>
                    <a:lnTo>
                      <a:pt x="3644" y="2108"/>
                    </a:lnTo>
                    <a:lnTo>
                      <a:pt x="3644" y="2133"/>
                    </a:lnTo>
                    <a:lnTo>
                      <a:pt x="3644" y="2118"/>
                    </a:lnTo>
                    <a:lnTo>
                      <a:pt x="3645" y="2118"/>
                    </a:lnTo>
                    <a:lnTo>
                      <a:pt x="3645" y="2104"/>
                    </a:lnTo>
                    <a:lnTo>
                      <a:pt x="3645" y="2108"/>
                    </a:lnTo>
                    <a:lnTo>
                      <a:pt x="3646" y="2108"/>
                    </a:lnTo>
                    <a:lnTo>
                      <a:pt x="3646" y="2089"/>
                    </a:lnTo>
                    <a:lnTo>
                      <a:pt x="3646" y="2113"/>
                    </a:lnTo>
                    <a:lnTo>
                      <a:pt x="3647" y="2113"/>
                    </a:lnTo>
                    <a:lnTo>
                      <a:pt x="3647" y="2126"/>
                    </a:lnTo>
                    <a:lnTo>
                      <a:pt x="3647" y="2114"/>
                    </a:lnTo>
                    <a:lnTo>
                      <a:pt x="3648" y="2114"/>
                    </a:lnTo>
                    <a:lnTo>
                      <a:pt x="3648" y="2078"/>
                    </a:lnTo>
                    <a:lnTo>
                      <a:pt x="3648" y="2083"/>
                    </a:lnTo>
                    <a:lnTo>
                      <a:pt x="3649" y="2083"/>
                    </a:lnTo>
                    <a:lnTo>
                      <a:pt x="3649" y="2133"/>
                    </a:lnTo>
                    <a:lnTo>
                      <a:pt x="3649" y="2119"/>
                    </a:lnTo>
                    <a:lnTo>
                      <a:pt x="3650" y="2119"/>
                    </a:lnTo>
                    <a:lnTo>
                      <a:pt x="3650" y="2134"/>
                    </a:lnTo>
                    <a:lnTo>
                      <a:pt x="3651" y="2134"/>
                    </a:lnTo>
                    <a:lnTo>
                      <a:pt x="3651" y="2118"/>
                    </a:lnTo>
                    <a:lnTo>
                      <a:pt x="3651" y="2135"/>
                    </a:lnTo>
                    <a:lnTo>
                      <a:pt x="3652" y="2135"/>
                    </a:lnTo>
                    <a:lnTo>
                      <a:pt x="3652" y="2085"/>
                    </a:lnTo>
                    <a:lnTo>
                      <a:pt x="3652" y="2140"/>
                    </a:lnTo>
                    <a:lnTo>
                      <a:pt x="3652" y="2099"/>
                    </a:lnTo>
                    <a:lnTo>
                      <a:pt x="3653" y="2099"/>
                    </a:lnTo>
                    <a:lnTo>
                      <a:pt x="3653" y="2067"/>
                    </a:lnTo>
                    <a:lnTo>
                      <a:pt x="3653" y="2105"/>
                    </a:lnTo>
                    <a:lnTo>
                      <a:pt x="3654" y="2105"/>
                    </a:lnTo>
                    <a:lnTo>
                      <a:pt x="3654" y="2110"/>
                    </a:lnTo>
                    <a:lnTo>
                      <a:pt x="3654" y="2111"/>
                    </a:lnTo>
                    <a:lnTo>
                      <a:pt x="3655" y="2111"/>
                    </a:lnTo>
                    <a:lnTo>
                      <a:pt x="3655" y="2125"/>
                    </a:lnTo>
                    <a:lnTo>
                      <a:pt x="3655" y="2116"/>
                    </a:lnTo>
                    <a:lnTo>
                      <a:pt x="3656" y="2116"/>
                    </a:lnTo>
                    <a:lnTo>
                      <a:pt x="3656" y="2130"/>
                    </a:lnTo>
                    <a:lnTo>
                      <a:pt x="3657" y="2116"/>
                    </a:lnTo>
                    <a:lnTo>
                      <a:pt x="3657" y="2081"/>
                    </a:lnTo>
                    <a:lnTo>
                      <a:pt x="3657" y="2112"/>
                    </a:lnTo>
                    <a:lnTo>
                      <a:pt x="3658" y="2112"/>
                    </a:lnTo>
                    <a:lnTo>
                      <a:pt x="3658" y="2121"/>
                    </a:lnTo>
                    <a:lnTo>
                      <a:pt x="3659" y="2121"/>
                    </a:lnTo>
                    <a:lnTo>
                      <a:pt x="3659" y="2110"/>
                    </a:lnTo>
                    <a:lnTo>
                      <a:pt x="3659" y="2122"/>
                    </a:lnTo>
                    <a:lnTo>
                      <a:pt x="3660" y="2110"/>
                    </a:lnTo>
                    <a:lnTo>
                      <a:pt x="3660" y="2106"/>
                    </a:lnTo>
                    <a:lnTo>
                      <a:pt x="3661" y="2106"/>
                    </a:lnTo>
                    <a:lnTo>
                      <a:pt x="3661" y="2092"/>
                    </a:lnTo>
                    <a:lnTo>
                      <a:pt x="3661" y="2103"/>
                    </a:lnTo>
                    <a:lnTo>
                      <a:pt x="3662" y="2103"/>
                    </a:lnTo>
                    <a:lnTo>
                      <a:pt x="3662" y="2077"/>
                    </a:lnTo>
                    <a:lnTo>
                      <a:pt x="3662" y="2081"/>
                    </a:lnTo>
                    <a:lnTo>
                      <a:pt x="3663" y="2081"/>
                    </a:lnTo>
                    <a:lnTo>
                      <a:pt x="3663" y="2105"/>
                    </a:lnTo>
                    <a:lnTo>
                      <a:pt x="3663" y="2108"/>
                    </a:lnTo>
                    <a:lnTo>
                      <a:pt x="3664" y="2108"/>
                    </a:lnTo>
                    <a:lnTo>
                      <a:pt x="3664" y="2133"/>
                    </a:lnTo>
                    <a:lnTo>
                      <a:pt x="3664" y="2111"/>
                    </a:lnTo>
                    <a:lnTo>
                      <a:pt x="3665" y="2111"/>
                    </a:lnTo>
                    <a:lnTo>
                      <a:pt x="3665" y="2129"/>
                    </a:lnTo>
                    <a:lnTo>
                      <a:pt x="3665" y="2114"/>
                    </a:lnTo>
                    <a:lnTo>
                      <a:pt x="3666" y="2114"/>
                    </a:lnTo>
                    <a:lnTo>
                      <a:pt x="3666" y="2117"/>
                    </a:lnTo>
                    <a:lnTo>
                      <a:pt x="3666" y="2115"/>
                    </a:lnTo>
                    <a:lnTo>
                      <a:pt x="3667" y="2115"/>
                    </a:lnTo>
                    <a:lnTo>
                      <a:pt x="3667" y="2106"/>
                    </a:lnTo>
                    <a:lnTo>
                      <a:pt x="3667" y="2109"/>
                    </a:lnTo>
                    <a:lnTo>
                      <a:pt x="3668" y="2109"/>
                    </a:lnTo>
                    <a:lnTo>
                      <a:pt x="3668" y="2120"/>
                    </a:lnTo>
                    <a:lnTo>
                      <a:pt x="3669" y="2109"/>
                    </a:lnTo>
                    <a:lnTo>
                      <a:pt x="3669" y="2098"/>
                    </a:lnTo>
                    <a:lnTo>
                      <a:pt x="3669" y="2099"/>
                    </a:lnTo>
                    <a:lnTo>
                      <a:pt x="3670" y="2099"/>
                    </a:lnTo>
                    <a:lnTo>
                      <a:pt x="3670" y="2087"/>
                    </a:lnTo>
                    <a:lnTo>
                      <a:pt x="3670" y="2107"/>
                    </a:lnTo>
                    <a:lnTo>
                      <a:pt x="3671" y="2107"/>
                    </a:lnTo>
                    <a:lnTo>
                      <a:pt x="3671" y="2121"/>
                    </a:lnTo>
                    <a:lnTo>
                      <a:pt x="3671" y="2119"/>
                    </a:lnTo>
                    <a:lnTo>
                      <a:pt x="3672" y="2119"/>
                    </a:lnTo>
                    <a:lnTo>
                      <a:pt x="3672" y="2106"/>
                    </a:lnTo>
                    <a:lnTo>
                      <a:pt x="3673" y="2106"/>
                    </a:lnTo>
                    <a:lnTo>
                      <a:pt x="3673" y="2093"/>
                    </a:lnTo>
                    <a:lnTo>
                      <a:pt x="3673" y="2099"/>
                    </a:lnTo>
                    <a:lnTo>
                      <a:pt x="3674" y="2099"/>
                    </a:lnTo>
                    <a:lnTo>
                      <a:pt x="3674" y="2086"/>
                    </a:lnTo>
                    <a:lnTo>
                      <a:pt x="3674" y="2125"/>
                    </a:lnTo>
                    <a:lnTo>
                      <a:pt x="3674" y="2111"/>
                    </a:lnTo>
                    <a:lnTo>
                      <a:pt x="3675" y="2111"/>
                    </a:lnTo>
                    <a:lnTo>
                      <a:pt x="3675" y="2132"/>
                    </a:lnTo>
                    <a:lnTo>
                      <a:pt x="3676" y="2111"/>
                    </a:lnTo>
                    <a:lnTo>
                      <a:pt x="3676" y="2041"/>
                    </a:lnTo>
                    <a:lnTo>
                      <a:pt x="3676" y="2054"/>
                    </a:lnTo>
                    <a:lnTo>
                      <a:pt x="3677" y="2054"/>
                    </a:lnTo>
                    <a:lnTo>
                      <a:pt x="3677" y="2123"/>
                    </a:lnTo>
                    <a:lnTo>
                      <a:pt x="3677" y="2122"/>
                    </a:lnTo>
                    <a:lnTo>
                      <a:pt x="3678" y="2122"/>
                    </a:lnTo>
                    <a:lnTo>
                      <a:pt x="3678" y="2031"/>
                    </a:lnTo>
                    <a:lnTo>
                      <a:pt x="3678" y="2063"/>
                    </a:lnTo>
                    <a:lnTo>
                      <a:pt x="3679" y="2063"/>
                    </a:lnTo>
                    <a:lnTo>
                      <a:pt x="3679" y="2023"/>
                    </a:lnTo>
                    <a:lnTo>
                      <a:pt x="3679" y="2065"/>
                    </a:lnTo>
                    <a:lnTo>
                      <a:pt x="3680" y="2065"/>
                    </a:lnTo>
                    <a:lnTo>
                      <a:pt x="3680" y="2108"/>
                    </a:lnTo>
                    <a:lnTo>
                      <a:pt x="3680" y="2104"/>
                    </a:lnTo>
                    <a:lnTo>
                      <a:pt x="3681" y="2104"/>
                    </a:lnTo>
                    <a:lnTo>
                      <a:pt x="3681" y="2061"/>
                    </a:lnTo>
                    <a:lnTo>
                      <a:pt x="3681" y="2071"/>
                    </a:lnTo>
                    <a:lnTo>
                      <a:pt x="3682" y="2071"/>
                    </a:lnTo>
                    <a:lnTo>
                      <a:pt x="3682" y="2122"/>
                    </a:lnTo>
                    <a:lnTo>
                      <a:pt x="3682" y="2109"/>
                    </a:lnTo>
                    <a:lnTo>
                      <a:pt x="3683" y="2109"/>
                    </a:lnTo>
                    <a:lnTo>
                      <a:pt x="3683" y="2125"/>
                    </a:lnTo>
                    <a:lnTo>
                      <a:pt x="3684" y="2109"/>
                    </a:lnTo>
                    <a:lnTo>
                      <a:pt x="3684" y="2100"/>
                    </a:lnTo>
                    <a:lnTo>
                      <a:pt x="3684" y="2107"/>
                    </a:lnTo>
                    <a:lnTo>
                      <a:pt x="3685" y="2107"/>
                    </a:lnTo>
                    <a:lnTo>
                      <a:pt x="3685" y="2097"/>
                    </a:lnTo>
                    <a:lnTo>
                      <a:pt x="3685" y="2115"/>
                    </a:lnTo>
                    <a:lnTo>
                      <a:pt x="3686" y="2097"/>
                    </a:lnTo>
                    <a:lnTo>
                      <a:pt x="3686" y="2075"/>
                    </a:lnTo>
                    <a:lnTo>
                      <a:pt x="3686" y="2101"/>
                    </a:lnTo>
                    <a:lnTo>
                      <a:pt x="3687" y="2101"/>
                    </a:lnTo>
                    <a:lnTo>
                      <a:pt x="3687" y="2120"/>
                    </a:lnTo>
                    <a:lnTo>
                      <a:pt x="3688" y="2120"/>
                    </a:lnTo>
                    <a:lnTo>
                      <a:pt x="3688" y="2086"/>
                    </a:lnTo>
                    <a:lnTo>
                      <a:pt x="3688" y="2122"/>
                    </a:lnTo>
                    <a:lnTo>
                      <a:pt x="3688" y="2089"/>
                    </a:lnTo>
                    <a:lnTo>
                      <a:pt x="3689" y="2089"/>
                    </a:lnTo>
                    <a:lnTo>
                      <a:pt x="3689" y="2120"/>
                    </a:lnTo>
                    <a:lnTo>
                      <a:pt x="3689" y="2116"/>
                    </a:lnTo>
                    <a:lnTo>
                      <a:pt x="3690" y="2116"/>
                    </a:lnTo>
                    <a:lnTo>
                      <a:pt x="3690" y="2078"/>
                    </a:lnTo>
                    <a:lnTo>
                      <a:pt x="3690" y="2101"/>
                    </a:lnTo>
                    <a:lnTo>
                      <a:pt x="3691" y="2101"/>
                    </a:lnTo>
                    <a:lnTo>
                      <a:pt x="3691" y="2122"/>
                    </a:lnTo>
                    <a:lnTo>
                      <a:pt x="3691" y="2110"/>
                    </a:lnTo>
                    <a:lnTo>
                      <a:pt x="3692" y="2110"/>
                    </a:lnTo>
                    <a:lnTo>
                      <a:pt x="3692" y="2127"/>
                    </a:lnTo>
                    <a:lnTo>
                      <a:pt x="3692" y="2126"/>
                    </a:lnTo>
                    <a:lnTo>
                      <a:pt x="3693" y="2126"/>
                    </a:lnTo>
                    <a:lnTo>
                      <a:pt x="3693" y="2036"/>
                    </a:lnTo>
                    <a:lnTo>
                      <a:pt x="3693" y="2046"/>
                    </a:lnTo>
                    <a:lnTo>
                      <a:pt x="3694" y="2046"/>
                    </a:lnTo>
                    <a:lnTo>
                      <a:pt x="3694" y="2119"/>
                    </a:lnTo>
                    <a:lnTo>
                      <a:pt x="3694" y="2120"/>
                    </a:lnTo>
                    <a:lnTo>
                      <a:pt x="3695" y="2120"/>
                    </a:lnTo>
                    <a:lnTo>
                      <a:pt x="3695" y="2126"/>
                    </a:lnTo>
                    <a:lnTo>
                      <a:pt x="3696" y="2120"/>
                    </a:lnTo>
                    <a:lnTo>
                      <a:pt x="3696" y="2092"/>
                    </a:lnTo>
                    <a:lnTo>
                      <a:pt x="3696" y="2113"/>
                    </a:lnTo>
                    <a:lnTo>
                      <a:pt x="3697" y="2113"/>
                    </a:lnTo>
                    <a:lnTo>
                      <a:pt x="3697" y="2072"/>
                    </a:lnTo>
                    <a:lnTo>
                      <a:pt x="3697" y="2119"/>
                    </a:lnTo>
                    <a:lnTo>
                      <a:pt x="3697" y="2112"/>
                    </a:lnTo>
                    <a:lnTo>
                      <a:pt x="3698" y="2112"/>
                    </a:lnTo>
                    <a:lnTo>
                      <a:pt x="3698" y="2061"/>
                    </a:lnTo>
                    <a:lnTo>
                      <a:pt x="3698" y="2075"/>
                    </a:lnTo>
                    <a:lnTo>
                      <a:pt x="3699" y="2075"/>
                    </a:lnTo>
                    <a:lnTo>
                      <a:pt x="3699" y="2122"/>
                    </a:lnTo>
                    <a:lnTo>
                      <a:pt x="3699" y="2086"/>
                    </a:lnTo>
                    <a:lnTo>
                      <a:pt x="3700" y="2086"/>
                    </a:lnTo>
                    <a:lnTo>
                      <a:pt x="3700" y="2042"/>
                    </a:lnTo>
                    <a:lnTo>
                      <a:pt x="3700" y="2083"/>
                    </a:lnTo>
                    <a:lnTo>
                      <a:pt x="3701" y="2083"/>
                    </a:lnTo>
                    <a:lnTo>
                      <a:pt x="3701" y="2115"/>
                    </a:lnTo>
                    <a:lnTo>
                      <a:pt x="3701" y="2083"/>
                    </a:lnTo>
                    <a:lnTo>
                      <a:pt x="3702" y="2083"/>
                    </a:lnTo>
                    <a:lnTo>
                      <a:pt x="3702" y="2110"/>
                    </a:lnTo>
                    <a:lnTo>
                      <a:pt x="3702" y="2089"/>
                    </a:lnTo>
                    <a:lnTo>
                      <a:pt x="3703" y="2089"/>
                    </a:lnTo>
                    <a:lnTo>
                      <a:pt x="3703" y="2113"/>
                    </a:lnTo>
                    <a:lnTo>
                      <a:pt x="3703" y="2090"/>
                    </a:lnTo>
                    <a:lnTo>
                      <a:pt x="3704" y="2090"/>
                    </a:lnTo>
                    <a:lnTo>
                      <a:pt x="3704" y="2079"/>
                    </a:lnTo>
                    <a:lnTo>
                      <a:pt x="3704" y="2096"/>
                    </a:lnTo>
                    <a:lnTo>
                      <a:pt x="3705" y="2096"/>
                    </a:lnTo>
                    <a:lnTo>
                      <a:pt x="3705" y="2100"/>
                    </a:lnTo>
                    <a:lnTo>
                      <a:pt x="3706" y="2100"/>
                    </a:lnTo>
                    <a:lnTo>
                      <a:pt x="3706" y="2067"/>
                    </a:lnTo>
                    <a:lnTo>
                      <a:pt x="3706" y="2101"/>
                    </a:lnTo>
                    <a:lnTo>
                      <a:pt x="3707" y="2101"/>
                    </a:lnTo>
                    <a:lnTo>
                      <a:pt x="3707" y="2011"/>
                    </a:lnTo>
                    <a:lnTo>
                      <a:pt x="3707" y="2108"/>
                    </a:lnTo>
                    <a:lnTo>
                      <a:pt x="3707" y="2109"/>
                    </a:lnTo>
                    <a:lnTo>
                      <a:pt x="3708" y="2109"/>
                    </a:lnTo>
                    <a:lnTo>
                      <a:pt x="3708" y="2142"/>
                    </a:lnTo>
                    <a:lnTo>
                      <a:pt x="3708" y="2120"/>
                    </a:lnTo>
                    <a:lnTo>
                      <a:pt x="3709" y="2120"/>
                    </a:lnTo>
                    <a:lnTo>
                      <a:pt x="3709" y="2086"/>
                    </a:lnTo>
                    <a:lnTo>
                      <a:pt x="3709" y="2116"/>
                    </a:lnTo>
                    <a:lnTo>
                      <a:pt x="3710" y="2116"/>
                    </a:lnTo>
                    <a:lnTo>
                      <a:pt x="3710" y="2079"/>
                    </a:lnTo>
                    <a:lnTo>
                      <a:pt x="3710" y="2085"/>
                    </a:lnTo>
                    <a:lnTo>
                      <a:pt x="3711" y="2085"/>
                    </a:lnTo>
                    <a:lnTo>
                      <a:pt x="3711" y="2097"/>
                    </a:lnTo>
                    <a:lnTo>
                      <a:pt x="3711" y="2101"/>
                    </a:lnTo>
                    <a:lnTo>
                      <a:pt x="3712" y="2101"/>
                    </a:lnTo>
                    <a:lnTo>
                      <a:pt x="3712" y="2119"/>
                    </a:lnTo>
                    <a:lnTo>
                      <a:pt x="3713" y="2101"/>
                    </a:lnTo>
                    <a:lnTo>
                      <a:pt x="3713" y="2082"/>
                    </a:lnTo>
                    <a:lnTo>
                      <a:pt x="3713" y="2109"/>
                    </a:lnTo>
                    <a:lnTo>
                      <a:pt x="3714" y="2109"/>
                    </a:lnTo>
                    <a:lnTo>
                      <a:pt x="3714" y="2128"/>
                    </a:lnTo>
                    <a:lnTo>
                      <a:pt x="3714" y="2120"/>
                    </a:lnTo>
                    <a:lnTo>
                      <a:pt x="3715" y="2120"/>
                    </a:lnTo>
                    <a:lnTo>
                      <a:pt x="3715" y="2085"/>
                    </a:lnTo>
                    <a:lnTo>
                      <a:pt x="3715" y="2088"/>
                    </a:lnTo>
                    <a:lnTo>
                      <a:pt x="3716" y="2088"/>
                    </a:lnTo>
                    <a:lnTo>
                      <a:pt x="3716" y="2123"/>
                    </a:lnTo>
                    <a:lnTo>
                      <a:pt x="3716" y="2120"/>
                    </a:lnTo>
                    <a:lnTo>
                      <a:pt x="3717" y="2120"/>
                    </a:lnTo>
                    <a:lnTo>
                      <a:pt x="3717" y="2081"/>
                    </a:lnTo>
                    <a:lnTo>
                      <a:pt x="3717" y="2104"/>
                    </a:lnTo>
                    <a:lnTo>
                      <a:pt x="3718" y="2104"/>
                    </a:lnTo>
                    <a:lnTo>
                      <a:pt x="3718" y="2072"/>
                    </a:lnTo>
                    <a:lnTo>
                      <a:pt x="3718" y="2113"/>
                    </a:lnTo>
                    <a:lnTo>
                      <a:pt x="3719" y="2113"/>
                    </a:lnTo>
                    <a:lnTo>
                      <a:pt x="3719" y="2124"/>
                    </a:lnTo>
                    <a:lnTo>
                      <a:pt x="3719" y="2122"/>
                    </a:lnTo>
                    <a:lnTo>
                      <a:pt x="3720" y="2122"/>
                    </a:lnTo>
                    <a:lnTo>
                      <a:pt x="3720" y="2108"/>
                    </a:lnTo>
                    <a:lnTo>
                      <a:pt x="3720" y="2122"/>
                    </a:lnTo>
                    <a:lnTo>
                      <a:pt x="3721" y="2122"/>
                    </a:lnTo>
                    <a:lnTo>
                      <a:pt x="3721" y="2107"/>
                    </a:lnTo>
                    <a:lnTo>
                      <a:pt x="3721" y="2137"/>
                    </a:lnTo>
                    <a:lnTo>
                      <a:pt x="3722" y="2107"/>
                    </a:lnTo>
                    <a:lnTo>
                      <a:pt x="3722" y="2090"/>
                    </a:lnTo>
                    <a:lnTo>
                      <a:pt x="3723" y="2090"/>
                    </a:lnTo>
                    <a:lnTo>
                      <a:pt x="3723" y="2056"/>
                    </a:lnTo>
                    <a:lnTo>
                      <a:pt x="3723" y="2077"/>
                    </a:lnTo>
                    <a:lnTo>
                      <a:pt x="3724" y="2077"/>
                    </a:lnTo>
                    <a:lnTo>
                      <a:pt x="3724" y="2087"/>
                    </a:lnTo>
                    <a:lnTo>
                      <a:pt x="3724" y="2077"/>
                    </a:lnTo>
                    <a:lnTo>
                      <a:pt x="3725" y="2077"/>
                    </a:lnTo>
                    <a:lnTo>
                      <a:pt x="3725" y="2105"/>
                    </a:lnTo>
                    <a:lnTo>
                      <a:pt x="3725" y="2077"/>
                    </a:lnTo>
                    <a:lnTo>
                      <a:pt x="3726" y="2077"/>
                    </a:lnTo>
                    <a:lnTo>
                      <a:pt x="3726" y="2090"/>
                    </a:lnTo>
                    <a:lnTo>
                      <a:pt x="3726" y="2086"/>
                    </a:lnTo>
                    <a:lnTo>
                      <a:pt x="3727" y="2086"/>
                    </a:lnTo>
                    <a:lnTo>
                      <a:pt x="3727" y="2105"/>
                    </a:lnTo>
                    <a:lnTo>
                      <a:pt x="3727" y="2093"/>
                    </a:lnTo>
                    <a:lnTo>
                      <a:pt x="3728" y="2093"/>
                    </a:lnTo>
                    <a:lnTo>
                      <a:pt x="3728" y="2060"/>
                    </a:lnTo>
                    <a:lnTo>
                      <a:pt x="3728" y="2074"/>
                    </a:lnTo>
                    <a:lnTo>
                      <a:pt x="3729" y="2074"/>
                    </a:lnTo>
                    <a:lnTo>
                      <a:pt x="3729" y="2118"/>
                    </a:lnTo>
                    <a:lnTo>
                      <a:pt x="3729" y="2102"/>
                    </a:lnTo>
                    <a:lnTo>
                      <a:pt x="3730" y="2102"/>
                    </a:lnTo>
                    <a:lnTo>
                      <a:pt x="3730" y="2113"/>
                    </a:lnTo>
                    <a:lnTo>
                      <a:pt x="3730" y="2105"/>
                    </a:lnTo>
                    <a:lnTo>
                      <a:pt x="3731" y="2105"/>
                    </a:lnTo>
                    <a:lnTo>
                      <a:pt x="3731" y="2135"/>
                    </a:lnTo>
                    <a:lnTo>
                      <a:pt x="3731" y="2107"/>
                    </a:lnTo>
                    <a:lnTo>
                      <a:pt x="3732" y="2107"/>
                    </a:lnTo>
                    <a:lnTo>
                      <a:pt x="3732" y="2130"/>
                    </a:lnTo>
                    <a:lnTo>
                      <a:pt x="3733" y="2107"/>
                    </a:lnTo>
                    <a:lnTo>
                      <a:pt x="3733" y="2088"/>
                    </a:lnTo>
                    <a:lnTo>
                      <a:pt x="3734" y="2088"/>
                    </a:lnTo>
                    <a:lnTo>
                      <a:pt x="3734" y="2063"/>
                    </a:lnTo>
                    <a:lnTo>
                      <a:pt x="3734" y="2077"/>
                    </a:lnTo>
                    <a:lnTo>
                      <a:pt x="3735" y="2077"/>
                    </a:lnTo>
                    <a:lnTo>
                      <a:pt x="3735" y="2114"/>
                    </a:lnTo>
                    <a:lnTo>
                      <a:pt x="3735" y="2084"/>
                    </a:lnTo>
                    <a:lnTo>
                      <a:pt x="3736" y="2084"/>
                    </a:lnTo>
                    <a:lnTo>
                      <a:pt x="3736" y="2121"/>
                    </a:lnTo>
                    <a:lnTo>
                      <a:pt x="3736" y="2114"/>
                    </a:lnTo>
                    <a:lnTo>
                      <a:pt x="3737" y="2114"/>
                    </a:lnTo>
                    <a:lnTo>
                      <a:pt x="3737" y="2129"/>
                    </a:lnTo>
                    <a:lnTo>
                      <a:pt x="3738" y="2129"/>
                    </a:lnTo>
                    <a:lnTo>
                      <a:pt x="3738" y="2110"/>
                    </a:lnTo>
                    <a:lnTo>
                      <a:pt x="3738" y="2132"/>
                    </a:lnTo>
                    <a:lnTo>
                      <a:pt x="3739" y="2132"/>
                    </a:lnTo>
                    <a:lnTo>
                      <a:pt x="3739" y="2058"/>
                    </a:lnTo>
                    <a:lnTo>
                      <a:pt x="3739" y="2136"/>
                    </a:lnTo>
                    <a:lnTo>
                      <a:pt x="3740" y="2058"/>
                    </a:lnTo>
                    <a:lnTo>
                      <a:pt x="3740" y="2014"/>
                    </a:lnTo>
                    <a:lnTo>
                      <a:pt x="3740" y="2017"/>
                    </a:lnTo>
                    <a:lnTo>
                      <a:pt x="3741" y="2017"/>
                    </a:lnTo>
                    <a:lnTo>
                      <a:pt x="3741" y="2089"/>
                    </a:lnTo>
                    <a:lnTo>
                      <a:pt x="3741" y="2055"/>
                    </a:lnTo>
                    <a:lnTo>
                      <a:pt x="3742" y="2055"/>
                    </a:lnTo>
                    <a:lnTo>
                      <a:pt x="3742" y="2097"/>
                    </a:lnTo>
                    <a:lnTo>
                      <a:pt x="3743" y="2055"/>
                    </a:lnTo>
                    <a:lnTo>
                      <a:pt x="3743" y="2038"/>
                    </a:lnTo>
                    <a:lnTo>
                      <a:pt x="3743" y="2047"/>
                    </a:lnTo>
                    <a:lnTo>
                      <a:pt x="3744" y="2047"/>
                    </a:lnTo>
                    <a:lnTo>
                      <a:pt x="3744" y="2067"/>
                    </a:lnTo>
                    <a:lnTo>
                      <a:pt x="3744" y="2048"/>
                    </a:lnTo>
                    <a:lnTo>
                      <a:pt x="3745" y="2048"/>
                    </a:lnTo>
                    <a:lnTo>
                      <a:pt x="3745" y="2077"/>
                    </a:lnTo>
                    <a:lnTo>
                      <a:pt x="3745" y="2050"/>
                    </a:lnTo>
                    <a:lnTo>
                      <a:pt x="3746" y="2050"/>
                    </a:lnTo>
                    <a:lnTo>
                      <a:pt x="3746" y="2118"/>
                    </a:lnTo>
                    <a:lnTo>
                      <a:pt x="3746" y="2092"/>
                    </a:lnTo>
                    <a:lnTo>
                      <a:pt x="3747" y="2092"/>
                    </a:lnTo>
                    <a:lnTo>
                      <a:pt x="3747" y="2114"/>
                    </a:lnTo>
                    <a:lnTo>
                      <a:pt x="3747" y="2108"/>
                    </a:lnTo>
                    <a:lnTo>
                      <a:pt x="3748" y="2108"/>
                    </a:lnTo>
                    <a:lnTo>
                      <a:pt x="3748" y="2140"/>
                    </a:lnTo>
                    <a:lnTo>
                      <a:pt x="3748" y="2113"/>
                    </a:lnTo>
                    <a:lnTo>
                      <a:pt x="3749" y="2113"/>
                    </a:lnTo>
                    <a:lnTo>
                      <a:pt x="3749" y="2073"/>
                    </a:lnTo>
                    <a:lnTo>
                      <a:pt x="3749" y="2113"/>
                    </a:lnTo>
                    <a:lnTo>
                      <a:pt x="3750" y="2113"/>
                    </a:lnTo>
                    <a:lnTo>
                      <a:pt x="3750" y="2065"/>
                    </a:lnTo>
                    <a:lnTo>
                      <a:pt x="3750" y="2126"/>
                    </a:lnTo>
                    <a:lnTo>
                      <a:pt x="3750" y="2105"/>
                    </a:lnTo>
                    <a:lnTo>
                      <a:pt x="3751" y="2105"/>
                    </a:lnTo>
                    <a:lnTo>
                      <a:pt x="3751" y="2131"/>
                    </a:lnTo>
                    <a:lnTo>
                      <a:pt x="3751" y="2112"/>
                    </a:lnTo>
                    <a:lnTo>
                      <a:pt x="3752" y="2112"/>
                    </a:lnTo>
                    <a:lnTo>
                      <a:pt x="3752" y="2130"/>
                    </a:lnTo>
                    <a:lnTo>
                      <a:pt x="3752" y="2117"/>
                    </a:lnTo>
                    <a:lnTo>
                      <a:pt x="3753" y="2117"/>
                    </a:lnTo>
                    <a:lnTo>
                      <a:pt x="3753" y="2136"/>
                    </a:lnTo>
                    <a:lnTo>
                      <a:pt x="3753" y="2133"/>
                    </a:lnTo>
                    <a:lnTo>
                      <a:pt x="3754" y="2133"/>
                    </a:lnTo>
                    <a:lnTo>
                      <a:pt x="3754" y="2104"/>
                    </a:lnTo>
                    <a:lnTo>
                      <a:pt x="3754" y="2108"/>
                    </a:lnTo>
                    <a:lnTo>
                      <a:pt x="3755" y="2108"/>
                    </a:lnTo>
                    <a:lnTo>
                      <a:pt x="3755" y="2096"/>
                    </a:lnTo>
                    <a:lnTo>
                      <a:pt x="3755" y="2108"/>
                    </a:lnTo>
                    <a:lnTo>
                      <a:pt x="3756" y="2108"/>
                    </a:lnTo>
                    <a:lnTo>
                      <a:pt x="3756" y="2080"/>
                    </a:lnTo>
                    <a:lnTo>
                      <a:pt x="3756" y="2114"/>
                    </a:lnTo>
                    <a:lnTo>
                      <a:pt x="3756" y="2106"/>
                    </a:lnTo>
                    <a:lnTo>
                      <a:pt x="3757" y="2106"/>
                    </a:lnTo>
                    <a:lnTo>
                      <a:pt x="3757" y="2116"/>
                    </a:lnTo>
                    <a:lnTo>
                      <a:pt x="3757" y="2112"/>
                    </a:lnTo>
                    <a:lnTo>
                      <a:pt x="3758" y="2112"/>
                    </a:lnTo>
                    <a:lnTo>
                      <a:pt x="3758" y="2121"/>
                    </a:lnTo>
                    <a:lnTo>
                      <a:pt x="3758" y="2118"/>
                    </a:lnTo>
                    <a:lnTo>
                      <a:pt x="3759" y="2118"/>
                    </a:lnTo>
                    <a:lnTo>
                      <a:pt x="3759" y="2124"/>
                    </a:lnTo>
                    <a:lnTo>
                      <a:pt x="3760" y="2118"/>
                    </a:lnTo>
                    <a:lnTo>
                      <a:pt x="3760" y="2104"/>
                    </a:lnTo>
                    <a:lnTo>
                      <a:pt x="3760" y="2112"/>
                    </a:lnTo>
                    <a:lnTo>
                      <a:pt x="3761" y="2112"/>
                    </a:lnTo>
                    <a:lnTo>
                      <a:pt x="3761" y="2101"/>
                    </a:lnTo>
                    <a:lnTo>
                      <a:pt x="3761" y="2120"/>
                    </a:lnTo>
                    <a:lnTo>
                      <a:pt x="3761" y="2119"/>
                    </a:lnTo>
                    <a:lnTo>
                      <a:pt x="3762" y="2119"/>
                    </a:lnTo>
                    <a:lnTo>
                      <a:pt x="3762" y="2065"/>
                    </a:lnTo>
                    <a:lnTo>
                      <a:pt x="3762" y="2076"/>
                    </a:lnTo>
                    <a:lnTo>
                      <a:pt x="3763" y="2076"/>
                    </a:lnTo>
                    <a:lnTo>
                      <a:pt x="3763" y="2135"/>
                    </a:lnTo>
                    <a:lnTo>
                      <a:pt x="3763" y="2112"/>
                    </a:lnTo>
                    <a:lnTo>
                      <a:pt x="3764" y="2112"/>
                    </a:lnTo>
                    <a:lnTo>
                      <a:pt x="3764" y="2125"/>
                    </a:lnTo>
                    <a:lnTo>
                      <a:pt x="3765" y="2125"/>
                    </a:lnTo>
                    <a:lnTo>
                      <a:pt x="3765" y="2085"/>
                    </a:lnTo>
                    <a:lnTo>
                      <a:pt x="3765" y="2129"/>
                    </a:lnTo>
                    <a:lnTo>
                      <a:pt x="3766" y="2085"/>
                    </a:lnTo>
                    <a:lnTo>
                      <a:pt x="3766" y="2074"/>
                    </a:lnTo>
                    <a:lnTo>
                      <a:pt x="3767" y="2074"/>
                    </a:lnTo>
                    <a:lnTo>
                      <a:pt x="3767" y="2011"/>
                    </a:lnTo>
                    <a:lnTo>
                      <a:pt x="3767" y="2063"/>
                    </a:lnTo>
                    <a:lnTo>
                      <a:pt x="3768" y="2063"/>
                    </a:lnTo>
                    <a:lnTo>
                      <a:pt x="3768" y="1978"/>
                    </a:lnTo>
                    <a:lnTo>
                      <a:pt x="3768" y="2080"/>
                    </a:lnTo>
                    <a:lnTo>
                      <a:pt x="3768" y="2045"/>
                    </a:lnTo>
                    <a:lnTo>
                      <a:pt x="3769" y="2045"/>
                    </a:lnTo>
                    <a:lnTo>
                      <a:pt x="3769" y="1977"/>
                    </a:lnTo>
                    <a:lnTo>
                      <a:pt x="3769" y="2011"/>
                    </a:lnTo>
                    <a:lnTo>
                      <a:pt x="3770" y="2011"/>
                    </a:lnTo>
                    <a:lnTo>
                      <a:pt x="3770" y="1963"/>
                    </a:lnTo>
                    <a:lnTo>
                      <a:pt x="3770" y="2028"/>
                    </a:lnTo>
                    <a:lnTo>
                      <a:pt x="3771" y="2028"/>
                    </a:lnTo>
                    <a:lnTo>
                      <a:pt x="3771" y="2071"/>
                    </a:lnTo>
                    <a:lnTo>
                      <a:pt x="3772" y="2028"/>
                    </a:lnTo>
                    <a:lnTo>
                      <a:pt x="3772" y="1846"/>
                    </a:lnTo>
                    <a:lnTo>
                      <a:pt x="3772" y="1930"/>
                    </a:lnTo>
                    <a:lnTo>
                      <a:pt x="3773" y="1930"/>
                    </a:lnTo>
                    <a:lnTo>
                      <a:pt x="3773" y="2058"/>
                    </a:lnTo>
                    <a:lnTo>
                      <a:pt x="3773" y="2069"/>
                    </a:lnTo>
                    <a:lnTo>
                      <a:pt x="3774" y="2069"/>
                    </a:lnTo>
                    <a:lnTo>
                      <a:pt x="3774" y="2084"/>
                    </a:lnTo>
                    <a:lnTo>
                      <a:pt x="3775" y="2069"/>
                    </a:lnTo>
                    <a:lnTo>
                      <a:pt x="3775" y="2029"/>
                    </a:lnTo>
                    <a:lnTo>
                      <a:pt x="3775" y="2033"/>
                    </a:lnTo>
                    <a:lnTo>
                      <a:pt x="3776" y="2033"/>
                    </a:lnTo>
                    <a:lnTo>
                      <a:pt x="3776" y="2005"/>
                    </a:lnTo>
                    <a:lnTo>
                      <a:pt x="3776" y="2013"/>
                    </a:lnTo>
                    <a:lnTo>
                      <a:pt x="3777" y="2013"/>
                    </a:lnTo>
                    <a:lnTo>
                      <a:pt x="3777" y="2097"/>
                    </a:lnTo>
                    <a:lnTo>
                      <a:pt x="3777" y="2046"/>
                    </a:lnTo>
                    <a:lnTo>
                      <a:pt x="3778" y="2046"/>
                    </a:lnTo>
                    <a:lnTo>
                      <a:pt x="3778" y="2090"/>
                    </a:lnTo>
                    <a:lnTo>
                      <a:pt x="3778" y="2088"/>
                    </a:lnTo>
                    <a:lnTo>
                      <a:pt x="3779" y="2088"/>
                    </a:lnTo>
                    <a:lnTo>
                      <a:pt x="3779" y="2108"/>
                    </a:lnTo>
                    <a:lnTo>
                      <a:pt x="3779" y="2094"/>
                    </a:lnTo>
                    <a:lnTo>
                      <a:pt x="3780" y="2094"/>
                    </a:lnTo>
                    <a:lnTo>
                      <a:pt x="3780" y="2112"/>
                    </a:lnTo>
                    <a:lnTo>
                      <a:pt x="3781" y="2094"/>
                    </a:lnTo>
                    <a:lnTo>
                      <a:pt x="3781" y="2065"/>
                    </a:lnTo>
                    <a:lnTo>
                      <a:pt x="3781" y="2077"/>
                    </a:lnTo>
                    <a:lnTo>
                      <a:pt x="3782" y="2077"/>
                    </a:lnTo>
                    <a:lnTo>
                      <a:pt x="3782" y="2092"/>
                    </a:lnTo>
                    <a:lnTo>
                      <a:pt x="3782" y="2083"/>
                    </a:lnTo>
                    <a:lnTo>
                      <a:pt x="3783" y="2083"/>
                    </a:lnTo>
                    <a:lnTo>
                      <a:pt x="3783" y="2096"/>
                    </a:lnTo>
                    <a:lnTo>
                      <a:pt x="3784" y="2096"/>
                    </a:lnTo>
                    <a:lnTo>
                      <a:pt x="3784" y="2075"/>
                    </a:lnTo>
                    <a:lnTo>
                      <a:pt x="3784" y="2109"/>
                    </a:lnTo>
                    <a:lnTo>
                      <a:pt x="3784" y="2095"/>
                    </a:lnTo>
                    <a:lnTo>
                      <a:pt x="3785" y="2095"/>
                    </a:lnTo>
                    <a:lnTo>
                      <a:pt x="3785" y="2127"/>
                    </a:lnTo>
                    <a:lnTo>
                      <a:pt x="3786" y="2095"/>
                    </a:lnTo>
                    <a:lnTo>
                      <a:pt x="3786" y="2039"/>
                    </a:lnTo>
                    <a:lnTo>
                      <a:pt x="3786" y="2086"/>
                    </a:lnTo>
                    <a:lnTo>
                      <a:pt x="3787" y="2086"/>
                    </a:lnTo>
                    <a:lnTo>
                      <a:pt x="3787" y="2027"/>
                    </a:lnTo>
                    <a:lnTo>
                      <a:pt x="3787" y="2087"/>
                    </a:lnTo>
                    <a:lnTo>
                      <a:pt x="3787" y="2074"/>
                    </a:lnTo>
                    <a:lnTo>
                      <a:pt x="3788" y="2074"/>
                    </a:lnTo>
                    <a:lnTo>
                      <a:pt x="3788" y="2111"/>
                    </a:lnTo>
                    <a:lnTo>
                      <a:pt x="3788" y="2100"/>
                    </a:lnTo>
                    <a:lnTo>
                      <a:pt x="3789" y="2100"/>
                    </a:lnTo>
                    <a:lnTo>
                      <a:pt x="3789" y="2122"/>
                    </a:lnTo>
                    <a:lnTo>
                      <a:pt x="3789" y="2109"/>
                    </a:lnTo>
                    <a:lnTo>
                      <a:pt x="3790" y="2109"/>
                    </a:lnTo>
                    <a:lnTo>
                      <a:pt x="3790" y="2076"/>
                    </a:lnTo>
                    <a:lnTo>
                      <a:pt x="3790" y="2083"/>
                    </a:lnTo>
                    <a:lnTo>
                      <a:pt x="3791" y="2083"/>
                    </a:lnTo>
                    <a:lnTo>
                      <a:pt x="3791" y="2101"/>
                    </a:lnTo>
                    <a:lnTo>
                      <a:pt x="3791" y="2095"/>
                    </a:lnTo>
                    <a:lnTo>
                      <a:pt x="3792" y="2095"/>
                    </a:lnTo>
                    <a:lnTo>
                      <a:pt x="3792" y="2106"/>
                    </a:lnTo>
                    <a:lnTo>
                      <a:pt x="3792" y="2102"/>
                    </a:lnTo>
                    <a:lnTo>
                      <a:pt x="3793" y="2102"/>
                    </a:lnTo>
                    <a:lnTo>
                      <a:pt x="3793" y="2128"/>
                    </a:lnTo>
                    <a:lnTo>
                      <a:pt x="3793" y="2105"/>
                    </a:lnTo>
                    <a:lnTo>
                      <a:pt x="3794" y="2105"/>
                    </a:lnTo>
                    <a:lnTo>
                      <a:pt x="3794" y="2122"/>
                    </a:lnTo>
                    <a:lnTo>
                      <a:pt x="3795" y="2105"/>
                    </a:lnTo>
                    <a:lnTo>
                      <a:pt x="3795" y="2043"/>
                    </a:lnTo>
                    <a:lnTo>
                      <a:pt x="3795" y="2057"/>
                    </a:lnTo>
                    <a:lnTo>
                      <a:pt x="3796" y="2057"/>
                    </a:lnTo>
                    <a:lnTo>
                      <a:pt x="3796" y="2105"/>
                    </a:lnTo>
                    <a:lnTo>
                      <a:pt x="3796" y="2089"/>
                    </a:lnTo>
                    <a:lnTo>
                      <a:pt x="3797" y="2089"/>
                    </a:lnTo>
                    <a:lnTo>
                      <a:pt x="3797" y="2117"/>
                    </a:lnTo>
                    <a:lnTo>
                      <a:pt x="3797" y="2090"/>
                    </a:lnTo>
                    <a:lnTo>
                      <a:pt x="3798" y="2090"/>
                    </a:lnTo>
                    <a:lnTo>
                      <a:pt x="3798" y="2113"/>
                    </a:lnTo>
                    <a:lnTo>
                      <a:pt x="3799" y="2113"/>
                    </a:lnTo>
                    <a:lnTo>
                      <a:pt x="3799" y="2086"/>
                    </a:lnTo>
                    <a:lnTo>
                      <a:pt x="3799" y="2118"/>
                    </a:lnTo>
                    <a:lnTo>
                      <a:pt x="3799" y="2108"/>
                    </a:lnTo>
                    <a:lnTo>
                      <a:pt x="3800" y="2108"/>
                    </a:lnTo>
                    <a:lnTo>
                      <a:pt x="3800" y="2080"/>
                    </a:lnTo>
                    <a:lnTo>
                      <a:pt x="3800" y="2105"/>
                    </a:lnTo>
                    <a:lnTo>
                      <a:pt x="3801" y="2105"/>
                    </a:lnTo>
                    <a:lnTo>
                      <a:pt x="3801" y="2109"/>
                    </a:lnTo>
                    <a:lnTo>
                      <a:pt x="3802" y="2109"/>
                    </a:lnTo>
                    <a:lnTo>
                      <a:pt x="3802" y="2114"/>
                    </a:lnTo>
                    <a:lnTo>
                      <a:pt x="3802" y="2112"/>
                    </a:lnTo>
                    <a:lnTo>
                      <a:pt x="3803" y="2112"/>
                    </a:lnTo>
                    <a:lnTo>
                      <a:pt x="3803" y="2083"/>
                    </a:lnTo>
                    <a:lnTo>
                      <a:pt x="3803" y="2106"/>
                    </a:lnTo>
                    <a:lnTo>
                      <a:pt x="3804" y="2106"/>
                    </a:lnTo>
                    <a:lnTo>
                      <a:pt x="3804" y="2081"/>
                    </a:lnTo>
                    <a:lnTo>
                      <a:pt x="3804" y="2084"/>
                    </a:lnTo>
                    <a:lnTo>
                      <a:pt x="3805" y="2084"/>
                    </a:lnTo>
                    <a:lnTo>
                      <a:pt x="3805" y="2110"/>
                    </a:lnTo>
                    <a:lnTo>
                      <a:pt x="3805" y="2089"/>
                    </a:lnTo>
                    <a:lnTo>
                      <a:pt x="3806" y="2089"/>
                    </a:lnTo>
                    <a:lnTo>
                      <a:pt x="3806" y="2105"/>
                    </a:lnTo>
                    <a:lnTo>
                      <a:pt x="3806" y="2099"/>
                    </a:lnTo>
                    <a:lnTo>
                      <a:pt x="3807" y="2099"/>
                    </a:lnTo>
                    <a:lnTo>
                      <a:pt x="3807" y="2077"/>
                    </a:lnTo>
                    <a:lnTo>
                      <a:pt x="3807" y="2091"/>
                    </a:lnTo>
                    <a:lnTo>
                      <a:pt x="3808" y="2091"/>
                    </a:lnTo>
                    <a:lnTo>
                      <a:pt x="3808" y="2105"/>
                    </a:lnTo>
                    <a:lnTo>
                      <a:pt x="3808" y="2111"/>
                    </a:lnTo>
                    <a:lnTo>
                      <a:pt x="3809" y="2111"/>
                    </a:lnTo>
                    <a:lnTo>
                      <a:pt x="3809" y="2127"/>
                    </a:lnTo>
                    <a:lnTo>
                      <a:pt x="3810" y="2111"/>
                    </a:lnTo>
                    <a:lnTo>
                      <a:pt x="3810" y="2093"/>
                    </a:lnTo>
                    <a:lnTo>
                      <a:pt x="3810" y="2108"/>
                    </a:lnTo>
                    <a:lnTo>
                      <a:pt x="3811" y="2108"/>
                    </a:lnTo>
                    <a:lnTo>
                      <a:pt x="3811" y="2068"/>
                    </a:lnTo>
                    <a:lnTo>
                      <a:pt x="3811" y="2108"/>
                    </a:lnTo>
                    <a:lnTo>
                      <a:pt x="3812" y="2108"/>
                    </a:lnTo>
                    <a:lnTo>
                      <a:pt x="3812" y="2066"/>
                    </a:lnTo>
                    <a:lnTo>
                      <a:pt x="3812" y="2110"/>
                    </a:lnTo>
                    <a:lnTo>
                      <a:pt x="3812" y="2087"/>
                    </a:lnTo>
                    <a:lnTo>
                      <a:pt x="3813" y="2087"/>
                    </a:lnTo>
                    <a:lnTo>
                      <a:pt x="3813" y="2103"/>
                    </a:lnTo>
                    <a:lnTo>
                      <a:pt x="3813" y="2098"/>
                    </a:lnTo>
                    <a:lnTo>
                      <a:pt x="3814" y="2098"/>
                    </a:lnTo>
                    <a:lnTo>
                      <a:pt x="3814" y="2127"/>
                    </a:lnTo>
                    <a:lnTo>
                      <a:pt x="3814" y="2124"/>
                    </a:lnTo>
                    <a:lnTo>
                      <a:pt x="3815" y="2124"/>
                    </a:lnTo>
                    <a:lnTo>
                      <a:pt x="3815" y="2054"/>
                    </a:lnTo>
                    <a:lnTo>
                      <a:pt x="3815" y="2118"/>
                    </a:lnTo>
                    <a:lnTo>
                      <a:pt x="3816" y="2118"/>
                    </a:lnTo>
                    <a:lnTo>
                      <a:pt x="3816" y="2052"/>
                    </a:lnTo>
                    <a:lnTo>
                      <a:pt x="3816" y="2119"/>
                    </a:lnTo>
                    <a:lnTo>
                      <a:pt x="3817" y="2119"/>
                    </a:lnTo>
                    <a:lnTo>
                      <a:pt x="3817" y="2126"/>
                    </a:lnTo>
                    <a:lnTo>
                      <a:pt x="3818" y="2119"/>
                    </a:lnTo>
                    <a:lnTo>
                      <a:pt x="3818" y="2088"/>
                    </a:lnTo>
                    <a:lnTo>
                      <a:pt x="3818" y="2109"/>
                    </a:lnTo>
                    <a:lnTo>
                      <a:pt x="3819" y="2109"/>
                    </a:lnTo>
                    <a:lnTo>
                      <a:pt x="3819" y="2081"/>
                    </a:lnTo>
                    <a:lnTo>
                      <a:pt x="3819" y="2100"/>
                    </a:lnTo>
                    <a:lnTo>
                      <a:pt x="3820" y="2100"/>
                    </a:lnTo>
                    <a:lnTo>
                      <a:pt x="3820" y="1999"/>
                    </a:lnTo>
                    <a:lnTo>
                      <a:pt x="3820" y="2009"/>
                    </a:lnTo>
                    <a:lnTo>
                      <a:pt x="3821" y="2009"/>
                    </a:lnTo>
                    <a:lnTo>
                      <a:pt x="3821" y="2130"/>
                    </a:lnTo>
                    <a:lnTo>
                      <a:pt x="3821" y="2078"/>
                    </a:lnTo>
                    <a:lnTo>
                      <a:pt x="3822" y="2078"/>
                    </a:lnTo>
                    <a:lnTo>
                      <a:pt x="3822" y="2134"/>
                    </a:lnTo>
                    <a:lnTo>
                      <a:pt x="3822" y="2083"/>
                    </a:lnTo>
                    <a:lnTo>
                      <a:pt x="3823" y="2083"/>
                    </a:lnTo>
                    <a:lnTo>
                      <a:pt x="3823" y="2107"/>
                    </a:lnTo>
                    <a:lnTo>
                      <a:pt x="3823" y="2088"/>
                    </a:lnTo>
                    <a:lnTo>
                      <a:pt x="3824" y="2088"/>
                    </a:lnTo>
                    <a:lnTo>
                      <a:pt x="3824" y="2109"/>
                    </a:lnTo>
                    <a:lnTo>
                      <a:pt x="3825" y="2088"/>
                    </a:lnTo>
                    <a:lnTo>
                      <a:pt x="3825" y="2057"/>
                    </a:lnTo>
                    <a:lnTo>
                      <a:pt x="3825" y="2098"/>
                    </a:lnTo>
                    <a:lnTo>
                      <a:pt x="3826" y="2098"/>
                    </a:lnTo>
                    <a:lnTo>
                      <a:pt x="3826" y="2113"/>
                    </a:lnTo>
                    <a:lnTo>
                      <a:pt x="3826" y="2110"/>
                    </a:lnTo>
                    <a:lnTo>
                      <a:pt x="3827" y="2110"/>
                    </a:lnTo>
                    <a:lnTo>
                      <a:pt x="3827" y="2135"/>
                    </a:lnTo>
                    <a:lnTo>
                      <a:pt x="3827" y="2121"/>
                    </a:lnTo>
                    <a:lnTo>
                      <a:pt x="3828" y="2121"/>
                    </a:lnTo>
                    <a:lnTo>
                      <a:pt x="3828" y="2136"/>
                    </a:lnTo>
                    <a:lnTo>
                      <a:pt x="3828" y="2126"/>
                    </a:lnTo>
                    <a:lnTo>
                      <a:pt x="3829" y="2126"/>
                    </a:lnTo>
                    <a:lnTo>
                      <a:pt x="3829" y="2096"/>
                    </a:lnTo>
                    <a:lnTo>
                      <a:pt x="3829" y="2117"/>
                    </a:lnTo>
                    <a:lnTo>
                      <a:pt x="3830" y="2117"/>
                    </a:lnTo>
                    <a:lnTo>
                      <a:pt x="3830" y="2091"/>
                    </a:lnTo>
                    <a:lnTo>
                      <a:pt x="3830" y="2110"/>
                    </a:lnTo>
                    <a:lnTo>
                      <a:pt x="3831" y="2110"/>
                    </a:lnTo>
                    <a:lnTo>
                      <a:pt x="3831" y="2127"/>
                    </a:lnTo>
                    <a:lnTo>
                      <a:pt x="3831" y="2123"/>
                    </a:lnTo>
                    <a:lnTo>
                      <a:pt x="3832" y="2123"/>
                    </a:lnTo>
                    <a:lnTo>
                      <a:pt x="3832" y="2078"/>
                    </a:lnTo>
                    <a:lnTo>
                      <a:pt x="3832" y="2120"/>
                    </a:lnTo>
                    <a:lnTo>
                      <a:pt x="3833" y="2120"/>
                    </a:lnTo>
                    <a:lnTo>
                      <a:pt x="3833" y="2072"/>
                    </a:lnTo>
                    <a:lnTo>
                      <a:pt x="3833" y="2083"/>
                    </a:lnTo>
                    <a:lnTo>
                      <a:pt x="3834" y="2083"/>
                    </a:lnTo>
                    <a:lnTo>
                      <a:pt x="3834" y="2139"/>
                    </a:lnTo>
                    <a:lnTo>
                      <a:pt x="3834" y="2110"/>
                    </a:lnTo>
                    <a:lnTo>
                      <a:pt x="3835" y="2110"/>
                    </a:lnTo>
                    <a:lnTo>
                      <a:pt x="3835" y="2069"/>
                    </a:lnTo>
                    <a:lnTo>
                      <a:pt x="3835" y="2097"/>
                    </a:lnTo>
                    <a:lnTo>
                      <a:pt x="3836" y="2097"/>
                    </a:lnTo>
                    <a:lnTo>
                      <a:pt x="3836" y="2129"/>
                    </a:lnTo>
                    <a:lnTo>
                      <a:pt x="3836" y="2104"/>
                    </a:lnTo>
                    <a:lnTo>
                      <a:pt x="3837" y="2104"/>
                    </a:lnTo>
                    <a:lnTo>
                      <a:pt x="3837" y="2074"/>
                    </a:lnTo>
                    <a:lnTo>
                      <a:pt x="3837" y="2115"/>
                    </a:lnTo>
                    <a:lnTo>
                      <a:pt x="3838" y="2115"/>
                    </a:lnTo>
                    <a:lnTo>
                      <a:pt x="3838" y="2126"/>
                    </a:lnTo>
                    <a:lnTo>
                      <a:pt x="3838" y="2121"/>
                    </a:lnTo>
                    <a:lnTo>
                      <a:pt x="3839" y="2121"/>
                    </a:lnTo>
                    <a:lnTo>
                      <a:pt x="3839" y="2132"/>
                    </a:lnTo>
                    <a:lnTo>
                      <a:pt x="3840" y="2121"/>
                    </a:lnTo>
                    <a:lnTo>
                      <a:pt x="3840" y="2109"/>
                    </a:lnTo>
                    <a:lnTo>
                      <a:pt x="3841" y="2109"/>
                    </a:lnTo>
                    <a:lnTo>
                      <a:pt x="3841" y="2124"/>
                    </a:lnTo>
                    <a:lnTo>
                      <a:pt x="3842" y="2109"/>
                    </a:lnTo>
                    <a:lnTo>
                      <a:pt x="3842" y="2068"/>
                    </a:lnTo>
                    <a:lnTo>
                      <a:pt x="3842" y="2076"/>
                    </a:lnTo>
                    <a:lnTo>
                      <a:pt x="3843" y="2076"/>
                    </a:lnTo>
                    <a:lnTo>
                      <a:pt x="3843" y="2120"/>
                    </a:lnTo>
                    <a:lnTo>
                      <a:pt x="3843" y="2099"/>
                    </a:lnTo>
                    <a:lnTo>
                      <a:pt x="3844" y="2099"/>
                    </a:lnTo>
                    <a:lnTo>
                      <a:pt x="3844" y="2121"/>
                    </a:lnTo>
                    <a:lnTo>
                      <a:pt x="3844" y="2109"/>
                    </a:lnTo>
                    <a:lnTo>
                      <a:pt x="3845" y="2109"/>
                    </a:lnTo>
                    <a:lnTo>
                      <a:pt x="3845" y="2095"/>
                    </a:lnTo>
                    <a:lnTo>
                      <a:pt x="3845" y="2115"/>
                    </a:lnTo>
                    <a:lnTo>
                      <a:pt x="3846" y="2115"/>
                    </a:lnTo>
                    <a:lnTo>
                      <a:pt x="3846" y="2124"/>
                    </a:lnTo>
                    <a:lnTo>
                      <a:pt x="3846" y="2120"/>
                    </a:lnTo>
                    <a:lnTo>
                      <a:pt x="3847" y="2120"/>
                    </a:lnTo>
                    <a:lnTo>
                      <a:pt x="3847" y="2103"/>
                    </a:lnTo>
                    <a:lnTo>
                      <a:pt x="3847" y="2120"/>
                    </a:lnTo>
                    <a:lnTo>
                      <a:pt x="3848" y="2120"/>
                    </a:lnTo>
                    <a:lnTo>
                      <a:pt x="3848" y="2091"/>
                    </a:lnTo>
                    <a:lnTo>
                      <a:pt x="3848" y="2125"/>
                    </a:lnTo>
                    <a:lnTo>
                      <a:pt x="3848" y="2104"/>
                    </a:lnTo>
                    <a:lnTo>
                      <a:pt x="3849" y="2104"/>
                    </a:lnTo>
                    <a:lnTo>
                      <a:pt x="3849" y="2128"/>
                    </a:lnTo>
                    <a:lnTo>
                      <a:pt x="3850" y="2104"/>
                    </a:lnTo>
                    <a:lnTo>
                      <a:pt x="3850" y="2068"/>
                    </a:lnTo>
                    <a:lnTo>
                      <a:pt x="3850" y="2097"/>
                    </a:lnTo>
                    <a:lnTo>
                      <a:pt x="3851" y="2097"/>
                    </a:lnTo>
                    <a:lnTo>
                      <a:pt x="3851" y="2064"/>
                    </a:lnTo>
                    <a:lnTo>
                      <a:pt x="3851" y="2071"/>
                    </a:lnTo>
                    <a:lnTo>
                      <a:pt x="3852" y="2071"/>
                    </a:lnTo>
                    <a:lnTo>
                      <a:pt x="3852" y="2096"/>
                    </a:lnTo>
                    <a:lnTo>
                      <a:pt x="3852" y="2095"/>
                    </a:lnTo>
                    <a:lnTo>
                      <a:pt x="3853" y="2095"/>
                    </a:lnTo>
                    <a:lnTo>
                      <a:pt x="3853" y="2056"/>
                    </a:lnTo>
                    <a:lnTo>
                      <a:pt x="3853" y="2099"/>
                    </a:lnTo>
                    <a:lnTo>
                      <a:pt x="3854" y="2099"/>
                    </a:lnTo>
                    <a:lnTo>
                      <a:pt x="3854" y="2126"/>
                    </a:lnTo>
                    <a:lnTo>
                      <a:pt x="3854" y="2121"/>
                    </a:lnTo>
                    <a:lnTo>
                      <a:pt x="3855" y="2121"/>
                    </a:lnTo>
                    <a:lnTo>
                      <a:pt x="3855" y="2086"/>
                    </a:lnTo>
                    <a:lnTo>
                      <a:pt x="3855" y="2099"/>
                    </a:lnTo>
                    <a:lnTo>
                      <a:pt x="3856" y="2099"/>
                    </a:lnTo>
                    <a:lnTo>
                      <a:pt x="3856" y="2080"/>
                    </a:lnTo>
                    <a:lnTo>
                      <a:pt x="3856" y="2081"/>
                    </a:lnTo>
                    <a:lnTo>
                      <a:pt x="3857" y="2081"/>
                    </a:lnTo>
                    <a:lnTo>
                      <a:pt x="3857" y="2094"/>
                    </a:lnTo>
                    <a:lnTo>
                      <a:pt x="3857" y="2093"/>
                    </a:lnTo>
                    <a:lnTo>
                      <a:pt x="3858" y="2093"/>
                    </a:lnTo>
                    <a:lnTo>
                      <a:pt x="3858" y="2116"/>
                    </a:lnTo>
                    <a:lnTo>
                      <a:pt x="3858" y="2112"/>
                    </a:lnTo>
                    <a:lnTo>
                      <a:pt x="3859" y="2112"/>
                    </a:lnTo>
                    <a:lnTo>
                      <a:pt x="3859" y="2088"/>
                    </a:lnTo>
                    <a:lnTo>
                      <a:pt x="3859" y="2107"/>
                    </a:lnTo>
                    <a:lnTo>
                      <a:pt x="3860" y="2107"/>
                    </a:lnTo>
                    <a:lnTo>
                      <a:pt x="3860" y="2132"/>
                    </a:lnTo>
                    <a:lnTo>
                      <a:pt x="3860" y="2125"/>
                    </a:lnTo>
                    <a:lnTo>
                      <a:pt x="3861" y="2125"/>
                    </a:lnTo>
                    <a:lnTo>
                      <a:pt x="3861" y="2096"/>
                    </a:lnTo>
                    <a:lnTo>
                      <a:pt x="3861" y="2116"/>
                    </a:lnTo>
                    <a:lnTo>
                      <a:pt x="3862" y="2116"/>
                    </a:lnTo>
                    <a:lnTo>
                      <a:pt x="3862" y="2078"/>
                    </a:lnTo>
                    <a:lnTo>
                      <a:pt x="3862" y="2094"/>
                    </a:lnTo>
                    <a:lnTo>
                      <a:pt x="3863" y="2094"/>
                    </a:lnTo>
                    <a:lnTo>
                      <a:pt x="3863" y="2117"/>
                    </a:lnTo>
                    <a:lnTo>
                      <a:pt x="3863" y="2107"/>
                    </a:lnTo>
                    <a:lnTo>
                      <a:pt x="3864" y="2107"/>
                    </a:lnTo>
                    <a:lnTo>
                      <a:pt x="3864" y="2117"/>
                    </a:lnTo>
                    <a:lnTo>
                      <a:pt x="3864" y="2110"/>
                    </a:lnTo>
                    <a:lnTo>
                      <a:pt x="3865" y="2110"/>
                    </a:lnTo>
                    <a:lnTo>
                      <a:pt x="3865" y="2130"/>
                    </a:lnTo>
                    <a:lnTo>
                      <a:pt x="3865" y="2118"/>
                    </a:lnTo>
                    <a:lnTo>
                      <a:pt x="3866" y="2118"/>
                    </a:lnTo>
                    <a:lnTo>
                      <a:pt x="3866" y="2127"/>
                    </a:lnTo>
                    <a:lnTo>
                      <a:pt x="3866" y="2120"/>
                    </a:lnTo>
                    <a:lnTo>
                      <a:pt x="3867" y="2120"/>
                    </a:lnTo>
                    <a:lnTo>
                      <a:pt x="3867" y="2102"/>
                    </a:lnTo>
                    <a:lnTo>
                      <a:pt x="3867" y="2109"/>
                    </a:lnTo>
                    <a:lnTo>
                      <a:pt x="3868" y="2109"/>
                    </a:lnTo>
                    <a:lnTo>
                      <a:pt x="3868" y="2119"/>
                    </a:lnTo>
                    <a:lnTo>
                      <a:pt x="3868" y="2111"/>
                    </a:lnTo>
                    <a:lnTo>
                      <a:pt x="3869" y="2111"/>
                    </a:lnTo>
                    <a:lnTo>
                      <a:pt x="3869" y="2095"/>
                    </a:lnTo>
                    <a:lnTo>
                      <a:pt x="3869" y="2110"/>
                    </a:lnTo>
                    <a:lnTo>
                      <a:pt x="3870" y="2110"/>
                    </a:lnTo>
                    <a:lnTo>
                      <a:pt x="3870" y="2121"/>
                    </a:lnTo>
                    <a:lnTo>
                      <a:pt x="3870" y="2116"/>
                    </a:lnTo>
                    <a:lnTo>
                      <a:pt x="3871" y="2116"/>
                    </a:lnTo>
                    <a:lnTo>
                      <a:pt x="3871" y="2072"/>
                    </a:lnTo>
                    <a:lnTo>
                      <a:pt x="3871" y="2083"/>
                    </a:lnTo>
                    <a:lnTo>
                      <a:pt x="3872" y="2083"/>
                    </a:lnTo>
                    <a:lnTo>
                      <a:pt x="3872" y="2122"/>
                    </a:lnTo>
                    <a:lnTo>
                      <a:pt x="3872" y="2094"/>
                    </a:lnTo>
                    <a:lnTo>
                      <a:pt x="3873" y="2094"/>
                    </a:lnTo>
                    <a:lnTo>
                      <a:pt x="3873" y="2112"/>
                    </a:lnTo>
                    <a:lnTo>
                      <a:pt x="3874" y="2112"/>
                    </a:lnTo>
                    <a:lnTo>
                      <a:pt x="3874" y="2085"/>
                    </a:lnTo>
                    <a:lnTo>
                      <a:pt x="3874" y="2125"/>
                    </a:lnTo>
                    <a:lnTo>
                      <a:pt x="3874" y="2106"/>
                    </a:lnTo>
                    <a:lnTo>
                      <a:pt x="3875" y="2106"/>
                    </a:lnTo>
                    <a:lnTo>
                      <a:pt x="3875" y="2074"/>
                    </a:lnTo>
                    <a:lnTo>
                      <a:pt x="3875" y="2113"/>
                    </a:lnTo>
                    <a:lnTo>
                      <a:pt x="3876" y="2113"/>
                    </a:lnTo>
                    <a:lnTo>
                      <a:pt x="3876" y="2118"/>
                    </a:lnTo>
                    <a:lnTo>
                      <a:pt x="3877" y="2118"/>
                    </a:lnTo>
                    <a:lnTo>
                      <a:pt x="3877" y="2098"/>
                    </a:lnTo>
                    <a:lnTo>
                      <a:pt x="3877" y="2112"/>
                    </a:lnTo>
                    <a:lnTo>
                      <a:pt x="3878" y="2112"/>
                    </a:lnTo>
                    <a:lnTo>
                      <a:pt x="3878" y="2095"/>
                    </a:lnTo>
                    <a:lnTo>
                      <a:pt x="3878" y="2105"/>
                    </a:lnTo>
                    <a:lnTo>
                      <a:pt x="3879" y="2105"/>
                    </a:lnTo>
                    <a:lnTo>
                      <a:pt x="3879" y="2123"/>
                    </a:lnTo>
                    <a:lnTo>
                      <a:pt x="3879" y="2108"/>
                    </a:lnTo>
                    <a:lnTo>
                      <a:pt x="3880" y="2108"/>
                    </a:lnTo>
                    <a:lnTo>
                      <a:pt x="3880" y="2100"/>
                    </a:lnTo>
                    <a:lnTo>
                      <a:pt x="3880" y="2108"/>
                    </a:lnTo>
                    <a:lnTo>
                      <a:pt x="3881" y="2108"/>
                    </a:lnTo>
                    <a:lnTo>
                      <a:pt x="3881" y="2119"/>
                    </a:lnTo>
                    <a:lnTo>
                      <a:pt x="3882" y="2119"/>
                    </a:lnTo>
                    <a:lnTo>
                      <a:pt x="3882" y="2106"/>
                    </a:lnTo>
                    <a:lnTo>
                      <a:pt x="3882" y="2122"/>
                    </a:lnTo>
                    <a:lnTo>
                      <a:pt x="3883" y="2106"/>
                    </a:lnTo>
                    <a:lnTo>
                      <a:pt x="3883" y="2103"/>
                    </a:lnTo>
                    <a:lnTo>
                      <a:pt x="3883" y="2104"/>
                    </a:lnTo>
                    <a:lnTo>
                      <a:pt x="3884" y="2104"/>
                    </a:lnTo>
                    <a:lnTo>
                      <a:pt x="3884" y="2119"/>
                    </a:lnTo>
                    <a:lnTo>
                      <a:pt x="3884" y="2105"/>
                    </a:lnTo>
                    <a:lnTo>
                      <a:pt x="3885" y="2105"/>
                    </a:lnTo>
                    <a:lnTo>
                      <a:pt x="3885" y="2052"/>
                    </a:lnTo>
                    <a:lnTo>
                      <a:pt x="3885" y="2096"/>
                    </a:lnTo>
                    <a:lnTo>
                      <a:pt x="3886" y="2096"/>
                    </a:lnTo>
                    <a:lnTo>
                      <a:pt x="3886" y="2131"/>
                    </a:lnTo>
                    <a:lnTo>
                      <a:pt x="3886" y="2124"/>
                    </a:lnTo>
                    <a:lnTo>
                      <a:pt x="3887" y="2124"/>
                    </a:lnTo>
                    <a:lnTo>
                      <a:pt x="3887" y="2078"/>
                    </a:lnTo>
                    <a:lnTo>
                      <a:pt x="3887" y="2124"/>
                    </a:lnTo>
                    <a:lnTo>
                      <a:pt x="3888" y="2124"/>
                    </a:lnTo>
                    <a:lnTo>
                      <a:pt x="3888" y="2074"/>
                    </a:lnTo>
                    <a:lnTo>
                      <a:pt x="3888" y="2130"/>
                    </a:lnTo>
                    <a:lnTo>
                      <a:pt x="3888" y="2078"/>
                    </a:lnTo>
                    <a:lnTo>
                      <a:pt x="3889" y="2078"/>
                    </a:lnTo>
                    <a:lnTo>
                      <a:pt x="3889" y="2059"/>
                    </a:lnTo>
                    <a:lnTo>
                      <a:pt x="3889" y="2087"/>
                    </a:lnTo>
                    <a:lnTo>
                      <a:pt x="3890" y="2087"/>
                    </a:lnTo>
                    <a:lnTo>
                      <a:pt x="3890" y="2098"/>
                    </a:lnTo>
                    <a:lnTo>
                      <a:pt x="3890" y="2090"/>
                    </a:lnTo>
                    <a:lnTo>
                      <a:pt x="3891" y="2090"/>
                    </a:lnTo>
                    <a:lnTo>
                      <a:pt x="3891" y="2110"/>
                    </a:lnTo>
                    <a:lnTo>
                      <a:pt x="3891" y="2109"/>
                    </a:lnTo>
                    <a:lnTo>
                      <a:pt x="3892" y="2109"/>
                    </a:lnTo>
                    <a:lnTo>
                      <a:pt x="3892" y="2077"/>
                    </a:lnTo>
                    <a:lnTo>
                      <a:pt x="3892" y="2095"/>
                    </a:lnTo>
                    <a:lnTo>
                      <a:pt x="3893" y="2095"/>
                    </a:lnTo>
                    <a:lnTo>
                      <a:pt x="3893" y="2067"/>
                    </a:lnTo>
                    <a:lnTo>
                      <a:pt x="3893" y="2115"/>
                    </a:lnTo>
                    <a:lnTo>
                      <a:pt x="3894" y="2115"/>
                    </a:lnTo>
                    <a:lnTo>
                      <a:pt x="3894" y="2138"/>
                    </a:lnTo>
                    <a:lnTo>
                      <a:pt x="3894" y="2116"/>
                    </a:lnTo>
                    <a:lnTo>
                      <a:pt x="3895" y="2116"/>
                    </a:lnTo>
                    <a:lnTo>
                      <a:pt x="3895" y="2084"/>
                    </a:lnTo>
                    <a:lnTo>
                      <a:pt x="3895" y="2115"/>
                    </a:lnTo>
                    <a:lnTo>
                      <a:pt x="3896" y="2115"/>
                    </a:lnTo>
                    <a:lnTo>
                      <a:pt x="3896" y="2121"/>
                    </a:lnTo>
                    <a:lnTo>
                      <a:pt x="3896" y="2127"/>
                    </a:lnTo>
                    <a:lnTo>
                      <a:pt x="3897" y="2127"/>
                    </a:lnTo>
                    <a:lnTo>
                      <a:pt x="3897" y="2131"/>
                    </a:lnTo>
                    <a:lnTo>
                      <a:pt x="3898" y="2131"/>
                    </a:lnTo>
                    <a:lnTo>
                      <a:pt x="3898" y="2085"/>
                    </a:lnTo>
                    <a:lnTo>
                      <a:pt x="3898" y="2090"/>
                    </a:lnTo>
                    <a:lnTo>
                      <a:pt x="3899" y="2090"/>
                    </a:lnTo>
                    <a:lnTo>
                      <a:pt x="3899" y="2114"/>
                    </a:lnTo>
                    <a:lnTo>
                      <a:pt x="3900" y="2114"/>
                    </a:lnTo>
                    <a:lnTo>
                      <a:pt x="3900" y="2081"/>
                    </a:lnTo>
                    <a:lnTo>
                      <a:pt x="3900" y="2115"/>
                    </a:lnTo>
                    <a:lnTo>
                      <a:pt x="3900" y="2099"/>
                    </a:lnTo>
                    <a:lnTo>
                      <a:pt x="3901" y="2099"/>
                    </a:lnTo>
                    <a:lnTo>
                      <a:pt x="3901" y="2117"/>
                    </a:lnTo>
                    <a:lnTo>
                      <a:pt x="3901" y="2101"/>
                    </a:lnTo>
                    <a:lnTo>
                      <a:pt x="3902" y="2101"/>
                    </a:lnTo>
                    <a:lnTo>
                      <a:pt x="3902" y="2076"/>
                    </a:lnTo>
                    <a:lnTo>
                      <a:pt x="3902" y="2079"/>
                    </a:lnTo>
                    <a:lnTo>
                      <a:pt x="3903" y="2079"/>
                    </a:lnTo>
                    <a:lnTo>
                      <a:pt x="3903" y="2100"/>
                    </a:lnTo>
                    <a:lnTo>
                      <a:pt x="3903" y="2107"/>
                    </a:lnTo>
                    <a:lnTo>
                      <a:pt x="3904" y="2107"/>
                    </a:lnTo>
                    <a:lnTo>
                      <a:pt x="3904" y="2124"/>
                    </a:lnTo>
                    <a:lnTo>
                      <a:pt x="3904" y="2110"/>
                    </a:lnTo>
                    <a:lnTo>
                      <a:pt x="3905" y="2110"/>
                    </a:lnTo>
                    <a:lnTo>
                      <a:pt x="3905" y="2098"/>
                    </a:lnTo>
                    <a:lnTo>
                      <a:pt x="3905" y="2108"/>
                    </a:lnTo>
                    <a:lnTo>
                      <a:pt x="3906" y="2108"/>
                    </a:lnTo>
                    <a:lnTo>
                      <a:pt x="3906" y="2128"/>
                    </a:lnTo>
                    <a:lnTo>
                      <a:pt x="3907" y="2108"/>
                    </a:lnTo>
                    <a:lnTo>
                      <a:pt x="3907" y="2103"/>
                    </a:lnTo>
                    <a:lnTo>
                      <a:pt x="3908" y="2103"/>
                    </a:lnTo>
                    <a:lnTo>
                      <a:pt x="3908" y="2089"/>
                    </a:lnTo>
                    <a:lnTo>
                      <a:pt x="3908" y="2098"/>
                    </a:lnTo>
                    <a:lnTo>
                      <a:pt x="3909" y="2098"/>
                    </a:lnTo>
                    <a:lnTo>
                      <a:pt x="3909" y="2115"/>
                    </a:lnTo>
                    <a:lnTo>
                      <a:pt x="3909" y="2114"/>
                    </a:lnTo>
                    <a:lnTo>
                      <a:pt x="3910" y="2114"/>
                    </a:lnTo>
                    <a:lnTo>
                      <a:pt x="3910" y="2089"/>
                    </a:lnTo>
                    <a:lnTo>
                      <a:pt x="3910" y="2108"/>
                    </a:lnTo>
                    <a:lnTo>
                      <a:pt x="3911" y="2108"/>
                    </a:lnTo>
                    <a:lnTo>
                      <a:pt x="3911" y="2062"/>
                    </a:lnTo>
                    <a:lnTo>
                      <a:pt x="3911" y="2072"/>
                    </a:lnTo>
                    <a:lnTo>
                      <a:pt x="3912" y="2072"/>
                    </a:lnTo>
                    <a:lnTo>
                      <a:pt x="3912" y="2112"/>
                    </a:lnTo>
                    <a:lnTo>
                      <a:pt x="3912" y="2090"/>
                    </a:lnTo>
                    <a:lnTo>
                      <a:pt x="3913" y="2090"/>
                    </a:lnTo>
                    <a:lnTo>
                      <a:pt x="3913" y="2099"/>
                    </a:lnTo>
                    <a:lnTo>
                      <a:pt x="3913" y="2092"/>
                    </a:lnTo>
                    <a:lnTo>
                      <a:pt x="3914" y="2092"/>
                    </a:lnTo>
                    <a:lnTo>
                      <a:pt x="3914" y="2051"/>
                    </a:lnTo>
                    <a:lnTo>
                      <a:pt x="3914" y="2068"/>
                    </a:lnTo>
                    <a:lnTo>
                      <a:pt x="3915" y="2068"/>
                    </a:lnTo>
                    <a:lnTo>
                      <a:pt x="3915" y="2118"/>
                    </a:lnTo>
                    <a:lnTo>
                      <a:pt x="3915" y="2073"/>
                    </a:lnTo>
                    <a:lnTo>
                      <a:pt x="3916" y="2073"/>
                    </a:lnTo>
                    <a:lnTo>
                      <a:pt x="3916" y="2100"/>
                    </a:lnTo>
                    <a:lnTo>
                      <a:pt x="3916" y="2084"/>
                    </a:lnTo>
                    <a:lnTo>
                      <a:pt x="3917" y="2084"/>
                    </a:lnTo>
                    <a:lnTo>
                      <a:pt x="3917" y="2109"/>
                    </a:lnTo>
                    <a:lnTo>
                      <a:pt x="3917" y="2091"/>
                    </a:lnTo>
                    <a:lnTo>
                      <a:pt x="3918" y="2091"/>
                    </a:lnTo>
                    <a:lnTo>
                      <a:pt x="3918" y="2128"/>
                    </a:lnTo>
                    <a:lnTo>
                      <a:pt x="3918" y="2105"/>
                    </a:lnTo>
                    <a:lnTo>
                      <a:pt x="3919" y="2105"/>
                    </a:lnTo>
                    <a:lnTo>
                      <a:pt x="3919" y="2086"/>
                    </a:lnTo>
                    <a:lnTo>
                      <a:pt x="3919" y="2092"/>
                    </a:lnTo>
                    <a:lnTo>
                      <a:pt x="3920" y="2092"/>
                    </a:lnTo>
                    <a:lnTo>
                      <a:pt x="3920" y="2112"/>
                    </a:lnTo>
                    <a:lnTo>
                      <a:pt x="3921" y="2092"/>
                    </a:lnTo>
                    <a:lnTo>
                      <a:pt x="3921" y="2065"/>
                    </a:lnTo>
                    <a:lnTo>
                      <a:pt x="3921" y="2069"/>
                    </a:lnTo>
                    <a:lnTo>
                      <a:pt x="3922" y="2069"/>
                    </a:lnTo>
                    <a:lnTo>
                      <a:pt x="3922" y="2046"/>
                    </a:lnTo>
                    <a:lnTo>
                      <a:pt x="3922" y="2088"/>
                    </a:lnTo>
                    <a:lnTo>
                      <a:pt x="3923" y="2088"/>
                    </a:lnTo>
                    <a:lnTo>
                      <a:pt x="3923" y="2123"/>
                    </a:lnTo>
                    <a:lnTo>
                      <a:pt x="3923" y="2104"/>
                    </a:lnTo>
                    <a:lnTo>
                      <a:pt x="3924" y="2104"/>
                    </a:lnTo>
                    <a:lnTo>
                      <a:pt x="3924" y="2112"/>
                    </a:lnTo>
                    <a:lnTo>
                      <a:pt x="3924" y="2115"/>
                    </a:lnTo>
                    <a:lnTo>
                      <a:pt x="3925" y="2115"/>
                    </a:lnTo>
                    <a:lnTo>
                      <a:pt x="3925" y="2122"/>
                    </a:lnTo>
                    <a:lnTo>
                      <a:pt x="3925" y="2121"/>
                    </a:lnTo>
                    <a:lnTo>
                      <a:pt x="3926" y="2121"/>
                    </a:lnTo>
                    <a:lnTo>
                      <a:pt x="3926" y="2091"/>
                    </a:lnTo>
                    <a:lnTo>
                      <a:pt x="3926" y="2114"/>
                    </a:lnTo>
                    <a:lnTo>
                      <a:pt x="3927" y="2114"/>
                    </a:lnTo>
                    <a:lnTo>
                      <a:pt x="3927" y="2072"/>
                    </a:lnTo>
                    <a:lnTo>
                      <a:pt x="3927" y="2076"/>
                    </a:lnTo>
                    <a:lnTo>
                      <a:pt x="3928" y="2076"/>
                    </a:lnTo>
                    <a:lnTo>
                      <a:pt x="3928" y="2057"/>
                    </a:lnTo>
                    <a:lnTo>
                      <a:pt x="3928" y="2089"/>
                    </a:lnTo>
                    <a:lnTo>
                      <a:pt x="3929" y="2089"/>
                    </a:lnTo>
                    <a:lnTo>
                      <a:pt x="3929" y="2126"/>
                    </a:lnTo>
                    <a:lnTo>
                      <a:pt x="3929" y="2098"/>
                    </a:lnTo>
                    <a:lnTo>
                      <a:pt x="3930" y="2098"/>
                    </a:lnTo>
                    <a:lnTo>
                      <a:pt x="3930" y="2109"/>
                    </a:lnTo>
                    <a:lnTo>
                      <a:pt x="3931" y="2098"/>
                    </a:lnTo>
                    <a:lnTo>
                      <a:pt x="3931" y="2068"/>
                    </a:lnTo>
                    <a:lnTo>
                      <a:pt x="3931" y="2091"/>
                    </a:lnTo>
                    <a:lnTo>
                      <a:pt x="3932" y="2091"/>
                    </a:lnTo>
                    <a:lnTo>
                      <a:pt x="3932" y="2120"/>
                    </a:lnTo>
                    <a:lnTo>
                      <a:pt x="3932" y="2111"/>
                    </a:lnTo>
                    <a:lnTo>
                      <a:pt x="3933" y="2111"/>
                    </a:lnTo>
                    <a:lnTo>
                      <a:pt x="3933" y="2078"/>
                    </a:lnTo>
                    <a:lnTo>
                      <a:pt x="3933" y="2081"/>
                    </a:lnTo>
                    <a:lnTo>
                      <a:pt x="3934" y="2081"/>
                    </a:lnTo>
                    <a:lnTo>
                      <a:pt x="3934" y="2128"/>
                    </a:lnTo>
                    <a:lnTo>
                      <a:pt x="3935" y="2128"/>
                    </a:lnTo>
                    <a:lnTo>
                      <a:pt x="3935" y="2034"/>
                    </a:lnTo>
                    <a:lnTo>
                      <a:pt x="3935" y="2132"/>
                    </a:lnTo>
                    <a:lnTo>
                      <a:pt x="3935" y="2075"/>
                    </a:lnTo>
                    <a:lnTo>
                      <a:pt x="3936" y="2075"/>
                    </a:lnTo>
                    <a:lnTo>
                      <a:pt x="3936" y="2017"/>
                    </a:lnTo>
                    <a:lnTo>
                      <a:pt x="3936" y="2079"/>
                    </a:lnTo>
                    <a:lnTo>
                      <a:pt x="3937" y="2079"/>
                    </a:lnTo>
                    <a:lnTo>
                      <a:pt x="3937" y="2090"/>
                    </a:lnTo>
                    <a:lnTo>
                      <a:pt x="3937" y="2091"/>
                    </a:lnTo>
                    <a:lnTo>
                      <a:pt x="3938" y="2091"/>
                    </a:lnTo>
                    <a:lnTo>
                      <a:pt x="3938" y="2118"/>
                    </a:lnTo>
                    <a:lnTo>
                      <a:pt x="3939" y="2118"/>
                    </a:lnTo>
                    <a:lnTo>
                      <a:pt x="3939" y="2121"/>
                    </a:lnTo>
                    <a:lnTo>
                      <a:pt x="3940" y="2118"/>
                    </a:lnTo>
                    <a:lnTo>
                      <a:pt x="3940" y="2097"/>
                    </a:lnTo>
                    <a:lnTo>
                      <a:pt x="3940" y="2104"/>
                    </a:lnTo>
                    <a:lnTo>
                      <a:pt x="3941" y="2104"/>
                    </a:lnTo>
                    <a:lnTo>
                      <a:pt x="3941" y="2121"/>
                    </a:lnTo>
                    <a:lnTo>
                      <a:pt x="3941" y="2107"/>
                    </a:lnTo>
                    <a:lnTo>
                      <a:pt x="3942" y="2107"/>
                    </a:lnTo>
                    <a:lnTo>
                      <a:pt x="3942" y="2120"/>
                    </a:lnTo>
                    <a:lnTo>
                      <a:pt x="3943" y="2120"/>
                    </a:lnTo>
                    <a:lnTo>
                      <a:pt x="3943" y="2104"/>
                    </a:lnTo>
                    <a:lnTo>
                      <a:pt x="3943" y="2130"/>
                    </a:lnTo>
                    <a:lnTo>
                      <a:pt x="3944" y="2130"/>
                    </a:lnTo>
                    <a:lnTo>
                      <a:pt x="3944" y="2069"/>
                    </a:lnTo>
                    <a:lnTo>
                      <a:pt x="3944" y="2080"/>
                    </a:lnTo>
                    <a:lnTo>
                      <a:pt x="3945" y="2080"/>
                    </a:lnTo>
                    <a:lnTo>
                      <a:pt x="3945" y="2108"/>
                    </a:lnTo>
                    <a:lnTo>
                      <a:pt x="3946" y="2108"/>
                    </a:lnTo>
                    <a:lnTo>
                      <a:pt x="3946" y="2075"/>
                    </a:lnTo>
                    <a:lnTo>
                      <a:pt x="3946" y="2110"/>
                    </a:lnTo>
                    <a:lnTo>
                      <a:pt x="3947" y="2110"/>
                    </a:lnTo>
                    <a:lnTo>
                      <a:pt x="3947" y="2071"/>
                    </a:lnTo>
                    <a:lnTo>
                      <a:pt x="3947" y="2119"/>
                    </a:lnTo>
                    <a:lnTo>
                      <a:pt x="3947" y="2080"/>
                    </a:lnTo>
                    <a:lnTo>
                      <a:pt x="3948" y="2080"/>
                    </a:lnTo>
                    <a:lnTo>
                      <a:pt x="3948" y="2104"/>
                    </a:lnTo>
                    <a:lnTo>
                      <a:pt x="3948" y="2088"/>
                    </a:lnTo>
                    <a:lnTo>
                      <a:pt x="3949" y="2088"/>
                    </a:lnTo>
                    <a:lnTo>
                      <a:pt x="3949" y="2111"/>
                    </a:lnTo>
                    <a:lnTo>
                      <a:pt x="3949" y="2106"/>
                    </a:lnTo>
                    <a:lnTo>
                      <a:pt x="3950" y="2106"/>
                    </a:lnTo>
                    <a:lnTo>
                      <a:pt x="3950" y="2085"/>
                    </a:lnTo>
                    <a:lnTo>
                      <a:pt x="3950" y="2095"/>
                    </a:lnTo>
                    <a:lnTo>
                      <a:pt x="3951" y="2095"/>
                    </a:lnTo>
                    <a:lnTo>
                      <a:pt x="3951" y="2121"/>
                    </a:lnTo>
                    <a:lnTo>
                      <a:pt x="3951" y="2119"/>
                    </a:lnTo>
                    <a:lnTo>
                      <a:pt x="3952" y="2119"/>
                    </a:lnTo>
                    <a:lnTo>
                      <a:pt x="3952" y="2073"/>
                    </a:lnTo>
                    <a:lnTo>
                      <a:pt x="3952" y="2119"/>
                    </a:lnTo>
                    <a:lnTo>
                      <a:pt x="3953" y="2119"/>
                    </a:lnTo>
                    <a:lnTo>
                      <a:pt x="3953" y="2065"/>
                    </a:lnTo>
                    <a:lnTo>
                      <a:pt x="3953" y="2123"/>
                    </a:lnTo>
                    <a:lnTo>
                      <a:pt x="3953" y="2117"/>
                    </a:lnTo>
                    <a:lnTo>
                      <a:pt x="3954" y="2117"/>
                    </a:lnTo>
                    <a:lnTo>
                      <a:pt x="3954" y="2134"/>
                    </a:lnTo>
                    <a:lnTo>
                      <a:pt x="3954" y="2127"/>
                    </a:lnTo>
                    <a:lnTo>
                      <a:pt x="3955" y="2127"/>
                    </a:lnTo>
                    <a:lnTo>
                      <a:pt x="3955" y="2111"/>
                    </a:lnTo>
                    <a:lnTo>
                      <a:pt x="3955" y="2127"/>
                    </a:lnTo>
                    <a:lnTo>
                      <a:pt x="3956" y="2127"/>
                    </a:lnTo>
                    <a:lnTo>
                      <a:pt x="3956" y="2106"/>
                    </a:lnTo>
                    <a:lnTo>
                      <a:pt x="3956" y="2133"/>
                    </a:lnTo>
                    <a:lnTo>
                      <a:pt x="3957" y="2106"/>
                    </a:lnTo>
                    <a:lnTo>
                      <a:pt x="3957" y="2093"/>
                    </a:lnTo>
                    <a:lnTo>
                      <a:pt x="3957" y="2102"/>
                    </a:lnTo>
                    <a:lnTo>
                      <a:pt x="3958" y="2102"/>
                    </a:lnTo>
                    <a:lnTo>
                      <a:pt x="3958" y="2115"/>
                    </a:lnTo>
                    <a:lnTo>
                      <a:pt x="3958" y="2122"/>
                    </a:lnTo>
                    <a:lnTo>
                      <a:pt x="3959" y="2122"/>
                    </a:lnTo>
                    <a:lnTo>
                      <a:pt x="3959" y="2134"/>
                    </a:lnTo>
                    <a:lnTo>
                      <a:pt x="3959" y="2126"/>
                    </a:lnTo>
                    <a:lnTo>
                      <a:pt x="3960" y="2126"/>
                    </a:lnTo>
                    <a:lnTo>
                      <a:pt x="3960" y="2090"/>
                    </a:lnTo>
                    <a:lnTo>
                      <a:pt x="3960" y="2111"/>
                    </a:lnTo>
                    <a:lnTo>
                      <a:pt x="3961" y="2111"/>
                    </a:lnTo>
                    <a:lnTo>
                      <a:pt x="3961" y="2089"/>
                    </a:lnTo>
                    <a:lnTo>
                      <a:pt x="3961" y="2111"/>
                    </a:lnTo>
                    <a:lnTo>
                      <a:pt x="3962" y="2111"/>
                    </a:lnTo>
                    <a:lnTo>
                      <a:pt x="3962" y="2072"/>
                    </a:lnTo>
                    <a:lnTo>
                      <a:pt x="3962" y="2116"/>
                    </a:lnTo>
                    <a:lnTo>
                      <a:pt x="3962" y="2074"/>
                    </a:lnTo>
                    <a:lnTo>
                      <a:pt x="3963" y="2074"/>
                    </a:lnTo>
                    <a:lnTo>
                      <a:pt x="3963" y="2105"/>
                    </a:lnTo>
                    <a:lnTo>
                      <a:pt x="3963" y="2098"/>
                    </a:lnTo>
                    <a:lnTo>
                      <a:pt x="3964" y="2098"/>
                    </a:lnTo>
                    <a:lnTo>
                      <a:pt x="3964" y="2056"/>
                    </a:lnTo>
                    <a:lnTo>
                      <a:pt x="3964" y="2098"/>
                    </a:lnTo>
                    <a:lnTo>
                      <a:pt x="3965" y="2098"/>
                    </a:lnTo>
                    <a:lnTo>
                      <a:pt x="3965" y="2049"/>
                    </a:lnTo>
                    <a:lnTo>
                      <a:pt x="3965" y="2107"/>
                    </a:lnTo>
                    <a:lnTo>
                      <a:pt x="3965" y="2069"/>
                    </a:lnTo>
                    <a:lnTo>
                      <a:pt x="3966" y="2069"/>
                    </a:lnTo>
                    <a:lnTo>
                      <a:pt x="3966" y="2112"/>
                    </a:lnTo>
                    <a:lnTo>
                      <a:pt x="3967" y="2069"/>
                    </a:lnTo>
                    <a:lnTo>
                      <a:pt x="3967" y="1996"/>
                    </a:lnTo>
                    <a:lnTo>
                      <a:pt x="3967" y="2043"/>
                    </a:lnTo>
                    <a:lnTo>
                      <a:pt x="3968" y="2043"/>
                    </a:lnTo>
                    <a:lnTo>
                      <a:pt x="3968" y="2084"/>
                    </a:lnTo>
                    <a:lnTo>
                      <a:pt x="3968" y="2090"/>
                    </a:lnTo>
                    <a:lnTo>
                      <a:pt x="3969" y="2090"/>
                    </a:lnTo>
                    <a:lnTo>
                      <a:pt x="3969" y="2119"/>
                    </a:lnTo>
                    <a:lnTo>
                      <a:pt x="3969" y="2093"/>
                    </a:lnTo>
                    <a:lnTo>
                      <a:pt x="3970" y="2093"/>
                    </a:lnTo>
                    <a:lnTo>
                      <a:pt x="3970" y="2123"/>
                    </a:lnTo>
                    <a:lnTo>
                      <a:pt x="3971" y="2123"/>
                    </a:lnTo>
                    <a:lnTo>
                      <a:pt x="3971" y="2089"/>
                    </a:lnTo>
                    <a:lnTo>
                      <a:pt x="3971" y="2126"/>
                    </a:lnTo>
                    <a:lnTo>
                      <a:pt x="3971" y="2123"/>
                    </a:lnTo>
                    <a:lnTo>
                      <a:pt x="3972" y="2123"/>
                    </a:lnTo>
                    <a:lnTo>
                      <a:pt x="3972" y="2129"/>
                    </a:lnTo>
                    <a:lnTo>
                      <a:pt x="3973" y="2123"/>
                    </a:lnTo>
                    <a:lnTo>
                      <a:pt x="3973" y="2088"/>
                    </a:lnTo>
                    <a:lnTo>
                      <a:pt x="3973" y="2092"/>
                    </a:lnTo>
                    <a:lnTo>
                      <a:pt x="3974" y="2092"/>
                    </a:lnTo>
                    <a:lnTo>
                      <a:pt x="3974" y="2134"/>
                    </a:lnTo>
                    <a:lnTo>
                      <a:pt x="3974" y="2132"/>
                    </a:lnTo>
                    <a:lnTo>
                      <a:pt x="3975" y="2132"/>
                    </a:lnTo>
                    <a:lnTo>
                      <a:pt x="3975" y="2064"/>
                    </a:lnTo>
                    <a:lnTo>
                      <a:pt x="3975" y="2079"/>
                    </a:lnTo>
                    <a:lnTo>
                      <a:pt x="3976" y="2079"/>
                    </a:lnTo>
                    <a:lnTo>
                      <a:pt x="3976" y="2114"/>
                    </a:lnTo>
                    <a:lnTo>
                      <a:pt x="3976" y="2087"/>
                    </a:lnTo>
                    <a:lnTo>
                      <a:pt x="3977" y="2087"/>
                    </a:lnTo>
                    <a:lnTo>
                      <a:pt x="3977" y="2109"/>
                    </a:lnTo>
                    <a:lnTo>
                      <a:pt x="3978" y="2109"/>
                    </a:lnTo>
                    <a:lnTo>
                      <a:pt x="3978" y="2056"/>
                    </a:lnTo>
                    <a:lnTo>
                      <a:pt x="3978" y="2115"/>
                    </a:lnTo>
                    <a:lnTo>
                      <a:pt x="3978" y="2101"/>
                    </a:lnTo>
                    <a:lnTo>
                      <a:pt x="3979" y="2101"/>
                    </a:lnTo>
                    <a:lnTo>
                      <a:pt x="3979" y="2052"/>
                    </a:lnTo>
                    <a:lnTo>
                      <a:pt x="3979" y="2110"/>
                    </a:lnTo>
                    <a:lnTo>
                      <a:pt x="3980" y="2110"/>
                    </a:lnTo>
                    <a:lnTo>
                      <a:pt x="3980" y="2126"/>
                    </a:lnTo>
                    <a:lnTo>
                      <a:pt x="3981" y="2126"/>
                    </a:lnTo>
                    <a:lnTo>
                      <a:pt x="3981" y="2092"/>
                    </a:lnTo>
                    <a:lnTo>
                      <a:pt x="3981" y="2132"/>
                    </a:lnTo>
                    <a:lnTo>
                      <a:pt x="3982" y="2092"/>
                    </a:lnTo>
                    <a:lnTo>
                      <a:pt x="3982" y="2052"/>
                    </a:lnTo>
                    <a:lnTo>
                      <a:pt x="3982" y="2084"/>
                    </a:lnTo>
                    <a:lnTo>
                      <a:pt x="3983" y="2084"/>
                    </a:lnTo>
                    <a:lnTo>
                      <a:pt x="3983" y="2124"/>
                    </a:lnTo>
                    <a:lnTo>
                      <a:pt x="3983" y="2121"/>
                    </a:lnTo>
                    <a:lnTo>
                      <a:pt x="3984" y="2121"/>
                    </a:lnTo>
                    <a:lnTo>
                      <a:pt x="3984" y="2125"/>
                    </a:lnTo>
                    <a:lnTo>
                      <a:pt x="3985" y="2125"/>
                    </a:lnTo>
                    <a:lnTo>
                      <a:pt x="3985" y="2119"/>
                    </a:lnTo>
                    <a:lnTo>
                      <a:pt x="3985" y="2127"/>
                    </a:lnTo>
                    <a:lnTo>
                      <a:pt x="3986" y="2119"/>
                    </a:lnTo>
                    <a:lnTo>
                      <a:pt x="3986" y="2103"/>
                    </a:lnTo>
                    <a:lnTo>
                      <a:pt x="3987" y="2103"/>
                    </a:lnTo>
                    <a:lnTo>
                      <a:pt x="3987" y="2118"/>
                    </a:lnTo>
                    <a:lnTo>
                      <a:pt x="3987" y="2112"/>
                    </a:lnTo>
                    <a:lnTo>
                      <a:pt x="3988" y="2112"/>
                    </a:lnTo>
                    <a:lnTo>
                      <a:pt x="3988" y="2087"/>
                    </a:lnTo>
                    <a:lnTo>
                      <a:pt x="3988" y="2092"/>
                    </a:lnTo>
                    <a:lnTo>
                      <a:pt x="3989" y="2092"/>
                    </a:lnTo>
                    <a:lnTo>
                      <a:pt x="3989" y="2104"/>
                    </a:lnTo>
                    <a:lnTo>
                      <a:pt x="3990" y="2092"/>
                    </a:lnTo>
                    <a:lnTo>
                      <a:pt x="3990" y="2069"/>
                    </a:lnTo>
                    <a:lnTo>
                      <a:pt x="3990" y="2087"/>
                    </a:lnTo>
                    <a:lnTo>
                      <a:pt x="3991" y="2087"/>
                    </a:lnTo>
                    <a:lnTo>
                      <a:pt x="3991" y="2063"/>
                    </a:lnTo>
                    <a:lnTo>
                      <a:pt x="3991" y="2122"/>
                    </a:lnTo>
                    <a:lnTo>
                      <a:pt x="3991" y="2090"/>
                    </a:lnTo>
                    <a:lnTo>
                      <a:pt x="3992" y="2090"/>
                    </a:lnTo>
                    <a:lnTo>
                      <a:pt x="3992" y="2122"/>
                    </a:lnTo>
                    <a:lnTo>
                      <a:pt x="3992" y="2099"/>
                    </a:lnTo>
                    <a:lnTo>
                      <a:pt x="3993" y="2099"/>
                    </a:lnTo>
                    <a:lnTo>
                      <a:pt x="3993" y="2117"/>
                    </a:lnTo>
                    <a:lnTo>
                      <a:pt x="3993" y="2113"/>
                    </a:lnTo>
                    <a:lnTo>
                      <a:pt x="3994" y="2113"/>
                    </a:lnTo>
                    <a:lnTo>
                      <a:pt x="3994" y="2115"/>
                    </a:lnTo>
                    <a:lnTo>
                      <a:pt x="3995" y="2115"/>
                    </a:lnTo>
                    <a:lnTo>
                      <a:pt x="3995" y="2110"/>
                    </a:lnTo>
                    <a:lnTo>
                      <a:pt x="3995" y="2116"/>
                    </a:lnTo>
                    <a:lnTo>
                      <a:pt x="3996" y="2116"/>
                    </a:lnTo>
                    <a:lnTo>
                      <a:pt x="3996" y="2104"/>
                    </a:lnTo>
                    <a:lnTo>
                      <a:pt x="3996" y="2116"/>
                    </a:lnTo>
                    <a:lnTo>
                      <a:pt x="3997" y="2116"/>
                    </a:lnTo>
                    <a:lnTo>
                      <a:pt x="3997" y="2078"/>
                    </a:lnTo>
                    <a:lnTo>
                      <a:pt x="3997" y="2126"/>
                    </a:lnTo>
                    <a:lnTo>
                      <a:pt x="3997" y="2105"/>
                    </a:lnTo>
                    <a:lnTo>
                      <a:pt x="3998" y="2105"/>
                    </a:lnTo>
                    <a:lnTo>
                      <a:pt x="3998" y="2042"/>
                    </a:lnTo>
                    <a:lnTo>
                      <a:pt x="3998" y="2105"/>
                    </a:lnTo>
                    <a:lnTo>
                      <a:pt x="3999" y="2105"/>
                    </a:lnTo>
                    <a:lnTo>
                      <a:pt x="3999" y="2115"/>
                    </a:lnTo>
                    <a:lnTo>
                      <a:pt x="3999" y="2113"/>
                    </a:lnTo>
                    <a:lnTo>
                      <a:pt x="4000" y="2113"/>
                    </a:lnTo>
                    <a:lnTo>
                      <a:pt x="4000" y="2102"/>
                    </a:lnTo>
                    <a:lnTo>
                      <a:pt x="4000" y="2114"/>
                    </a:lnTo>
                    <a:lnTo>
                      <a:pt x="4001" y="2114"/>
                    </a:lnTo>
                    <a:lnTo>
                      <a:pt x="4001" y="2120"/>
                    </a:lnTo>
                    <a:lnTo>
                      <a:pt x="4001" y="2119"/>
                    </a:lnTo>
                    <a:lnTo>
                      <a:pt x="4002" y="2119"/>
                    </a:lnTo>
                    <a:lnTo>
                      <a:pt x="4002" y="2123"/>
                    </a:lnTo>
                    <a:lnTo>
                      <a:pt x="4002" y="2120"/>
                    </a:lnTo>
                    <a:lnTo>
                      <a:pt x="4003" y="2120"/>
                    </a:lnTo>
                    <a:lnTo>
                      <a:pt x="4003" y="2103"/>
                    </a:lnTo>
                    <a:lnTo>
                      <a:pt x="4003" y="2111"/>
                    </a:lnTo>
                    <a:lnTo>
                      <a:pt x="4004" y="2111"/>
                    </a:lnTo>
                    <a:lnTo>
                      <a:pt x="4004" y="2129"/>
                    </a:lnTo>
                    <a:lnTo>
                      <a:pt x="4004" y="2128"/>
                    </a:lnTo>
                    <a:lnTo>
                      <a:pt x="4005" y="2128"/>
                    </a:lnTo>
                    <a:lnTo>
                      <a:pt x="4005" y="2106"/>
                    </a:lnTo>
                    <a:lnTo>
                      <a:pt x="4005" y="2111"/>
                    </a:lnTo>
                    <a:lnTo>
                      <a:pt x="4006" y="2111"/>
                    </a:lnTo>
                    <a:lnTo>
                      <a:pt x="4006" y="2134"/>
                    </a:lnTo>
                    <a:lnTo>
                      <a:pt x="4006" y="2133"/>
                    </a:lnTo>
                    <a:lnTo>
                      <a:pt x="4007" y="2133"/>
                    </a:lnTo>
                    <a:lnTo>
                      <a:pt x="4007" y="2079"/>
                    </a:lnTo>
                    <a:lnTo>
                      <a:pt x="4007" y="2103"/>
                    </a:lnTo>
                    <a:lnTo>
                      <a:pt x="4008" y="2103"/>
                    </a:lnTo>
                    <a:lnTo>
                      <a:pt x="4008" y="2071"/>
                    </a:lnTo>
                    <a:lnTo>
                      <a:pt x="4008" y="2103"/>
                    </a:lnTo>
                    <a:lnTo>
                      <a:pt x="4009" y="2103"/>
                    </a:lnTo>
                    <a:lnTo>
                      <a:pt x="4009" y="2111"/>
                    </a:lnTo>
                    <a:lnTo>
                      <a:pt x="4009" y="2106"/>
                    </a:lnTo>
                    <a:lnTo>
                      <a:pt x="4010" y="2106"/>
                    </a:lnTo>
                    <a:lnTo>
                      <a:pt x="4010" y="2050"/>
                    </a:lnTo>
                    <a:lnTo>
                      <a:pt x="4010" y="2057"/>
                    </a:lnTo>
                    <a:lnTo>
                      <a:pt x="4011" y="2057"/>
                    </a:lnTo>
                    <a:lnTo>
                      <a:pt x="4011" y="2129"/>
                    </a:lnTo>
                    <a:lnTo>
                      <a:pt x="4011" y="2067"/>
                    </a:lnTo>
                    <a:lnTo>
                      <a:pt x="4012" y="2067"/>
                    </a:lnTo>
                    <a:lnTo>
                      <a:pt x="4012" y="2132"/>
                    </a:lnTo>
                    <a:lnTo>
                      <a:pt x="4012" y="2107"/>
                    </a:lnTo>
                    <a:lnTo>
                      <a:pt x="4013" y="2107"/>
                    </a:lnTo>
                    <a:lnTo>
                      <a:pt x="4013" y="2064"/>
                    </a:lnTo>
                    <a:lnTo>
                      <a:pt x="4013" y="2092"/>
                    </a:lnTo>
                    <a:lnTo>
                      <a:pt x="4014" y="2092"/>
                    </a:lnTo>
                    <a:lnTo>
                      <a:pt x="4014" y="2052"/>
                    </a:lnTo>
                    <a:lnTo>
                      <a:pt x="4014" y="2098"/>
                    </a:lnTo>
                    <a:lnTo>
                      <a:pt x="4015" y="2098"/>
                    </a:lnTo>
                    <a:lnTo>
                      <a:pt x="4015" y="2130"/>
                    </a:lnTo>
                    <a:lnTo>
                      <a:pt x="4015" y="2111"/>
                    </a:lnTo>
                    <a:lnTo>
                      <a:pt x="4016" y="2111"/>
                    </a:lnTo>
                    <a:lnTo>
                      <a:pt x="4016" y="2125"/>
                    </a:lnTo>
                    <a:lnTo>
                      <a:pt x="4016" y="2117"/>
                    </a:lnTo>
                    <a:lnTo>
                      <a:pt x="4017" y="2117"/>
                    </a:lnTo>
                    <a:lnTo>
                      <a:pt x="4017" y="2079"/>
                    </a:lnTo>
                    <a:lnTo>
                      <a:pt x="4017" y="2097"/>
                    </a:lnTo>
                    <a:lnTo>
                      <a:pt x="4018" y="2097"/>
                    </a:lnTo>
                    <a:lnTo>
                      <a:pt x="4018" y="2127"/>
                    </a:lnTo>
                    <a:lnTo>
                      <a:pt x="4018" y="2109"/>
                    </a:lnTo>
                    <a:lnTo>
                      <a:pt x="4019" y="2109"/>
                    </a:lnTo>
                    <a:lnTo>
                      <a:pt x="4019" y="2120"/>
                    </a:lnTo>
                    <a:lnTo>
                      <a:pt x="4020" y="2109"/>
                    </a:lnTo>
                    <a:lnTo>
                      <a:pt x="4020" y="2097"/>
                    </a:lnTo>
                    <a:lnTo>
                      <a:pt x="4020" y="2108"/>
                    </a:lnTo>
                    <a:lnTo>
                      <a:pt x="4021" y="2108"/>
                    </a:lnTo>
                    <a:lnTo>
                      <a:pt x="4021" y="2123"/>
                    </a:lnTo>
                    <a:lnTo>
                      <a:pt x="4021" y="2115"/>
                    </a:lnTo>
                    <a:lnTo>
                      <a:pt x="4022" y="2115"/>
                    </a:lnTo>
                    <a:lnTo>
                      <a:pt x="4022" y="2094"/>
                    </a:lnTo>
                    <a:lnTo>
                      <a:pt x="4022" y="2095"/>
                    </a:lnTo>
                    <a:lnTo>
                      <a:pt x="4023" y="2095"/>
                    </a:lnTo>
                    <a:lnTo>
                      <a:pt x="4023" y="2120"/>
                    </a:lnTo>
                    <a:lnTo>
                      <a:pt x="4024" y="2120"/>
                    </a:lnTo>
                    <a:lnTo>
                      <a:pt x="4024" y="2087"/>
                    </a:lnTo>
                    <a:lnTo>
                      <a:pt x="4024" y="2122"/>
                    </a:lnTo>
                    <a:lnTo>
                      <a:pt x="4024" y="2100"/>
                    </a:lnTo>
                    <a:lnTo>
                      <a:pt x="4025" y="2100"/>
                    </a:lnTo>
                    <a:lnTo>
                      <a:pt x="4025" y="2120"/>
                    </a:lnTo>
                    <a:lnTo>
                      <a:pt x="4025" y="2110"/>
                    </a:lnTo>
                    <a:lnTo>
                      <a:pt x="4026" y="2110"/>
                    </a:lnTo>
                    <a:lnTo>
                      <a:pt x="4026" y="2130"/>
                    </a:lnTo>
                    <a:lnTo>
                      <a:pt x="4026" y="2125"/>
                    </a:lnTo>
                    <a:lnTo>
                      <a:pt x="4027" y="2125"/>
                    </a:lnTo>
                    <a:lnTo>
                      <a:pt x="4027" y="2106"/>
                    </a:lnTo>
                    <a:lnTo>
                      <a:pt x="4027" y="2111"/>
                    </a:lnTo>
                    <a:lnTo>
                      <a:pt x="4028" y="2111"/>
                    </a:lnTo>
                    <a:lnTo>
                      <a:pt x="4028" y="2098"/>
                    </a:lnTo>
                    <a:lnTo>
                      <a:pt x="4028" y="2111"/>
                    </a:lnTo>
                    <a:lnTo>
                      <a:pt x="4029" y="2111"/>
                    </a:lnTo>
                    <a:lnTo>
                      <a:pt x="4029" y="2094"/>
                    </a:lnTo>
                    <a:lnTo>
                      <a:pt x="4029" y="2114"/>
                    </a:lnTo>
                    <a:lnTo>
                      <a:pt x="4029" y="2117"/>
                    </a:lnTo>
                    <a:lnTo>
                      <a:pt x="4030" y="2117"/>
                    </a:lnTo>
                    <a:lnTo>
                      <a:pt x="4030" y="2123"/>
                    </a:lnTo>
                    <a:lnTo>
                      <a:pt x="4030" y="2126"/>
                    </a:lnTo>
                    <a:lnTo>
                      <a:pt x="4031" y="2126"/>
                    </a:lnTo>
                    <a:lnTo>
                      <a:pt x="4031" y="2129"/>
                    </a:lnTo>
                    <a:lnTo>
                      <a:pt x="4032" y="2126"/>
                    </a:lnTo>
                    <a:lnTo>
                      <a:pt x="4032" y="2090"/>
                    </a:lnTo>
                    <a:lnTo>
                      <a:pt x="4032" y="2096"/>
                    </a:lnTo>
                    <a:lnTo>
                      <a:pt x="4033" y="2096"/>
                    </a:lnTo>
                    <a:lnTo>
                      <a:pt x="4033" y="2105"/>
                    </a:lnTo>
                    <a:lnTo>
                      <a:pt x="4034" y="2096"/>
                    </a:lnTo>
                    <a:lnTo>
                      <a:pt x="4034" y="2060"/>
                    </a:lnTo>
                    <a:lnTo>
                      <a:pt x="4034" y="2096"/>
                    </a:lnTo>
                    <a:lnTo>
                      <a:pt x="4035" y="2096"/>
                    </a:lnTo>
                    <a:lnTo>
                      <a:pt x="4035" y="2136"/>
                    </a:lnTo>
                    <a:lnTo>
                      <a:pt x="4035" y="2104"/>
                    </a:lnTo>
                    <a:lnTo>
                      <a:pt x="4036" y="2104"/>
                    </a:lnTo>
                    <a:lnTo>
                      <a:pt x="4036" y="2001"/>
                    </a:lnTo>
                    <a:lnTo>
                      <a:pt x="4036" y="2025"/>
                    </a:lnTo>
                    <a:lnTo>
                      <a:pt x="4037" y="2025"/>
                    </a:lnTo>
                    <a:lnTo>
                      <a:pt x="4037" y="2087"/>
                    </a:lnTo>
                    <a:lnTo>
                      <a:pt x="4037" y="2085"/>
                    </a:lnTo>
                    <a:lnTo>
                      <a:pt x="4038" y="2085"/>
                    </a:lnTo>
                    <a:lnTo>
                      <a:pt x="4038" y="2116"/>
                    </a:lnTo>
                    <a:lnTo>
                      <a:pt x="4039" y="2116"/>
                    </a:lnTo>
                    <a:lnTo>
                      <a:pt x="4039" y="2064"/>
                    </a:lnTo>
                    <a:lnTo>
                      <a:pt x="4039" y="2117"/>
                    </a:lnTo>
                    <a:lnTo>
                      <a:pt x="4039" y="2070"/>
                    </a:lnTo>
                    <a:lnTo>
                      <a:pt x="4040" y="2070"/>
                    </a:lnTo>
                    <a:lnTo>
                      <a:pt x="4040" y="2082"/>
                    </a:lnTo>
                    <a:lnTo>
                      <a:pt x="4040" y="2076"/>
                    </a:lnTo>
                    <a:lnTo>
                      <a:pt x="4041" y="2076"/>
                    </a:lnTo>
                    <a:lnTo>
                      <a:pt x="4041" y="2067"/>
                    </a:lnTo>
                    <a:lnTo>
                      <a:pt x="4041" y="2076"/>
                    </a:lnTo>
                    <a:lnTo>
                      <a:pt x="4042" y="2076"/>
                    </a:lnTo>
                    <a:lnTo>
                      <a:pt x="4042" y="2050"/>
                    </a:lnTo>
                    <a:lnTo>
                      <a:pt x="4042" y="2085"/>
                    </a:lnTo>
                    <a:lnTo>
                      <a:pt x="4043" y="2085"/>
                    </a:lnTo>
                    <a:lnTo>
                      <a:pt x="4043" y="2042"/>
                    </a:lnTo>
                    <a:lnTo>
                      <a:pt x="4043" y="2088"/>
                    </a:lnTo>
                    <a:lnTo>
                      <a:pt x="4043" y="2094"/>
                    </a:lnTo>
                    <a:lnTo>
                      <a:pt x="4044" y="2094"/>
                    </a:lnTo>
                    <a:lnTo>
                      <a:pt x="4044" y="2130"/>
                    </a:lnTo>
                    <a:lnTo>
                      <a:pt x="4044" y="2121"/>
                    </a:lnTo>
                    <a:lnTo>
                      <a:pt x="4045" y="2121"/>
                    </a:lnTo>
                    <a:lnTo>
                      <a:pt x="4045" y="2040"/>
                    </a:lnTo>
                    <a:lnTo>
                      <a:pt x="4045" y="2050"/>
                    </a:lnTo>
                    <a:lnTo>
                      <a:pt x="4046" y="2050"/>
                    </a:lnTo>
                    <a:lnTo>
                      <a:pt x="4046" y="2109"/>
                    </a:lnTo>
                    <a:lnTo>
                      <a:pt x="4046" y="2071"/>
                    </a:lnTo>
                    <a:lnTo>
                      <a:pt x="4047" y="2071"/>
                    </a:lnTo>
                    <a:lnTo>
                      <a:pt x="4047" y="2092"/>
                    </a:lnTo>
                    <a:lnTo>
                      <a:pt x="4048" y="2092"/>
                    </a:lnTo>
                    <a:lnTo>
                      <a:pt x="4048" y="2065"/>
                    </a:lnTo>
                    <a:lnTo>
                      <a:pt x="4048" y="2113"/>
                    </a:lnTo>
                    <a:lnTo>
                      <a:pt x="4048" y="2087"/>
                    </a:lnTo>
                    <a:lnTo>
                      <a:pt x="4049" y="2087"/>
                    </a:lnTo>
                    <a:lnTo>
                      <a:pt x="4049" y="2050"/>
                    </a:lnTo>
                    <a:lnTo>
                      <a:pt x="4049" y="2105"/>
                    </a:lnTo>
                    <a:lnTo>
                      <a:pt x="4050" y="2105"/>
                    </a:lnTo>
                    <a:lnTo>
                      <a:pt x="4050" y="2118"/>
                    </a:lnTo>
                    <a:lnTo>
                      <a:pt x="4050" y="2109"/>
                    </a:lnTo>
                    <a:lnTo>
                      <a:pt x="4051" y="2109"/>
                    </a:lnTo>
                    <a:lnTo>
                      <a:pt x="4051" y="2084"/>
                    </a:lnTo>
                    <a:lnTo>
                      <a:pt x="4051" y="2109"/>
                    </a:lnTo>
                    <a:lnTo>
                      <a:pt x="4052" y="2109"/>
                    </a:lnTo>
                    <a:lnTo>
                      <a:pt x="4052" y="2078"/>
                    </a:lnTo>
                    <a:lnTo>
                      <a:pt x="4052" y="2130"/>
                    </a:lnTo>
                    <a:lnTo>
                      <a:pt x="4052" y="2093"/>
                    </a:lnTo>
                    <a:lnTo>
                      <a:pt x="4053" y="2093"/>
                    </a:lnTo>
                    <a:lnTo>
                      <a:pt x="4053" y="2134"/>
                    </a:lnTo>
                    <a:lnTo>
                      <a:pt x="4053" y="2120"/>
                    </a:lnTo>
                    <a:lnTo>
                      <a:pt x="4054" y="2120"/>
                    </a:lnTo>
                    <a:lnTo>
                      <a:pt x="4054" y="2062"/>
                    </a:lnTo>
                    <a:lnTo>
                      <a:pt x="4054" y="2097"/>
                    </a:lnTo>
                    <a:lnTo>
                      <a:pt x="4055" y="2097"/>
                    </a:lnTo>
                    <a:lnTo>
                      <a:pt x="4055" y="2135"/>
                    </a:lnTo>
                    <a:lnTo>
                      <a:pt x="4056" y="2135"/>
                    </a:lnTo>
                    <a:lnTo>
                      <a:pt x="4056" y="2095"/>
                    </a:lnTo>
                    <a:lnTo>
                      <a:pt x="4056" y="2132"/>
                    </a:lnTo>
                    <a:lnTo>
                      <a:pt x="4057" y="2132"/>
                    </a:lnTo>
                    <a:lnTo>
                      <a:pt x="4057" y="2084"/>
                    </a:lnTo>
                    <a:lnTo>
                      <a:pt x="4057" y="2086"/>
                    </a:lnTo>
                    <a:lnTo>
                      <a:pt x="4058" y="2086"/>
                    </a:lnTo>
                    <a:lnTo>
                      <a:pt x="4058" y="2121"/>
                    </a:lnTo>
                    <a:lnTo>
                      <a:pt x="4058" y="2113"/>
                    </a:lnTo>
                    <a:lnTo>
                      <a:pt x="4059" y="2113"/>
                    </a:lnTo>
                    <a:lnTo>
                      <a:pt x="4059" y="2117"/>
                    </a:lnTo>
                    <a:lnTo>
                      <a:pt x="4060" y="2117"/>
                    </a:lnTo>
                    <a:lnTo>
                      <a:pt x="4060" y="2108"/>
                    </a:lnTo>
                    <a:lnTo>
                      <a:pt x="4060" y="2125"/>
                    </a:lnTo>
                    <a:lnTo>
                      <a:pt x="4061" y="2125"/>
                    </a:lnTo>
                    <a:lnTo>
                      <a:pt x="4061" y="2089"/>
                    </a:lnTo>
                    <a:lnTo>
                      <a:pt x="4061" y="2130"/>
                    </a:lnTo>
                    <a:lnTo>
                      <a:pt x="4062" y="2089"/>
                    </a:lnTo>
                    <a:lnTo>
                      <a:pt x="4062" y="2069"/>
                    </a:lnTo>
                    <a:lnTo>
                      <a:pt x="4062" y="2071"/>
                    </a:lnTo>
                    <a:lnTo>
                      <a:pt x="4063" y="2071"/>
                    </a:lnTo>
                    <a:lnTo>
                      <a:pt x="4063" y="2117"/>
                    </a:lnTo>
                    <a:lnTo>
                      <a:pt x="4063" y="2080"/>
                    </a:lnTo>
                    <a:lnTo>
                      <a:pt x="4064" y="2080"/>
                    </a:lnTo>
                    <a:lnTo>
                      <a:pt x="4064" y="2124"/>
                    </a:lnTo>
                    <a:lnTo>
                      <a:pt x="4064" y="2099"/>
                    </a:lnTo>
                    <a:lnTo>
                      <a:pt x="4065" y="2099"/>
                    </a:lnTo>
                    <a:lnTo>
                      <a:pt x="4065" y="2117"/>
                    </a:lnTo>
                    <a:lnTo>
                      <a:pt x="4065" y="2114"/>
                    </a:lnTo>
                    <a:lnTo>
                      <a:pt x="4066" y="2114"/>
                    </a:lnTo>
                    <a:lnTo>
                      <a:pt x="4066" y="2124"/>
                    </a:lnTo>
                    <a:lnTo>
                      <a:pt x="4067" y="2114"/>
                    </a:lnTo>
                    <a:lnTo>
                      <a:pt x="4067" y="2086"/>
                    </a:lnTo>
                    <a:lnTo>
                      <a:pt x="4067" y="2088"/>
                    </a:lnTo>
                    <a:lnTo>
                      <a:pt x="4068" y="2088"/>
                    </a:lnTo>
                    <a:lnTo>
                      <a:pt x="4068" y="2114"/>
                    </a:lnTo>
                    <a:lnTo>
                      <a:pt x="4068" y="2105"/>
                    </a:lnTo>
                    <a:lnTo>
                      <a:pt x="4069" y="2105"/>
                    </a:lnTo>
                    <a:lnTo>
                      <a:pt x="4069" y="2073"/>
                    </a:lnTo>
                    <a:lnTo>
                      <a:pt x="4069" y="2117"/>
                    </a:lnTo>
                    <a:lnTo>
                      <a:pt x="4070" y="2117"/>
                    </a:lnTo>
                    <a:lnTo>
                      <a:pt x="4070" y="2128"/>
                    </a:lnTo>
                    <a:lnTo>
                      <a:pt x="4070" y="2121"/>
                    </a:lnTo>
                    <a:lnTo>
                      <a:pt x="4071" y="2121"/>
                    </a:lnTo>
                    <a:lnTo>
                      <a:pt x="4071" y="2088"/>
                    </a:lnTo>
                    <a:lnTo>
                      <a:pt x="4071" y="2089"/>
                    </a:lnTo>
                    <a:lnTo>
                      <a:pt x="4072" y="2089"/>
                    </a:lnTo>
                    <a:lnTo>
                      <a:pt x="4072" y="2061"/>
                    </a:lnTo>
                    <a:lnTo>
                      <a:pt x="4072" y="2079"/>
                    </a:lnTo>
                    <a:lnTo>
                      <a:pt x="4073" y="2079"/>
                    </a:lnTo>
                    <a:lnTo>
                      <a:pt x="4073" y="2118"/>
                    </a:lnTo>
                    <a:lnTo>
                      <a:pt x="4073" y="2088"/>
                    </a:lnTo>
                    <a:lnTo>
                      <a:pt x="4074" y="2088"/>
                    </a:lnTo>
                    <a:lnTo>
                      <a:pt x="4074" y="2103"/>
                    </a:lnTo>
                    <a:lnTo>
                      <a:pt x="4074" y="2110"/>
                    </a:lnTo>
                    <a:lnTo>
                      <a:pt x="4075" y="2110"/>
                    </a:lnTo>
                    <a:lnTo>
                      <a:pt x="4075" y="2127"/>
                    </a:lnTo>
                    <a:lnTo>
                      <a:pt x="4075" y="2126"/>
                    </a:lnTo>
                    <a:lnTo>
                      <a:pt x="4076" y="2126"/>
                    </a:lnTo>
                    <a:lnTo>
                      <a:pt x="4076" y="2100"/>
                    </a:lnTo>
                    <a:lnTo>
                      <a:pt x="4076" y="2105"/>
                    </a:lnTo>
                    <a:lnTo>
                      <a:pt x="4077" y="2105"/>
                    </a:lnTo>
                    <a:lnTo>
                      <a:pt x="4077" y="2117"/>
                    </a:lnTo>
                    <a:lnTo>
                      <a:pt x="4078" y="2105"/>
                    </a:lnTo>
                    <a:lnTo>
                      <a:pt x="4078" y="2096"/>
                    </a:lnTo>
                    <a:lnTo>
                      <a:pt x="4078" y="2105"/>
                    </a:lnTo>
                    <a:lnTo>
                      <a:pt x="4079" y="2105"/>
                    </a:lnTo>
                    <a:lnTo>
                      <a:pt x="4079" y="2116"/>
                    </a:lnTo>
                    <a:lnTo>
                      <a:pt x="4079" y="2110"/>
                    </a:lnTo>
                    <a:lnTo>
                      <a:pt x="4080" y="2110"/>
                    </a:lnTo>
                    <a:lnTo>
                      <a:pt x="4080" y="2086"/>
                    </a:lnTo>
                    <a:lnTo>
                      <a:pt x="4080" y="2105"/>
                    </a:lnTo>
                    <a:lnTo>
                      <a:pt x="4081" y="2105"/>
                    </a:lnTo>
                    <a:lnTo>
                      <a:pt x="4081" y="2073"/>
                    </a:lnTo>
                    <a:lnTo>
                      <a:pt x="4081" y="2088"/>
                    </a:lnTo>
                    <a:lnTo>
                      <a:pt x="4082" y="2088"/>
                    </a:lnTo>
                    <a:lnTo>
                      <a:pt x="4082" y="2107"/>
                    </a:lnTo>
                    <a:lnTo>
                      <a:pt x="4082" y="2096"/>
                    </a:lnTo>
                    <a:lnTo>
                      <a:pt x="4083" y="2096"/>
                    </a:lnTo>
                    <a:lnTo>
                      <a:pt x="4083" y="2060"/>
                    </a:lnTo>
                    <a:lnTo>
                      <a:pt x="4083" y="2096"/>
                    </a:lnTo>
                    <a:lnTo>
                      <a:pt x="4084" y="2096"/>
                    </a:lnTo>
                    <a:lnTo>
                      <a:pt x="4084" y="2058"/>
                    </a:lnTo>
                    <a:lnTo>
                      <a:pt x="4084" y="2122"/>
                    </a:lnTo>
                    <a:lnTo>
                      <a:pt x="4084" y="2110"/>
                    </a:lnTo>
                    <a:lnTo>
                      <a:pt x="4085" y="2110"/>
                    </a:lnTo>
                    <a:lnTo>
                      <a:pt x="4085" y="2120"/>
                    </a:lnTo>
                    <a:lnTo>
                      <a:pt x="4085" y="2114"/>
                    </a:lnTo>
                    <a:lnTo>
                      <a:pt x="4086" y="2114"/>
                    </a:lnTo>
                    <a:lnTo>
                      <a:pt x="4086" y="2116"/>
                    </a:lnTo>
                    <a:lnTo>
                      <a:pt x="4086" y="2117"/>
                    </a:lnTo>
                    <a:lnTo>
                      <a:pt x="4087" y="2117"/>
                    </a:lnTo>
                    <a:lnTo>
                      <a:pt x="4087" y="2127"/>
                    </a:lnTo>
                    <a:lnTo>
                      <a:pt x="4087" y="2118"/>
                    </a:lnTo>
                    <a:lnTo>
                      <a:pt x="4088" y="2118"/>
                    </a:lnTo>
                    <a:lnTo>
                      <a:pt x="4088" y="2134"/>
                    </a:lnTo>
                    <a:lnTo>
                      <a:pt x="4088" y="2129"/>
                    </a:lnTo>
                    <a:lnTo>
                      <a:pt x="4089" y="2129"/>
                    </a:lnTo>
                    <a:lnTo>
                      <a:pt x="4089" y="2077"/>
                    </a:lnTo>
                    <a:lnTo>
                      <a:pt x="4089" y="2083"/>
                    </a:lnTo>
                    <a:lnTo>
                      <a:pt x="4090" y="2083"/>
                    </a:lnTo>
                    <a:lnTo>
                      <a:pt x="4090" y="2120"/>
                    </a:lnTo>
                    <a:lnTo>
                      <a:pt x="4090" y="2109"/>
                    </a:lnTo>
                    <a:lnTo>
                      <a:pt x="4091" y="2109"/>
                    </a:lnTo>
                    <a:lnTo>
                      <a:pt x="4091" y="2116"/>
                    </a:lnTo>
                    <a:lnTo>
                      <a:pt x="4091" y="2109"/>
                    </a:lnTo>
                    <a:lnTo>
                      <a:pt x="4092" y="2109"/>
                    </a:lnTo>
                    <a:lnTo>
                      <a:pt x="4092" y="2131"/>
                    </a:lnTo>
                    <a:lnTo>
                      <a:pt x="4092" y="2129"/>
                    </a:lnTo>
                    <a:lnTo>
                      <a:pt x="4093" y="2129"/>
                    </a:lnTo>
                    <a:lnTo>
                      <a:pt x="4093" y="2096"/>
                    </a:lnTo>
                    <a:lnTo>
                      <a:pt x="4093" y="2100"/>
                    </a:lnTo>
                    <a:lnTo>
                      <a:pt x="4094" y="2100"/>
                    </a:lnTo>
                    <a:lnTo>
                      <a:pt x="4094" y="2126"/>
                    </a:lnTo>
                    <a:lnTo>
                      <a:pt x="4094" y="2122"/>
                    </a:lnTo>
                    <a:lnTo>
                      <a:pt x="4095" y="2122"/>
                    </a:lnTo>
                    <a:lnTo>
                      <a:pt x="4095" y="2069"/>
                    </a:lnTo>
                    <a:lnTo>
                      <a:pt x="4095" y="2122"/>
                    </a:lnTo>
                    <a:lnTo>
                      <a:pt x="4096" y="2122"/>
                    </a:lnTo>
                    <a:lnTo>
                      <a:pt x="4096" y="2066"/>
                    </a:lnTo>
                    <a:lnTo>
                      <a:pt x="4096" y="2083"/>
                    </a:lnTo>
                    <a:lnTo>
                      <a:pt x="4097" y="2083"/>
                    </a:lnTo>
                    <a:lnTo>
                      <a:pt x="4097" y="2118"/>
                    </a:lnTo>
                    <a:lnTo>
                      <a:pt x="4097" y="2113"/>
                    </a:lnTo>
                    <a:lnTo>
                      <a:pt x="4098" y="2113"/>
                    </a:lnTo>
                    <a:lnTo>
                      <a:pt x="4098" y="2063"/>
                    </a:lnTo>
                    <a:lnTo>
                      <a:pt x="4098" y="2069"/>
                    </a:lnTo>
                    <a:lnTo>
                      <a:pt x="4099" y="2069"/>
                    </a:lnTo>
                    <a:lnTo>
                      <a:pt x="4099" y="2131"/>
                    </a:lnTo>
                    <a:lnTo>
                      <a:pt x="4099" y="2118"/>
                    </a:lnTo>
                    <a:lnTo>
                      <a:pt x="4100" y="2118"/>
                    </a:lnTo>
                    <a:lnTo>
                      <a:pt x="4100" y="2068"/>
                    </a:lnTo>
                    <a:lnTo>
                      <a:pt x="4101" y="2068"/>
                    </a:lnTo>
                    <a:lnTo>
                      <a:pt x="4101" y="2115"/>
                    </a:lnTo>
                    <a:lnTo>
                      <a:pt x="4101" y="2111"/>
                    </a:lnTo>
                    <a:lnTo>
                      <a:pt x="4102" y="2111"/>
                    </a:lnTo>
                    <a:lnTo>
                      <a:pt x="4102" y="2120"/>
                    </a:lnTo>
                    <a:lnTo>
                      <a:pt x="4103" y="2120"/>
                    </a:lnTo>
                    <a:lnTo>
                      <a:pt x="4103" y="2105"/>
                    </a:lnTo>
                    <a:lnTo>
                      <a:pt x="4103" y="2124"/>
                    </a:lnTo>
                    <a:lnTo>
                      <a:pt x="4103" y="2122"/>
                    </a:lnTo>
                    <a:lnTo>
                      <a:pt x="4104" y="2122"/>
                    </a:lnTo>
                    <a:lnTo>
                      <a:pt x="4104" y="2088"/>
                    </a:lnTo>
                    <a:lnTo>
                      <a:pt x="4104" y="2122"/>
                    </a:lnTo>
                    <a:lnTo>
                      <a:pt x="4105" y="2122"/>
                    </a:lnTo>
                    <a:lnTo>
                      <a:pt x="4105" y="2128"/>
                    </a:lnTo>
                    <a:lnTo>
                      <a:pt x="4105" y="2124"/>
                    </a:lnTo>
                    <a:lnTo>
                      <a:pt x="4106" y="2124"/>
                    </a:lnTo>
                    <a:lnTo>
                      <a:pt x="4106" y="2111"/>
                    </a:lnTo>
                    <a:lnTo>
                      <a:pt x="4106" y="2115"/>
                    </a:lnTo>
                    <a:lnTo>
                      <a:pt x="4107" y="2115"/>
                    </a:lnTo>
                    <a:lnTo>
                      <a:pt x="4107" y="2109"/>
                    </a:lnTo>
                    <a:lnTo>
                      <a:pt x="4108" y="2109"/>
                    </a:lnTo>
                    <a:lnTo>
                      <a:pt x="4108" y="2090"/>
                    </a:lnTo>
                    <a:lnTo>
                      <a:pt x="4108" y="2098"/>
                    </a:lnTo>
                    <a:lnTo>
                      <a:pt x="4109" y="2098"/>
                    </a:lnTo>
                    <a:lnTo>
                      <a:pt x="4109" y="2121"/>
                    </a:lnTo>
                    <a:lnTo>
                      <a:pt x="4110" y="2121"/>
                    </a:lnTo>
                    <a:lnTo>
                      <a:pt x="4110" y="2073"/>
                    </a:lnTo>
                    <a:lnTo>
                      <a:pt x="4110" y="2091"/>
                    </a:lnTo>
                    <a:lnTo>
                      <a:pt x="4111" y="2091"/>
                    </a:lnTo>
                    <a:lnTo>
                      <a:pt x="4111" y="2113"/>
                    </a:lnTo>
                    <a:lnTo>
                      <a:pt x="4111" y="2101"/>
                    </a:lnTo>
                    <a:lnTo>
                      <a:pt x="4112" y="2101"/>
                    </a:lnTo>
                    <a:lnTo>
                      <a:pt x="4112" y="2120"/>
                    </a:lnTo>
                    <a:lnTo>
                      <a:pt x="4112" y="2119"/>
                    </a:lnTo>
                    <a:lnTo>
                      <a:pt x="4113" y="2119"/>
                    </a:lnTo>
                    <a:lnTo>
                      <a:pt x="4113" y="2130"/>
                    </a:lnTo>
                    <a:lnTo>
                      <a:pt x="4114" y="2119"/>
                    </a:lnTo>
                    <a:lnTo>
                      <a:pt x="4114" y="2107"/>
                    </a:lnTo>
                    <a:lnTo>
                      <a:pt x="4114" y="2120"/>
                    </a:lnTo>
                    <a:lnTo>
                      <a:pt x="4115" y="2120"/>
                    </a:lnTo>
                    <a:lnTo>
                      <a:pt x="4115" y="2123"/>
                    </a:lnTo>
                    <a:lnTo>
                      <a:pt x="4116" y="2123"/>
                    </a:lnTo>
                    <a:lnTo>
                      <a:pt x="4116" y="2065"/>
                    </a:lnTo>
                    <a:lnTo>
                      <a:pt x="4117" y="2065"/>
                    </a:lnTo>
                    <a:lnTo>
                      <a:pt x="4117" y="2010"/>
                    </a:lnTo>
                    <a:lnTo>
                      <a:pt x="4117" y="2083"/>
                    </a:lnTo>
                    <a:lnTo>
                      <a:pt x="4118" y="2083"/>
                    </a:lnTo>
                    <a:lnTo>
                      <a:pt x="4118" y="2111"/>
                    </a:lnTo>
                    <a:lnTo>
                      <a:pt x="4118" y="2103"/>
                    </a:lnTo>
                    <a:lnTo>
                      <a:pt x="4119" y="2103"/>
                    </a:lnTo>
                    <a:lnTo>
                      <a:pt x="4119" y="2075"/>
                    </a:lnTo>
                    <a:lnTo>
                      <a:pt x="4119" y="2108"/>
                    </a:lnTo>
                    <a:lnTo>
                      <a:pt x="4120" y="2108"/>
                    </a:lnTo>
                    <a:lnTo>
                      <a:pt x="4120" y="2131"/>
                    </a:lnTo>
                    <a:lnTo>
                      <a:pt x="4121" y="2108"/>
                    </a:lnTo>
                    <a:lnTo>
                      <a:pt x="4121" y="2059"/>
                    </a:lnTo>
                    <a:lnTo>
                      <a:pt x="4121" y="2107"/>
                    </a:lnTo>
                    <a:lnTo>
                      <a:pt x="4122" y="2107"/>
                    </a:lnTo>
                    <a:lnTo>
                      <a:pt x="4122" y="2122"/>
                    </a:lnTo>
                    <a:lnTo>
                      <a:pt x="4122" y="2110"/>
                    </a:lnTo>
                    <a:lnTo>
                      <a:pt x="4123" y="2110"/>
                    </a:lnTo>
                    <a:lnTo>
                      <a:pt x="4123" y="2103"/>
                    </a:lnTo>
                    <a:lnTo>
                      <a:pt x="4123" y="2110"/>
                    </a:lnTo>
                    <a:lnTo>
                      <a:pt x="4124" y="2110"/>
                    </a:lnTo>
                    <a:lnTo>
                      <a:pt x="4124" y="2101"/>
                    </a:lnTo>
                    <a:lnTo>
                      <a:pt x="4124" y="2123"/>
                    </a:lnTo>
                    <a:lnTo>
                      <a:pt x="4124" y="2120"/>
                    </a:lnTo>
                    <a:lnTo>
                      <a:pt x="4125" y="2120"/>
                    </a:lnTo>
                    <a:lnTo>
                      <a:pt x="4125" y="2080"/>
                    </a:lnTo>
                    <a:lnTo>
                      <a:pt x="4125" y="2113"/>
                    </a:lnTo>
                    <a:lnTo>
                      <a:pt x="4126" y="2113"/>
                    </a:lnTo>
                    <a:lnTo>
                      <a:pt x="4126" y="2079"/>
                    </a:lnTo>
                    <a:lnTo>
                      <a:pt x="4126" y="2113"/>
                    </a:lnTo>
                    <a:lnTo>
                      <a:pt x="4127" y="2113"/>
                    </a:lnTo>
                    <a:lnTo>
                      <a:pt x="4127" y="2068"/>
                    </a:lnTo>
                    <a:lnTo>
                      <a:pt x="4127" y="2118"/>
                    </a:lnTo>
                    <a:lnTo>
                      <a:pt x="4128" y="2118"/>
                    </a:lnTo>
                    <a:lnTo>
                      <a:pt x="4128" y="2062"/>
                    </a:lnTo>
                    <a:lnTo>
                      <a:pt x="4128" y="2129"/>
                    </a:lnTo>
                    <a:lnTo>
                      <a:pt x="4128" y="2121"/>
                    </a:lnTo>
                    <a:lnTo>
                      <a:pt x="4129" y="2121"/>
                    </a:lnTo>
                    <a:lnTo>
                      <a:pt x="4129" y="2132"/>
                    </a:lnTo>
                    <a:lnTo>
                      <a:pt x="4129" y="2124"/>
                    </a:lnTo>
                    <a:lnTo>
                      <a:pt x="4130" y="2124"/>
                    </a:lnTo>
                    <a:lnTo>
                      <a:pt x="4130" y="2110"/>
                    </a:lnTo>
                    <a:lnTo>
                      <a:pt x="4131" y="2110"/>
                    </a:lnTo>
                    <a:lnTo>
                      <a:pt x="4131" y="2085"/>
                    </a:lnTo>
                    <a:lnTo>
                      <a:pt x="4131" y="2093"/>
                    </a:lnTo>
                    <a:lnTo>
                      <a:pt x="4132" y="2093"/>
                    </a:lnTo>
                    <a:lnTo>
                      <a:pt x="4132" y="2076"/>
                    </a:lnTo>
                    <a:lnTo>
                      <a:pt x="4132" y="2103"/>
                    </a:lnTo>
                    <a:lnTo>
                      <a:pt x="4133" y="2103"/>
                    </a:lnTo>
                    <a:lnTo>
                      <a:pt x="4133" y="2127"/>
                    </a:lnTo>
                    <a:lnTo>
                      <a:pt x="4134" y="2103"/>
                    </a:lnTo>
                    <a:lnTo>
                      <a:pt x="4134" y="2065"/>
                    </a:lnTo>
                    <a:lnTo>
                      <a:pt x="4134" y="2089"/>
                    </a:lnTo>
                    <a:lnTo>
                      <a:pt x="4135" y="2089"/>
                    </a:lnTo>
                    <a:lnTo>
                      <a:pt x="4135" y="2115"/>
                    </a:lnTo>
                    <a:lnTo>
                      <a:pt x="4135" y="2089"/>
                    </a:lnTo>
                    <a:lnTo>
                      <a:pt x="4136" y="2089"/>
                    </a:lnTo>
                    <a:lnTo>
                      <a:pt x="4136" y="2115"/>
                    </a:lnTo>
                    <a:lnTo>
                      <a:pt x="4137" y="2115"/>
                    </a:lnTo>
                    <a:lnTo>
                      <a:pt x="4137" y="2077"/>
                    </a:lnTo>
                    <a:lnTo>
                      <a:pt x="4137" y="2116"/>
                    </a:lnTo>
                    <a:lnTo>
                      <a:pt x="4137" y="2118"/>
                    </a:lnTo>
                    <a:lnTo>
                      <a:pt x="4138" y="2118"/>
                    </a:lnTo>
                    <a:lnTo>
                      <a:pt x="4138" y="2129"/>
                    </a:lnTo>
                    <a:lnTo>
                      <a:pt x="4138" y="2121"/>
                    </a:lnTo>
                    <a:lnTo>
                      <a:pt x="4139" y="2121"/>
                    </a:lnTo>
                    <a:lnTo>
                      <a:pt x="4139" y="2052"/>
                    </a:lnTo>
                    <a:lnTo>
                      <a:pt x="4140" y="2052"/>
                    </a:lnTo>
                    <a:lnTo>
                      <a:pt x="4140" y="2072"/>
                    </a:lnTo>
                    <a:lnTo>
                      <a:pt x="4140" y="2084"/>
                    </a:lnTo>
                    <a:lnTo>
                      <a:pt x="4141" y="2084"/>
                    </a:lnTo>
                    <a:lnTo>
                      <a:pt x="4141" y="2118"/>
                    </a:lnTo>
                    <a:lnTo>
                      <a:pt x="4141" y="2107"/>
                    </a:lnTo>
                    <a:lnTo>
                      <a:pt x="4142" y="2107"/>
                    </a:lnTo>
                    <a:lnTo>
                      <a:pt x="4142" y="2064"/>
                    </a:lnTo>
                    <a:lnTo>
                      <a:pt x="4142" y="2087"/>
                    </a:lnTo>
                    <a:lnTo>
                      <a:pt x="4143" y="2087"/>
                    </a:lnTo>
                    <a:lnTo>
                      <a:pt x="4143" y="2126"/>
                    </a:lnTo>
                    <a:lnTo>
                      <a:pt x="4144" y="2126"/>
                    </a:lnTo>
                    <a:lnTo>
                      <a:pt x="4144" y="2075"/>
                    </a:lnTo>
                    <a:lnTo>
                      <a:pt x="4144" y="2128"/>
                    </a:lnTo>
                    <a:lnTo>
                      <a:pt x="4144" y="2101"/>
                    </a:lnTo>
                    <a:lnTo>
                      <a:pt x="4145" y="2101"/>
                    </a:lnTo>
                    <a:lnTo>
                      <a:pt x="4145" y="2057"/>
                    </a:lnTo>
                    <a:lnTo>
                      <a:pt x="4145" y="2105"/>
                    </a:lnTo>
                    <a:lnTo>
                      <a:pt x="4146" y="2105"/>
                    </a:lnTo>
                    <a:lnTo>
                      <a:pt x="4146" y="2116"/>
                    </a:lnTo>
                    <a:lnTo>
                      <a:pt x="4147" y="2116"/>
                    </a:lnTo>
                    <a:lnTo>
                      <a:pt x="4147" y="2101"/>
                    </a:lnTo>
                    <a:lnTo>
                      <a:pt x="4147" y="2127"/>
                    </a:lnTo>
                    <a:lnTo>
                      <a:pt x="4147" y="2126"/>
                    </a:lnTo>
                    <a:lnTo>
                      <a:pt x="4148" y="2126"/>
                    </a:lnTo>
                    <a:lnTo>
                      <a:pt x="4148" y="2096"/>
                    </a:lnTo>
                    <a:lnTo>
                      <a:pt x="4148" y="2110"/>
                    </a:lnTo>
                    <a:lnTo>
                      <a:pt x="4149" y="2110"/>
                    </a:lnTo>
                    <a:lnTo>
                      <a:pt x="4149" y="2125"/>
                    </a:lnTo>
                    <a:lnTo>
                      <a:pt x="4149" y="2114"/>
                    </a:lnTo>
                    <a:lnTo>
                      <a:pt x="4150" y="2114"/>
                    </a:lnTo>
                    <a:lnTo>
                      <a:pt x="4150" y="2124"/>
                    </a:lnTo>
                    <a:lnTo>
                      <a:pt x="4150" y="2116"/>
                    </a:lnTo>
                    <a:lnTo>
                      <a:pt x="4151" y="2116"/>
                    </a:lnTo>
                    <a:lnTo>
                      <a:pt x="4151" y="2109"/>
                    </a:lnTo>
                    <a:lnTo>
                      <a:pt x="4151" y="2114"/>
                    </a:lnTo>
                    <a:lnTo>
                      <a:pt x="4152" y="2114"/>
                    </a:lnTo>
                    <a:lnTo>
                      <a:pt x="4152" y="2118"/>
                    </a:lnTo>
                    <a:lnTo>
                      <a:pt x="4153" y="2118"/>
                    </a:lnTo>
                    <a:lnTo>
                      <a:pt x="4153" y="2112"/>
                    </a:lnTo>
                    <a:lnTo>
                      <a:pt x="4153" y="2126"/>
                    </a:lnTo>
                    <a:lnTo>
                      <a:pt x="4154" y="2126"/>
                    </a:lnTo>
                    <a:lnTo>
                      <a:pt x="4154" y="2108"/>
                    </a:lnTo>
                    <a:lnTo>
                      <a:pt x="4154" y="2131"/>
                    </a:lnTo>
                    <a:lnTo>
                      <a:pt x="4154" y="2129"/>
                    </a:lnTo>
                    <a:lnTo>
                      <a:pt x="4155" y="2129"/>
                    </a:lnTo>
                    <a:lnTo>
                      <a:pt x="4155" y="2107"/>
                    </a:lnTo>
                    <a:lnTo>
                      <a:pt x="4155" y="2112"/>
                    </a:lnTo>
                    <a:lnTo>
                      <a:pt x="4156" y="2112"/>
                    </a:lnTo>
                    <a:lnTo>
                      <a:pt x="4156" y="2086"/>
                    </a:lnTo>
                    <a:lnTo>
                      <a:pt x="4157" y="2086"/>
                    </a:lnTo>
                    <a:lnTo>
                      <a:pt x="4157" y="2014"/>
                    </a:lnTo>
                    <a:lnTo>
                      <a:pt x="4157" y="2052"/>
                    </a:lnTo>
                    <a:lnTo>
                      <a:pt x="4158" y="2052"/>
                    </a:lnTo>
                    <a:lnTo>
                      <a:pt x="4158" y="2079"/>
                    </a:lnTo>
                    <a:lnTo>
                      <a:pt x="4158" y="2095"/>
                    </a:lnTo>
                    <a:lnTo>
                      <a:pt x="4159" y="2095"/>
                    </a:lnTo>
                    <a:lnTo>
                      <a:pt x="4159" y="2133"/>
                    </a:lnTo>
                    <a:lnTo>
                      <a:pt x="4159" y="2110"/>
                    </a:lnTo>
                    <a:lnTo>
                      <a:pt x="4160" y="2110"/>
                    </a:lnTo>
                    <a:lnTo>
                      <a:pt x="4160" y="2076"/>
                    </a:lnTo>
                    <a:lnTo>
                      <a:pt x="4160" y="2104"/>
                    </a:lnTo>
                    <a:lnTo>
                      <a:pt x="4161" y="2104"/>
                    </a:lnTo>
                    <a:lnTo>
                      <a:pt x="4161" y="2075"/>
                    </a:lnTo>
                    <a:lnTo>
                      <a:pt x="4161" y="2104"/>
                    </a:lnTo>
                    <a:lnTo>
                      <a:pt x="4162" y="2104"/>
                    </a:lnTo>
                    <a:lnTo>
                      <a:pt x="4162" y="2067"/>
                    </a:lnTo>
                    <a:lnTo>
                      <a:pt x="4162" y="2109"/>
                    </a:lnTo>
                    <a:lnTo>
                      <a:pt x="4163" y="2109"/>
                    </a:lnTo>
                    <a:lnTo>
                      <a:pt x="4163" y="2054"/>
                    </a:lnTo>
                    <a:lnTo>
                      <a:pt x="4163" y="2062"/>
                    </a:lnTo>
                    <a:lnTo>
                      <a:pt x="4164" y="2062"/>
                    </a:lnTo>
                    <a:lnTo>
                      <a:pt x="4164" y="2118"/>
                    </a:lnTo>
                    <a:lnTo>
                      <a:pt x="4164" y="2109"/>
                    </a:lnTo>
                    <a:lnTo>
                      <a:pt x="4165" y="2109"/>
                    </a:lnTo>
                    <a:lnTo>
                      <a:pt x="4165" y="2121"/>
                    </a:lnTo>
                    <a:lnTo>
                      <a:pt x="4165" y="2118"/>
                    </a:lnTo>
                    <a:lnTo>
                      <a:pt x="4166" y="2118"/>
                    </a:lnTo>
                    <a:lnTo>
                      <a:pt x="4166" y="2061"/>
                    </a:lnTo>
                    <a:lnTo>
                      <a:pt x="4166" y="2071"/>
                    </a:lnTo>
                    <a:lnTo>
                      <a:pt x="4167" y="2071"/>
                    </a:lnTo>
                    <a:lnTo>
                      <a:pt x="4167" y="2128"/>
                    </a:lnTo>
                    <a:lnTo>
                      <a:pt x="4167" y="2096"/>
                    </a:lnTo>
                    <a:lnTo>
                      <a:pt x="4168" y="2096"/>
                    </a:lnTo>
                    <a:lnTo>
                      <a:pt x="4168" y="2126"/>
                    </a:lnTo>
                    <a:lnTo>
                      <a:pt x="4168" y="2108"/>
                    </a:lnTo>
                    <a:lnTo>
                      <a:pt x="4169" y="2108"/>
                    </a:lnTo>
                    <a:lnTo>
                      <a:pt x="4169" y="2084"/>
                    </a:lnTo>
                    <a:lnTo>
                      <a:pt x="4169" y="2094"/>
                    </a:lnTo>
                    <a:lnTo>
                      <a:pt x="4170" y="2094"/>
                    </a:lnTo>
                    <a:lnTo>
                      <a:pt x="4170" y="2103"/>
                    </a:lnTo>
                    <a:lnTo>
                      <a:pt x="4170" y="2107"/>
                    </a:lnTo>
                    <a:lnTo>
                      <a:pt x="4171" y="2107"/>
                    </a:lnTo>
                    <a:lnTo>
                      <a:pt x="4171" y="2119"/>
                    </a:lnTo>
                    <a:lnTo>
                      <a:pt x="4171" y="2118"/>
                    </a:lnTo>
                    <a:lnTo>
                      <a:pt x="4172" y="2118"/>
                    </a:lnTo>
                    <a:lnTo>
                      <a:pt x="4172" y="2104"/>
                    </a:lnTo>
                    <a:lnTo>
                      <a:pt x="4172" y="2118"/>
                    </a:lnTo>
                    <a:lnTo>
                      <a:pt x="4173" y="2118"/>
                    </a:lnTo>
                    <a:lnTo>
                      <a:pt x="4173" y="2134"/>
                    </a:lnTo>
                    <a:lnTo>
                      <a:pt x="4174" y="2118"/>
                    </a:lnTo>
                    <a:lnTo>
                      <a:pt x="4174" y="2103"/>
                    </a:lnTo>
                    <a:lnTo>
                      <a:pt x="4174" y="2116"/>
                    </a:lnTo>
                    <a:lnTo>
                      <a:pt x="4175" y="2116"/>
                    </a:lnTo>
                    <a:lnTo>
                      <a:pt x="4175" y="2133"/>
                    </a:lnTo>
                    <a:lnTo>
                      <a:pt x="4175" y="2129"/>
                    </a:lnTo>
                    <a:lnTo>
                      <a:pt x="4176" y="2129"/>
                    </a:lnTo>
                    <a:lnTo>
                      <a:pt x="4176" y="2134"/>
                    </a:lnTo>
                    <a:lnTo>
                      <a:pt x="4177" y="2129"/>
                    </a:lnTo>
                    <a:lnTo>
                      <a:pt x="4177" y="2116"/>
                    </a:lnTo>
                    <a:lnTo>
                      <a:pt x="4178" y="2116"/>
                    </a:lnTo>
                    <a:lnTo>
                      <a:pt x="4178" y="2059"/>
                    </a:lnTo>
                    <a:lnTo>
                      <a:pt x="4178" y="2070"/>
                    </a:lnTo>
                    <a:lnTo>
                      <a:pt x="4179" y="2070"/>
                    </a:lnTo>
                    <a:lnTo>
                      <a:pt x="4179" y="2091"/>
                    </a:lnTo>
                    <a:lnTo>
                      <a:pt x="4179" y="2077"/>
                    </a:lnTo>
                    <a:lnTo>
                      <a:pt x="4180" y="2077"/>
                    </a:lnTo>
                    <a:lnTo>
                      <a:pt x="4180" y="2114"/>
                    </a:lnTo>
                    <a:lnTo>
                      <a:pt x="4180" y="2110"/>
                    </a:lnTo>
                    <a:lnTo>
                      <a:pt x="4181" y="2110"/>
                    </a:lnTo>
                    <a:lnTo>
                      <a:pt x="4181" y="2119"/>
                    </a:lnTo>
                    <a:lnTo>
                      <a:pt x="4182" y="2119"/>
                    </a:lnTo>
                    <a:lnTo>
                      <a:pt x="4182" y="2105"/>
                    </a:lnTo>
                    <a:lnTo>
                      <a:pt x="4182" y="2128"/>
                    </a:lnTo>
                    <a:lnTo>
                      <a:pt x="4183" y="2128"/>
                    </a:lnTo>
                    <a:lnTo>
                      <a:pt x="4183" y="2104"/>
                    </a:lnTo>
                    <a:lnTo>
                      <a:pt x="4183" y="2132"/>
                    </a:lnTo>
                    <a:lnTo>
                      <a:pt x="4183" y="2115"/>
                    </a:lnTo>
                    <a:lnTo>
                      <a:pt x="4184" y="2115"/>
                    </a:lnTo>
                    <a:lnTo>
                      <a:pt x="4184" y="2092"/>
                    </a:lnTo>
                    <a:lnTo>
                      <a:pt x="4184" y="2115"/>
                    </a:lnTo>
                    <a:lnTo>
                      <a:pt x="4185" y="2115"/>
                    </a:lnTo>
                    <a:lnTo>
                      <a:pt x="4185" y="2089"/>
                    </a:lnTo>
                    <a:lnTo>
                      <a:pt x="4185" y="2121"/>
                    </a:lnTo>
                    <a:lnTo>
                      <a:pt x="4186" y="2121"/>
                    </a:lnTo>
                    <a:lnTo>
                      <a:pt x="4186" y="2061"/>
                    </a:lnTo>
                    <a:lnTo>
                      <a:pt x="4186" y="2123"/>
                    </a:lnTo>
                    <a:lnTo>
                      <a:pt x="4187" y="2061"/>
                    </a:lnTo>
                    <a:lnTo>
                      <a:pt x="4187" y="2034"/>
                    </a:lnTo>
                    <a:lnTo>
                      <a:pt x="4187" y="2063"/>
                    </a:lnTo>
                    <a:lnTo>
                      <a:pt x="4188" y="2063"/>
                    </a:lnTo>
                    <a:lnTo>
                      <a:pt x="4188" y="2085"/>
                    </a:lnTo>
                    <a:lnTo>
                      <a:pt x="4188" y="2087"/>
                    </a:lnTo>
                    <a:lnTo>
                      <a:pt x="4189" y="2087"/>
                    </a:lnTo>
                    <a:lnTo>
                      <a:pt x="4189" y="2129"/>
                    </a:lnTo>
                    <a:lnTo>
                      <a:pt x="4189" y="2095"/>
                    </a:lnTo>
                    <a:lnTo>
                      <a:pt x="4190" y="2095"/>
                    </a:lnTo>
                    <a:lnTo>
                      <a:pt x="4190" y="2129"/>
                    </a:lnTo>
                    <a:lnTo>
                      <a:pt x="4190" y="2100"/>
                    </a:lnTo>
                    <a:lnTo>
                      <a:pt x="4191" y="2100"/>
                    </a:lnTo>
                    <a:lnTo>
                      <a:pt x="4191" y="2122"/>
                    </a:lnTo>
                    <a:lnTo>
                      <a:pt x="4191" y="2104"/>
                    </a:lnTo>
                    <a:lnTo>
                      <a:pt x="4192" y="2104"/>
                    </a:lnTo>
                    <a:lnTo>
                      <a:pt x="4192" y="2118"/>
                    </a:lnTo>
                    <a:lnTo>
                      <a:pt x="4192" y="2108"/>
                    </a:lnTo>
                    <a:lnTo>
                      <a:pt x="4193" y="2108"/>
                    </a:lnTo>
                    <a:lnTo>
                      <a:pt x="4193" y="2123"/>
                    </a:lnTo>
                    <a:lnTo>
                      <a:pt x="4194" y="2108"/>
                    </a:lnTo>
                    <a:lnTo>
                      <a:pt x="4194" y="2055"/>
                    </a:lnTo>
                    <a:lnTo>
                      <a:pt x="4194" y="2077"/>
                    </a:lnTo>
                    <a:lnTo>
                      <a:pt x="4195" y="2077"/>
                    </a:lnTo>
                    <a:lnTo>
                      <a:pt x="4195" y="2125"/>
                    </a:lnTo>
                    <a:lnTo>
                      <a:pt x="4196" y="2077"/>
                    </a:lnTo>
                    <a:lnTo>
                      <a:pt x="4196" y="2050"/>
                    </a:lnTo>
                    <a:lnTo>
                      <a:pt x="4196" y="2064"/>
                    </a:lnTo>
                    <a:lnTo>
                      <a:pt x="4197" y="2064"/>
                    </a:lnTo>
                    <a:lnTo>
                      <a:pt x="4197" y="2080"/>
                    </a:lnTo>
                    <a:lnTo>
                      <a:pt x="4197" y="2070"/>
                    </a:lnTo>
                    <a:lnTo>
                      <a:pt x="4198" y="2070"/>
                    </a:lnTo>
                    <a:lnTo>
                      <a:pt x="4198" y="2097"/>
                    </a:lnTo>
                    <a:lnTo>
                      <a:pt x="4198" y="2102"/>
                    </a:lnTo>
                    <a:lnTo>
                      <a:pt x="4199" y="2102"/>
                    </a:lnTo>
                    <a:lnTo>
                      <a:pt x="4199" y="2122"/>
                    </a:lnTo>
                    <a:lnTo>
                      <a:pt x="4199" y="2106"/>
                    </a:lnTo>
                    <a:lnTo>
                      <a:pt x="4200" y="2106"/>
                    </a:lnTo>
                    <a:lnTo>
                      <a:pt x="4200" y="2066"/>
                    </a:lnTo>
                    <a:lnTo>
                      <a:pt x="4200" y="2085"/>
                    </a:lnTo>
                    <a:lnTo>
                      <a:pt x="4201" y="2085"/>
                    </a:lnTo>
                    <a:lnTo>
                      <a:pt x="4201" y="2052"/>
                    </a:lnTo>
                    <a:lnTo>
                      <a:pt x="4201" y="2074"/>
                    </a:lnTo>
                    <a:lnTo>
                      <a:pt x="4202" y="2074"/>
                    </a:lnTo>
                    <a:lnTo>
                      <a:pt x="4202" y="2099"/>
                    </a:lnTo>
                    <a:lnTo>
                      <a:pt x="4202" y="2074"/>
                    </a:lnTo>
                    <a:lnTo>
                      <a:pt x="4203" y="2074"/>
                    </a:lnTo>
                    <a:lnTo>
                      <a:pt x="4203" y="2091"/>
                    </a:lnTo>
                    <a:lnTo>
                      <a:pt x="4204" y="2074"/>
                    </a:lnTo>
                    <a:lnTo>
                      <a:pt x="4204" y="2035"/>
                    </a:lnTo>
                    <a:lnTo>
                      <a:pt x="4204" y="2064"/>
                    </a:lnTo>
                    <a:lnTo>
                      <a:pt x="4205" y="2064"/>
                    </a:lnTo>
                    <a:lnTo>
                      <a:pt x="4205" y="2124"/>
                    </a:lnTo>
                    <a:lnTo>
                      <a:pt x="4205" y="2128"/>
                    </a:lnTo>
                    <a:lnTo>
                      <a:pt x="4206" y="2128"/>
                    </a:lnTo>
                    <a:lnTo>
                      <a:pt x="4206" y="2136"/>
                    </a:lnTo>
                    <a:lnTo>
                      <a:pt x="4207" y="2136"/>
                    </a:lnTo>
                    <a:lnTo>
                      <a:pt x="4207" y="2119"/>
                    </a:lnTo>
                    <a:lnTo>
                      <a:pt x="4207" y="2139"/>
                    </a:lnTo>
                    <a:lnTo>
                      <a:pt x="4208" y="2119"/>
                    </a:lnTo>
                    <a:lnTo>
                      <a:pt x="4208" y="2085"/>
                    </a:lnTo>
                    <a:lnTo>
                      <a:pt x="4208" y="2113"/>
                    </a:lnTo>
                    <a:lnTo>
                      <a:pt x="4209" y="2113"/>
                    </a:lnTo>
                    <a:lnTo>
                      <a:pt x="4209" y="2118"/>
                    </a:lnTo>
                    <a:lnTo>
                      <a:pt x="4210" y="2118"/>
                    </a:lnTo>
                    <a:lnTo>
                      <a:pt x="4210" y="2112"/>
                    </a:lnTo>
                    <a:lnTo>
                      <a:pt x="4210" y="2123"/>
                    </a:lnTo>
                    <a:lnTo>
                      <a:pt x="4211" y="2112"/>
                    </a:lnTo>
                    <a:lnTo>
                      <a:pt x="4211" y="2082"/>
                    </a:lnTo>
                    <a:lnTo>
                      <a:pt x="4211" y="2113"/>
                    </a:lnTo>
                    <a:lnTo>
                      <a:pt x="4212" y="2113"/>
                    </a:lnTo>
                    <a:lnTo>
                      <a:pt x="4212" y="2135"/>
                    </a:lnTo>
                    <a:lnTo>
                      <a:pt x="4212" y="2116"/>
                    </a:lnTo>
                    <a:lnTo>
                      <a:pt x="4213" y="2116"/>
                    </a:lnTo>
                    <a:lnTo>
                      <a:pt x="4213" y="2135"/>
                    </a:lnTo>
                    <a:lnTo>
                      <a:pt x="4214" y="2116"/>
                    </a:lnTo>
                    <a:lnTo>
                      <a:pt x="4214" y="2056"/>
                    </a:lnTo>
                    <a:lnTo>
                      <a:pt x="4214" y="2074"/>
                    </a:lnTo>
                    <a:lnTo>
                      <a:pt x="4215" y="2074"/>
                    </a:lnTo>
                    <a:lnTo>
                      <a:pt x="4215" y="2113"/>
                    </a:lnTo>
                    <a:lnTo>
                      <a:pt x="4215" y="2088"/>
                    </a:lnTo>
                    <a:lnTo>
                      <a:pt x="4216" y="2088"/>
                    </a:lnTo>
                    <a:lnTo>
                      <a:pt x="4216" y="2119"/>
                    </a:lnTo>
                    <a:lnTo>
                      <a:pt x="4216" y="2117"/>
                    </a:lnTo>
                    <a:lnTo>
                      <a:pt x="4217" y="2117"/>
                    </a:lnTo>
                    <a:lnTo>
                      <a:pt x="4217" y="2136"/>
                    </a:lnTo>
                    <a:lnTo>
                      <a:pt x="4218" y="2117"/>
                    </a:lnTo>
                    <a:lnTo>
                      <a:pt x="4218" y="2099"/>
                    </a:lnTo>
                    <a:lnTo>
                      <a:pt x="4218" y="2113"/>
                    </a:lnTo>
                    <a:lnTo>
                      <a:pt x="4219" y="2113"/>
                    </a:lnTo>
                    <a:lnTo>
                      <a:pt x="4219" y="2133"/>
                    </a:lnTo>
                    <a:lnTo>
                      <a:pt x="4220" y="2113"/>
                    </a:lnTo>
                    <a:lnTo>
                      <a:pt x="4220" y="2052"/>
                    </a:lnTo>
                    <a:lnTo>
                      <a:pt x="4220" y="2082"/>
                    </a:lnTo>
                    <a:lnTo>
                      <a:pt x="4221" y="2082"/>
                    </a:lnTo>
                    <a:lnTo>
                      <a:pt x="4221" y="2110"/>
                    </a:lnTo>
                    <a:lnTo>
                      <a:pt x="4221" y="2084"/>
                    </a:lnTo>
                    <a:lnTo>
                      <a:pt x="4222" y="2084"/>
                    </a:lnTo>
                    <a:lnTo>
                      <a:pt x="4222" y="2106"/>
                    </a:lnTo>
                    <a:lnTo>
                      <a:pt x="4222" y="2089"/>
                    </a:lnTo>
                    <a:lnTo>
                      <a:pt x="4223" y="2089"/>
                    </a:lnTo>
                    <a:lnTo>
                      <a:pt x="4223" y="2098"/>
                    </a:lnTo>
                    <a:lnTo>
                      <a:pt x="4223" y="2102"/>
                    </a:lnTo>
                    <a:lnTo>
                      <a:pt x="4224" y="2102"/>
                    </a:lnTo>
                    <a:lnTo>
                      <a:pt x="4224" y="2131"/>
                    </a:lnTo>
                    <a:lnTo>
                      <a:pt x="4224" y="2115"/>
                    </a:lnTo>
                    <a:lnTo>
                      <a:pt x="4225" y="2115"/>
                    </a:lnTo>
                    <a:lnTo>
                      <a:pt x="4225" y="2028"/>
                    </a:lnTo>
                    <a:lnTo>
                      <a:pt x="4225" y="2039"/>
                    </a:lnTo>
                    <a:lnTo>
                      <a:pt x="4226" y="2039"/>
                    </a:lnTo>
                    <a:lnTo>
                      <a:pt x="4226" y="2127"/>
                    </a:lnTo>
                    <a:lnTo>
                      <a:pt x="4226" y="2091"/>
                    </a:lnTo>
                    <a:lnTo>
                      <a:pt x="4227" y="2091"/>
                    </a:lnTo>
                    <a:lnTo>
                      <a:pt x="4227" y="2128"/>
                    </a:lnTo>
                    <a:lnTo>
                      <a:pt x="4227" y="2098"/>
                    </a:lnTo>
                    <a:lnTo>
                      <a:pt x="4228" y="2098"/>
                    </a:lnTo>
                    <a:lnTo>
                      <a:pt x="4228" y="2066"/>
                    </a:lnTo>
                    <a:lnTo>
                      <a:pt x="4228" y="2113"/>
                    </a:lnTo>
                    <a:lnTo>
                      <a:pt x="4229" y="2113"/>
                    </a:lnTo>
                    <a:lnTo>
                      <a:pt x="4229" y="2122"/>
                    </a:lnTo>
                    <a:lnTo>
                      <a:pt x="4229" y="2116"/>
                    </a:lnTo>
                    <a:lnTo>
                      <a:pt x="4230" y="2116"/>
                    </a:lnTo>
                    <a:lnTo>
                      <a:pt x="4230" y="2133"/>
                    </a:lnTo>
                    <a:lnTo>
                      <a:pt x="4230" y="2117"/>
                    </a:lnTo>
                    <a:lnTo>
                      <a:pt x="4231" y="2117"/>
                    </a:lnTo>
                    <a:lnTo>
                      <a:pt x="4231" y="2133"/>
                    </a:lnTo>
                    <a:lnTo>
                      <a:pt x="4232" y="2117"/>
                    </a:lnTo>
                    <a:lnTo>
                      <a:pt x="4232" y="2095"/>
                    </a:lnTo>
                    <a:lnTo>
                      <a:pt x="4233" y="2095"/>
                    </a:lnTo>
                    <a:lnTo>
                      <a:pt x="4233" y="2091"/>
                    </a:lnTo>
                    <a:lnTo>
                      <a:pt x="4233" y="2095"/>
                    </a:lnTo>
                    <a:lnTo>
                      <a:pt x="4234" y="2095"/>
                    </a:lnTo>
                    <a:lnTo>
                      <a:pt x="4234" y="2117"/>
                    </a:lnTo>
                    <a:lnTo>
                      <a:pt x="4234" y="2108"/>
                    </a:lnTo>
                    <a:lnTo>
                      <a:pt x="4235" y="2108"/>
                    </a:lnTo>
                    <a:lnTo>
                      <a:pt x="4235" y="2128"/>
                    </a:lnTo>
                    <a:lnTo>
                      <a:pt x="4236" y="2108"/>
                    </a:lnTo>
                    <a:lnTo>
                      <a:pt x="4236" y="2058"/>
                    </a:lnTo>
                    <a:lnTo>
                      <a:pt x="4236" y="2074"/>
                    </a:lnTo>
                    <a:lnTo>
                      <a:pt x="4237" y="2074"/>
                    </a:lnTo>
                    <a:lnTo>
                      <a:pt x="4237" y="2036"/>
                    </a:lnTo>
                    <a:lnTo>
                      <a:pt x="4237" y="2072"/>
                    </a:lnTo>
                    <a:lnTo>
                      <a:pt x="4238" y="2072"/>
                    </a:lnTo>
                    <a:lnTo>
                      <a:pt x="4238" y="2126"/>
                    </a:lnTo>
                    <a:lnTo>
                      <a:pt x="4238" y="2084"/>
                    </a:lnTo>
                    <a:lnTo>
                      <a:pt x="4239" y="2084"/>
                    </a:lnTo>
                    <a:lnTo>
                      <a:pt x="4239" y="2117"/>
                    </a:lnTo>
                    <a:lnTo>
                      <a:pt x="4240" y="2084"/>
                    </a:lnTo>
                    <a:lnTo>
                      <a:pt x="4240" y="2059"/>
                    </a:lnTo>
                    <a:lnTo>
                      <a:pt x="4240" y="2094"/>
                    </a:lnTo>
                    <a:lnTo>
                      <a:pt x="4241" y="2094"/>
                    </a:lnTo>
                    <a:lnTo>
                      <a:pt x="4241" y="2118"/>
                    </a:lnTo>
                    <a:lnTo>
                      <a:pt x="4242" y="2094"/>
                    </a:lnTo>
                    <a:lnTo>
                      <a:pt x="4242" y="2029"/>
                    </a:lnTo>
                    <a:lnTo>
                      <a:pt x="4242" y="2049"/>
                    </a:lnTo>
                    <a:lnTo>
                      <a:pt x="4243" y="2049"/>
                    </a:lnTo>
                    <a:lnTo>
                      <a:pt x="4243" y="2115"/>
                    </a:lnTo>
                    <a:lnTo>
                      <a:pt x="4243" y="2110"/>
                    </a:lnTo>
                    <a:lnTo>
                      <a:pt x="4244" y="2110"/>
                    </a:lnTo>
                    <a:lnTo>
                      <a:pt x="4244" y="2041"/>
                    </a:lnTo>
                    <a:lnTo>
                      <a:pt x="4244" y="2106"/>
                    </a:lnTo>
                    <a:lnTo>
                      <a:pt x="4245" y="2106"/>
                    </a:lnTo>
                    <a:lnTo>
                      <a:pt x="4245" y="2118"/>
                    </a:lnTo>
                    <a:lnTo>
                      <a:pt x="4246" y="2106"/>
                    </a:lnTo>
                    <a:lnTo>
                      <a:pt x="4246" y="2042"/>
                    </a:lnTo>
                    <a:lnTo>
                      <a:pt x="4246" y="2046"/>
                    </a:lnTo>
                    <a:lnTo>
                      <a:pt x="4247" y="2046"/>
                    </a:lnTo>
                    <a:lnTo>
                      <a:pt x="4247" y="2124"/>
                    </a:lnTo>
                    <a:lnTo>
                      <a:pt x="4247" y="2062"/>
                    </a:lnTo>
                    <a:lnTo>
                      <a:pt x="4248" y="2062"/>
                    </a:lnTo>
                    <a:lnTo>
                      <a:pt x="4248" y="2147"/>
                    </a:lnTo>
                    <a:lnTo>
                      <a:pt x="4248" y="2089"/>
                    </a:lnTo>
                    <a:lnTo>
                      <a:pt x="4249" y="2089"/>
                    </a:lnTo>
                    <a:lnTo>
                      <a:pt x="4249" y="2013"/>
                    </a:lnTo>
                    <a:lnTo>
                      <a:pt x="4249" y="2109"/>
                    </a:lnTo>
                    <a:lnTo>
                      <a:pt x="4250" y="2109"/>
                    </a:lnTo>
                    <a:lnTo>
                      <a:pt x="4250" y="2113"/>
                    </a:lnTo>
                    <a:lnTo>
                      <a:pt x="4251" y="2113"/>
                    </a:lnTo>
                    <a:lnTo>
                      <a:pt x="4251" y="2075"/>
                    </a:lnTo>
                    <a:lnTo>
                      <a:pt x="4251" y="2114"/>
                    </a:lnTo>
                    <a:lnTo>
                      <a:pt x="4251" y="2108"/>
                    </a:lnTo>
                    <a:lnTo>
                      <a:pt x="4252" y="2108"/>
                    </a:lnTo>
                    <a:lnTo>
                      <a:pt x="4252" y="2074"/>
                    </a:lnTo>
                    <a:lnTo>
                      <a:pt x="4252" y="2111"/>
                    </a:lnTo>
                    <a:lnTo>
                      <a:pt x="4253" y="2111"/>
                    </a:lnTo>
                    <a:lnTo>
                      <a:pt x="4253" y="2125"/>
                    </a:lnTo>
                    <a:lnTo>
                      <a:pt x="4253" y="2123"/>
                    </a:lnTo>
                    <a:lnTo>
                      <a:pt x="4254" y="2123"/>
                    </a:lnTo>
                    <a:lnTo>
                      <a:pt x="4254" y="2135"/>
                    </a:lnTo>
                    <a:lnTo>
                      <a:pt x="4254" y="2129"/>
                    </a:lnTo>
                    <a:lnTo>
                      <a:pt x="4255" y="2129"/>
                    </a:lnTo>
                    <a:lnTo>
                      <a:pt x="4255" y="2118"/>
                    </a:lnTo>
                    <a:lnTo>
                      <a:pt x="4255" y="2123"/>
                    </a:lnTo>
                    <a:lnTo>
                      <a:pt x="4256" y="2123"/>
                    </a:lnTo>
                    <a:lnTo>
                      <a:pt x="4256" y="2095"/>
                    </a:lnTo>
                    <a:lnTo>
                      <a:pt x="4256" y="2114"/>
                    </a:lnTo>
                    <a:lnTo>
                      <a:pt x="4257" y="2114"/>
                    </a:lnTo>
                    <a:lnTo>
                      <a:pt x="4257" y="2139"/>
                    </a:lnTo>
                    <a:lnTo>
                      <a:pt x="4258" y="2114"/>
                    </a:lnTo>
                    <a:lnTo>
                      <a:pt x="4258" y="2058"/>
                    </a:lnTo>
                    <a:lnTo>
                      <a:pt x="4258" y="2083"/>
                    </a:lnTo>
                    <a:lnTo>
                      <a:pt x="4259" y="2083"/>
                    </a:lnTo>
                    <a:lnTo>
                      <a:pt x="4259" y="2113"/>
                    </a:lnTo>
                    <a:lnTo>
                      <a:pt x="4259" y="2100"/>
                    </a:lnTo>
                    <a:lnTo>
                      <a:pt x="4260" y="2100"/>
                    </a:lnTo>
                    <a:lnTo>
                      <a:pt x="4260" y="2117"/>
                    </a:lnTo>
                    <a:lnTo>
                      <a:pt x="4260" y="2104"/>
                    </a:lnTo>
                    <a:lnTo>
                      <a:pt x="4261" y="2104"/>
                    </a:lnTo>
                    <a:lnTo>
                      <a:pt x="4261" y="2098"/>
                    </a:lnTo>
                    <a:lnTo>
                      <a:pt x="4262" y="2098"/>
                    </a:lnTo>
                    <a:lnTo>
                      <a:pt x="4262" y="2060"/>
                    </a:lnTo>
                    <a:lnTo>
                      <a:pt x="4262" y="2066"/>
                    </a:lnTo>
                    <a:lnTo>
                      <a:pt x="4263" y="2066"/>
                    </a:lnTo>
                    <a:lnTo>
                      <a:pt x="4263" y="2119"/>
                    </a:lnTo>
                    <a:lnTo>
                      <a:pt x="4263" y="2118"/>
                    </a:lnTo>
                    <a:lnTo>
                      <a:pt x="4264" y="2118"/>
                    </a:lnTo>
                    <a:lnTo>
                      <a:pt x="4264" y="2139"/>
                    </a:lnTo>
                    <a:lnTo>
                      <a:pt x="4264" y="2124"/>
                    </a:lnTo>
                    <a:lnTo>
                      <a:pt x="4265" y="2124"/>
                    </a:lnTo>
                    <a:lnTo>
                      <a:pt x="4265" y="2142"/>
                    </a:lnTo>
                    <a:lnTo>
                      <a:pt x="4265" y="2132"/>
                    </a:lnTo>
                    <a:lnTo>
                      <a:pt x="4266" y="2132"/>
                    </a:lnTo>
                    <a:lnTo>
                      <a:pt x="4266" y="2107"/>
                    </a:lnTo>
                    <a:lnTo>
                      <a:pt x="4267" y="2107"/>
                    </a:lnTo>
                    <a:lnTo>
                      <a:pt x="4267" y="2070"/>
                    </a:lnTo>
                    <a:lnTo>
                      <a:pt x="4267" y="2104"/>
                    </a:lnTo>
                    <a:lnTo>
                      <a:pt x="4268" y="2104"/>
                    </a:lnTo>
                    <a:lnTo>
                      <a:pt x="4268" y="2045"/>
                    </a:lnTo>
                    <a:lnTo>
                      <a:pt x="4268" y="2110"/>
                    </a:lnTo>
                    <a:lnTo>
                      <a:pt x="4268" y="2078"/>
                    </a:lnTo>
                    <a:lnTo>
                      <a:pt x="4269" y="2078"/>
                    </a:lnTo>
                    <a:lnTo>
                      <a:pt x="4269" y="2112"/>
                    </a:lnTo>
                    <a:lnTo>
                      <a:pt x="4269" y="2082"/>
                    </a:lnTo>
                    <a:lnTo>
                      <a:pt x="4270" y="2082"/>
                    </a:lnTo>
                    <a:lnTo>
                      <a:pt x="4270" y="2116"/>
                    </a:lnTo>
                    <a:lnTo>
                      <a:pt x="4270" y="2098"/>
                    </a:lnTo>
                    <a:lnTo>
                      <a:pt x="4271" y="2098"/>
                    </a:lnTo>
                    <a:lnTo>
                      <a:pt x="4271" y="2064"/>
                    </a:lnTo>
                    <a:lnTo>
                      <a:pt x="4271" y="2111"/>
                    </a:lnTo>
                    <a:lnTo>
                      <a:pt x="4272" y="2111"/>
                    </a:lnTo>
                    <a:lnTo>
                      <a:pt x="4272" y="2125"/>
                    </a:lnTo>
                    <a:lnTo>
                      <a:pt x="4272" y="2113"/>
                    </a:lnTo>
                    <a:lnTo>
                      <a:pt x="4273" y="2113"/>
                    </a:lnTo>
                    <a:lnTo>
                      <a:pt x="4273" y="2123"/>
                    </a:lnTo>
                    <a:lnTo>
                      <a:pt x="4273" y="2117"/>
                    </a:lnTo>
                    <a:lnTo>
                      <a:pt x="4274" y="2117"/>
                    </a:lnTo>
                    <a:lnTo>
                      <a:pt x="4274" y="2122"/>
                    </a:lnTo>
                    <a:lnTo>
                      <a:pt x="4274" y="2119"/>
                    </a:lnTo>
                    <a:lnTo>
                      <a:pt x="4275" y="2119"/>
                    </a:lnTo>
                    <a:lnTo>
                      <a:pt x="4275" y="2079"/>
                    </a:lnTo>
                    <a:lnTo>
                      <a:pt x="4275" y="2088"/>
                    </a:lnTo>
                    <a:lnTo>
                      <a:pt x="4276" y="2088"/>
                    </a:lnTo>
                    <a:lnTo>
                      <a:pt x="4276" y="2114"/>
                    </a:lnTo>
                    <a:lnTo>
                      <a:pt x="4276" y="2109"/>
                    </a:lnTo>
                    <a:lnTo>
                      <a:pt x="4277" y="2109"/>
                    </a:lnTo>
                    <a:lnTo>
                      <a:pt x="4277" y="2072"/>
                    </a:lnTo>
                    <a:lnTo>
                      <a:pt x="4278" y="2072"/>
                    </a:lnTo>
                    <a:lnTo>
                      <a:pt x="4278" y="2128"/>
                    </a:lnTo>
                    <a:lnTo>
                      <a:pt x="4278" y="2100"/>
                    </a:lnTo>
                    <a:lnTo>
                      <a:pt x="4279" y="2100"/>
                    </a:lnTo>
                    <a:lnTo>
                      <a:pt x="4279" y="2129"/>
                    </a:lnTo>
                    <a:lnTo>
                      <a:pt x="4279" y="2107"/>
                    </a:lnTo>
                    <a:lnTo>
                      <a:pt x="4280" y="2107"/>
                    </a:lnTo>
                    <a:lnTo>
                      <a:pt x="4280" y="2120"/>
                    </a:lnTo>
                    <a:lnTo>
                      <a:pt x="4280" y="2109"/>
                    </a:lnTo>
                    <a:lnTo>
                      <a:pt x="4281" y="2109"/>
                    </a:lnTo>
                    <a:lnTo>
                      <a:pt x="4281" y="2088"/>
                    </a:lnTo>
                    <a:lnTo>
                      <a:pt x="4281" y="2124"/>
                    </a:lnTo>
                    <a:lnTo>
                      <a:pt x="4282" y="2124"/>
                    </a:lnTo>
                    <a:lnTo>
                      <a:pt x="4282" y="2136"/>
                    </a:lnTo>
                    <a:lnTo>
                      <a:pt x="4283" y="2124"/>
                    </a:lnTo>
                    <a:lnTo>
                      <a:pt x="4283" y="2092"/>
                    </a:lnTo>
                    <a:lnTo>
                      <a:pt x="4283" y="2098"/>
                    </a:lnTo>
                    <a:lnTo>
                      <a:pt x="4284" y="2098"/>
                    </a:lnTo>
                    <a:lnTo>
                      <a:pt x="4284" y="2135"/>
                    </a:lnTo>
                    <a:lnTo>
                      <a:pt x="4284" y="2120"/>
                    </a:lnTo>
                    <a:lnTo>
                      <a:pt x="4285" y="2120"/>
                    </a:lnTo>
                    <a:lnTo>
                      <a:pt x="4285" y="2131"/>
                    </a:lnTo>
                    <a:lnTo>
                      <a:pt x="4286" y="2131"/>
                    </a:lnTo>
                    <a:lnTo>
                      <a:pt x="4286" y="2137"/>
                    </a:lnTo>
                    <a:lnTo>
                      <a:pt x="4286" y="2132"/>
                    </a:lnTo>
                    <a:lnTo>
                      <a:pt x="4287" y="2132"/>
                    </a:lnTo>
                    <a:lnTo>
                      <a:pt x="4287" y="2054"/>
                    </a:lnTo>
                    <a:lnTo>
                      <a:pt x="4287" y="2089"/>
                    </a:lnTo>
                    <a:lnTo>
                      <a:pt x="4288" y="2089"/>
                    </a:lnTo>
                    <a:lnTo>
                      <a:pt x="4288" y="2036"/>
                    </a:lnTo>
                    <a:lnTo>
                      <a:pt x="4288" y="2086"/>
                    </a:lnTo>
                    <a:lnTo>
                      <a:pt x="4289" y="2086"/>
                    </a:lnTo>
                    <a:lnTo>
                      <a:pt x="4289" y="2092"/>
                    </a:lnTo>
                    <a:lnTo>
                      <a:pt x="4289" y="2094"/>
                    </a:lnTo>
                    <a:lnTo>
                      <a:pt x="4290" y="2094"/>
                    </a:lnTo>
                    <a:lnTo>
                      <a:pt x="4290" y="2106"/>
                    </a:lnTo>
                    <a:lnTo>
                      <a:pt x="4290" y="2107"/>
                    </a:lnTo>
                    <a:lnTo>
                      <a:pt x="4291" y="2107"/>
                    </a:lnTo>
                    <a:lnTo>
                      <a:pt x="4291" y="2109"/>
                    </a:lnTo>
                    <a:lnTo>
                      <a:pt x="4292" y="2109"/>
                    </a:lnTo>
                    <a:lnTo>
                      <a:pt x="4292" y="2099"/>
                    </a:lnTo>
                    <a:lnTo>
                      <a:pt x="4292" y="2118"/>
                    </a:lnTo>
                    <a:lnTo>
                      <a:pt x="4292" y="2116"/>
                    </a:lnTo>
                    <a:lnTo>
                      <a:pt x="4293" y="2116"/>
                    </a:lnTo>
                    <a:lnTo>
                      <a:pt x="4293" y="2131"/>
                    </a:lnTo>
                    <a:lnTo>
                      <a:pt x="4294" y="2116"/>
                    </a:lnTo>
                    <a:lnTo>
                      <a:pt x="4294" y="2105"/>
                    </a:lnTo>
                    <a:lnTo>
                      <a:pt x="4294" y="2111"/>
                    </a:lnTo>
                    <a:lnTo>
                      <a:pt x="4295" y="2111"/>
                    </a:lnTo>
                    <a:lnTo>
                      <a:pt x="4295" y="2087"/>
                    </a:lnTo>
                    <a:lnTo>
                      <a:pt x="4295" y="2118"/>
                    </a:lnTo>
                    <a:lnTo>
                      <a:pt x="4296" y="2118"/>
                    </a:lnTo>
                    <a:lnTo>
                      <a:pt x="4296" y="2085"/>
                    </a:lnTo>
                    <a:lnTo>
                      <a:pt x="4296" y="2121"/>
                    </a:lnTo>
                    <a:lnTo>
                      <a:pt x="4296" y="2115"/>
                    </a:lnTo>
                    <a:lnTo>
                      <a:pt x="4297" y="2115"/>
                    </a:lnTo>
                    <a:lnTo>
                      <a:pt x="4297" y="2120"/>
                    </a:lnTo>
                    <a:lnTo>
                      <a:pt x="4298" y="2120"/>
                    </a:lnTo>
                    <a:lnTo>
                      <a:pt x="4298" y="2065"/>
                    </a:lnTo>
                    <a:lnTo>
                      <a:pt x="4299" y="2065"/>
                    </a:lnTo>
                    <a:lnTo>
                      <a:pt x="4299" y="2026"/>
                    </a:lnTo>
                    <a:lnTo>
                      <a:pt x="4299" y="2043"/>
                    </a:lnTo>
                    <a:lnTo>
                      <a:pt x="4300" y="2043"/>
                    </a:lnTo>
                    <a:lnTo>
                      <a:pt x="4300" y="2123"/>
                    </a:lnTo>
                    <a:lnTo>
                      <a:pt x="4300" y="2096"/>
                    </a:lnTo>
                    <a:lnTo>
                      <a:pt x="4301" y="2096"/>
                    </a:lnTo>
                    <a:lnTo>
                      <a:pt x="4301" y="2125"/>
                    </a:lnTo>
                    <a:lnTo>
                      <a:pt x="4302" y="2096"/>
                    </a:lnTo>
                    <a:lnTo>
                      <a:pt x="4302" y="2089"/>
                    </a:lnTo>
                    <a:lnTo>
                      <a:pt x="4303" y="2089"/>
                    </a:lnTo>
                    <a:lnTo>
                      <a:pt x="4303" y="2057"/>
                    </a:lnTo>
                    <a:lnTo>
                      <a:pt x="4304" y="2057"/>
                    </a:lnTo>
                    <a:lnTo>
                      <a:pt x="4304" y="1999"/>
                    </a:lnTo>
                    <a:lnTo>
                      <a:pt x="4304" y="2031"/>
                    </a:lnTo>
                    <a:lnTo>
                      <a:pt x="4305" y="2031"/>
                    </a:lnTo>
                    <a:lnTo>
                      <a:pt x="4305" y="2078"/>
                    </a:lnTo>
                    <a:lnTo>
                      <a:pt x="4305" y="2087"/>
                    </a:lnTo>
                    <a:lnTo>
                      <a:pt x="4306" y="2087"/>
                    </a:lnTo>
                    <a:lnTo>
                      <a:pt x="4306" y="2133"/>
                    </a:lnTo>
                    <a:lnTo>
                      <a:pt x="4306" y="2123"/>
                    </a:lnTo>
                    <a:lnTo>
                      <a:pt x="4307" y="2123"/>
                    </a:lnTo>
                    <a:lnTo>
                      <a:pt x="4307" y="2058"/>
                    </a:lnTo>
                    <a:lnTo>
                      <a:pt x="4307" y="2067"/>
                    </a:lnTo>
                    <a:lnTo>
                      <a:pt x="4308" y="2067"/>
                    </a:lnTo>
                    <a:lnTo>
                      <a:pt x="4308" y="2107"/>
                    </a:lnTo>
                    <a:lnTo>
                      <a:pt x="4308" y="2096"/>
                    </a:lnTo>
                    <a:lnTo>
                      <a:pt x="4309" y="2096"/>
                    </a:lnTo>
                    <a:lnTo>
                      <a:pt x="4309" y="2119"/>
                    </a:lnTo>
                    <a:lnTo>
                      <a:pt x="4310" y="2096"/>
                    </a:lnTo>
                    <a:lnTo>
                      <a:pt x="4310" y="2062"/>
                    </a:lnTo>
                    <a:lnTo>
                      <a:pt x="4310" y="2086"/>
                    </a:lnTo>
                    <a:lnTo>
                      <a:pt x="4311" y="2086"/>
                    </a:lnTo>
                    <a:lnTo>
                      <a:pt x="4311" y="2056"/>
                    </a:lnTo>
                    <a:lnTo>
                      <a:pt x="4311" y="2109"/>
                    </a:lnTo>
                    <a:lnTo>
                      <a:pt x="4311" y="2115"/>
                    </a:lnTo>
                    <a:lnTo>
                      <a:pt x="4312" y="2115"/>
                    </a:lnTo>
                    <a:lnTo>
                      <a:pt x="4312" y="2130"/>
                    </a:lnTo>
                    <a:lnTo>
                      <a:pt x="4313" y="2130"/>
                    </a:lnTo>
                    <a:lnTo>
                      <a:pt x="4313" y="2079"/>
                    </a:lnTo>
                    <a:lnTo>
                      <a:pt x="4314" y="2079"/>
                    </a:lnTo>
                    <a:lnTo>
                      <a:pt x="4314" y="2045"/>
                    </a:lnTo>
                    <a:lnTo>
                      <a:pt x="4314" y="2048"/>
                    </a:lnTo>
                    <a:lnTo>
                      <a:pt x="4315" y="2048"/>
                    </a:lnTo>
                    <a:lnTo>
                      <a:pt x="4315" y="2095"/>
                    </a:lnTo>
                    <a:lnTo>
                      <a:pt x="4315" y="2099"/>
                    </a:lnTo>
                    <a:lnTo>
                      <a:pt x="4316" y="2099"/>
                    </a:lnTo>
                    <a:lnTo>
                      <a:pt x="4316" y="2127"/>
                    </a:lnTo>
                    <a:lnTo>
                      <a:pt x="4317" y="2127"/>
                    </a:lnTo>
                    <a:lnTo>
                      <a:pt x="4317" y="2077"/>
                    </a:lnTo>
                    <a:lnTo>
                      <a:pt x="4317" y="2133"/>
                    </a:lnTo>
                    <a:lnTo>
                      <a:pt x="4317" y="2134"/>
                    </a:lnTo>
                    <a:lnTo>
                      <a:pt x="4318" y="2134"/>
                    </a:lnTo>
                    <a:lnTo>
                      <a:pt x="4318" y="2152"/>
                    </a:lnTo>
                    <a:lnTo>
                      <a:pt x="4319" y="2134"/>
                    </a:lnTo>
                    <a:lnTo>
                      <a:pt x="4319" y="2109"/>
                    </a:lnTo>
                    <a:lnTo>
                      <a:pt x="4319" y="2124"/>
                    </a:lnTo>
                    <a:lnTo>
                      <a:pt x="4320" y="2124"/>
                    </a:lnTo>
                    <a:lnTo>
                      <a:pt x="4320" y="2091"/>
                    </a:lnTo>
                    <a:lnTo>
                      <a:pt x="4320" y="2140"/>
                    </a:lnTo>
                    <a:lnTo>
                      <a:pt x="4320" y="2100"/>
                    </a:lnTo>
                    <a:lnTo>
                      <a:pt x="4321" y="2100"/>
                    </a:lnTo>
                    <a:lnTo>
                      <a:pt x="4321" y="2048"/>
                    </a:lnTo>
                    <a:lnTo>
                      <a:pt x="4321" y="2072"/>
                    </a:lnTo>
                    <a:lnTo>
                      <a:pt x="4322" y="2072"/>
                    </a:lnTo>
                    <a:lnTo>
                      <a:pt x="4322" y="2103"/>
                    </a:lnTo>
                    <a:lnTo>
                      <a:pt x="4322" y="2077"/>
                    </a:lnTo>
                    <a:lnTo>
                      <a:pt x="4323" y="2077"/>
                    </a:lnTo>
                    <a:lnTo>
                      <a:pt x="4323" y="2065"/>
                    </a:lnTo>
                    <a:lnTo>
                      <a:pt x="4323" y="2092"/>
                    </a:lnTo>
                    <a:lnTo>
                      <a:pt x="4324" y="2092"/>
                    </a:lnTo>
                    <a:lnTo>
                      <a:pt x="4324" y="2136"/>
                    </a:lnTo>
                    <a:lnTo>
                      <a:pt x="4324" y="2118"/>
                    </a:lnTo>
                    <a:lnTo>
                      <a:pt x="4325" y="2118"/>
                    </a:lnTo>
                    <a:lnTo>
                      <a:pt x="4325" y="2086"/>
                    </a:lnTo>
                    <a:lnTo>
                      <a:pt x="4325" y="2095"/>
                    </a:lnTo>
                    <a:lnTo>
                      <a:pt x="4326" y="2095"/>
                    </a:lnTo>
                    <a:lnTo>
                      <a:pt x="4326" y="2131"/>
                    </a:lnTo>
                    <a:lnTo>
                      <a:pt x="4326" y="2127"/>
                    </a:lnTo>
                    <a:lnTo>
                      <a:pt x="4327" y="2127"/>
                    </a:lnTo>
                    <a:lnTo>
                      <a:pt x="4327" y="2062"/>
                    </a:lnTo>
                    <a:lnTo>
                      <a:pt x="4327" y="2068"/>
                    </a:lnTo>
                    <a:lnTo>
                      <a:pt x="4328" y="2068"/>
                    </a:lnTo>
                    <a:lnTo>
                      <a:pt x="4328" y="2122"/>
                    </a:lnTo>
                    <a:lnTo>
                      <a:pt x="4328" y="2113"/>
                    </a:lnTo>
                    <a:lnTo>
                      <a:pt x="4329" y="2113"/>
                    </a:lnTo>
                    <a:lnTo>
                      <a:pt x="4329" y="2126"/>
                    </a:lnTo>
                    <a:lnTo>
                      <a:pt x="4330" y="2126"/>
                    </a:lnTo>
                    <a:lnTo>
                      <a:pt x="4330" y="2098"/>
                    </a:lnTo>
                    <a:lnTo>
                      <a:pt x="4330" y="2147"/>
                    </a:lnTo>
                    <a:lnTo>
                      <a:pt x="4331" y="2098"/>
                    </a:lnTo>
                    <a:lnTo>
                      <a:pt x="4331" y="1964"/>
                    </a:lnTo>
                    <a:lnTo>
                      <a:pt x="4331" y="2062"/>
                    </a:lnTo>
                    <a:lnTo>
                      <a:pt x="4332" y="2062"/>
                    </a:lnTo>
                    <a:lnTo>
                      <a:pt x="4332" y="2125"/>
                    </a:lnTo>
                    <a:lnTo>
                      <a:pt x="4332" y="2062"/>
                    </a:lnTo>
                    <a:lnTo>
                      <a:pt x="4333" y="2062"/>
                    </a:lnTo>
                    <a:lnTo>
                      <a:pt x="4333" y="2122"/>
                    </a:lnTo>
                    <a:lnTo>
                      <a:pt x="4333" y="2081"/>
                    </a:lnTo>
                    <a:lnTo>
                      <a:pt x="4334" y="2081"/>
                    </a:lnTo>
                    <a:lnTo>
                      <a:pt x="4334" y="2133"/>
                    </a:lnTo>
                    <a:lnTo>
                      <a:pt x="4334" y="2097"/>
                    </a:lnTo>
                    <a:lnTo>
                      <a:pt x="4335" y="2097"/>
                    </a:lnTo>
                    <a:lnTo>
                      <a:pt x="4335" y="2123"/>
                    </a:lnTo>
                    <a:lnTo>
                      <a:pt x="4335" y="2122"/>
                    </a:lnTo>
                    <a:lnTo>
                      <a:pt x="4336" y="2122"/>
                    </a:lnTo>
                    <a:lnTo>
                      <a:pt x="4336" y="2073"/>
                    </a:lnTo>
                    <a:lnTo>
                      <a:pt x="4336" y="2122"/>
                    </a:lnTo>
                    <a:lnTo>
                      <a:pt x="4337" y="2122"/>
                    </a:lnTo>
                    <a:lnTo>
                      <a:pt x="4337" y="2051"/>
                    </a:lnTo>
                    <a:lnTo>
                      <a:pt x="4337" y="2128"/>
                    </a:lnTo>
                    <a:lnTo>
                      <a:pt x="4337" y="2088"/>
                    </a:lnTo>
                    <a:lnTo>
                      <a:pt x="4338" y="2088"/>
                    </a:lnTo>
                    <a:lnTo>
                      <a:pt x="4338" y="2137"/>
                    </a:lnTo>
                    <a:lnTo>
                      <a:pt x="4338" y="2107"/>
                    </a:lnTo>
                    <a:lnTo>
                      <a:pt x="4339" y="2107"/>
                    </a:lnTo>
                    <a:lnTo>
                      <a:pt x="4339" y="2082"/>
                    </a:lnTo>
                    <a:lnTo>
                      <a:pt x="4339" y="2104"/>
                    </a:lnTo>
                    <a:lnTo>
                      <a:pt x="4340" y="2104"/>
                    </a:lnTo>
                    <a:lnTo>
                      <a:pt x="4340" y="2072"/>
                    </a:lnTo>
                    <a:lnTo>
                      <a:pt x="4340" y="2077"/>
                    </a:lnTo>
                    <a:lnTo>
                      <a:pt x="4341" y="2077"/>
                    </a:lnTo>
                    <a:lnTo>
                      <a:pt x="4341" y="2092"/>
                    </a:lnTo>
                    <a:lnTo>
                      <a:pt x="4342" y="2092"/>
                    </a:lnTo>
                    <a:lnTo>
                      <a:pt x="4342" y="2070"/>
                    </a:lnTo>
                    <a:lnTo>
                      <a:pt x="4342" y="2109"/>
                    </a:lnTo>
                    <a:lnTo>
                      <a:pt x="4342" y="2121"/>
                    </a:lnTo>
                    <a:lnTo>
                      <a:pt x="4343" y="2121"/>
                    </a:lnTo>
                    <a:lnTo>
                      <a:pt x="4343" y="2134"/>
                    </a:lnTo>
                    <a:lnTo>
                      <a:pt x="4343" y="2130"/>
                    </a:lnTo>
                    <a:lnTo>
                      <a:pt x="4344" y="2130"/>
                    </a:lnTo>
                    <a:lnTo>
                      <a:pt x="4344" y="2100"/>
                    </a:lnTo>
                    <a:lnTo>
                      <a:pt x="4344" y="2114"/>
                    </a:lnTo>
                    <a:lnTo>
                      <a:pt x="4345" y="2114"/>
                    </a:lnTo>
                    <a:lnTo>
                      <a:pt x="4345" y="2056"/>
                    </a:lnTo>
                    <a:lnTo>
                      <a:pt x="4346" y="2056"/>
                    </a:lnTo>
                    <a:lnTo>
                      <a:pt x="4346" y="1991"/>
                    </a:lnTo>
                    <a:lnTo>
                      <a:pt x="4346" y="2044"/>
                    </a:lnTo>
                    <a:lnTo>
                      <a:pt x="4347" y="2044"/>
                    </a:lnTo>
                    <a:lnTo>
                      <a:pt x="4347" y="2067"/>
                    </a:lnTo>
                    <a:lnTo>
                      <a:pt x="4348" y="2067"/>
                    </a:lnTo>
                    <a:lnTo>
                      <a:pt x="4348" y="2016"/>
                    </a:lnTo>
                    <a:lnTo>
                      <a:pt x="4348" y="2075"/>
                    </a:lnTo>
                    <a:lnTo>
                      <a:pt x="4349" y="2016"/>
                    </a:lnTo>
                    <a:lnTo>
                      <a:pt x="4349" y="1932"/>
                    </a:lnTo>
                    <a:lnTo>
                      <a:pt x="4349" y="1961"/>
                    </a:lnTo>
                    <a:lnTo>
                      <a:pt x="4350" y="1961"/>
                    </a:lnTo>
                    <a:lnTo>
                      <a:pt x="4350" y="2022"/>
                    </a:lnTo>
                    <a:lnTo>
                      <a:pt x="4350" y="2027"/>
                    </a:lnTo>
                    <a:lnTo>
                      <a:pt x="4351" y="2027"/>
                    </a:lnTo>
                    <a:lnTo>
                      <a:pt x="4351" y="2051"/>
                    </a:lnTo>
                    <a:lnTo>
                      <a:pt x="4351" y="2032"/>
                    </a:lnTo>
                    <a:lnTo>
                      <a:pt x="4352" y="2032"/>
                    </a:lnTo>
                    <a:lnTo>
                      <a:pt x="4352" y="2049"/>
                    </a:lnTo>
                    <a:lnTo>
                      <a:pt x="4352" y="2039"/>
                    </a:lnTo>
                    <a:lnTo>
                      <a:pt x="4353" y="2039"/>
                    </a:lnTo>
                    <a:lnTo>
                      <a:pt x="4353" y="2087"/>
                    </a:lnTo>
                    <a:lnTo>
                      <a:pt x="4353" y="2081"/>
                    </a:lnTo>
                    <a:lnTo>
                      <a:pt x="4354" y="2081"/>
                    </a:lnTo>
                    <a:lnTo>
                      <a:pt x="4354" y="2110"/>
                    </a:lnTo>
                    <a:lnTo>
                      <a:pt x="4354" y="2088"/>
                    </a:lnTo>
                    <a:lnTo>
                      <a:pt x="4355" y="2088"/>
                    </a:lnTo>
                    <a:lnTo>
                      <a:pt x="4355" y="2121"/>
                    </a:lnTo>
                    <a:lnTo>
                      <a:pt x="4356" y="2088"/>
                    </a:lnTo>
                    <a:lnTo>
                      <a:pt x="4356" y="2046"/>
                    </a:lnTo>
                    <a:lnTo>
                      <a:pt x="4356" y="2050"/>
                    </a:lnTo>
                    <a:lnTo>
                      <a:pt x="4357" y="2050"/>
                    </a:lnTo>
                    <a:lnTo>
                      <a:pt x="4357" y="2115"/>
                    </a:lnTo>
                    <a:lnTo>
                      <a:pt x="4357" y="2102"/>
                    </a:lnTo>
                    <a:lnTo>
                      <a:pt x="4358" y="2102"/>
                    </a:lnTo>
                    <a:lnTo>
                      <a:pt x="4358" y="2030"/>
                    </a:lnTo>
                    <a:lnTo>
                      <a:pt x="4358" y="2089"/>
                    </a:lnTo>
                    <a:lnTo>
                      <a:pt x="4359" y="2089"/>
                    </a:lnTo>
                    <a:lnTo>
                      <a:pt x="4359" y="2130"/>
                    </a:lnTo>
                    <a:lnTo>
                      <a:pt x="4359" y="2118"/>
                    </a:lnTo>
                    <a:lnTo>
                      <a:pt x="4360" y="2118"/>
                    </a:lnTo>
                    <a:lnTo>
                      <a:pt x="4360" y="2072"/>
                    </a:lnTo>
                    <a:lnTo>
                      <a:pt x="4360" y="2107"/>
                    </a:lnTo>
                    <a:lnTo>
                      <a:pt x="4361" y="2107"/>
                    </a:lnTo>
                    <a:lnTo>
                      <a:pt x="4361" y="2035"/>
                    </a:lnTo>
                    <a:lnTo>
                      <a:pt x="4361" y="2083"/>
                    </a:lnTo>
                    <a:lnTo>
                      <a:pt x="4362" y="2083"/>
                    </a:lnTo>
                    <a:lnTo>
                      <a:pt x="4362" y="2033"/>
                    </a:lnTo>
                    <a:lnTo>
                      <a:pt x="4362" y="2083"/>
                    </a:lnTo>
                    <a:lnTo>
                      <a:pt x="4363" y="2083"/>
                    </a:lnTo>
                    <a:lnTo>
                      <a:pt x="4363" y="2022"/>
                    </a:lnTo>
                    <a:lnTo>
                      <a:pt x="4363" y="2106"/>
                    </a:lnTo>
                    <a:lnTo>
                      <a:pt x="4363" y="2111"/>
                    </a:lnTo>
                    <a:lnTo>
                      <a:pt x="4364" y="2111"/>
                    </a:lnTo>
                    <a:lnTo>
                      <a:pt x="4364" y="2134"/>
                    </a:lnTo>
                    <a:lnTo>
                      <a:pt x="4364" y="2127"/>
                    </a:lnTo>
                    <a:lnTo>
                      <a:pt x="4365" y="2127"/>
                    </a:lnTo>
                    <a:lnTo>
                      <a:pt x="4365" y="2099"/>
                    </a:lnTo>
                    <a:lnTo>
                      <a:pt x="4365" y="2119"/>
                    </a:lnTo>
                    <a:lnTo>
                      <a:pt x="4366" y="2119"/>
                    </a:lnTo>
                    <a:lnTo>
                      <a:pt x="4366" y="2061"/>
                    </a:lnTo>
                    <a:lnTo>
                      <a:pt x="4366" y="2073"/>
                    </a:lnTo>
                    <a:lnTo>
                      <a:pt x="4367" y="2073"/>
                    </a:lnTo>
                    <a:lnTo>
                      <a:pt x="4367" y="2106"/>
                    </a:lnTo>
                    <a:lnTo>
                      <a:pt x="4367" y="2088"/>
                    </a:lnTo>
                    <a:lnTo>
                      <a:pt x="4368" y="2088"/>
                    </a:lnTo>
                    <a:lnTo>
                      <a:pt x="4368" y="2097"/>
                    </a:lnTo>
                    <a:lnTo>
                      <a:pt x="4369" y="2097"/>
                    </a:lnTo>
                    <a:lnTo>
                      <a:pt x="4369" y="2087"/>
                    </a:lnTo>
                    <a:lnTo>
                      <a:pt x="4369" y="2110"/>
                    </a:lnTo>
                    <a:lnTo>
                      <a:pt x="4370" y="2110"/>
                    </a:lnTo>
                    <a:lnTo>
                      <a:pt x="4370" y="2134"/>
                    </a:lnTo>
                    <a:lnTo>
                      <a:pt x="4370" y="2131"/>
                    </a:lnTo>
                    <a:lnTo>
                      <a:pt x="4371" y="2131"/>
                    </a:lnTo>
                    <a:lnTo>
                      <a:pt x="4371" y="2098"/>
                    </a:lnTo>
                    <a:lnTo>
                      <a:pt x="4372" y="2098"/>
                    </a:lnTo>
                    <a:lnTo>
                      <a:pt x="4372" y="2057"/>
                    </a:lnTo>
                    <a:lnTo>
                      <a:pt x="4372" y="2062"/>
                    </a:lnTo>
                    <a:lnTo>
                      <a:pt x="4373" y="2062"/>
                    </a:lnTo>
                    <a:lnTo>
                      <a:pt x="4373" y="2036"/>
                    </a:lnTo>
                    <a:lnTo>
                      <a:pt x="4373" y="2067"/>
                    </a:lnTo>
                    <a:lnTo>
                      <a:pt x="4374" y="2067"/>
                    </a:lnTo>
                    <a:lnTo>
                      <a:pt x="4374" y="2087"/>
                    </a:lnTo>
                    <a:lnTo>
                      <a:pt x="4374" y="2068"/>
                    </a:lnTo>
                    <a:lnTo>
                      <a:pt x="4375" y="2068"/>
                    </a:lnTo>
                    <a:lnTo>
                      <a:pt x="4375" y="2080"/>
                    </a:lnTo>
                    <a:lnTo>
                      <a:pt x="4376" y="2080"/>
                    </a:lnTo>
                    <a:lnTo>
                      <a:pt x="4376" y="2058"/>
                    </a:lnTo>
                    <a:lnTo>
                      <a:pt x="4376" y="2090"/>
                    </a:lnTo>
                    <a:lnTo>
                      <a:pt x="4376" y="2107"/>
                    </a:lnTo>
                    <a:lnTo>
                      <a:pt x="4377" y="2107"/>
                    </a:lnTo>
                    <a:lnTo>
                      <a:pt x="4377" y="2134"/>
                    </a:lnTo>
                    <a:lnTo>
                      <a:pt x="4377" y="2122"/>
                    </a:lnTo>
                    <a:lnTo>
                      <a:pt x="4378" y="2122"/>
                    </a:lnTo>
                    <a:lnTo>
                      <a:pt x="4378" y="2044"/>
                    </a:lnTo>
                    <a:lnTo>
                      <a:pt x="4378" y="2107"/>
                    </a:lnTo>
                    <a:lnTo>
                      <a:pt x="4379" y="2107"/>
                    </a:lnTo>
                    <a:lnTo>
                      <a:pt x="4379" y="2031"/>
                    </a:lnTo>
                    <a:lnTo>
                      <a:pt x="4379" y="2126"/>
                    </a:lnTo>
                    <a:lnTo>
                      <a:pt x="4380" y="2126"/>
                    </a:lnTo>
                    <a:lnTo>
                      <a:pt x="4380" y="2143"/>
                    </a:lnTo>
                    <a:lnTo>
                      <a:pt x="4381" y="2126"/>
                    </a:lnTo>
                    <a:lnTo>
                      <a:pt x="4381" y="2093"/>
                    </a:lnTo>
                    <a:lnTo>
                      <a:pt x="4381" y="2094"/>
                    </a:lnTo>
                    <a:lnTo>
                      <a:pt x="4382" y="2094"/>
                    </a:lnTo>
                    <a:lnTo>
                      <a:pt x="4382" y="2079"/>
                    </a:lnTo>
                    <a:lnTo>
                      <a:pt x="4382" y="2094"/>
                    </a:lnTo>
                    <a:lnTo>
                      <a:pt x="4383" y="2094"/>
                    </a:lnTo>
                    <a:lnTo>
                      <a:pt x="4383" y="2077"/>
                    </a:lnTo>
                    <a:lnTo>
                      <a:pt x="4383" y="2105"/>
                    </a:lnTo>
                    <a:lnTo>
                      <a:pt x="4384" y="2105"/>
                    </a:lnTo>
                    <a:lnTo>
                      <a:pt x="4384" y="2074"/>
                    </a:lnTo>
                    <a:lnTo>
                      <a:pt x="4384" y="2114"/>
                    </a:lnTo>
                    <a:lnTo>
                      <a:pt x="4384" y="2110"/>
                    </a:lnTo>
                    <a:lnTo>
                      <a:pt x="4385" y="2110"/>
                    </a:lnTo>
                    <a:lnTo>
                      <a:pt x="4385" y="2064"/>
                    </a:lnTo>
                    <a:lnTo>
                      <a:pt x="4385" y="2070"/>
                    </a:lnTo>
                    <a:lnTo>
                      <a:pt x="4386" y="2070"/>
                    </a:lnTo>
                    <a:lnTo>
                      <a:pt x="4386" y="2059"/>
                    </a:lnTo>
                    <a:lnTo>
                      <a:pt x="4386" y="2060"/>
                    </a:lnTo>
                    <a:lnTo>
                      <a:pt x="4387" y="2060"/>
                    </a:lnTo>
                    <a:lnTo>
                      <a:pt x="4387" y="2039"/>
                    </a:lnTo>
                    <a:lnTo>
                      <a:pt x="4387" y="2064"/>
                    </a:lnTo>
                    <a:lnTo>
                      <a:pt x="4388" y="2064"/>
                    </a:lnTo>
                    <a:lnTo>
                      <a:pt x="4388" y="2078"/>
                    </a:lnTo>
                    <a:lnTo>
                      <a:pt x="4389" y="2078"/>
                    </a:lnTo>
                    <a:lnTo>
                      <a:pt x="4389" y="2063"/>
                    </a:lnTo>
                    <a:lnTo>
                      <a:pt x="4389" y="2111"/>
                    </a:lnTo>
                    <a:lnTo>
                      <a:pt x="4389" y="2065"/>
                    </a:lnTo>
                    <a:lnTo>
                      <a:pt x="4390" y="2065"/>
                    </a:lnTo>
                    <a:lnTo>
                      <a:pt x="4390" y="2115"/>
                    </a:lnTo>
                    <a:lnTo>
                      <a:pt x="4390" y="2070"/>
                    </a:lnTo>
                    <a:lnTo>
                      <a:pt x="4391" y="2070"/>
                    </a:lnTo>
                    <a:lnTo>
                      <a:pt x="4391" y="2098"/>
                    </a:lnTo>
                    <a:lnTo>
                      <a:pt x="4391" y="2077"/>
                    </a:lnTo>
                    <a:lnTo>
                      <a:pt x="4392" y="2077"/>
                    </a:lnTo>
                    <a:lnTo>
                      <a:pt x="4392" y="2118"/>
                    </a:lnTo>
                    <a:lnTo>
                      <a:pt x="4393" y="2077"/>
                    </a:lnTo>
                    <a:lnTo>
                      <a:pt x="4393" y="2023"/>
                    </a:lnTo>
                    <a:lnTo>
                      <a:pt x="4393" y="2074"/>
                    </a:lnTo>
                    <a:lnTo>
                      <a:pt x="4394" y="2074"/>
                    </a:lnTo>
                    <a:lnTo>
                      <a:pt x="4394" y="2145"/>
                    </a:lnTo>
                    <a:lnTo>
                      <a:pt x="4394" y="2114"/>
                    </a:lnTo>
                    <a:lnTo>
                      <a:pt x="4395" y="2114"/>
                    </a:lnTo>
                    <a:lnTo>
                      <a:pt x="4395" y="2144"/>
                    </a:lnTo>
                    <a:lnTo>
                      <a:pt x="4395" y="2126"/>
                    </a:lnTo>
                    <a:lnTo>
                      <a:pt x="4396" y="2126"/>
                    </a:lnTo>
                    <a:lnTo>
                      <a:pt x="4396" y="2113"/>
                    </a:lnTo>
                    <a:lnTo>
                      <a:pt x="4397" y="2113"/>
                    </a:lnTo>
                    <a:lnTo>
                      <a:pt x="4397" y="2090"/>
                    </a:lnTo>
                    <a:lnTo>
                      <a:pt x="4397" y="2110"/>
                    </a:lnTo>
                    <a:lnTo>
                      <a:pt x="4398" y="2110"/>
                    </a:lnTo>
                    <a:lnTo>
                      <a:pt x="4398" y="2084"/>
                    </a:lnTo>
                    <a:lnTo>
                      <a:pt x="4398" y="2098"/>
                    </a:lnTo>
                    <a:lnTo>
                      <a:pt x="4399" y="2098"/>
                    </a:lnTo>
                    <a:lnTo>
                      <a:pt x="4399" y="2081"/>
                    </a:lnTo>
                    <a:lnTo>
                      <a:pt x="4399" y="2098"/>
                    </a:lnTo>
                    <a:lnTo>
                      <a:pt x="4400" y="2098"/>
                    </a:lnTo>
                    <a:lnTo>
                      <a:pt x="4400" y="2077"/>
                    </a:lnTo>
                    <a:lnTo>
                      <a:pt x="4400" y="2130"/>
                    </a:lnTo>
                    <a:lnTo>
                      <a:pt x="4400" y="2128"/>
                    </a:lnTo>
                    <a:lnTo>
                      <a:pt x="4401" y="2128"/>
                    </a:lnTo>
                    <a:lnTo>
                      <a:pt x="4401" y="2074"/>
                    </a:lnTo>
                    <a:lnTo>
                      <a:pt x="4401" y="2076"/>
                    </a:lnTo>
                    <a:lnTo>
                      <a:pt x="4402" y="2076"/>
                    </a:lnTo>
                    <a:lnTo>
                      <a:pt x="4402" y="2088"/>
                    </a:lnTo>
                    <a:lnTo>
                      <a:pt x="4403" y="2088"/>
                    </a:lnTo>
                    <a:lnTo>
                      <a:pt x="4403" y="2063"/>
                    </a:lnTo>
                    <a:lnTo>
                      <a:pt x="4403" y="2106"/>
                    </a:lnTo>
                    <a:lnTo>
                      <a:pt x="4403" y="2118"/>
                    </a:lnTo>
                    <a:lnTo>
                      <a:pt x="4404" y="2118"/>
                    </a:lnTo>
                    <a:lnTo>
                      <a:pt x="4404" y="2137"/>
                    </a:lnTo>
                    <a:lnTo>
                      <a:pt x="4404" y="2121"/>
                    </a:lnTo>
                    <a:lnTo>
                      <a:pt x="4405" y="2121"/>
                    </a:lnTo>
                    <a:lnTo>
                      <a:pt x="4405" y="2110"/>
                    </a:lnTo>
                    <a:lnTo>
                      <a:pt x="4405" y="2119"/>
                    </a:lnTo>
                    <a:lnTo>
                      <a:pt x="4406" y="2119"/>
                    </a:lnTo>
                    <a:lnTo>
                      <a:pt x="4406" y="2088"/>
                    </a:lnTo>
                    <a:lnTo>
                      <a:pt x="4406" y="2097"/>
                    </a:lnTo>
                    <a:lnTo>
                      <a:pt x="4407" y="2097"/>
                    </a:lnTo>
                    <a:lnTo>
                      <a:pt x="4407" y="2074"/>
                    </a:lnTo>
                    <a:lnTo>
                      <a:pt x="4407" y="2105"/>
                    </a:lnTo>
                    <a:lnTo>
                      <a:pt x="4408" y="2105"/>
                    </a:lnTo>
                    <a:lnTo>
                      <a:pt x="4408" y="2116"/>
                    </a:lnTo>
                    <a:lnTo>
                      <a:pt x="4408" y="2111"/>
                    </a:lnTo>
                    <a:lnTo>
                      <a:pt x="4409" y="2111"/>
                    </a:lnTo>
                    <a:lnTo>
                      <a:pt x="4409" y="2073"/>
                    </a:lnTo>
                    <a:lnTo>
                      <a:pt x="4409" y="2081"/>
                    </a:lnTo>
                    <a:lnTo>
                      <a:pt x="4410" y="2081"/>
                    </a:lnTo>
                    <a:lnTo>
                      <a:pt x="4410" y="2129"/>
                    </a:lnTo>
                    <a:lnTo>
                      <a:pt x="4410" y="2128"/>
                    </a:lnTo>
                    <a:lnTo>
                      <a:pt x="4411" y="2128"/>
                    </a:lnTo>
                    <a:lnTo>
                      <a:pt x="4411" y="2053"/>
                    </a:lnTo>
                    <a:lnTo>
                      <a:pt x="4411" y="2057"/>
                    </a:lnTo>
                    <a:lnTo>
                      <a:pt x="4412" y="2057"/>
                    </a:lnTo>
                    <a:lnTo>
                      <a:pt x="4412" y="2033"/>
                    </a:lnTo>
                    <a:lnTo>
                      <a:pt x="4412" y="2071"/>
                    </a:lnTo>
                    <a:lnTo>
                      <a:pt x="4413" y="2071"/>
                    </a:lnTo>
                    <a:lnTo>
                      <a:pt x="4413" y="2127"/>
                    </a:lnTo>
                    <a:lnTo>
                      <a:pt x="4413" y="2113"/>
                    </a:lnTo>
                    <a:lnTo>
                      <a:pt x="4414" y="2113"/>
                    </a:lnTo>
                    <a:lnTo>
                      <a:pt x="4414" y="2070"/>
                    </a:lnTo>
                    <a:lnTo>
                      <a:pt x="4415" y="2070"/>
                    </a:lnTo>
                    <a:lnTo>
                      <a:pt x="4415" y="2052"/>
                    </a:lnTo>
                    <a:lnTo>
                      <a:pt x="4415" y="2065"/>
                    </a:lnTo>
                    <a:lnTo>
                      <a:pt x="4416" y="2065"/>
                    </a:lnTo>
                    <a:lnTo>
                      <a:pt x="4416" y="2132"/>
                    </a:lnTo>
                    <a:lnTo>
                      <a:pt x="4416" y="2105"/>
                    </a:lnTo>
                    <a:lnTo>
                      <a:pt x="4417" y="2105"/>
                    </a:lnTo>
                    <a:lnTo>
                      <a:pt x="4417" y="2130"/>
                    </a:lnTo>
                    <a:lnTo>
                      <a:pt x="4417" y="2107"/>
                    </a:lnTo>
                    <a:lnTo>
                      <a:pt x="4418" y="2107"/>
                    </a:lnTo>
                    <a:lnTo>
                      <a:pt x="4418" y="2131"/>
                    </a:lnTo>
                    <a:lnTo>
                      <a:pt x="4418" y="2118"/>
                    </a:lnTo>
                    <a:lnTo>
                      <a:pt x="4419" y="2118"/>
                    </a:lnTo>
                    <a:lnTo>
                      <a:pt x="4419" y="2134"/>
                    </a:lnTo>
                    <a:lnTo>
                      <a:pt x="4419" y="2118"/>
                    </a:lnTo>
                    <a:lnTo>
                      <a:pt x="4420" y="2118"/>
                    </a:lnTo>
                    <a:lnTo>
                      <a:pt x="4420" y="2143"/>
                    </a:lnTo>
                    <a:lnTo>
                      <a:pt x="4421" y="2143"/>
                    </a:lnTo>
                    <a:lnTo>
                      <a:pt x="4421" y="2094"/>
                    </a:lnTo>
                    <a:lnTo>
                      <a:pt x="4421" y="2144"/>
                    </a:lnTo>
                    <a:lnTo>
                      <a:pt x="4421" y="2130"/>
                    </a:lnTo>
                    <a:lnTo>
                      <a:pt x="4422" y="2130"/>
                    </a:lnTo>
                    <a:lnTo>
                      <a:pt x="4422" y="2080"/>
                    </a:lnTo>
                    <a:lnTo>
                      <a:pt x="4422" y="2110"/>
                    </a:lnTo>
                    <a:lnTo>
                      <a:pt x="4423" y="2110"/>
                    </a:lnTo>
                    <a:lnTo>
                      <a:pt x="4423" y="2143"/>
                    </a:lnTo>
                    <a:lnTo>
                      <a:pt x="4423" y="2114"/>
                    </a:lnTo>
                    <a:lnTo>
                      <a:pt x="4424" y="2114"/>
                    </a:lnTo>
                    <a:lnTo>
                      <a:pt x="4424" y="2095"/>
                    </a:lnTo>
                    <a:lnTo>
                      <a:pt x="4424" y="2114"/>
                    </a:lnTo>
                    <a:lnTo>
                      <a:pt x="4425" y="2114"/>
                    </a:lnTo>
                    <a:lnTo>
                      <a:pt x="4425" y="2093"/>
                    </a:lnTo>
                    <a:lnTo>
                      <a:pt x="4425" y="2121"/>
                    </a:lnTo>
                    <a:lnTo>
                      <a:pt x="4425" y="2094"/>
                    </a:lnTo>
                    <a:lnTo>
                      <a:pt x="4426" y="2094"/>
                    </a:lnTo>
                    <a:lnTo>
                      <a:pt x="4426" y="2105"/>
                    </a:lnTo>
                    <a:lnTo>
                      <a:pt x="4426" y="2102"/>
                    </a:lnTo>
                    <a:lnTo>
                      <a:pt x="4427" y="2102"/>
                    </a:lnTo>
                    <a:lnTo>
                      <a:pt x="4427" y="2093"/>
                    </a:lnTo>
                    <a:lnTo>
                      <a:pt x="4428" y="2093"/>
                    </a:lnTo>
                    <a:lnTo>
                      <a:pt x="4428" y="2085"/>
                    </a:lnTo>
                    <a:lnTo>
                      <a:pt x="4429" y="2085"/>
                    </a:lnTo>
                    <a:lnTo>
                      <a:pt x="4429" y="2052"/>
                    </a:lnTo>
                    <a:lnTo>
                      <a:pt x="4429" y="2072"/>
                    </a:lnTo>
                    <a:lnTo>
                      <a:pt x="4430" y="2072"/>
                    </a:lnTo>
                    <a:lnTo>
                      <a:pt x="4430" y="2086"/>
                    </a:lnTo>
                    <a:lnTo>
                      <a:pt x="4430" y="2080"/>
                    </a:lnTo>
                    <a:lnTo>
                      <a:pt x="4431" y="2080"/>
                    </a:lnTo>
                    <a:lnTo>
                      <a:pt x="4431" y="2096"/>
                    </a:lnTo>
                    <a:lnTo>
                      <a:pt x="4431" y="2089"/>
                    </a:lnTo>
                    <a:lnTo>
                      <a:pt x="4432" y="2089"/>
                    </a:lnTo>
                    <a:lnTo>
                      <a:pt x="4432" y="2096"/>
                    </a:lnTo>
                    <a:lnTo>
                      <a:pt x="4432" y="2097"/>
                    </a:lnTo>
                    <a:lnTo>
                      <a:pt x="4433" y="2097"/>
                    </a:lnTo>
                    <a:lnTo>
                      <a:pt x="4433" y="2120"/>
                    </a:lnTo>
                    <a:lnTo>
                      <a:pt x="4433" y="2100"/>
                    </a:lnTo>
                    <a:lnTo>
                      <a:pt x="4434" y="2100"/>
                    </a:lnTo>
                    <a:lnTo>
                      <a:pt x="4434" y="2125"/>
                    </a:lnTo>
                    <a:lnTo>
                      <a:pt x="4435" y="2100"/>
                    </a:lnTo>
                    <a:lnTo>
                      <a:pt x="4435" y="2011"/>
                    </a:lnTo>
                    <a:lnTo>
                      <a:pt x="4435" y="2073"/>
                    </a:lnTo>
                    <a:lnTo>
                      <a:pt x="4436" y="2073"/>
                    </a:lnTo>
                    <a:lnTo>
                      <a:pt x="4436" y="2129"/>
                    </a:lnTo>
                    <a:lnTo>
                      <a:pt x="4436" y="2092"/>
                    </a:lnTo>
                    <a:lnTo>
                      <a:pt x="4437" y="2092"/>
                    </a:lnTo>
                    <a:lnTo>
                      <a:pt x="4437" y="2124"/>
                    </a:lnTo>
                    <a:lnTo>
                      <a:pt x="4437" y="2093"/>
                    </a:lnTo>
                    <a:lnTo>
                      <a:pt x="4438" y="2093"/>
                    </a:lnTo>
                    <a:lnTo>
                      <a:pt x="4438" y="2057"/>
                    </a:lnTo>
                    <a:lnTo>
                      <a:pt x="4438" y="2103"/>
                    </a:lnTo>
                    <a:lnTo>
                      <a:pt x="4439" y="2103"/>
                    </a:lnTo>
                    <a:lnTo>
                      <a:pt x="4439" y="2114"/>
                    </a:lnTo>
                    <a:lnTo>
                      <a:pt x="4439" y="2118"/>
                    </a:lnTo>
                    <a:lnTo>
                      <a:pt x="4440" y="2118"/>
                    </a:lnTo>
                    <a:lnTo>
                      <a:pt x="4440" y="2121"/>
                    </a:lnTo>
                    <a:lnTo>
                      <a:pt x="4441" y="2118"/>
                    </a:lnTo>
                    <a:lnTo>
                      <a:pt x="4441" y="2086"/>
                    </a:lnTo>
                    <a:lnTo>
                      <a:pt x="4441" y="2093"/>
                    </a:lnTo>
                    <a:lnTo>
                      <a:pt x="4442" y="2093"/>
                    </a:lnTo>
                    <a:lnTo>
                      <a:pt x="4442" y="2062"/>
                    </a:lnTo>
                    <a:lnTo>
                      <a:pt x="4442" y="2093"/>
                    </a:lnTo>
                    <a:lnTo>
                      <a:pt x="4443" y="2093"/>
                    </a:lnTo>
                    <a:lnTo>
                      <a:pt x="4443" y="2061"/>
                    </a:lnTo>
                    <a:lnTo>
                      <a:pt x="4443" y="2116"/>
                    </a:lnTo>
                    <a:lnTo>
                      <a:pt x="4443" y="2082"/>
                    </a:lnTo>
                    <a:lnTo>
                      <a:pt x="4444" y="2082"/>
                    </a:lnTo>
                    <a:lnTo>
                      <a:pt x="4444" y="2113"/>
                    </a:lnTo>
                    <a:lnTo>
                      <a:pt x="4444" y="2084"/>
                    </a:lnTo>
                    <a:lnTo>
                      <a:pt x="4445" y="2084"/>
                    </a:lnTo>
                    <a:lnTo>
                      <a:pt x="4445" y="2054"/>
                    </a:lnTo>
                    <a:lnTo>
                      <a:pt x="4445" y="2084"/>
                    </a:lnTo>
                    <a:lnTo>
                      <a:pt x="4446" y="2084"/>
                    </a:lnTo>
                    <a:lnTo>
                      <a:pt x="4446" y="2051"/>
                    </a:lnTo>
                    <a:lnTo>
                      <a:pt x="4446" y="2111"/>
                    </a:lnTo>
                    <a:lnTo>
                      <a:pt x="4446" y="2097"/>
                    </a:lnTo>
                    <a:lnTo>
                      <a:pt x="4447" y="2097"/>
                    </a:lnTo>
                    <a:lnTo>
                      <a:pt x="4447" y="2123"/>
                    </a:lnTo>
                    <a:lnTo>
                      <a:pt x="4447" y="2109"/>
                    </a:lnTo>
                    <a:lnTo>
                      <a:pt x="4448" y="2109"/>
                    </a:lnTo>
                    <a:lnTo>
                      <a:pt x="4448" y="2090"/>
                    </a:lnTo>
                    <a:lnTo>
                      <a:pt x="4448" y="2094"/>
                    </a:lnTo>
                    <a:lnTo>
                      <a:pt x="4449" y="2094"/>
                    </a:lnTo>
                    <a:lnTo>
                      <a:pt x="4449" y="2077"/>
                    </a:lnTo>
                    <a:lnTo>
                      <a:pt x="4450" y="2077"/>
                    </a:lnTo>
                    <a:lnTo>
                      <a:pt x="4450" y="2035"/>
                    </a:lnTo>
                    <a:lnTo>
                      <a:pt x="4450" y="2086"/>
                    </a:lnTo>
                    <a:lnTo>
                      <a:pt x="4451" y="2086"/>
                    </a:lnTo>
                    <a:lnTo>
                      <a:pt x="4451" y="2120"/>
                    </a:lnTo>
                    <a:lnTo>
                      <a:pt x="4451" y="2086"/>
                    </a:lnTo>
                    <a:lnTo>
                      <a:pt x="4452" y="2086"/>
                    </a:lnTo>
                    <a:lnTo>
                      <a:pt x="4452" y="2135"/>
                    </a:lnTo>
                    <a:lnTo>
                      <a:pt x="4453" y="2086"/>
                    </a:lnTo>
                    <a:lnTo>
                      <a:pt x="4453" y="2043"/>
                    </a:lnTo>
                    <a:lnTo>
                      <a:pt x="4453" y="2083"/>
                    </a:lnTo>
                    <a:lnTo>
                      <a:pt x="4454" y="2083"/>
                    </a:lnTo>
                    <a:lnTo>
                      <a:pt x="4454" y="2128"/>
                    </a:lnTo>
                    <a:lnTo>
                      <a:pt x="4454" y="2120"/>
                    </a:lnTo>
                    <a:lnTo>
                      <a:pt x="4455" y="2120"/>
                    </a:lnTo>
                    <a:lnTo>
                      <a:pt x="4455" y="2133"/>
                    </a:lnTo>
                    <a:lnTo>
                      <a:pt x="4456" y="2120"/>
                    </a:lnTo>
                    <a:lnTo>
                      <a:pt x="4456" y="2091"/>
                    </a:lnTo>
                    <a:lnTo>
                      <a:pt x="4457" y="2091"/>
                    </a:lnTo>
                    <a:lnTo>
                      <a:pt x="4457" y="2044"/>
                    </a:lnTo>
                    <a:lnTo>
                      <a:pt x="4457" y="2063"/>
                    </a:lnTo>
                    <a:lnTo>
                      <a:pt x="4458" y="2063"/>
                    </a:lnTo>
                    <a:lnTo>
                      <a:pt x="4458" y="2098"/>
                    </a:lnTo>
                    <a:lnTo>
                      <a:pt x="4458" y="2083"/>
                    </a:lnTo>
                    <a:lnTo>
                      <a:pt x="4459" y="2083"/>
                    </a:lnTo>
                    <a:lnTo>
                      <a:pt x="4459" y="2102"/>
                    </a:lnTo>
                    <a:lnTo>
                      <a:pt x="4459" y="2093"/>
                    </a:lnTo>
                    <a:lnTo>
                      <a:pt x="4460" y="2093"/>
                    </a:lnTo>
                    <a:lnTo>
                      <a:pt x="4460" y="2101"/>
                    </a:lnTo>
                    <a:lnTo>
                      <a:pt x="4460" y="2096"/>
                    </a:lnTo>
                    <a:lnTo>
                      <a:pt x="4461" y="2096"/>
                    </a:lnTo>
                    <a:lnTo>
                      <a:pt x="4461" y="2118"/>
                    </a:lnTo>
                    <a:lnTo>
                      <a:pt x="4461" y="2114"/>
                    </a:lnTo>
                    <a:lnTo>
                      <a:pt x="4462" y="2114"/>
                    </a:lnTo>
                    <a:lnTo>
                      <a:pt x="4462" y="2125"/>
                    </a:lnTo>
                    <a:lnTo>
                      <a:pt x="4463" y="2114"/>
                    </a:lnTo>
                    <a:lnTo>
                      <a:pt x="4463" y="2082"/>
                    </a:lnTo>
                    <a:lnTo>
                      <a:pt x="4463" y="2103"/>
                    </a:lnTo>
                    <a:lnTo>
                      <a:pt x="4464" y="2103"/>
                    </a:lnTo>
                    <a:lnTo>
                      <a:pt x="4464" y="2047"/>
                    </a:lnTo>
                    <a:lnTo>
                      <a:pt x="4464" y="2122"/>
                    </a:lnTo>
                    <a:lnTo>
                      <a:pt x="4465" y="2122"/>
                    </a:lnTo>
                    <a:lnTo>
                      <a:pt x="4465" y="2036"/>
                    </a:lnTo>
                    <a:lnTo>
                      <a:pt x="4465" y="2131"/>
                    </a:lnTo>
                    <a:lnTo>
                      <a:pt x="4465" y="2071"/>
                    </a:lnTo>
                    <a:lnTo>
                      <a:pt x="4466" y="2071"/>
                    </a:lnTo>
                    <a:lnTo>
                      <a:pt x="4466" y="2144"/>
                    </a:lnTo>
                    <a:lnTo>
                      <a:pt x="4466" y="2077"/>
                    </a:lnTo>
                    <a:lnTo>
                      <a:pt x="4467" y="2077"/>
                    </a:lnTo>
                    <a:lnTo>
                      <a:pt x="4467" y="2015"/>
                    </a:lnTo>
                    <a:lnTo>
                      <a:pt x="4467" y="2105"/>
                    </a:lnTo>
                    <a:lnTo>
                      <a:pt x="4468" y="2105"/>
                    </a:lnTo>
                    <a:lnTo>
                      <a:pt x="4468" y="2126"/>
                    </a:lnTo>
                    <a:lnTo>
                      <a:pt x="4468" y="2111"/>
                    </a:lnTo>
                    <a:lnTo>
                      <a:pt x="4469" y="2111"/>
                    </a:lnTo>
                    <a:lnTo>
                      <a:pt x="4469" y="2101"/>
                    </a:lnTo>
                    <a:lnTo>
                      <a:pt x="4469" y="2107"/>
                    </a:lnTo>
                    <a:lnTo>
                      <a:pt x="4470" y="2107"/>
                    </a:lnTo>
                    <a:lnTo>
                      <a:pt x="4470" y="2117"/>
                    </a:lnTo>
                    <a:lnTo>
                      <a:pt x="4470" y="2116"/>
                    </a:lnTo>
                    <a:lnTo>
                      <a:pt x="4471" y="2116"/>
                    </a:lnTo>
                    <a:lnTo>
                      <a:pt x="4471" y="2132"/>
                    </a:lnTo>
                    <a:lnTo>
                      <a:pt x="4471" y="2127"/>
                    </a:lnTo>
                    <a:lnTo>
                      <a:pt x="4472" y="2127"/>
                    </a:lnTo>
                    <a:lnTo>
                      <a:pt x="4472" y="2096"/>
                    </a:lnTo>
                    <a:lnTo>
                      <a:pt x="4472" y="2100"/>
                    </a:lnTo>
                    <a:lnTo>
                      <a:pt x="4473" y="2100"/>
                    </a:lnTo>
                    <a:lnTo>
                      <a:pt x="4473" y="2122"/>
                    </a:lnTo>
                    <a:lnTo>
                      <a:pt x="4473" y="2103"/>
                    </a:lnTo>
                    <a:lnTo>
                      <a:pt x="4474" y="2103"/>
                    </a:lnTo>
                    <a:lnTo>
                      <a:pt x="4474" y="2115"/>
                    </a:lnTo>
                    <a:lnTo>
                      <a:pt x="4475" y="2103"/>
                    </a:lnTo>
                    <a:lnTo>
                      <a:pt x="4475" y="2078"/>
                    </a:lnTo>
                    <a:lnTo>
                      <a:pt x="4475" y="2087"/>
                    </a:lnTo>
                    <a:lnTo>
                      <a:pt x="4476" y="2087"/>
                    </a:lnTo>
                    <a:lnTo>
                      <a:pt x="4476" y="2066"/>
                    </a:lnTo>
                    <a:lnTo>
                      <a:pt x="4476" y="2087"/>
                    </a:lnTo>
                    <a:lnTo>
                      <a:pt x="4477" y="2087"/>
                    </a:lnTo>
                    <a:lnTo>
                      <a:pt x="4477" y="2065"/>
                    </a:lnTo>
                    <a:lnTo>
                      <a:pt x="4477" y="2113"/>
                    </a:lnTo>
                    <a:lnTo>
                      <a:pt x="4477" y="2080"/>
                    </a:lnTo>
                    <a:lnTo>
                      <a:pt x="4478" y="2080"/>
                    </a:lnTo>
                    <a:lnTo>
                      <a:pt x="4478" y="2104"/>
                    </a:lnTo>
                    <a:lnTo>
                      <a:pt x="4478" y="2111"/>
                    </a:lnTo>
                    <a:lnTo>
                      <a:pt x="4479" y="2111"/>
                    </a:lnTo>
                    <a:lnTo>
                      <a:pt x="4479" y="2149"/>
                    </a:lnTo>
                    <a:lnTo>
                      <a:pt x="4479" y="2141"/>
                    </a:lnTo>
                    <a:lnTo>
                      <a:pt x="4480" y="2141"/>
                    </a:lnTo>
                    <a:lnTo>
                      <a:pt x="4480" y="2015"/>
                    </a:lnTo>
                    <a:lnTo>
                      <a:pt x="4480" y="2029"/>
                    </a:lnTo>
                    <a:lnTo>
                      <a:pt x="4481" y="2029"/>
                    </a:lnTo>
                    <a:lnTo>
                      <a:pt x="4481" y="2111"/>
                    </a:lnTo>
                    <a:lnTo>
                      <a:pt x="4481" y="2053"/>
                    </a:lnTo>
                    <a:lnTo>
                      <a:pt x="4482" y="2053"/>
                    </a:lnTo>
                    <a:lnTo>
                      <a:pt x="4482" y="2093"/>
                    </a:lnTo>
                    <a:lnTo>
                      <a:pt x="4482" y="2085"/>
                    </a:lnTo>
                    <a:lnTo>
                      <a:pt x="4483" y="2085"/>
                    </a:lnTo>
                    <a:lnTo>
                      <a:pt x="4483" y="2133"/>
                    </a:lnTo>
                    <a:lnTo>
                      <a:pt x="4483" y="2127"/>
                    </a:lnTo>
                    <a:lnTo>
                      <a:pt x="4484" y="2127"/>
                    </a:lnTo>
                    <a:lnTo>
                      <a:pt x="4484" y="2082"/>
                    </a:lnTo>
                    <a:lnTo>
                      <a:pt x="4484" y="2092"/>
                    </a:lnTo>
                    <a:lnTo>
                      <a:pt x="4485" y="2092"/>
                    </a:lnTo>
                    <a:lnTo>
                      <a:pt x="4485" y="2059"/>
                    </a:lnTo>
                    <a:lnTo>
                      <a:pt x="4485" y="2112"/>
                    </a:lnTo>
                    <a:lnTo>
                      <a:pt x="4486" y="2112"/>
                    </a:lnTo>
                    <a:lnTo>
                      <a:pt x="4486" y="2128"/>
                    </a:lnTo>
                    <a:lnTo>
                      <a:pt x="4487" y="2128"/>
                    </a:lnTo>
                    <a:lnTo>
                      <a:pt x="4487" y="2109"/>
                    </a:lnTo>
                    <a:lnTo>
                      <a:pt x="4487" y="2146"/>
                    </a:lnTo>
                    <a:lnTo>
                      <a:pt x="4487" y="2113"/>
                    </a:lnTo>
                    <a:lnTo>
                      <a:pt x="4488" y="2113"/>
                    </a:lnTo>
                    <a:lnTo>
                      <a:pt x="4488" y="2145"/>
                    </a:lnTo>
                    <a:lnTo>
                      <a:pt x="4489" y="2113"/>
                    </a:lnTo>
                    <a:lnTo>
                      <a:pt x="4489" y="2056"/>
                    </a:lnTo>
                    <a:lnTo>
                      <a:pt x="4489" y="2090"/>
                    </a:lnTo>
                    <a:lnTo>
                      <a:pt x="4490" y="2090"/>
                    </a:lnTo>
                    <a:lnTo>
                      <a:pt x="4490" y="2128"/>
                    </a:lnTo>
                    <a:lnTo>
                      <a:pt x="4490" y="2119"/>
                    </a:lnTo>
                    <a:lnTo>
                      <a:pt x="4491" y="2119"/>
                    </a:lnTo>
                    <a:lnTo>
                      <a:pt x="4491" y="2083"/>
                    </a:lnTo>
                    <a:lnTo>
                      <a:pt x="4491" y="2089"/>
                    </a:lnTo>
                    <a:lnTo>
                      <a:pt x="4492" y="2089"/>
                    </a:lnTo>
                    <a:lnTo>
                      <a:pt x="4492" y="2118"/>
                    </a:lnTo>
                    <a:lnTo>
                      <a:pt x="4492" y="2111"/>
                    </a:lnTo>
                    <a:lnTo>
                      <a:pt x="4493" y="2111"/>
                    </a:lnTo>
                    <a:lnTo>
                      <a:pt x="4493" y="2123"/>
                    </a:lnTo>
                    <a:lnTo>
                      <a:pt x="4494" y="2111"/>
                    </a:lnTo>
                    <a:lnTo>
                      <a:pt x="4494" y="2089"/>
                    </a:lnTo>
                    <a:lnTo>
                      <a:pt x="4494" y="2105"/>
                    </a:lnTo>
                    <a:lnTo>
                      <a:pt x="4495" y="2105"/>
                    </a:lnTo>
                    <a:lnTo>
                      <a:pt x="4495" y="2080"/>
                    </a:lnTo>
                    <a:lnTo>
                      <a:pt x="4495" y="2116"/>
                    </a:lnTo>
                    <a:lnTo>
                      <a:pt x="4495" y="2085"/>
                    </a:lnTo>
                    <a:lnTo>
                      <a:pt x="4496" y="2085"/>
                    </a:lnTo>
                    <a:lnTo>
                      <a:pt x="4496" y="2114"/>
                    </a:lnTo>
                    <a:lnTo>
                      <a:pt x="4496" y="2113"/>
                    </a:lnTo>
                    <a:lnTo>
                      <a:pt x="4497" y="2113"/>
                    </a:lnTo>
                    <a:lnTo>
                      <a:pt x="4497" y="2141"/>
                    </a:lnTo>
                    <a:lnTo>
                      <a:pt x="4498" y="2113"/>
                    </a:lnTo>
                    <a:lnTo>
                      <a:pt x="4498" y="2056"/>
                    </a:lnTo>
                    <a:lnTo>
                      <a:pt x="4498" y="2085"/>
                    </a:lnTo>
                    <a:lnTo>
                      <a:pt x="4499" y="2085"/>
                    </a:lnTo>
                    <a:lnTo>
                      <a:pt x="4499" y="2115"/>
                    </a:lnTo>
                    <a:lnTo>
                      <a:pt x="4499" y="2112"/>
                    </a:lnTo>
                    <a:lnTo>
                      <a:pt x="4500" y="2112"/>
                    </a:lnTo>
                    <a:lnTo>
                      <a:pt x="4500" y="2082"/>
                    </a:lnTo>
                    <a:lnTo>
                      <a:pt x="4500" y="2117"/>
                    </a:lnTo>
                    <a:lnTo>
                      <a:pt x="4501" y="2117"/>
                    </a:lnTo>
                    <a:lnTo>
                      <a:pt x="4501" y="2143"/>
                    </a:lnTo>
                    <a:lnTo>
                      <a:pt x="4502" y="2117"/>
                    </a:lnTo>
                    <a:lnTo>
                      <a:pt x="4502" y="2073"/>
                    </a:lnTo>
                    <a:lnTo>
                      <a:pt x="4502" y="2095"/>
                    </a:lnTo>
                    <a:lnTo>
                      <a:pt x="4503" y="2095"/>
                    </a:lnTo>
                    <a:lnTo>
                      <a:pt x="4503" y="2101"/>
                    </a:lnTo>
                    <a:lnTo>
                      <a:pt x="4504" y="2101"/>
                    </a:lnTo>
                    <a:lnTo>
                      <a:pt x="4504" y="2073"/>
                    </a:lnTo>
                    <a:lnTo>
                      <a:pt x="4504" y="2104"/>
                    </a:lnTo>
                    <a:lnTo>
                      <a:pt x="4504" y="2082"/>
                    </a:lnTo>
                    <a:lnTo>
                      <a:pt x="4505" y="2082"/>
                    </a:lnTo>
                    <a:lnTo>
                      <a:pt x="4505" y="2127"/>
                    </a:lnTo>
                    <a:lnTo>
                      <a:pt x="4505" y="2110"/>
                    </a:lnTo>
                    <a:lnTo>
                      <a:pt x="4506" y="2110"/>
                    </a:lnTo>
                    <a:lnTo>
                      <a:pt x="4506" y="2126"/>
                    </a:lnTo>
                    <a:lnTo>
                      <a:pt x="4506" y="2121"/>
                    </a:lnTo>
                    <a:lnTo>
                      <a:pt x="4507" y="2121"/>
                    </a:lnTo>
                    <a:lnTo>
                      <a:pt x="4507" y="2107"/>
                    </a:lnTo>
                    <a:lnTo>
                      <a:pt x="4507" y="2110"/>
                    </a:lnTo>
                    <a:lnTo>
                      <a:pt x="4508" y="2110"/>
                    </a:lnTo>
                    <a:lnTo>
                      <a:pt x="4508" y="2119"/>
                    </a:lnTo>
                    <a:lnTo>
                      <a:pt x="4508" y="2115"/>
                    </a:lnTo>
                    <a:lnTo>
                      <a:pt x="4509" y="2115"/>
                    </a:lnTo>
                    <a:lnTo>
                      <a:pt x="4509" y="2047"/>
                    </a:lnTo>
                    <a:lnTo>
                      <a:pt x="4509" y="2061"/>
                    </a:lnTo>
                    <a:lnTo>
                      <a:pt x="4510" y="2061"/>
                    </a:lnTo>
                    <a:lnTo>
                      <a:pt x="4510" y="2119"/>
                    </a:lnTo>
                    <a:lnTo>
                      <a:pt x="4510" y="2089"/>
                    </a:lnTo>
                    <a:lnTo>
                      <a:pt x="4511" y="2089"/>
                    </a:lnTo>
                    <a:lnTo>
                      <a:pt x="4511" y="2102"/>
                    </a:lnTo>
                    <a:lnTo>
                      <a:pt x="4511" y="2107"/>
                    </a:lnTo>
                    <a:lnTo>
                      <a:pt x="4512" y="2107"/>
                    </a:lnTo>
                    <a:lnTo>
                      <a:pt x="4512" y="2122"/>
                    </a:lnTo>
                    <a:lnTo>
                      <a:pt x="4512" y="2116"/>
                    </a:lnTo>
                    <a:lnTo>
                      <a:pt x="4513" y="2116"/>
                    </a:lnTo>
                    <a:lnTo>
                      <a:pt x="4513" y="2129"/>
                    </a:lnTo>
                    <a:lnTo>
                      <a:pt x="4513" y="2125"/>
                    </a:lnTo>
                    <a:lnTo>
                      <a:pt x="4514" y="2125"/>
                    </a:lnTo>
                    <a:lnTo>
                      <a:pt x="4514" y="2078"/>
                    </a:lnTo>
                    <a:lnTo>
                      <a:pt x="4514" y="2087"/>
                    </a:lnTo>
                    <a:lnTo>
                      <a:pt x="4515" y="2087"/>
                    </a:lnTo>
                    <a:lnTo>
                      <a:pt x="4515" y="2037"/>
                    </a:lnTo>
                    <a:lnTo>
                      <a:pt x="4515" y="2102"/>
                    </a:lnTo>
                    <a:lnTo>
                      <a:pt x="4516" y="2102"/>
                    </a:lnTo>
                    <a:lnTo>
                      <a:pt x="4516" y="2138"/>
                    </a:lnTo>
                    <a:lnTo>
                      <a:pt x="4517" y="2102"/>
                    </a:lnTo>
                    <a:lnTo>
                      <a:pt x="4517" y="2024"/>
                    </a:lnTo>
                    <a:lnTo>
                      <a:pt x="4517" y="2042"/>
                    </a:lnTo>
                    <a:lnTo>
                      <a:pt x="4518" y="2042"/>
                    </a:lnTo>
                    <a:lnTo>
                      <a:pt x="4518" y="2071"/>
                    </a:lnTo>
                    <a:lnTo>
                      <a:pt x="4518" y="2089"/>
                    </a:lnTo>
                    <a:lnTo>
                      <a:pt x="4519" y="2089"/>
                    </a:lnTo>
                    <a:lnTo>
                      <a:pt x="4519" y="2144"/>
                    </a:lnTo>
                    <a:lnTo>
                      <a:pt x="4519" y="2137"/>
                    </a:lnTo>
                    <a:lnTo>
                      <a:pt x="4520" y="2137"/>
                    </a:lnTo>
                    <a:lnTo>
                      <a:pt x="4520" y="2077"/>
                    </a:lnTo>
                    <a:lnTo>
                      <a:pt x="4520" y="2081"/>
                    </a:lnTo>
                    <a:lnTo>
                      <a:pt x="4521" y="2081"/>
                    </a:lnTo>
                    <a:lnTo>
                      <a:pt x="4521" y="2063"/>
                    </a:lnTo>
                    <a:lnTo>
                      <a:pt x="4521" y="2081"/>
                    </a:lnTo>
                    <a:lnTo>
                      <a:pt x="4522" y="2081"/>
                    </a:lnTo>
                    <a:lnTo>
                      <a:pt x="4522" y="2061"/>
                    </a:lnTo>
                    <a:lnTo>
                      <a:pt x="4522" y="2071"/>
                    </a:lnTo>
                    <a:lnTo>
                      <a:pt x="4523" y="2071"/>
                    </a:lnTo>
                    <a:lnTo>
                      <a:pt x="4523" y="2110"/>
                    </a:lnTo>
                    <a:lnTo>
                      <a:pt x="4523" y="2096"/>
                    </a:lnTo>
                    <a:lnTo>
                      <a:pt x="4524" y="2096"/>
                    </a:lnTo>
                    <a:lnTo>
                      <a:pt x="4524" y="2063"/>
                    </a:lnTo>
                    <a:lnTo>
                      <a:pt x="4524" y="2116"/>
                    </a:lnTo>
                    <a:lnTo>
                      <a:pt x="4525" y="2116"/>
                    </a:lnTo>
                    <a:lnTo>
                      <a:pt x="4525" y="2127"/>
                    </a:lnTo>
                    <a:lnTo>
                      <a:pt x="4525" y="2125"/>
                    </a:lnTo>
                    <a:lnTo>
                      <a:pt x="4526" y="2125"/>
                    </a:lnTo>
                    <a:lnTo>
                      <a:pt x="4526" y="2061"/>
                    </a:lnTo>
                    <a:lnTo>
                      <a:pt x="4527" y="2061"/>
                    </a:lnTo>
                    <a:lnTo>
                      <a:pt x="4527" y="2019"/>
                    </a:lnTo>
                    <a:lnTo>
                      <a:pt x="4527" y="2059"/>
                    </a:lnTo>
                    <a:lnTo>
                      <a:pt x="4528" y="2059"/>
                    </a:lnTo>
                    <a:lnTo>
                      <a:pt x="4528" y="2088"/>
                    </a:lnTo>
                    <a:lnTo>
                      <a:pt x="4528" y="2060"/>
                    </a:lnTo>
                    <a:lnTo>
                      <a:pt x="4529" y="2060"/>
                    </a:lnTo>
                    <a:lnTo>
                      <a:pt x="4529" y="2078"/>
                    </a:lnTo>
                    <a:lnTo>
                      <a:pt x="4529" y="2068"/>
                    </a:lnTo>
                    <a:lnTo>
                      <a:pt x="4530" y="2068"/>
                    </a:lnTo>
                    <a:lnTo>
                      <a:pt x="4530" y="2093"/>
                    </a:lnTo>
                    <a:lnTo>
                      <a:pt x="4530" y="2081"/>
                    </a:lnTo>
                    <a:lnTo>
                      <a:pt x="4531" y="2081"/>
                    </a:lnTo>
                    <a:lnTo>
                      <a:pt x="4531" y="2065"/>
                    </a:lnTo>
                    <a:lnTo>
                      <a:pt x="4531" y="2082"/>
                    </a:lnTo>
                    <a:lnTo>
                      <a:pt x="4532" y="2082"/>
                    </a:lnTo>
                    <a:lnTo>
                      <a:pt x="4532" y="2115"/>
                    </a:lnTo>
                    <a:lnTo>
                      <a:pt x="4532" y="2086"/>
                    </a:lnTo>
                    <a:lnTo>
                      <a:pt x="4533" y="2086"/>
                    </a:lnTo>
                    <a:lnTo>
                      <a:pt x="4533" y="2124"/>
                    </a:lnTo>
                    <a:lnTo>
                      <a:pt x="4533" y="2110"/>
                    </a:lnTo>
                    <a:lnTo>
                      <a:pt x="4534" y="2110"/>
                    </a:lnTo>
                    <a:lnTo>
                      <a:pt x="4534" y="2084"/>
                    </a:lnTo>
                    <a:lnTo>
                      <a:pt x="4534" y="2105"/>
                    </a:lnTo>
                    <a:lnTo>
                      <a:pt x="4535" y="2105"/>
                    </a:lnTo>
                    <a:lnTo>
                      <a:pt x="4535" y="2135"/>
                    </a:lnTo>
                    <a:lnTo>
                      <a:pt x="4535" y="2111"/>
                    </a:lnTo>
                    <a:lnTo>
                      <a:pt x="4536" y="2111"/>
                    </a:lnTo>
                    <a:lnTo>
                      <a:pt x="4536" y="2137"/>
                    </a:lnTo>
                    <a:lnTo>
                      <a:pt x="4536" y="2115"/>
                    </a:lnTo>
                    <a:lnTo>
                      <a:pt x="4537" y="2115"/>
                    </a:lnTo>
                    <a:lnTo>
                      <a:pt x="4537" y="2127"/>
                    </a:lnTo>
                    <a:lnTo>
                      <a:pt x="4538" y="2115"/>
                    </a:lnTo>
                    <a:lnTo>
                      <a:pt x="4538" y="2098"/>
                    </a:lnTo>
                    <a:lnTo>
                      <a:pt x="4538" y="2113"/>
                    </a:lnTo>
                    <a:lnTo>
                      <a:pt x="4539" y="2113"/>
                    </a:lnTo>
                    <a:lnTo>
                      <a:pt x="4539" y="2085"/>
                    </a:lnTo>
                    <a:lnTo>
                      <a:pt x="4539" y="2119"/>
                    </a:lnTo>
                    <a:lnTo>
                      <a:pt x="4539" y="2092"/>
                    </a:lnTo>
                    <a:lnTo>
                      <a:pt x="4540" y="2092"/>
                    </a:lnTo>
                    <a:lnTo>
                      <a:pt x="4540" y="2130"/>
                    </a:lnTo>
                    <a:lnTo>
                      <a:pt x="4540" y="2120"/>
                    </a:lnTo>
                    <a:lnTo>
                      <a:pt x="4541" y="2120"/>
                    </a:lnTo>
                    <a:lnTo>
                      <a:pt x="4541" y="2076"/>
                    </a:lnTo>
                    <a:lnTo>
                      <a:pt x="4541" y="2104"/>
                    </a:lnTo>
                    <a:lnTo>
                      <a:pt x="4542" y="2104"/>
                    </a:lnTo>
                    <a:lnTo>
                      <a:pt x="4542" y="2075"/>
                    </a:lnTo>
                    <a:lnTo>
                      <a:pt x="4542" y="2110"/>
                    </a:lnTo>
                    <a:lnTo>
                      <a:pt x="4543" y="2110"/>
                    </a:lnTo>
                    <a:lnTo>
                      <a:pt x="4543" y="2120"/>
                    </a:lnTo>
                    <a:lnTo>
                      <a:pt x="4543" y="2119"/>
                    </a:lnTo>
                    <a:lnTo>
                      <a:pt x="4544" y="2119"/>
                    </a:lnTo>
                    <a:lnTo>
                      <a:pt x="4544" y="2102"/>
                    </a:lnTo>
                    <a:lnTo>
                      <a:pt x="4545" y="2102"/>
                    </a:lnTo>
                    <a:lnTo>
                      <a:pt x="4545" y="2083"/>
                    </a:lnTo>
                    <a:lnTo>
                      <a:pt x="4545" y="2085"/>
                    </a:lnTo>
                    <a:lnTo>
                      <a:pt x="4546" y="2085"/>
                    </a:lnTo>
                    <a:lnTo>
                      <a:pt x="4546" y="2143"/>
                    </a:lnTo>
                    <a:lnTo>
                      <a:pt x="4546" y="2134"/>
                    </a:lnTo>
                    <a:lnTo>
                      <a:pt x="4547" y="2134"/>
                    </a:lnTo>
                    <a:lnTo>
                      <a:pt x="4547" y="2145"/>
                    </a:lnTo>
                    <a:lnTo>
                      <a:pt x="4547" y="2136"/>
                    </a:lnTo>
                    <a:lnTo>
                      <a:pt x="4548" y="2136"/>
                    </a:lnTo>
                    <a:lnTo>
                      <a:pt x="4548" y="2074"/>
                    </a:lnTo>
                    <a:lnTo>
                      <a:pt x="4549" y="2074"/>
                    </a:lnTo>
                    <a:lnTo>
                      <a:pt x="4549" y="2124"/>
                    </a:lnTo>
                    <a:lnTo>
                      <a:pt x="4549" y="2092"/>
                    </a:lnTo>
                    <a:lnTo>
                      <a:pt x="4550" y="2092"/>
                    </a:lnTo>
                    <a:lnTo>
                      <a:pt x="4550" y="2128"/>
                    </a:lnTo>
                    <a:lnTo>
                      <a:pt x="4551" y="2092"/>
                    </a:lnTo>
                    <a:lnTo>
                      <a:pt x="4551" y="2058"/>
                    </a:lnTo>
                    <a:lnTo>
                      <a:pt x="4551" y="2085"/>
                    </a:lnTo>
                    <a:lnTo>
                      <a:pt x="4552" y="2085"/>
                    </a:lnTo>
                    <a:lnTo>
                      <a:pt x="4552" y="2050"/>
                    </a:lnTo>
                    <a:lnTo>
                      <a:pt x="4552" y="2086"/>
                    </a:lnTo>
                    <a:lnTo>
                      <a:pt x="4552" y="2099"/>
                    </a:lnTo>
                    <a:lnTo>
                      <a:pt x="4553" y="2099"/>
                    </a:lnTo>
                    <a:lnTo>
                      <a:pt x="4553" y="2126"/>
                    </a:lnTo>
                    <a:lnTo>
                      <a:pt x="4554" y="2126"/>
                    </a:lnTo>
                    <a:lnTo>
                      <a:pt x="4554" y="2085"/>
                    </a:lnTo>
                    <a:lnTo>
                      <a:pt x="4555" y="2085"/>
                    </a:lnTo>
                    <a:lnTo>
                      <a:pt x="4555" y="2078"/>
                    </a:lnTo>
                    <a:lnTo>
                      <a:pt x="4555" y="2080"/>
                    </a:lnTo>
                    <a:lnTo>
                      <a:pt x="4556" y="2080"/>
                    </a:lnTo>
                    <a:lnTo>
                      <a:pt x="4556" y="2124"/>
                    </a:lnTo>
                    <a:lnTo>
                      <a:pt x="4556" y="2116"/>
                    </a:lnTo>
                    <a:lnTo>
                      <a:pt x="4557" y="2116"/>
                    </a:lnTo>
                    <a:lnTo>
                      <a:pt x="4557" y="2128"/>
                    </a:lnTo>
                    <a:lnTo>
                      <a:pt x="4558" y="2116"/>
                    </a:lnTo>
                    <a:lnTo>
                      <a:pt x="4558" y="2093"/>
                    </a:lnTo>
                    <a:lnTo>
                      <a:pt x="4558" y="2094"/>
                    </a:lnTo>
                    <a:lnTo>
                      <a:pt x="4559" y="2094"/>
                    </a:lnTo>
                    <a:lnTo>
                      <a:pt x="4559" y="2056"/>
                    </a:lnTo>
                    <a:lnTo>
                      <a:pt x="4559" y="2094"/>
                    </a:lnTo>
                    <a:lnTo>
                      <a:pt x="4560" y="2094"/>
                    </a:lnTo>
                    <a:lnTo>
                      <a:pt x="4560" y="2054"/>
                    </a:lnTo>
                    <a:lnTo>
                      <a:pt x="4560" y="2105"/>
                    </a:lnTo>
                    <a:lnTo>
                      <a:pt x="4560" y="2114"/>
                    </a:lnTo>
                    <a:lnTo>
                      <a:pt x="4561" y="2114"/>
                    </a:lnTo>
                    <a:lnTo>
                      <a:pt x="4561" y="2135"/>
                    </a:lnTo>
                    <a:lnTo>
                      <a:pt x="4561" y="2130"/>
                    </a:lnTo>
                    <a:lnTo>
                      <a:pt x="4562" y="2130"/>
                    </a:lnTo>
                    <a:lnTo>
                      <a:pt x="4562" y="2072"/>
                    </a:lnTo>
                    <a:lnTo>
                      <a:pt x="4563" y="2072"/>
                    </a:lnTo>
                    <a:lnTo>
                      <a:pt x="4563" y="2039"/>
                    </a:lnTo>
                    <a:lnTo>
                      <a:pt x="4563" y="2087"/>
                    </a:lnTo>
                    <a:lnTo>
                      <a:pt x="4564" y="2087"/>
                    </a:lnTo>
                    <a:lnTo>
                      <a:pt x="4564" y="2122"/>
                    </a:lnTo>
                    <a:lnTo>
                      <a:pt x="4564" y="2104"/>
                    </a:lnTo>
                    <a:lnTo>
                      <a:pt x="4565" y="2104"/>
                    </a:lnTo>
                    <a:lnTo>
                      <a:pt x="4565" y="2130"/>
                    </a:lnTo>
                    <a:lnTo>
                      <a:pt x="4566" y="2104"/>
                    </a:lnTo>
                    <a:lnTo>
                      <a:pt x="4566" y="2044"/>
                    </a:lnTo>
                    <a:lnTo>
                      <a:pt x="4566" y="2048"/>
                    </a:lnTo>
                    <a:lnTo>
                      <a:pt x="4567" y="2048"/>
                    </a:lnTo>
                    <a:lnTo>
                      <a:pt x="4567" y="2125"/>
                    </a:lnTo>
                    <a:lnTo>
                      <a:pt x="4567" y="2082"/>
                    </a:lnTo>
                    <a:lnTo>
                      <a:pt x="4568" y="2082"/>
                    </a:lnTo>
                    <a:lnTo>
                      <a:pt x="4568" y="2116"/>
                    </a:lnTo>
                    <a:lnTo>
                      <a:pt x="4568" y="2097"/>
                    </a:lnTo>
                    <a:lnTo>
                      <a:pt x="4569" y="2097"/>
                    </a:lnTo>
                    <a:lnTo>
                      <a:pt x="4569" y="2061"/>
                    </a:lnTo>
                    <a:lnTo>
                      <a:pt x="4569" y="2088"/>
                    </a:lnTo>
                    <a:lnTo>
                      <a:pt x="4570" y="2088"/>
                    </a:lnTo>
                    <a:lnTo>
                      <a:pt x="4570" y="2058"/>
                    </a:lnTo>
                    <a:lnTo>
                      <a:pt x="4570" y="2076"/>
                    </a:lnTo>
                    <a:lnTo>
                      <a:pt x="4571" y="2076"/>
                    </a:lnTo>
                    <a:lnTo>
                      <a:pt x="4571" y="2100"/>
                    </a:lnTo>
                    <a:lnTo>
                      <a:pt x="4572" y="2100"/>
                    </a:lnTo>
                    <a:lnTo>
                      <a:pt x="4572" y="2073"/>
                    </a:lnTo>
                    <a:lnTo>
                      <a:pt x="4572" y="2104"/>
                    </a:lnTo>
                    <a:lnTo>
                      <a:pt x="4572" y="2090"/>
                    </a:lnTo>
                    <a:lnTo>
                      <a:pt x="4573" y="2090"/>
                    </a:lnTo>
                    <a:lnTo>
                      <a:pt x="4573" y="2070"/>
                    </a:lnTo>
                    <a:lnTo>
                      <a:pt x="4573" y="2108"/>
                    </a:lnTo>
                    <a:lnTo>
                      <a:pt x="4574" y="2108"/>
                    </a:lnTo>
                    <a:lnTo>
                      <a:pt x="4574" y="2134"/>
                    </a:lnTo>
                    <a:lnTo>
                      <a:pt x="4574" y="2119"/>
                    </a:lnTo>
                    <a:lnTo>
                      <a:pt x="4575" y="2119"/>
                    </a:lnTo>
                    <a:lnTo>
                      <a:pt x="4575" y="2073"/>
                    </a:lnTo>
                    <a:lnTo>
                      <a:pt x="4575" y="2078"/>
                    </a:lnTo>
                    <a:lnTo>
                      <a:pt x="4576" y="2078"/>
                    </a:lnTo>
                    <a:lnTo>
                      <a:pt x="4576" y="2135"/>
                    </a:lnTo>
                    <a:lnTo>
                      <a:pt x="4576" y="2130"/>
                    </a:lnTo>
                    <a:lnTo>
                      <a:pt x="4577" y="2130"/>
                    </a:lnTo>
                    <a:lnTo>
                      <a:pt x="4577" y="2142"/>
                    </a:lnTo>
                    <a:lnTo>
                      <a:pt x="4578" y="2130"/>
                    </a:lnTo>
                    <a:lnTo>
                      <a:pt x="4578" y="2009"/>
                    </a:lnTo>
                    <a:lnTo>
                      <a:pt x="4578" y="2075"/>
                    </a:lnTo>
                    <a:lnTo>
                      <a:pt x="4579" y="2075"/>
                    </a:lnTo>
                    <a:lnTo>
                      <a:pt x="4579" y="1996"/>
                    </a:lnTo>
                    <a:lnTo>
                      <a:pt x="4579" y="2028"/>
                    </a:lnTo>
                    <a:lnTo>
                      <a:pt x="4580" y="2028"/>
                    </a:lnTo>
                    <a:lnTo>
                      <a:pt x="4580" y="2082"/>
                    </a:lnTo>
                    <a:lnTo>
                      <a:pt x="4581" y="2028"/>
                    </a:lnTo>
                    <a:lnTo>
                      <a:pt x="4581" y="1980"/>
                    </a:lnTo>
                    <a:lnTo>
                      <a:pt x="4581" y="2024"/>
                    </a:lnTo>
                    <a:lnTo>
                      <a:pt x="4582" y="2024"/>
                    </a:lnTo>
                    <a:lnTo>
                      <a:pt x="4582" y="2072"/>
                    </a:lnTo>
                    <a:lnTo>
                      <a:pt x="4582" y="2043"/>
                    </a:lnTo>
                    <a:lnTo>
                      <a:pt x="4583" y="2043"/>
                    </a:lnTo>
                    <a:lnTo>
                      <a:pt x="4583" y="2071"/>
                    </a:lnTo>
                    <a:lnTo>
                      <a:pt x="4583" y="2067"/>
                    </a:lnTo>
                    <a:lnTo>
                      <a:pt x="4584" y="2067"/>
                    </a:lnTo>
                    <a:lnTo>
                      <a:pt x="4584" y="2084"/>
                    </a:lnTo>
                    <a:lnTo>
                      <a:pt x="4584" y="2072"/>
                    </a:lnTo>
                    <a:lnTo>
                      <a:pt x="4585" y="2072"/>
                    </a:lnTo>
                    <a:lnTo>
                      <a:pt x="4585" y="2082"/>
                    </a:lnTo>
                    <a:lnTo>
                      <a:pt x="4586" y="2072"/>
                    </a:lnTo>
                    <a:lnTo>
                      <a:pt x="4586" y="2061"/>
                    </a:lnTo>
                    <a:lnTo>
                      <a:pt x="4586" y="2079"/>
                    </a:lnTo>
                    <a:lnTo>
                      <a:pt x="4587" y="2079"/>
                    </a:lnTo>
                    <a:lnTo>
                      <a:pt x="4587" y="2133"/>
                    </a:lnTo>
                    <a:lnTo>
                      <a:pt x="4587" y="2093"/>
                    </a:lnTo>
                    <a:lnTo>
                      <a:pt x="4588" y="2093"/>
                    </a:lnTo>
                    <a:lnTo>
                      <a:pt x="4588" y="2133"/>
                    </a:lnTo>
                    <a:lnTo>
                      <a:pt x="4588" y="2101"/>
                    </a:lnTo>
                    <a:lnTo>
                      <a:pt x="4589" y="2101"/>
                    </a:lnTo>
                    <a:lnTo>
                      <a:pt x="4589" y="2137"/>
                    </a:lnTo>
                    <a:lnTo>
                      <a:pt x="4590" y="2101"/>
                    </a:lnTo>
                    <a:lnTo>
                      <a:pt x="4590" y="2025"/>
                    </a:lnTo>
                    <a:lnTo>
                      <a:pt x="4590" y="2086"/>
                    </a:lnTo>
                    <a:lnTo>
                      <a:pt x="4591" y="2086"/>
                    </a:lnTo>
                    <a:lnTo>
                      <a:pt x="4591" y="2113"/>
                    </a:lnTo>
                    <a:lnTo>
                      <a:pt x="4591" y="2093"/>
                    </a:lnTo>
                    <a:lnTo>
                      <a:pt x="4592" y="2093"/>
                    </a:lnTo>
                    <a:lnTo>
                      <a:pt x="4592" y="2138"/>
                    </a:lnTo>
                    <a:lnTo>
                      <a:pt x="4592" y="2130"/>
                    </a:lnTo>
                    <a:lnTo>
                      <a:pt x="4593" y="2130"/>
                    </a:lnTo>
                    <a:lnTo>
                      <a:pt x="4593" y="2026"/>
                    </a:lnTo>
                    <a:lnTo>
                      <a:pt x="4593" y="2075"/>
                    </a:lnTo>
                    <a:lnTo>
                      <a:pt x="4594" y="2075"/>
                    </a:lnTo>
                    <a:lnTo>
                      <a:pt x="4594" y="2015"/>
                    </a:lnTo>
                    <a:lnTo>
                      <a:pt x="4594" y="2078"/>
                    </a:lnTo>
                    <a:lnTo>
                      <a:pt x="4595" y="2078"/>
                    </a:lnTo>
                    <a:lnTo>
                      <a:pt x="4595" y="2088"/>
                    </a:lnTo>
                    <a:lnTo>
                      <a:pt x="4596" y="2088"/>
                    </a:lnTo>
                    <a:lnTo>
                      <a:pt x="4596" y="2068"/>
                    </a:lnTo>
                    <a:lnTo>
                      <a:pt x="4596" y="2111"/>
                    </a:lnTo>
                    <a:lnTo>
                      <a:pt x="4596" y="2115"/>
                    </a:lnTo>
                    <a:lnTo>
                      <a:pt x="4597" y="2115"/>
                    </a:lnTo>
                    <a:lnTo>
                      <a:pt x="4597" y="2130"/>
                    </a:lnTo>
                    <a:lnTo>
                      <a:pt x="4597" y="2119"/>
                    </a:lnTo>
                    <a:lnTo>
                      <a:pt x="4598" y="2119"/>
                    </a:lnTo>
                    <a:lnTo>
                      <a:pt x="4598" y="2144"/>
                    </a:lnTo>
                    <a:lnTo>
                      <a:pt x="4598" y="2140"/>
                    </a:lnTo>
                    <a:lnTo>
                      <a:pt x="4599" y="2140"/>
                    </a:lnTo>
                    <a:lnTo>
                      <a:pt x="4599" y="2114"/>
                    </a:lnTo>
                    <a:lnTo>
                      <a:pt x="4600" y="2114"/>
                    </a:lnTo>
                    <a:lnTo>
                      <a:pt x="4600" y="2083"/>
                    </a:lnTo>
                    <a:lnTo>
                      <a:pt x="4600" y="2110"/>
                    </a:lnTo>
                    <a:lnTo>
                      <a:pt x="4601" y="2110"/>
                    </a:lnTo>
                    <a:lnTo>
                      <a:pt x="4601" y="2081"/>
                    </a:lnTo>
                    <a:lnTo>
                      <a:pt x="4601" y="2123"/>
                    </a:lnTo>
                    <a:lnTo>
                      <a:pt x="4601" y="2128"/>
                    </a:lnTo>
                    <a:lnTo>
                      <a:pt x="4602" y="2128"/>
                    </a:lnTo>
                    <a:lnTo>
                      <a:pt x="4602" y="2142"/>
                    </a:lnTo>
                    <a:lnTo>
                      <a:pt x="4603" y="2128"/>
                    </a:lnTo>
                    <a:lnTo>
                      <a:pt x="4603" y="2084"/>
                    </a:lnTo>
                    <a:lnTo>
                      <a:pt x="4603" y="2089"/>
                    </a:lnTo>
                    <a:lnTo>
                      <a:pt x="4604" y="2089"/>
                    </a:lnTo>
                    <a:lnTo>
                      <a:pt x="4604" y="2098"/>
                    </a:lnTo>
                    <a:lnTo>
                      <a:pt x="4605" y="2098"/>
                    </a:lnTo>
                    <a:lnTo>
                      <a:pt x="4605" y="2088"/>
                    </a:lnTo>
                    <a:lnTo>
                      <a:pt x="4605" y="2125"/>
                    </a:lnTo>
                    <a:lnTo>
                      <a:pt x="4605" y="2094"/>
                    </a:lnTo>
                    <a:lnTo>
                      <a:pt x="4606" y="2094"/>
                    </a:lnTo>
                    <a:lnTo>
                      <a:pt x="4606" y="2128"/>
                    </a:lnTo>
                    <a:lnTo>
                      <a:pt x="4606" y="2099"/>
                    </a:lnTo>
                    <a:lnTo>
                      <a:pt x="4607" y="2099"/>
                    </a:lnTo>
                    <a:lnTo>
                      <a:pt x="4607" y="2089"/>
                    </a:lnTo>
                    <a:lnTo>
                      <a:pt x="4607" y="2099"/>
                    </a:lnTo>
                    <a:lnTo>
                      <a:pt x="4608" y="2099"/>
                    </a:lnTo>
                    <a:lnTo>
                      <a:pt x="4608" y="2071"/>
                    </a:lnTo>
                    <a:lnTo>
                      <a:pt x="4608" y="2101"/>
                    </a:lnTo>
                    <a:lnTo>
                      <a:pt x="4608" y="2091"/>
                    </a:lnTo>
                    <a:lnTo>
                      <a:pt x="4609" y="2091"/>
                    </a:lnTo>
                    <a:lnTo>
                      <a:pt x="4609" y="2068"/>
                    </a:lnTo>
                    <a:lnTo>
                      <a:pt x="4609" y="2083"/>
                    </a:lnTo>
                    <a:lnTo>
                      <a:pt x="4610" y="2083"/>
                    </a:lnTo>
                    <a:lnTo>
                      <a:pt x="4610" y="2089"/>
                    </a:lnTo>
                    <a:lnTo>
                      <a:pt x="4611" y="2083"/>
                    </a:lnTo>
                    <a:lnTo>
                      <a:pt x="4611" y="2018"/>
                    </a:lnTo>
                    <a:lnTo>
                      <a:pt x="4611" y="2024"/>
                    </a:lnTo>
                    <a:lnTo>
                      <a:pt x="4612" y="2024"/>
                    </a:lnTo>
                    <a:lnTo>
                      <a:pt x="4612" y="2070"/>
                    </a:lnTo>
                    <a:lnTo>
                      <a:pt x="4613" y="2070"/>
                    </a:lnTo>
                    <a:lnTo>
                      <a:pt x="4613" y="2016"/>
                    </a:lnTo>
                    <a:lnTo>
                      <a:pt x="4613" y="2070"/>
                    </a:lnTo>
                    <a:lnTo>
                      <a:pt x="4614" y="2070"/>
                    </a:lnTo>
                    <a:lnTo>
                      <a:pt x="4614" y="2015"/>
                    </a:lnTo>
                    <a:lnTo>
                      <a:pt x="4614" y="2082"/>
                    </a:lnTo>
                    <a:lnTo>
                      <a:pt x="4614" y="2091"/>
                    </a:lnTo>
                    <a:lnTo>
                      <a:pt x="4615" y="2091"/>
                    </a:lnTo>
                    <a:lnTo>
                      <a:pt x="4615" y="2105"/>
                    </a:lnTo>
                    <a:lnTo>
                      <a:pt x="4616" y="2091"/>
                    </a:lnTo>
                    <a:lnTo>
                      <a:pt x="4616" y="2051"/>
                    </a:lnTo>
                    <a:lnTo>
                      <a:pt x="4616" y="2067"/>
                    </a:lnTo>
                    <a:lnTo>
                      <a:pt x="4617" y="2067"/>
                    </a:lnTo>
                    <a:lnTo>
                      <a:pt x="4617" y="2045"/>
                    </a:lnTo>
                    <a:lnTo>
                      <a:pt x="4617" y="2054"/>
                    </a:lnTo>
                    <a:lnTo>
                      <a:pt x="4618" y="2054"/>
                    </a:lnTo>
                    <a:lnTo>
                      <a:pt x="4618" y="2026"/>
                    </a:lnTo>
                    <a:lnTo>
                      <a:pt x="4618" y="2067"/>
                    </a:lnTo>
                    <a:lnTo>
                      <a:pt x="4619" y="2067"/>
                    </a:lnTo>
                    <a:lnTo>
                      <a:pt x="4619" y="2078"/>
                    </a:lnTo>
                    <a:lnTo>
                      <a:pt x="4619" y="2091"/>
                    </a:lnTo>
                    <a:lnTo>
                      <a:pt x="4620" y="2091"/>
                    </a:lnTo>
                    <a:lnTo>
                      <a:pt x="4620" y="2128"/>
                    </a:lnTo>
                    <a:lnTo>
                      <a:pt x="4620" y="2123"/>
                    </a:lnTo>
                    <a:lnTo>
                      <a:pt x="4621" y="2123"/>
                    </a:lnTo>
                    <a:lnTo>
                      <a:pt x="4621" y="2076"/>
                    </a:lnTo>
                    <a:lnTo>
                      <a:pt x="4621" y="2097"/>
                    </a:lnTo>
                    <a:lnTo>
                      <a:pt x="4622" y="2097"/>
                    </a:lnTo>
                    <a:lnTo>
                      <a:pt x="4622" y="2073"/>
                    </a:lnTo>
                    <a:lnTo>
                      <a:pt x="4622" y="2089"/>
                    </a:lnTo>
                    <a:lnTo>
                      <a:pt x="4623" y="2089"/>
                    </a:lnTo>
                    <a:lnTo>
                      <a:pt x="4623" y="2114"/>
                    </a:lnTo>
                    <a:lnTo>
                      <a:pt x="4623" y="2113"/>
                    </a:lnTo>
                    <a:lnTo>
                      <a:pt x="4624" y="2113"/>
                    </a:lnTo>
                    <a:lnTo>
                      <a:pt x="4624" y="2088"/>
                    </a:lnTo>
                    <a:lnTo>
                      <a:pt x="4624" y="2104"/>
                    </a:lnTo>
                    <a:lnTo>
                      <a:pt x="4625" y="2104"/>
                    </a:lnTo>
                    <a:lnTo>
                      <a:pt x="4625" y="2062"/>
                    </a:lnTo>
                    <a:lnTo>
                      <a:pt x="4625" y="2091"/>
                    </a:lnTo>
                    <a:lnTo>
                      <a:pt x="4626" y="2091"/>
                    </a:lnTo>
                    <a:lnTo>
                      <a:pt x="4626" y="2138"/>
                    </a:lnTo>
                    <a:lnTo>
                      <a:pt x="4626" y="2121"/>
                    </a:lnTo>
                    <a:lnTo>
                      <a:pt x="4627" y="2121"/>
                    </a:lnTo>
                    <a:lnTo>
                      <a:pt x="4627" y="2054"/>
                    </a:lnTo>
                    <a:lnTo>
                      <a:pt x="4627" y="2069"/>
                    </a:lnTo>
                    <a:lnTo>
                      <a:pt x="4628" y="2069"/>
                    </a:lnTo>
                    <a:lnTo>
                      <a:pt x="4628" y="2103"/>
                    </a:lnTo>
                    <a:lnTo>
                      <a:pt x="4628" y="2087"/>
                    </a:lnTo>
                    <a:lnTo>
                      <a:pt x="4629" y="2087"/>
                    </a:lnTo>
                    <a:lnTo>
                      <a:pt x="4629" y="2131"/>
                    </a:lnTo>
                    <a:lnTo>
                      <a:pt x="4630" y="2131"/>
                    </a:lnTo>
                    <a:lnTo>
                      <a:pt x="4630" y="2085"/>
                    </a:lnTo>
                    <a:lnTo>
                      <a:pt x="4630" y="2096"/>
                    </a:lnTo>
                    <a:lnTo>
                      <a:pt x="4631" y="2096"/>
                    </a:lnTo>
                    <a:lnTo>
                      <a:pt x="4631" y="2126"/>
                    </a:lnTo>
                    <a:lnTo>
                      <a:pt x="4632" y="2096"/>
                    </a:lnTo>
                    <a:lnTo>
                      <a:pt x="4632" y="2039"/>
                    </a:lnTo>
                    <a:lnTo>
                      <a:pt x="4632" y="2053"/>
                    </a:lnTo>
                    <a:lnTo>
                      <a:pt x="4633" y="2053"/>
                    </a:lnTo>
                    <a:lnTo>
                      <a:pt x="4633" y="2076"/>
                    </a:lnTo>
                    <a:lnTo>
                      <a:pt x="4634" y="2076"/>
                    </a:lnTo>
                    <a:lnTo>
                      <a:pt x="4634" y="2051"/>
                    </a:lnTo>
                    <a:lnTo>
                      <a:pt x="4634" y="2080"/>
                    </a:lnTo>
                    <a:lnTo>
                      <a:pt x="4634" y="2082"/>
                    </a:lnTo>
                    <a:lnTo>
                      <a:pt x="4635" y="2082"/>
                    </a:lnTo>
                    <a:lnTo>
                      <a:pt x="4635" y="2125"/>
                    </a:lnTo>
                    <a:lnTo>
                      <a:pt x="4635" y="2109"/>
                    </a:lnTo>
                    <a:lnTo>
                      <a:pt x="4636" y="2109"/>
                    </a:lnTo>
                    <a:lnTo>
                      <a:pt x="4636" y="2140"/>
                    </a:lnTo>
                    <a:lnTo>
                      <a:pt x="4637" y="2109"/>
                    </a:lnTo>
                    <a:lnTo>
                      <a:pt x="4637" y="2094"/>
                    </a:lnTo>
                    <a:lnTo>
                      <a:pt x="4637" y="2100"/>
                    </a:lnTo>
                    <a:lnTo>
                      <a:pt x="4638" y="2100"/>
                    </a:lnTo>
                    <a:lnTo>
                      <a:pt x="4638" y="2119"/>
                    </a:lnTo>
                    <a:lnTo>
                      <a:pt x="4639" y="2119"/>
                    </a:lnTo>
                    <a:lnTo>
                      <a:pt x="4639" y="2082"/>
                    </a:lnTo>
                    <a:lnTo>
                      <a:pt x="4639" y="2123"/>
                    </a:lnTo>
                    <a:lnTo>
                      <a:pt x="4640" y="2082"/>
                    </a:lnTo>
                    <a:lnTo>
                      <a:pt x="4640" y="2044"/>
                    </a:lnTo>
                    <a:lnTo>
                      <a:pt x="4640" y="2072"/>
                    </a:lnTo>
                    <a:lnTo>
                      <a:pt x="4641" y="2072"/>
                    </a:lnTo>
                    <a:lnTo>
                      <a:pt x="4641" y="2034"/>
                    </a:lnTo>
                    <a:lnTo>
                      <a:pt x="4641" y="2070"/>
                    </a:lnTo>
                    <a:lnTo>
                      <a:pt x="4642" y="2070"/>
                    </a:lnTo>
                    <a:lnTo>
                      <a:pt x="4642" y="2089"/>
                    </a:lnTo>
                    <a:lnTo>
                      <a:pt x="4643" y="2089"/>
                    </a:lnTo>
                    <a:lnTo>
                      <a:pt x="4643" y="2058"/>
                    </a:lnTo>
                    <a:lnTo>
                      <a:pt x="4643" y="2099"/>
                    </a:lnTo>
                    <a:lnTo>
                      <a:pt x="4643" y="2080"/>
                    </a:lnTo>
                    <a:lnTo>
                      <a:pt x="4644" y="2080"/>
                    </a:lnTo>
                    <a:lnTo>
                      <a:pt x="4644" y="2105"/>
                    </a:lnTo>
                    <a:lnTo>
                      <a:pt x="4644" y="2081"/>
                    </a:lnTo>
                    <a:lnTo>
                      <a:pt x="4645" y="2081"/>
                    </a:lnTo>
                    <a:lnTo>
                      <a:pt x="4645" y="2096"/>
                    </a:lnTo>
                    <a:lnTo>
                      <a:pt x="4645" y="2099"/>
                    </a:lnTo>
                    <a:lnTo>
                      <a:pt x="4646" y="2099"/>
                    </a:lnTo>
                    <a:lnTo>
                      <a:pt x="4646" y="2117"/>
                    </a:lnTo>
                    <a:lnTo>
                      <a:pt x="4647" y="2117"/>
                    </a:lnTo>
                    <a:lnTo>
                      <a:pt x="4647" y="2068"/>
                    </a:lnTo>
                    <a:lnTo>
                      <a:pt x="4647" y="2122"/>
                    </a:lnTo>
                    <a:lnTo>
                      <a:pt x="4647" y="2120"/>
                    </a:lnTo>
                    <a:lnTo>
                      <a:pt x="4648" y="2120"/>
                    </a:lnTo>
                    <a:lnTo>
                      <a:pt x="4648" y="2061"/>
                    </a:lnTo>
                    <a:lnTo>
                      <a:pt x="4648" y="2091"/>
                    </a:lnTo>
                    <a:lnTo>
                      <a:pt x="4649" y="2091"/>
                    </a:lnTo>
                    <a:lnTo>
                      <a:pt x="4649" y="2114"/>
                    </a:lnTo>
                    <a:lnTo>
                      <a:pt x="4649" y="2113"/>
                    </a:lnTo>
                    <a:lnTo>
                      <a:pt x="4650" y="2113"/>
                    </a:lnTo>
                    <a:lnTo>
                      <a:pt x="4650" y="2088"/>
                    </a:lnTo>
                    <a:lnTo>
                      <a:pt x="4651" y="2088"/>
                    </a:lnTo>
                    <a:lnTo>
                      <a:pt x="4651" y="2059"/>
                    </a:lnTo>
                    <a:lnTo>
                      <a:pt x="4651" y="2087"/>
                    </a:lnTo>
                    <a:lnTo>
                      <a:pt x="4652" y="2087"/>
                    </a:lnTo>
                    <a:lnTo>
                      <a:pt x="4652" y="2098"/>
                    </a:lnTo>
                    <a:lnTo>
                      <a:pt x="4653" y="2087"/>
                    </a:lnTo>
                    <a:lnTo>
                      <a:pt x="4653" y="2074"/>
                    </a:lnTo>
                    <a:lnTo>
                      <a:pt x="4653" y="2103"/>
                    </a:lnTo>
                    <a:lnTo>
                      <a:pt x="4654" y="2103"/>
                    </a:lnTo>
                    <a:lnTo>
                      <a:pt x="4654" y="2140"/>
                    </a:lnTo>
                    <a:lnTo>
                      <a:pt x="4654" y="2131"/>
                    </a:lnTo>
                    <a:lnTo>
                      <a:pt x="4655" y="2131"/>
                    </a:lnTo>
                    <a:lnTo>
                      <a:pt x="4655" y="2073"/>
                    </a:lnTo>
                    <a:lnTo>
                      <a:pt x="4655" y="2075"/>
                    </a:lnTo>
                    <a:lnTo>
                      <a:pt x="4656" y="2075"/>
                    </a:lnTo>
                    <a:lnTo>
                      <a:pt x="4656" y="2097"/>
                    </a:lnTo>
                    <a:lnTo>
                      <a:pt x="4657" y="2075"/>
                    </a:lnTo>
                    <a:lnTo>
                      <a:pt x="4657" y="2028"/>
                    </a:lnTo>
                    <a:lnTo>
                      <a:pt x="4657" y="2093"/>
                    </a:lnTo>
                    <a:lnTo>
                      <a:pt x="4658" y="2093"/>
                    </a:lnTo>
                    <a:lnTo>
                      <a:pt x="4658" y="2137"/>
                    </a:lnTo>
                    <a:lnTo>
                      <a:pt x="4658" y="2107"/>
                    </a:lnTo>
                    <a:lnTo>
                      <a:pt x="4659" y="2107"/>
                    </a:lnTo>
                    <a:lnTo>
                      <a:pt x="4659" y="2048"/>
                    </a:lnTo>
                    <a:lnTo>
                      <a:pt x="4660" y="2048"/>
                    </a:lnTo>
                    <a:lnTo>
                      <a:pt x="4660" y="1986"/>
                    </a:lnTo>
                    <a:lnTo>
                      <a:pt x="4660" y="2014"/>
                    </a:lnTo>
                    <a:lnTo>
                      <a:pt x="4661" y="2014"/>
                    </a:lnTo>
                    <a:lnTo>
                      <a:pt x="4661" y="2090"/>
                    </a:lnTo>
                    <a:lnTo>
                      <a:pt x="4661" y="2099"/>
                    </a:lnTo>
                    <a:lnTo>
                      <a:pt x="4662" y="2099"/>
                    </a:lnTo>
                    <a:lnTo>
                      <a:pt x="4662" y="2124"/>
                    </a:lnTo>
                    <a:lnTo>
                      <a:pt x="4663" y="2099"/>
                    </a:lnTo>
                    <a:lnTo>
                      <a:pt x="4663" y="2062"/>
                    </a:lnTo>
                    <a:lnTo>
                      <a:pt x="4663" y="2063"/>
                    </a:lnTo>
                    <a:lnTo>
                      <a:pt x="4664" y="2063"/>
                    </a:lnTo>
                    <a:lnTo>
                      <a:pt x="4664" y="2048"/>
                    </a:lnTo>
                    <a:lnTo>
                      <a:pt x="4664" y="2051"/>
                    </a:lnTo>
                    <a:lnTo>
                      <a:pt x="4665" y="2051"/>
                    </a:lnTo>
                    <a:lnTo>
                      <a:pt x="4665" y="1986"/>
                    </a:lnTo>
                    <a:lnTo>
                      <a:pt x="4665" y="2002"/>
                    </a:lnTo>
                    <a:lnTo>
                      <a:pt x="4666" y="2002"/>
                    </a:lnTo>
                    <a:lnTo>
                      <a:pt x="4666" y="1969"/>
                    </a:lnTo>
                    <a:lnTo>
                      <a:pt x="4666" y="1995"/>
                    </a:lnTo>
                    <a:lnTo>
                      <a:pt x="4667" y="1995"/>
                    </a:lnTo>
                    <a:lnTo>
                      <a:pt x="4667" y="1861"/>
                    </a:lnTo>
                    <a:lnTo>
                      <a:pt x="4667" y="1873"/>
                    </a:lnTo>
                    <a:lnTo>
                      <a:pt x="4668" y="1873"/>
                    </a:lnTo>
                    <a:lnTo>
                      <a:pt x="4668" y="1952"/>
                    </a:lnTo>
                    <a:lnTo>
                      <a:pt x="4668" y="1910"/>
                    </a:lnTo>
                    <a:lnTo>
                      <a:pt x="4669" y="1910"/>
                    </a:lnTo>
                    <a:lnTo>
                      <a:pt x="4669" y="1974"/>
                    </a:lnTo>
                    <a:lnTo>
                      <a:pt x="4670" y="1910"/>
                    </a:lnTo>
                    <a:lnTo>
                      <a:pt x="4670" y="1837"/>
                    </a:lnTo>
                    <a:lnTo>
                      <a:pt x="4670" y="1852"/>
                    </a:lnTo>
                    <a:lnTo>
                      <a:pt x="4671" y="1852"/>
                    </a:lnTo>
                    <a:lnTo>
                      <a:pt x="4671" y="1797"/>
                    </a:lnTo>
                    <a:lnTo>
                      <a:pt x="4671" y="1820"/>
                    </a:lnTo>
                    <a:lnTo>
                      <a:pt x="4672" y="1820"/>
                    </a:lnTo>
                    <a:lnTo>
                      <a:pt x="4672" y="1912"/>
                    </a:lnTo>
                    <a:lnTo>
                      <a:pt x="4673" y="1912"/>
                    </a:lnTo>
                    <a:lnTo>
                      <a:pt x="4673" y="1960"/>
                    </a:lnTo>
                    <a:lnTo>
                      <a:pt x="4673" y="1950"/>
                    </a:lnTo>
                    <a:lnTo>
                      <a:pt x="4674" y="1950"/>
                    </a:lnTo>
                    <a:lnTo>
                      <a:pt x="4674" y="1907"/>
                    </a:lnTo>
                    <a:lnTo>
                      <a:pt x="4674" y="1929"/>
                    </a:lnTo>
                    <a:lnTo>
                      <a:pt x="4675" y="1929"/>
                    </a:lnTo>
                    <a:lnTo>
                      <a:pt x="4675" y="2005"/>
                    </a:lnTo>
                    <a:lnTo>
                      <a:pt x="4675" y="1959"/>
                    </a:lnTo>
                    <a:lnTo>
                      <a:pt x="4676" y="1959"/>
                    </a:lnTo>
                    <a:lnTo>
                      <a:pt x="4676" y="1986"/>
                    </a:lnTo>
                    <a:lnTo>
                      <a:pt x="4676" y="1979"/>
                    </a:lnTo>
                    <a:lnTo>
                      <a:pt x="4677" y="1979"/>
                    </a:lnTo>
                    <a:lnTo>
                      <a:pt x="4677" y="2002"/>
                    </a:lnTo>
                    <a:lnTo>
                      <a:pt x="4677" y="2024"/>
                    </a:lnTo>
                    <a:lnTo>
                      <a:pt x="4678" y="2024"/>
                    </a:lnTo>
                    <a:lnTo>
                      <a:pt x="4678" y="2040"/>
                    </a:lnTo>
                    <a:lnTo>
                      <a:pt x="4678" y="2031"/>
                    </a:lnTo>
                    <a:lnTo>
                      <a:pt x="4679" y="2031"/>
                    </a:lnTo>
                    <a:lnTo>
                      <a:pt x="4679" y="2106"/>
                    </a:lnTo>
                    <a:lnTo>
                      <a:pt x="4679" y="2032"/>
                    </a:lnTo>
                    <a:lnTo>
                      <a:pt x="4680" y="2032"/>
                    </a:lnTo>
                    <a:lnTo>
                      <a:pt x="4680" y="2093"/>
                    </a:lnTo>
                    <a:lnTo>
                      <a:pt x="4680" y="2039"/>
                    </a:lnTo>
                    <a:lnTo>
                      <a:pt x="4681" y="2039"/>
                    </a:lnTo>
                    <a:lnTo>
                      <a:pt x="4681" y="2086"/>
                    </a:lnTo>
                    <a:lnTo>
                      <a:pt x="4681" y="2074"/>
                    </a:lnTo>
                    <a:lnTo>
                      <a:pt x="4682" y="2074"/>
                    </a:lnTo>
                    <a:lnTo>
                      <a:pt x="4682" y="2081"/>
                    </a:lnTo>
                    <a:lnTo>
                      <a:pt x="4682" y="2080"/>
                    </a:lnTo>
                    <a:lnTo>
                      <a:pt x="4683" y="2080"/>
                    </a:lnTo>
                    <a:lnTo>
                      <a:pt x="4683" y="2088"/>
                    </a:lnTo>
                    <a:lnTo>
                      <a:pt x="4683" y="2089"/>
                    </a:lnTo>
                    <a:lnTo>
                      <a:pt x="4684" y="2089"/>
                    </a:lnTo>
                    <a:lnTo>
                      <a:pt x="4684" y="2097"/>
                    </a:lnTo>
                    <a:lnTo>
                      <a:pt x="4684" y="2099"/>
                    </a:lnTo>
                    <a:lnTo>
                      <a:pt x="4685" y="2099"/>
                    </a:lnTo>
                    <a:lnTo>
                      <a:pt x="4685" y="2119"/>
                    </a:lnTo>
                    <a:lnTo>
                      <a:pt x="4686" y="2099"/>
                    </a:lnTo>
                    <a:lnTo>
                      <a:pt x="4686" y="1996"/>
                    </a:lnTo>
                    <a:lnTo>
                      <a:pt x="4686" y="2037"/>
                    </a:lnTo>
                    <a:lnTo>
                      <a:pt x="4687" y="2037"/>
                    </a:lnTo>
                    <a:lnTo>
                      <a:pt x="4687" y="2114"/>
                    </a:lnTo>
                    <a:lnTo>
                      <a:pt x="4687" y="2105"/>
                    </a:lnTo>
                    <a:lnTo>
                      <a:pt x="4688" y="2105"/>
                    </a:lnTo>
                    <a:lnTo>
                      <a:pt x="4688" y="2118"/>
                    </a:lnTo>
                    <a:lnTo>
                      <a:pt x="4689" y="2105"/>
                    </a:lnTo>
                    <a:lnTo>
                      <a:pt x="4689" y="2101"/>
                    </a:lnTo>
                    <a:lnTo>
                      <a:pt x="4689" y="2114"/>
                    </a:lnTo>
                    <a:lnTo>
                      <a:pt x="4690" y="2114"/>
                    </a:lnTo>
                    <a:lnTo>
                      <a:pt x="4690" y="2134"/>
                    </a:lnTo>
                    <a:lnTo>
                      <a:pt x="4691" y="2114"/>
                    </a:lnTo>
                    <a:lnTo>
                      <a:pt x="4691" y="2084"/>
                    </a:lnTo>
                    <a:lnTo>
                      <a:pt x="4692" y="2084"/>
                    </a:lnTo>
                    <a:lnTo>
                      <a:pt x="4692" y="2042"/>
                    </a:lnTo>
                    <a:lnTo>
                      <a:pt x="4692" y="2074"/>
                    </a:lnTo>
                    <a:lnTo>
                      <a:pt x="4693" y="2074"/>
                    </a:lnTo>
                    <a:lnTo>
                      <a:pt x="4693" y="2039"/>
                    </a:lnTo>
                    <a:lnTo>
                      <a:pt x="4693" y="2115"/>
                    </a:lnTo>
                    <a:lnTo>
                      <a:pt x="4693" y="2093"/>
                    </a:lnTo>
                    <a:lnTo>
                      <a:pt x="4694" y="2093"/>
                    </a:lnTo>
                    <a:lnTo>
                      <a:pt x="4694" y="2124"/>
                    </a:lnTo>
                    <a:lnTo>
                      <a:pt x="4694" y="2113"/>
                    </a:lnTo>
                    <a:lnTo>
                      <a:pt x="4695" y="2113"/>
                    </a:lnTo>
                    <a:lnTo>
                      <a:pt x="4695" y="2075"/>
                    </a:lnTo>
                    <a:lnTo>
                      <a:pt x="4695" y="2110"/>
                    </a:lnTo>
                    <a:lnTo>
                      <a:pt x="4696" y="2110"/>
                    </a:lnTo>
                    <a:lnTo>
                      <a:pt x="4696" y="2044"/>
                    </a:lnTo>
                    <a:lnTo>
                      <a:pt x="4696" y="2055"/>
                    </a:lnTo>
                    <a:lnTo>
                      <a:pt x="4697" y="2055"/>
                    </a:lnTo>
                    <a:lnTo>
                      <a:pt x="4697" y="2126"/>
                    </a:lnTo>
                    <a:lnTo>
                      <a:pt x="4697" y="2113"/>
                    </a:lnTo>
                    <a:lnTo>
                      <a:pt x="4698" y="2113"/>
                    </a:lnTo>
                    <a:lnTo>
                      <a:pt x="4698" y="2022"/>
                    </a:lnTo>
                    <a:lnTo>
                      <a:pt x="4698" y="2025"/>
                    </a:lnTo>
                    <a:lnTo>
                      <a:pt x="4699" y="2025"/>
                    </a:lnTo>
                    <a:lnTo>
                      <a:pt x="4699" y="2098"/>
                    </a:lnTo>
                    <a:lnTo>
                      <a:pt x="4699" y="2076"/>
                    </a:lnTo>
                    <a:lnTo>
                      <a:pt x="4700" y="2076"/>
                    </a:lnTo>
                    <a:lnTo>
                      <a:pt x="4700" y="2115"/>
                    </a:lnTo>
                    <a:lnTo>
                      <a:pt x="4700" y="2093"/>
                    </a:lnTo>
                    <a:lnTo>
                      <a:pt x="4701" y="2093"/>
                    </a:lnTo>
                    <a:lnTo>
                      <a:pt x="4701" y="2121"/>
                    </a:lnTo>
                    <a:lnTo>
                      <a:pt x="4701" y="2095"/>
                    </a:lnTo>
                    <a:lnTo>
                      <a:pt x="4702" y="2095"/>
                    </a:lnTo>
                    <a:lnTo>
                      <a:pt x="4702" y="2086"/>
                    </a:lnTo>
                    <a:lnTo>
                      <a:pt x="4702" y="2098"/>
                    </a:lnTo>
                    <a:lnTo>
                      <a:pt x="4703" y="2098"/>
                    </a:lnTo>
                    <a:lnTo>
                      <a:pt x="4703" y="2120"/>
                    </a:lnTo>
                    <a:lnTo>
                      <a:pt x="4703" y="2111"/>
                    </a:lnTo>
                    <a:lnTo>
                      <a:pt x="4704" y="2111"/>
                    </a:lnTo>
                    <a:lnTo>
                      <a:pt x="4704" y="2118"/>
                    </a:lnTo>
                    <a:lnTo>
                      <a:pt x="4705" y="2111"/>
                    </a:lnTo>
                    <a:lnTo>
                      <a:pt x="4705" y="2041"/>
                    </a:lnTo>
                    <a:lnTo>
                      <a:pt x="4705" y="2057"/>
                    </a:lnTo>
                    <a:lnTo>
                      <a:pt x="4706" y="2057"/>
                    </a:lnTo>
                    <a:lnTo>
                      <a:pt x="4706" y="2089"/>
                    </a:lnTo>
                    <a:lnTo>
                      <a:pt x="4706" y="2071"/>
                    </a:lnTo>
                    <a:lnTo>
                      <a:pt x="4707" y="2071"/>
                    </a:lnTo>
                    <a:lnTo>
                      <a:pt x="4707" y="2047"/>
                    </a:lnTo>
                    <a:lnTo>
                      <a:pt x="4707" y="2081"/>
                    </a:lnTo>
                    <a:lnTo>
                      <a:pt x="4708" y="2081"/>
                    </a:lnTo>
                    <a:lnTo>
                      <a:pt x="4708" y="2100"/>
                    </a:lnTo>
                    <a:lnTo>
                      <a:pt x="4709" y="2100"/>
                    </a:lnTo>
                    <a:lnTo>
                      <a:pt x="4709" y="2058"/>
                    </a:lnTo>
                    <a:lnTo>
                      <a:pt x="4709" y="2104"/>
                    </a:lnTo>
                    <a:lnTo>
                      <a:pt x="4710" y="2104"/>
                    </a:lnTo>
                    <a:lnTo>
                      <a:pt x="4710" y="2052"/>
                    </a:lnTo>
                    <a:lnTo>
                      <a:pt x="4710" y="2130"/>
                    </a:lnTo>
                    <a:lnTo>
                      <a:pt x="4710" y="2117"/>
                    </a:lnTo>
                    <a:lnTo>
                      <a:pt x="4711" y="2117"/>
                    </a:lnTo>
                    <a:lnTo>
                      <a:pt x="4711" y="2135"/>
                    </a:lnTo>
                    <a:lnTo>
                      <a:pt x="4711" y="2126"/>
                    </a:lnTo>
                    <a:lnTo>
                      <a:pt x="4712" y="2126"/>
                    </a:lnTo>
                    <a:lnTo>
                      <a:pt x="4712" y="2105"/>
                    </a:lnTo>
                    <a:lnTo>
                      <a:pt x="4713" y="2105"/>
                    </a:lnTo>
                    <a:lnTo>
                      <a:pt x="4713" y="2066"/>
                    </a:lnTo>
                    <a:lnTo>
                      <a:pt x="4714" y="2066"/>
                    </a:lnTo>
                    <a:lnTo>
                      <a:pt x="4714" y="2094"/>
                    </a:lnTo>
                    <a:lnTo>
                      <a:pt x="4714" y="2070"/>
                    </a:lnTo>
                    <a:lnTo>
                      <a:pt x="4715" y="2070"/>
                    </a:lnTo>
                    <a:lnTo>
                      <a:pt x="4715" y="2083"/>
                    </a:lnTo>
                    <a:lnTo>
                      <a:pt x="4716" y="2083"/>
                    </a:lnTo>
                    <a:lnTo>
                      <a:pt x="4716" y="2069"/>
                    </a:lnTo>
                    <a:lnTo>
                      <a:pt x="4716" y="2096"/>
                    </a:lnTo>
                    <a:lnTo>
                      <a:pt x="4716" y="2083"/>
                    </a:lnTo>
                    <a:lnTo>
                      <a:pt x="4717" y="2083"/>
                    </a:lnTo>
                    <a:lnTo>
                      <a:pt x="4717" y="2045"/>
                    </a:lnTo>
                    <a:lnTo>
                      <a:pt x="4717" y="2063"/>
                    </a:lnTo>
                    <a:lnTo>
                      <a:pt x="4718" y="2063"/>
                    </a:lnTo>
                    <a:lnTo>
                      <a:pt x="4718" y="2098"/>
                    </a:lnTo>
                    <a:lnTo>
                      <a:pt x="4719" y="2098"/>
                    </a:lnTo>
                    <a:lnTo>
                      <a:pt x="4719" y="2050"/>
                    </a:lnTo>
                    <a:lnTo>
                      <a:pt x="4719" y="2100"/>
                    </a:lnTo>
                    <a:lnTo>
                      <a:pt x="4719" y="2083"/>
                    </a:lnTo>
                    <a:lnTo>
                      <a:pt x="4720" y="2083"/>
                    </a:lnTo>
                    <a:lnTo>
                      <a:pt x="4720" y="2126"/>
                    </a:lnTo>
                    <a:lnTo>
                      <a:pt x="4721" y="2083"/>
                    </a:lnTo>
                    <a:lnTo>
                      <a:pt x="4721" y="2068"/>
                    </a:lnTo>
                    <a:lnTo>
                      <a:pt x="4721" y="2093"/>
                    </a:lnTo>
                    <a:lnTo>
                      <a:pt x="4722" y="2093"/>
                    </a:lnTo>
                    <a:lnTo>
                      <a:pt x="4722" y="2109"/>
                    </a:lnTo>
                    <a:lnTo>
                      <a:pt x="4722" y="2100"/>
                    </a:lnTo>
                    <a:lnTo>
                      <a:pt x="4723" y="2100"/>
                    </a:lnTo>
                    <a:lnTo>
                      <a:pt x="4723" y="2078"/>
                    </a:lnTo>
                    <a:lnTo>
                      <a:pt x="4724" y="2078"/>
                    </a:lnTo>
                    <a:lnTo>
                      <a:pt x="4724" y="2056"/>
                    </a:lnTo>
                    <a:lnTo>
                      <a:pt x="4725" y="2056"/>
                    </a:lnTo>
                    <a:lnTo>
                      <a:pt x="4725" y="2032"/>
                    </a:lnTo>
                    <a:lnTo>
                      <a:pt x="4725" y="2065"/>
                    </a:lnTo>
                    <a:lnTo>
                      <a:pt x="4726" y="2065"/>
                    </a:lnTo>
                    <a:lnTo>
                      <a:pt x="4726" y="2108"/>
                    </a:lnTo>
                    <a:lnTo>
                      <a:pt x="4726" y="2090"/>
                    </a:lnTo>
                    <a:lnTo>
                      <a:pt x="4727" y="2090"/>
                    </a:lnTo>
                    <a:lnTo>
                      <a:pt x="4727" y="2103"/>
                    </a:lnTo>
                    <a:lnTo>
                      <a:pt x="4727" y="2092"/>
                    </a:lnTo>
                    <a:lnTo>
                      <a:pt x="4728" y="2092"/>
                    </a:lnTo>
                    <a:lnTo>
                      <a:pt x="4728" y="2104"/>
                    </a:lnTo>
                    <a:lnTo>
                      <a:pt x="4728" y="2093"/>
                    </a:lnTo>
                    <a:lnTo>
                      <a:pt x="4729" y="2093"/>
                    </a:lnTo>
                    <a:lnTo>
                      <a:pt x="4729" y="2066"/>
                    </a:lnTo>
                    <a:lnTo>
                      <a:pt x="4730" y="2066"/>
                    </a:lnTo>
                    <a:lnTo>
                      <a:pt x="4730" y="2046"/>
                    </a:lnTo>
                    <a:lnTo>
                      <a:pt x="4730" y="2064"/>
                    </a:lnTo>
                    <a:lnTo>
                      <a:pt x="4731" y="2064"/>
                    </a:lnTo>
                    <a:lnTo>
                      <a:pt x="4731" y="2118"/>
                    </a:lnTo>
                    <a:lnTo>
                      <a:pt x="4731" y="2083"/>
                    </a:lnTo>
                    <a:lnTo>
                      <a:pt x="4732" y="2083"/>
                    </a:lnTo>
                    <a:lnTo>
                      <a:pt x="4732" y="2117"/>
                    </a:lnTo>
                    <a:lnTo>
                      <a:pt x="4732" y="2089"/>
                    </a:lnTo>
                    <a:lnTo>
                      <a:pt x="4733" y="2089"/>
                    </a:lnTo>
                    <a:lnTo>
                      <a:pt x="4733" y="2116"/>
                    </a:lnTo>
                    <a:lnTo>
                      <a:pt x="4733" y="2093"/>
                    </a:lnTo>
                    <a:lnTo>
                      <a:pt x="4734" y="2093"/>
                    </a:lnTo>
                    <a:lnTo>
                      <a:pt x="4734" y="2112"/>
                    </a:lnTo>
                    <a:lnTo>
                      <a:pt x="4735" y="2093"/>
                    </a:lnTo>
                    <a:lnTo>
                      <a:pt x="4735" y="2066"/>
                    </a:lnTo>
                    <a:lnTo>
                      <a:pt x="4735" y="2085"/>
                    </a:lnTo>
                    <a:lnTo>
                      <a:pt x="4736" y="2085"/>
                    </a:lnTo>
                    <a:lnTo>
                      <a:pt x="4736" y="2127"/>
                    </a:lnTo>
                    <a:lnTo>
                      <a:pt x="4736" y="2094"/>
                    </a:lnTo>
                    <a:lnTo>
                      <a:pt x="4737" y="2094"/>
                    </a:lnTo>
                    <a:lnTo>
                      <a:pt x="4737" y="2079"/>
                    </a:lnTo>
                    <a:lnTo>
                      <a:pt x="4737" y="2091"/>
                    </a:lnTo>
                    <a:lnTo>
                      <a:pt x="4738" y="2091"/>
                    </a:lnTo>
                    <a:lnTo>
                      <a:pt x="4738" y="2063"/>
                    </a:lnTo>
                    <a:lnTo>
                      <a:pt x="4738" y="2067"/>
                    </a:lnTo>
                    <a:lnTo>
                      <a:pt x="4739" y="2067"/>
                    </a:lnTo>
                    <a:lnTo>
                      <a:pt x="4739" y="2087"/>
                    </a:lnTo>
                    <a:lnTo>
                      <a:pt x="4739" y="2079"/>
                    </a:lnTo>
                    <a:lnTo>
                      <a:pt x="4740" y="2079"/>
                    </a:lnTo>
                    <a:lnTo>
                      <a:pt x="4740" y="2097"/>
                    </a:lnTo>
                    <a:lnTo>
                      <a:pt x="4740" y="2085"/>
                    </a:lnTo>
                    <a:lnTo>
                      <a:pt x="4741" y="2085"/>
                    </a:lnTo>
                    <a:lnTo>
                      <a:pt x="4741" y="2104"/>
                    </a:lnTo>
                    <a:lnTo>
                      <a:pt x="4741" y="2096"/>
                    </a:lnTo>
                    <a:lnTo>
                      <a:pt x="4742" y="2096"/>
                    </a:lnTo>
                    <a:lnTo>
                      <a:pt x="4742" y="2142"/>
                    </a:lnTo>
                    <a:lnTo>
                      <a:pt x="4742" y="2113"/>
                    </a:lnTo>
                    <a:lnTo>
                      <a:pt x="4743" y="2113"/>
                    </a:lnTo>
                    <a:lnTo>
                      <a:pt x="4743" y="2136"/>
                    </a:lnTo>
                    <a:lnTo>
                      <a:pt x="4743" y="2128"/>
                    </a:lnTo>
                    <a:lnTo>
                      <a:pt x="4744" y="2128"/>
                    </a:lnTo>
                    <a:lnTo>
                      <a:pt x="4744" y="2142"/>
                    </a:lnTo>
                    <a:lnTo>
                      <a:pt x="4744" y="2133"/>
                    </a:lnTo>
                    <a:lnTo>
                      <a:pt x="4745" y="2133"/>
                    </a:lnTo>
                    <a:lnTo>
                      <a:pt x="4745" y="2111"/>
                    </a:lnTo>
                    <a:lnTo>
                      <a:pt x="4745" y="2118"/>
                    </a:lnTo>
                    <a:lnTo>
                      <a:pt x="4746" y="2118"/>
                    </a:lnTo>
                    <a:lnTo>
                      <a:pt x="4746" y="2131"/>
                    </a:lnTo>
                    <a:lnTo>
                      <a:pt x="4747" y="2118"/>
                    </a:lnTo>
                    <a:lnTo>
                      <a:pt x="4747" y="2083"/>
                    </a:lnTo>
                    <a:lnTo>
                      <a:pt x="4747" y="2100"/>
                    </a:lnTo>
                    <a:lnTo>
                      <a:pt x="4748" y="2100"/>
                    </a:lnTo>
                    <a:lnTo>
                      <a:pt x="4748" y="2131"/>
                    </a:lnTo>
                    <a:lnTo>
                      <a:pt x="4748" y="2100"/>
                    </a:lnTo>
                    <a:lnTo>
                      <a:pt x="4749" y="2100"/>
                    </a:lnTo>
                    <a:lnTo>
                      <a:pt x="4749" y="2104"/>
                    </a:lnTo>
                    <a:lnTo>
                      <a:pt x="4749" y="2102"/>
                    </a:lnTo>
                    <a:lnTo>
                      <a:pt x="4750" y="2102"/>
                    </a:lnTo>
                    <a:lnTo>
                      <a:pt x="4750" y="2112"/>
                    </a:lnTo>
                    <a:lnTo>
                      <a:pt x="4751" y="2102"/>
                    </a:lnTo>
                    <a:lnTo>
                      <a:pt x="4751" y="2059"/>
                    </a:lnTo>
                    <a:lnTo>
                      <a:pt x="4751" y="2062"/>
                    </a:lnTo>
                    <a:lnTo>
                      <a:pt x="4752" y="2062"/>
                    </a:lnTo>
                    <a:lnTo>
                      <a:pt x="4752" y="2120"/>
                    </a:lnTo>
                    <a:lnTo>
                      <a:pt x="4753" y="2120"/>
                    </a:lnTo>
                    <a:lnTo>
                      <a:pt x="4753" y="2125"/>
                    </a:lnTo>
                    <a:lnTo>
                      <a:pt x="4754" y="2125"/>
                    </a:lnTo>
                    <a:lnTo>
                      <a:pt x="4754" y="2104"/>
                    </a:lnTo>
                    <a:lnTo>
                      <a:pt x="4754" y="2127"/>
                    </a:lnTo>
                    <a:lnTo>
                      <a:pt x="4754" y="2107"/>
                    </a:lnTo>
                    <a:lnTo>
                      <a:pt x="4755" y="2107"/>
                    </a:lnTo>
                    <a:lnTo>
                      <a:pt x="4755" y="2093"/>
                    </a:lnTo>
                    <a:lnTo>
                      <a:pt x="4755" y="2118"/>
                    </a:lnTo>
                    <a:lnTo>
                      <a:pt x="4756" y="2118"/>
                    </a:lnTo>
                    <a:lnTo>
                      <a:pt x="4756" y="2140"/>
                    </a:lnTo>
                    <a:lnTo>
                      <a:pt x="4756" y="2124"/>
                    </a:lnTo>
                    <a:lnTo>
                      <a:pt x="4757" y="2124"/>
                    </a:lnTo>
                    <a:lnTo>
                      <a:pt x="4757" y="2115"/>
                    </a:lnTo>
                    <a:lnTo>
                      <a:pt x="4757" y="2124"/>
                    </a:lnTo>
                    <a:lnTo>
                      <a:pt x="4758" y="2124"/>
                    </a:lnTo>
                    <a:lnTo>
                      <a:pt x="4758" y="2114"/>
                    </a:lnTo>
                    <a:lnTo>
                      <a:pt x="4758" y="2124"/>
                    </a:lnTo>
                    <a:lnTo>
                      <a:pt x="4759" y="2124"/>
                    </a:lnTo>
                    <a:lnTo>
                      <a:pt x="4759" y="2104"/>
                    </a:lnTo>
                    <a:lnTo>
                      <a:pt x="4759" y="2132"/>
                    </a:lnTo>
                    <a:lnTo>
                      <a:pt x="4759" y="2108"/>
                    </a:lnTo>
                    <a:lnTo>
                      <a:pt x="4760" y="2108"/>
                    </a:lnTo>
                    <a:lnTo>
                      <a:pt x="4760" y="2144"/>
                    </a:lnTo>
                    <a:lnTo>
                      <a:pt x="4760" y="2139"/>
                    </a:lnTo>
                    <a:lnTo>
                      <a:pt x="4761" y="2139"/>
                    </a:lnTo>
                    <a:lnTo>
                      <a:pt x="4761" y="2105"/>
                    </a:lnTo>
                    <a:lnTo>
                      <a:pt x="4761" y="2110"/>
                    </a:lnTo>
                    <a:lnTo>
                      <a:pt x="4762" y="2110"/>
                    </a:lnTo>
                    <a:lnTo>
                      <a:pt x="4762" y="2096"/>
                    </a:lnTo>
                    <a:lnTo>
                      <a:pt x="4762" y="2103"/>
                    </a:lnTo>
                    <a:lnTo>
                      <a:pt x="4763" y="2103"/>
                    </a:lnTo>
                    <a:lnTo>
                      <a:pt x="4763" y="2087"/>
                    </a:lnTo>
                    <a:lnTo>
                      <a:pt x="4763" y="2091"/>
                    </a:lnTo>
                    <a:lnTo>
                      <a:pt x="4764" y="2091"/>
                    </a:lnTo>
                    <a:lnTo>
                      <a:pt x="4764" y="2109"/>
                    </a:lnTo>
                    <a:lnTo>
                      <a:pt x="4764" y="2106"/>
                    </a:lnTo>
                    <a:lnTo>
                      <a:pt x="4765" y="2106"/>
                    </a:lnTo>
                    <a:lnTo>
                      <a:pt x="4765" y="2123"/>
                    </a:lnTo>
                    <a:lnTo>
                      <a:pt x="4766" y="2106"/>
                    </a:lnTo>
                    <a:lnTo>
                      <a:pt x="4766" y="2100"/>
                    </a:lnTo>
                    <a:lnTo>
                      <a:pt x="4766" y="2106"/>
                    </a:lnTo>
                    <a:lnTo>
                      <a:pt x="4767" y="2106"/>
                    </a:lnTo>
                    <a:lnTo>
                      <a:pt x="4767" y="2086"/>
                    </a:lnTo>
                    <a:lnTo>
                      <a:pt x="4767" y="2111"/>
                    </a:lnTo>
                    <a:lnTo>
                      <a:pt x="4768" y="2086"/>
                    </a:lnTo>
                    <a:lnTo>
                      <a:pt x="4768" y="2055"/>
                    </a:lnTo>
                    <a:lnTo>
                      <a:pt x="4768" y="2078"/>
                    </a:lnTo>
                    <a:lnTo>
                      <a:pt x="4769" y="2078"/>
                    </a:lnTo>
                    <a:lnTo>
                      <a:pt x="4769" y="2091"/>
                    </a:lnTo>
                    <a:lnTo>
                      <a:pt x="4769" y="2080"/>
                    </a:lnTo>
                    <a:lnTo>
                      <a:pt x="4770" y="2080"/>
                    </a:lnTo>
                    <a:lnTo>
                      <a:pt x="4770" y="2099"/>
                    </a:lnTo>
                    <a:lnTo>
                      <a:pt x="4771" y="2099"/>
                    </a:lnTo>
                    <a:lnTo>
                      <a:pt x="4771" y="2074"/>
                    </a:lnTo>
                    <a:lnTo>
                      <a:pt x="4771" y="2102"/>
                    </a:lnTo>
                    <a:lnTo>
                      <a:pt x="4771" y="2089"/>
                    </a:lnTo>
                    <a:lnTo>
                      <a:pt x="4772" y="2089"/>
                    </a:lnTo>
                    <a:lnTo>
                      <a:pt x="4772" y="2110"/>
                    </a:lnTo>
                    <a:lnTo>
                      <a:pt x="4772" y="2090"/>
                    </a:lnTo>
                    <a:lnTo>
                      <a:pt x="4773" y="2090"/>
                    </a:lnTo>
                    <a:lnTo>
                      <a:pt x="4773" y="2101"/>
                    </a:lnTo>
                    <a:lnTo>
                      <a:pt x="4774" y="2101"/>
                    </a:lnTo>
                    <a:lnTo>
                      <a:pt x="4774" y="2068"/>
                    </a:lnTo>
                    <a:lnTo>
                      <a:pt x="4774" y="2101"/>
                    </a:lnTo>
                    <a:lnTo>
                      <a:pt x="4775" y="2101"/>
                    </a:lnTo>
                    <a:lnTo>
                      <a:pt x="4775" y="2055"/>
                    </a:lnTo>
                    <a:lnTo>
                      <a:pt x="4775" y="2108"/>
                    </a:lnTo>
                    <a:lnTo>
                      <a:pt x="4775" y="2094"/>
                    </a:lnTo>
                    <a:lnTo>
                      <a:pt x="4776" y="2094"/>
                    </a:lnTo>
                    <a:lnTo>
                      <a:pt x="4776" y="2126"/>
                    </a:lnTo>
                    <a:lnTo>
                      <a:pt x="4776" y="2101"/>
                    </a:lnTo>
                    <a:lnTo>
                      <a:pt x="4777" y="2101"/>
                    </a:lnTo>
                    <a:lnTo>
                      <a:pt x="4777" y="2092"/>
                    </a:lnTo>
                    <a:lnTo>
                      <a:pt x="4778" y="2092"/>
                    </a:lnTo>
                    <a:lnTo>
                      <a:pt x="4778" y="2057"/>
                    </a:lnTo>
                    <a:lnTo>
                      <a:pt x="4778" y="2069"/>
                    </a:lnTo>
                    <a:lnTo>
                      <a:pt x="4779" y="2069"/>
                    </a:lnTo>
                    <a:lnTo>
                      <a:pt x="4779" y="2092"/>
                    </a:lnTo>
                    <a:lnTo>
                      <a:pt x="4779" y="2090"/>
                    </a:lnTo>
                    <a:lnTo>
                      <a:pt x="4780" y="2090"/>
                    </a:lnTo>
                    <a:lnTo>
                      <a:pt x="4780" y="2100"/>
                    </a:lnTo>
                    <a:lnTo>
                      <a:pt x="4780" y="2107"/>
                    </a:lnTo>
                    <a:lnTo>
                      <a:pt x="4781" y="2107"/>
                    </a:lnTo>
                    <a:lnTo>
                      <a:pt x="4781" y="2119"/>
                    </a:lnTo>
                    <a:lnTo>
                      <a:pt x="4781" y="2121"/>
                    </a:lnTo>
                    <a:lnTo>
                      <a:pt x="4782" y="2121"/>
                    </a:lnTo>
                    <a:lnTo>
                      <a:pt x="4782" y="2133"/>
                    </a:lnTo>
                    <a:lnTo>
                      <a:pt x="4782" y="2129"/>
                    </a:lnTo>
                    <a:lnTo>
                      <a:pt x="4783" y="2129"/>
                    </a:lnTo>
                    <a:lnTo>
                      <a:pt x="4783" y="2132"/>
                    </a:lnTo>
                    <a:lnTo>
                      <a:pt x="4784" y="2129"/>
                    </a:lnTo>
                    <a:lnTo>
                      <a:pt x="4784" y="2107"/>
                    </a:lnTo>
                    <a:lnTo>
                      <a:pt x="4784" y="2111"/>
                    </a:lnTo>
                    <a:lnTo>
                      <a:pt x="4785" y="2111"/>
                    </a:lnTo>
                    <a:lnTo>
                      <a:pt x="4785" y="2131"/>
                    </a:lnTo>
                    <a:lnTo>
                      <a:pt x="4785" y="2125"/>
                    </a:lnTo>
                    <a:lnTo>
                      <a:pt x="4786" y="2125"/>
                    </a:lnTo>
                    <a:lnTo>
                      <a:pt x="4786" y="2136"/>
                    </a:lnTo>
                    <a:lnTo>
                      <a:pt x="4787" y="2125"/>
                    </a:lnTo>
                    <a:lnTo>
                      <a:pt x="4787" y="2099"/>
                    </a:lnTo>
                    <a:lnTo>
                      <a:pt x="4788" y="2099"/>
                    </a:lnTo>
                    <a:lnTo>
                      <a:pt x="4788" y="2093"/>
                    </a:lnTo>
                    <a:lnTo>
                      <a:pt x="4788" y="2105"/>
                    </a:lnTo>
                    <a:lnTo>
                      <a:pt x="4789" y="2105"/>
                    </a:lnTo>
                    <a:lnTo>
                      <a:pt x="4789" y="2134"/>
                    </a:lnTo>
                    <a:lnTo>
                      <a:pt x="4789" y="2133"/>
                    </a:lnTo>
                    <a:lnTo>
                      <a:pt x="4790" y="2133"/>
                    </a:lnTo>
                    <a:lnTo>
                      <a:pt x="4790" y="2102"/>
                    </a:lnTo>
                    <a:lnTo>
                      <a:pt x="4790" y="2104"/>
                    </a:lnTo>
                    <a:lnTo>
                      <a:pt x="4791" y="2104"/>
                    </a:lnTo>
                    <a:lnTo>
                      <a:pt x="4791" y="2116"/>
                    </a:lnTo>
                    <a:lnTo>
                      <a:pt x="4791" y="2108"/>
                    </a:lnTo>
                    <a:lnTo>
                      <a:pt x="4792" y="2108"/>
                    </a:lnTo>
                    <a:lnTo>
                      <a:pt x="4792" y="2122"/>
                    </a:lnTo>
                    <a:lnTo>
                      <a:pt x="4792" y="2119"/>
                    </a:lnTo>
                    <a:lnTo>
                      <a:pt x="4793" y="2119"/>
                    </a:lnTo>
                    <a:lnTo>
                      <a:pt x="4793" y="2132"/>
                    </a:lnTo>
                    <a:lnTo>
                      <a:pt x="4793" y="2131"/>
                    </a:lnTo>
                    <a:lnTo>
                      <a:pt x="4794" y="2131"/>
                    </a:lnTo>
                    <a:lnTo>
                      <a:pt x="4794" y="2117"/>
                    </a:lnTo>
                    <a:lnTo>
                      <a:pt x="4794" y="2125"/>
                    </a:lnTo>
                    <a:lnTo>
                      <a:pt x="4795" y="2125"/>
                    </a:lnTo>
                    <a:lnTo>
                      <a:pt x="4795" y="2134"/>
                    </a:lnTo>
                    <a:lnTo>
                      <a:pt x="4796" y="2125"/>
                    </a:lnTo>
                    <a:lnTo>
                      <a:pt x="4796" y="2103"/>
                    </a:lnTo>
                    <a:lnTo>
                      <a:pt x="4796" y="2112"/>
                    </a:lnTo>
                    <a:lnTo>
                      <a:pt x="4797" y="2112"/>
                    </a:lnTo>
                    <a:lnTo>
                      <a:pt x="4797" y="2097"/>
                    </a:lnTo>
                    <a:lnTo>
                      <a:pt x="4797" y="2103"/>
                    </a:lnTo>
                    <a:lnTo>
                      <a:pt x="4798" y="2103"/>
                    </a:lnTo>
                    <a:lnTo>
                      <a:pt x="4798" y="2120"/>
                    </a:lnTo>
                    <a:lnTo>
                      <a:pt x="4798" y="2103"/>
                    </a:lnTo>
                    <a:lnTo>
                      <a:pt x="4799" y="2103"/>
                    </a:lnTo>
                    <a:lnTo>
                      <a:pt x="4799" y="2128"/>
                    </a:lnTo>
                    <a:lnTo>
                      <a:pt x="4799" y="2131"/>
                    </a:lnTo>
                    <a:lnTo>
                      <a:pt x="4800" y="2131"/>
                    </a:lnTo>
                    <a:lnTo>
                      <a:pt x="4800" y="2139"/>
                    </a:lnTo>
                    <a:lnTo>
                      <a:pt x="4801" y="2131"/>
                    </a:lnTo>
                    <a:lnTo>
                      <a:pt x="4801" y="2096"/>
                    </a:lnTo>
                    <a:lnTo>
                      <a:pt x="4801" y="2116"/>
                    </a:lnTo>
                    <a:lnTo>
                      <a:pt x="4802" y="2116"/>
                    </a:lnTo>
                    <a:lnTo>
                      <a:pt x="4802" y="2132"/>
                    </a:lnTo>
                    <a:lnTo>
                      <a:pt x="4802" y="2126"/>
                    </a:lnTo>
                    <a:lnTo>
                      <a:pt x="4803" y="2126"/>
                    </a:lnTo>
                    <a:lnTo>
                      <a:pt x="4803" y="2098"/>
                    </a:lnTo>
                    <a:lnTo>
                      <a:pt x="4803" y="2100"/>
                    </a:lnTo>
                    <a:lnTo>
                      <a:pt x="4804" y="2100"/>
                    </a:lnTo>
                    <a:lnTo>
                      <a:pt x="4804" y="2107"/>
                    </a:lnTo>
                    <a:lnTo>
                      <a:pt x="4804" y="2102"/>
                    </a:lnTo>
                    <a:lnTo>
                      <a:pt x="4805" y="2102"/>
                    </a:lnTo>
                    <a:lnTo>
                      <a:pt x="4805" y="2070"/>
                    </a:lnTo>
                    <a:lnTo>
                      <a:pt x="4806" y="2070"/>
                    </a:lnTo>
                    <a:lnTo>
                      <a:pt x="4806" y="2014"/>
                    </a:lnTo>
                    <a:lnTo>
                      <a:pt x="4807" y="2014"/>
                    </a:lnTo>
                    <a:lnTo>
                      <a:pt x="4807" y="1879"/>
                    </a:lnTo>
                    <a:lnTo>
                      <a:pt x="4807" y="1945"/>
                    </a:lnTo>
                    <a:lnTo>
                      <a:pt x="4808" y="1945"/>
                    </a:lnTo>
                    <a:lnTo>
                      <a:pt x="4808" y="1862"/>
                    </a:lnTo>
                    <a:lnTo>
                      <a:pt x="4808" y="1945"/>
                    </a:lnTo>
                    <a:lnTo>
                      <a:pt x="4809" y="1945"/>
                    </a:lnTo>
                    <a:lnTo>
                      <a:pt x="4809" y="1721"/>
                    </a:lnTo>
                    <a:lnTo>
                      <a:pt x="4810" y="1721"/>
                    </a:lnTo>
                    <a:lnTo>
                      <a:pt x="4810" y="1702"/>
                    </a:lnTo>
                    <a:lnTo>
                      <a:pt x="4810" y="1720"/>
                    </a:lnTo>
                    <a:lnTo>
                      <a:pt x="4811" y="1720"/>
                    </a:lnTo>
                    <a:lnTo>
                      <a:pt x="4811" y="1767"/>
                    </a:lnTo>
                    <a:lnTo>
                      <a:pt x="4812" y="1720"/>
                    </a:lnTo>
                    <a:lnTo>
                      <a:pt x="4812" y="1624"/>
                    </a:lnTo>
                    <a:lnTo>
                      <a:pt x="4812" y="1758"/>
                    </a:lnTo>
                    <a:lnTo>
                      <a:pt x="4813" y="1758"/>
                    </a:lnTo>
                    <a:lnTo>
                      <a:pt x="4813" y="1871"/>
                    </a:lnTo>
                    <a:lnTo>
                      <a:pt x="4814" y="1758"/>
                    </a:lnTo>
                    <a:lnTo>
                      <a:pt x="4814" y="1553"/>
                    </a:lnTo>
                    <a:lnTo>
                      <a:pt x="4814" y="1690"/>
                    </a:lnTo>
                    <a:lnTo>
                      <a:pt x="4815" y="1690"/>
                    </a:lnTo>
                    <a:lnTo>
                      <a:pt x="4815" y="1841"/>
                    </a:lnTo>
                    <a:lnTo>
                      <a:pt x="4815" y="1837"/>
                    </a:lnTo>
                    <a:lnTo>
                      <a:pt x="4816" y="1837"/>
                    </a:lnTo>
                    <a:lnTo>
                      <a:pt x="4816" y="1939"/>
                    </a:lnTo>
                    <a:lnTo>
                      <a:pt x="4816" y="1959"/>
                    </a:lnTo>
                    <a:lnTo>
                      <a:pt x="4817" y="1959"/>
                    </a:lnTo>
                    <a:lnTo>
                      <a:pt x="4817" y="2015"/>
                    </a:lnTo>
                    <a:lnTo>
                      <a:pt x="4817" y="2019"/>
                    </a:lnTo>
                    <a:lnTo>
                      <a:pt x="4818" y="2019"/>
                    </a:lnTo>
                    <a:lnTo>
                      <a:pt x="4818" y="2065"/>
                    </a:lnTo>
                    <a:lnTo>
                      <a:pt x="4818" y="2047"/>
                    </a:lnTo>
                    <a:lnTo>
                      <a:pt x="4819" y="2047"/>
                    </a:lnTo>
                    <a:lnTo>
                      <a:pt x="4819" y="1962"/>
                    </a:lnTo>
                    <a:lnTo>
                      <a:pt x="4819" y="2063"/>
                    </a:lnTo>
                    <a:lnTo>
                      <a:pt x="4820" y="2063"/>
                    </a:lnTo>
                    <a:lnTo>
                      <a:pt x="4820" y="2083"/>
                    </a:lnTo>
                    <a:lnTo>
                      <a:pt x="4820" y="2068"/>
                    </a:lnTo>
                    <a:lnTo>
                      <a:pt x="4821" y="2068"/>
                    </a:lnTo>
                    <a:lnTo>
                      <a:pt x="4821" y="2110"/>
                    </a:lnTo>
                    <a:lnTo>
                      <a:pt x="4821" y="2106"/>
                    </a:lnTo>
                    <a:lnTo>
                      <a:pt x="4822" y="2106"/>
                    </a:lnTo>
                    <a:lnTo>
                      <a:pt x="4822" y="2063"/>
                    </a:lnTo>
                    <a:lnTo>
                      <a:pt x="4822" y="2068"/>
                    </a:lnTo>
                    <a:lnTo>
                      <a:pt x="4823" y="2068"/>
                    </a:lnTo>
                    <a:lnTo>
                      <a:pt x="4823" y="2101"/>
                    </a:lnTo>
                    <a:lnTo>
                      <a:pt x="4823" y="2096"/>
                    </a:lnTo>
                    <a:lnTo>
                      <a:pt x="4824" y="2096"/>
                    </a:lnTo>
                    <a:lnTo>
                      <a:pt x="4824" y="2060"/>
                    </a:lnTo>
                    <a:lnTo>
                      <a:pt x="4824" y="2081"/>
                    </a:lnTo>
                    <a:lnTo>
                      <a:pt x="4825" y="2081"/>
                    </a:lnTo>
                    <a:lnTo>
                      <a:pt x="4825" y="2122"/>
                    </a:lnTo>
                    <a:lnTo>
                      <a:pt x="4825" y="2102"/>
                    </a:lnTo>
                    <a:lnTo>
                      <a:pt x="4826" y="2102"/>
                    </a:lnTo>
                    <a:lnTo>
                      <a:pt x="4826" y="2123"/>
                    </a:lnTo>
                    <a:lnTo>
                      <a:pt x="4826" y="2105"/>
                    </a:lnTo>
                    <a:lnTo>
                      <a:pt x="4827" y="2105"/>
                    </a:lnTo>
                    <a:lnTo>
                      <a:pt x="4827" y="2120"/>
                    </a:lnTo>
                    <a:lnTo>
                      <a:pt x="4827" y="2115"/>
                    </a:lnTo>
                    <a:lnTo>
                      <a:pt x="4828" y="2115"/>
                    </a:lnTo>
                    <a:lnTo>
                      <a:pt x="4828" y="2102"/>
                    </a:lnTo>
                    <a:lnTo>
                      <a:pt x="4828" y="2105"/>
                    </a:lnTo>
                    <a:lnTo>
                      <a:pt x="4829" y="2105"/>
                    </a:lnTo>
                    <a:lnTo>
                      <a:pt x="4829" y="2101"/>
                    </a:lnTo>
                    <a:lnTo>
                      <a:pt x="4829" y="2102"/>
                    </a:lnTo>
                    <a:lnTo>
                      <a:pt x="4830" y="2102"/>
                    </a:lnTo>
                    <a:lnTo>
                      <a:pt x="4830" y="2110"/>
                    </a:lnTo>
                    <a:lnTo>
                      <a:pt x="4831" y="2110"/>
                    </a:lnTo>
                    <a:lnTo>
                      <a:pt x="4831" y="2085"/>
                    </a:lnTo>
                    <a:lnTo>
                      <a:pt x="4831" y="2112"/>
                    </a:lnTo>
                    <a:lnTo>
                      <a:pt x="4831" y="2088"/>
                    </a:lnTo>
                    <a:lnTo>
                      <a:pt x="4832" y="2088"/>
                    </a:lnTo>
                    <a:lnTo>
                      <a:pt x="4832" y="2128"/>
                    </a:lnTo>
                    <a:lnTo>
                      <a:pt x="4832" y="2111"/>
                    </a:lnTo>
                    <a:lnTo>
                      <a:pt x="4833" y="2111"/>
                    </a:lnTo>
                    <a:lnTo>
                      <a:pt x="4833" y="2128"/>
                    </a:lnTo>
                    <a:lnTo>
                      <a:pt x="4833" y="2120"/>
                    </a:lnTo>
                    <a:lnTo>
                      <a:pt x="4834" y="2120"/>
                    </a:lnTo>
                    <a:lnTo>
                      <a:pt x="4834" y="2105"/>
                    </a:lnTo>
                    <a:lnTo>
                      <a:pt x="4834" y="2106"/>
                    </a:lnTo>
                    <a:lnTo>
                      <a:pt x="4835" y="2106"/>
                    </a:lnTo>
                    <a:lnTo>
                      <a:pt x="4835" y="2123"/>
                    </a:lnTo>
                    <a:lnTo>
                      <a:pt x="4835" y="2109"/>
                    </a:lnTo>
                    <a:lnTo>
                      <a:pt x="4836" y="2109"/>
                    </a:lnTo>
                    <a:lnTo>
                      <a:pt x="4836" y="2099"/>
                    </a:lnTo>
                    <a:lnTo>
                      <a:pt x="4836" y="2106"/>
                    </a:lnTo>
                    <a:lnTo>
                      <a:pt x="4837" y="2106"/>
                    </a:lnTo>
                    <a:lnTo>
                      <a:pt x="4837" y="2108"/>
                    </a:lnTo>
                    <a:lnTo>
                      <a:pt x="4838" y="2106"/>
                    </a:lnTo>
                    <a:lnTo>
                      <a:pt x="4838" y="2097"/>
                    </a:lnTo>
                    <a:lnTo>
                      <a:pt x="4838" y="2102"/>
                    </a:lnTo>
                    <a:lnTo>
                      <a:pt x="4839" y="2102"/>
                    </a:lnTo>
                    <a:lnTo>
                      <a:pt x="4839" y="2118"/>
                    </a:lnTo>
                    <a:lnTo>
                      <a:pt x="4839" y="2121"/>
                    </a:lnTo>
                    <a:lnTo>
                      <a:pt x="4840" y="2121"/>
                    </a:lnTo>
                    <a:lnTo>
                      <a:pt x="4840" y="2122"/>
                    </a:lnTo>
                    <a:lnTo>
                      <a:pt x="4841" y="2122"/>
                    </a:lnTo>
                    <a:lnTo>
                      <a:pt x="4841" y="2124"/>
                    </a:lnTo>
                    <a:lnTo>
                      <a:pt x="4842" y="2122"/>
                    </a:lnTo>
                    <a:lnTo>
                      <a:pt x="4842" y="2118"/>
                    </a:lnTo>
                    <a:lnTo>
                      <a:pt x="4843" y="2118"/>
                    </a:lnTo>
                    <a:lnTo>
                      <a:pt x="4843" y="2112"/>
                    </a:lnTo>
                    <a:lnTo>
                      <a:pt x="4844" y="2112"/>
                    </a:lnTo>
                    <a:lnTo>
                      <a:pt x="4844" y="2103"/>
                    </a:lnTo>
                    <a:lnTo>
                      <a:pt x="4844" y="2109"/>
                    </a:lnTo>
                    <a:lnTo>
                      <a:pt x="4845" y="2109"/>
                    </a:lnTo>
                    <a:lnTo>
                      <a:pt x="4845" y="2128"/>
                    </a:lnTo>
                    <a:lnTo>
                      <a:pt x="4845" y="2118"/>
                    </a:lnTo>
                    <a:lnTo>
                      <a:pt x="4846" y="2118"/>
                    </a:lnTo>
                    <a:lnTo>
                      <a:pt x="4846" y="2123"/>
                    </a:lnTo>
                    <a:lnTo>
                      <a:pt x="4846" y="2121"/>
                    </a:lnTo>
                    <a:lnTo>
                      <a:pt x="4847" y="2121"/>
                    </a:lnTo>
                    <a:lnTo>
                      <a:pt x="4847" y="2124"/>
                    </a:lnTo>
                    <a:lnTo>
                      <a:pt x="4848" y="2121"/>
                    </a:lnTo>
                    <a:lnTo>
                      <a:pt x="4848" y="2102"/>
                    </a:lnTo>
                    <a:lnTo>
                      <a:pt x="4848" y="2106"/>
                    </a:lnTo>
                    <a:lnTo>
                      <a:pt x="4849" y="2106"/>
                    </a:lnTo>
                    <a:lnTo>
                      <a:pt x="4849" y="2120"/>
                    </a:lnTo>
                    <a:lnTo>
                      <a:pt x="4849" y="2117"/>
                    </a:lnTo>
                    <a:lnTo>
                      <a:pt x="4850" y="2117"/>
                    </a:lnTo>
                    <a:lnTo>
                      <a:pt x="4850" y="2119"/>
                    </a:lnTo>
                    <a:lnTo>
                      <a:pt x="4851" y="2119"/>
                    </a:lnTo>
                    <a:lnTo>
                      <a:pt x="4851" y="2127"/>
                    </a:lnTo>
                    <a:lnTo>
                      <a:pt x="4852" y="2127"/>
                    </a:lnTo>
                    <a:lnTo>
                      <a:pt x="4852" y="2114"/>
                    </a:lnTo>
                    <a:lnTo>
                      <a:pt x="4852" y="2116"/>
                    </a:lnTo>
                    <a:lnTo>
                      <a:pt x="4853" y="2116"/>
                    </a:lnTo>
                    <a:lnTo>
                      <a:pt x="4853" y="2111"/>
                    </a:lnTo>
                    <a:lnTo>
                      <a:pt x="4853" y="2117"/>
                    </a:lnTo>
                    <a:lnTo>
                      <a:pt x="4854" y="2117"/>
                    </a:lnTo>
                    <a:lnTo>
                      <a:pt x="4854" y="2121"/>
                    </a:lnTo>
                    <a:lnTo>
                      <a:pt x="4854" y="2118"/>
                    </a:lnTo>
                    <a:lnTo>
                      <a:pt x="4855" y="2118"/>
                    </a:lnTo>
                    <a:lnTo>
                      <a:pt x="4855" y="2100"/>
                    </a:lnTo>
                    <a:lnTo>
                      <a:pt x="4855" y="2101"/>
                    </a:lnTo>
                    <a:lnTo>
                      <a:pt x="4856" y="2101"/>
                    </a:lnTo>
                    <a:lnTo>
                      <a:pt x="4856" y="2098"/>
                    </a:lnTo>
                    <a:lnTo>
                      <a:pt x="4856" y="2107"/>
                    </a:lnTo>
                    <a:lnTo>
                      <a:pt x="4857" y="2107"/>
                    </a:lnTo>
                    <a:lnTo>
                      <a:pt x="4857" y="2125"/>
                    </a:lnTo>
                    <a:lnTo>
                      <a:pt x="4857" y="2119"/>
                    </a:lnTo>
                    <a:lnTo>
                      <a:pt x="4858" y="2119"/>
                    </a:lnTo>
                    <a:lnTo>
                      <a:pt x="4858" y="2085"/>
                    </a:lnTo>
                    <a:lnTo>
                      <a:pt x="4858" y="2101"/>
                    </a:lnTo>
                    <a:lnTo>
                      <a:pt x="4859" y="2101"/>
                    </a:lnTo>
                    <a:lnTo>
                      <a:pt x="4859" y="2078"/>
                    </a:lnTo>
                    <a:lnTo>
                      <a:pt x="4859" y="2110"/>
                    </a:lnTo>
                    <a:lnTo>
                      <a:pt x="4860" y="2110"/>
                    </a:lnTo>
                    <a:lnTo>
                      <a:pt x="4860" y="2121"/>
                    </a:lnTo>
                    <a:lnTo>
                      <a:pt x="4860" y="2118"/>
                    </a:lnTo>
                    <a:lnTo>
                      <a:pt x="4861" y="2118"/>
                    </a:lnTo>
                    <a:lnTo>
                      <a:pt x="4861" y="2105"/>
                    </a:lnTo>
                    <a:lnTo>
                      <a:pt x="4861" y="2106"/>
                    </a:lnTo>
                    <a:lnTo>
                      <a:pt x="4862" y="2106"/>
                    </a:lnTo>
                    <a:lnTo>
                      <a:pt x="4862" y="2115"/>
                    </a:lnTo>
                    <a:lnTo>
                      <a:pt x="4862" y="2116"/>
                    </a:lnTo>
                    <a:lnTo>
                      <a:pt x="4863" y="2116"/>
                    </a:lnTo>
                    <a:lnTo>
                      <a:pt x="4863" y="2119"/>
                    </a:lnTo>
                    <a:lnTo>
                      <a:pt x="4863" y="2118"/>
                    </a:lnTo>
                    <a:lnTo>
                      <a:pt x="4864" y="2118"/>
                    </a:lnTo>
                    <a:lnTo>
                      <a:pt x="4864" y="2108"/>
                    </a:lnTo>
                    <a:lnTo>
                      <a:pt x="4865" y="2108"/>
                    </a:lnTo>
                    <a:lnTo>
                      <a:pt x="4865" y="2113"/>
                    </a:lnTo>
                    <a:lnTo>
                      <a:pt x="4865" y="2117"/>
                    </a:lnTo>
                    <a:lnTo>
                      <a:pt x="4866" y="2117"/>
                    </a:lnTo>
                    <a:lnTo>
                      <a:pt x="4866" y="2122"/>
                    </a:lnTo>
                    <a:lnTo>
                      <a:pt x="4867" y="2117"/>
                    </a:lnTo>
                    <a:lnTo>
                      <a:pt x="4867" y="2093"/>
                    </a:lnTo>
                    <a:lnTo>
                      <a:pt x="4868" y="2093"/>
                    </a:lnTo>
                    <a:lnTo>
                      <a:pt x="4868" y="2124"/>
                    </a:lnTo>
                    <a:lnTo>
                      <a:pt x="4868" y="2093"/>
                    </a:lnTo>
                    <a:lnTo>
                      <a:pt x="4869" y="2093"/>
                    </a:lnTo>
                    <a:lnTo>
                      <a:pt x="4869" y="2126"/>
                    </a:lnTo>
                    <a:lnTo>
                      <a:pt x="4870" y="2093"/>
                    </a:lnTo>
                    <a:lnTo>
                      <a:pt x="4870" y="1540"/>
                    </a:lnTo>
                    <a:lnTo>
                      <a:pt x="4870" y="1858"/>
                    </a:lnTo>
                    <a:lnTo>
                      <a:pt x="4871" y="1858"/>
                    </a:lnTo>
                    <a:lnTo>
                      <a:pt x="4871" y="1388"/>
                    </a:lnTo>
                    <a:lnTo>
                      <a:pt x="4871" y="2019"/>
                    </a:lnTo>
                    <a:lnTo>
                      <a:pt x="4872" y="2019"/>
                    </a:lnTo>
                    <a:lnTo>
                      <a:pt x="4872" y="2150"/>
                    </a:lnTo>
                    <a:lnTo>
                      <a:pt x="4872" y="2111"/>
                    </a:lnTo>
                    <a:lnTo>
                      <a:pt x="4873" y="2111"/>
                    </a:lnTo>
                    <a:lnTo>
                      <a:pt x="4873" y="1684"/>
                    </a:lnTo>
                    <a:lnTo>
                      <a:pt x="4873" y="1747"/>
                    </a:lnTo>
                    <a:lnTo>
                      <a:pt x="4874" y="1747"/>
                    </a:lnTo>
                    <a:lnTo>
                      <a:pt x="4874" y="1463"/>
                    </a:lnTo>
                    <a:lnTo>
                      <a:pt x="4874" y="1914"/>
                    </a:lnTo>
                    <a:lnTo>
                      <a:pt x="4875" y="1914"/>
                    </a:lnTo>
                    <a:lnTo>
                      <a:pt x="4875" y="2132"/>
                    </a:lnTo>
                    <a:lnTo>
                      <a:pt x="4875" y="2095"/>
                    </a:lnTo>
                    <a:lnTo>
                      <a:pt x="4876" y="2095"/>
                    </a:lnTo>
                    <a:lnTo>
                      <a:pt x="4876" y="1891"/>
                    </a:lnTo>
                    <a:lnTo>
                      <a:pt x="4876" y="1912"/>
                    </a:lnTo>
                    <a:lnTo>
                      <a:pt x="4877" y="1912"/>
                    </a:lnTo>
                    <a:lnTo>
                      <a:pt x="4877" y="1849"/>
                    </a:lnTo>
                    <a:lnTo>
                      <a:pt x="4877" y="1965"/>
                    </a:lnTo>
                    <a:lnTo>
                      <a:pt x="4878" y="1965"/>
                    </a:lnTo>
                    <a:lnTo>
                      <a:pt x="4878" y="2098"/>
                    </a:lnTo>
                    <a:lnTo>
                      <a:pt x="4878" y="2067"/>
                    </a:lnTo>
                    <a:lnTo>
                      <a:pt x="4879" y="2067"/>
                    </a:lnTo>
                    <a:lnTo>
                      <a:pt x="4879" y="2107"/>
                    </a:lnTo>
                    <a:lnTo>
                      <a:pt x="4879" y="2077"/>
                    </a:lnTo>
                    <a:lnTo>
                      <a:pt x="4880" y="2077"/>
                    </a:lnTo>
                    <a:lnTo>
                      <a:pt x="4880" y="2044"/>
                    </a:lnTo>
                    <a:lnTo>
                      <a:pt x="4880" y="2094"/>
                    </a:lnTo>
                    <a:lnTo>
                      <a:pt x="4881" y="2094"/>
                    </a:lnTo>
                    <a:lnTo>
                      <a:pt x="4881" y="2118"/>
                    </a:lnTo>
                    <a:lnTo>
                      <a:pt x="4881" y="2099"/>
                    </a:lnTo>
                    <a:lnTo>
                      <a:pt x="4882" y="2099"/>
                    </a:lnTo>
                    <a:lnTo>
                      <a:pt x="4882" y="2111"/>
                    </a:lnTo>
                    <a:lnTo>
                      <a:pt x="4882" y="2107"/>
                    </a:lnTo>
                    <a:lnTo>
                      <a:pt x="4883" y="2107"/>
                    </a:lnTo>
                    <a:lnTo>
                      <a:pt x="4883" y="2098"/>
                    </a:lnTo>
                    <a:lnTo>
                      <a:pt x="4883" y="2108"/>
                    </a:lnTo>
                    <a:lnTo>
                      <a:pt x="4884" y="2108"/>
                    </a:lnTo>
                    <a:lnTo>
                      <a:pt x="4884" y="2119"/>
                    </a:lnTo>
                    <a:lnTo>
                      <a:pt x="4884" y="2116"/>
                    </a:lnTo>
                    <a:lnTo>
                      <a:pt x="4885" y="2116"/>
                    </a:lnTo>
                    <a:lnTo>
                      <a:pt x="4885" y="2120"/>
                    </a:lnTo>
                    <a:lnTo>
                      <a:pt x="4886" y="2116"/>
                    </a:lnTo>
                    <a:lnTo>
                      <a:pt x="4886" y="2086"/>
                    </a:lnTo>
                    <a:lnTo>
                      <a:pt x="4886" y="2095"/>
                    </a:lnTo>
                    <a:lnTo>
                      <a:pt x="4887" y="2095"/>
                    </a:lnTo>
                    <a:lnTo>
                      <a:pt x="4887" y="2123"/>
                    </a:lnTo>
                    <a:lnTo>
                      <a:pt x="4887" y="2120"/>
                    </a:lnTo>
                    <a:lnTo>
                      <a:pt x="4888" y="2120"/>
                    </a:lnTo>
                    <a:lnTo>
                      <a:pt x="4888" y="2124"/>
                    </a:lnTo>
                    <a:lnTo>
                      <a:pt x="4889" y="2120"/>
                    </a:lnTo>
                    <a:lnTo>
                      <a:pt x="4889" y="2117"/>
                    </a:lnTo>
                    <a:lnTo>
                      <a:pt x="4889" y="2120"/>
                    </a:lnTo>
                    <a:lnTo>
                      <a:pt x="4890" y="2120"/>
                    </a:lnTo>
                    <a:lnTo>
                      <a:pt x="4890" y="2122"/>
                    </a:lnTo>
                    <a:lnTo>
                      <a:pt x="4891" y="2120"/>
                    </a:lnTo>
                    <a:lnTo>
                      <a:pt x="4891" y="2111"/>
                    </a:lnTo>
                    <a:lnTo>
                      <a:pt x="4891" y="2116"/>
                    </a:lnTo>
                    <a:lnTo>
                      <a:pt x="4892" y="2116"/>
                    </a:lnTo>
                    <a:lnTo>
                      <a:pt x="4892" y="2120"/>
                    </a:lnTo>
                    <a:lnTo>
                      <a:pt x="4892" y="2118"/>
                    </a:lnTo>
                    <a:lnTo>
                      <a:pt x="4893" y="2118"/>
                    </a:lnTo>
                    <a:lnTo>
                      <a:pt x="4893" y="2115"/>
                    </a:lnTo>
                    <a:lnTo>
                      <a:pt x="4893" y="2116"/>
                    </a:lnTo>
                    <a:lnTo>
                      <a:pt x="4894" y="2116"/>
                    </a:lnTo>
                    <a:lnTo>
                      <a:pt x="4894" y="2114"/>
                    </a:lnTo>
                    <a:lnTo>
                      <a:pt x="4894" y="2116"/>
                    </a:lnTo>
                    <a:lnTo>
                      <a:pt x="4895" y="2116"/>
                    </a:lnTo>
                    <a:lnTo>
                      <a:pt x="4895" y="2121"/>
                    </a:lnTo>
                    <a:lnTo>
                      <a:pt x="4896" y="2116"/>
                    </a:lnTo>
                    <a:lnTo>
                      <a:pt x="4896" y="2108"/>
                    </a:lnTo>
                    <a:lnTo>
                      <a:pt x="4896" y="2109"/>
                    </a:lnTo>
                    <a:lnTo>
                      <a:pt x="4897" y="2109"/>
                    </a:lnTo>
                    <a:lnTo>
                      <a:pt x="4897" y="2111"/>
                    </a:lnTo>
                    <a:lnTo>
                      <a:pt x="4897" y="2112"/>
                    </a:lnTo>
                    <a:lnTo>
                      <a:pt x="4898" y="2112"/>
                    </a:lnTo>
                    <a:lnTo>
                      <a:pt x="4898" y="2118"/>
                    </a:lnTo>
                    <a:lnTo>
                      <a:pt x="4898" y="2119"/>
                    </a:lnTo>
                    <a:lnTo>
                      <a:pt x="4899" y="2119"/>
                    </a:lnTo>
                    <a:lnTo>
                      <a:pt x="4900" y="2119"/>
                    </a:lnTo>
                    <a:lnTo>
                      <a:pt x="4900" y="2117"/>
                    </a:lnTo>
                    <a:lnTo>
                      <a:pt x="4901" y="2117"/>
                    </a:lnTo>
                    <a:lnTo>
                      <a:pt x="4901" y="2119"/>
                    </a:lnTo>
                    <a:lnTo>
                      <a:pt x="4902" y="2119"/>
                    </a:lnTo>
                    <a:lnTo>
                      <a:pt x="4902" y="2116"/>
                    </a:lnTo>
                    <a:lnTo>
                      <a:pt x="4902" y="2121"/>
                    </a:lnTo>
                    <a:lnTo>
                      <a:pt x="4902" y="2117"/>
                    </a:lnTo>
                    <a:lnTo>
                      <a:pt x="4903" y="2117"/>
                    </a:lnTo>
                    <a:lnTo>
                      <a:pt x="4903" y="2113"/>
                    </a:lnTo>
                    <a:lnTo>
                      <a:pt x="4903" y="2118"/>
                    </a:lnTo>
                    <a:lnTo>
                      <a:pt x="4904" y="2118"/>
                    </a:lnTo>
                    <a:lnTo>
                      <a:pt x="4904" y="2119"/>
                    </a:lnTo>
                    <a:lnTo>
                      <a:pt x="4905" y="2118"/>
                    </a:lnTo>
                    <a:lnTo>
                      <a:pt x="4905" y="2096"/>
                    </a:lnTo>
                    <a:lnTo>
                      <a:pt x="4905" y="2099"/>
                    </a:lnTo>
                    <a:lnTo>
                      <a:pt x="4906" y="2099"/>
                    </a:lnTo>
                    <a:lnTo>
                      <a:pt x="4906" y="2107"/>
                    </a:lnTo>
                    <a:lnTo>
                      <a:pt x="4907" y="2099"/>
                    </a:lnTo>
                    <a:lnTo>
                      <a:pt x="4907" y="2084"/>
                    </a:lnTo>
                    <a:lnTo>
                      <a:pt x="4907" y="2109"/>
                    </a:lnTo>
                    <a:lnTo>
                      <a:pt x="4908" y="2109"/>
                    </a:lnTo>
                    <a:lnTo>
                      <a:pt x="4908" y="2121"/>
                    </a:lnTo>
                    <a:lnTo>
                      <a:pt x="4908" y="2112"/>
                    </a:lnTo>
                    <a:lnTo>
                      <a:pt x="4909" y="2112"/>
                    </a:lnTo>
                    <a:lnTo>
                      <a:pt x="4909" y="2119"/>
                    </a:lnTo>
                    <a:lnTo>
                      <a:pt x="4910" y="2112"/>
                    </a:lnTo>
                    <a:lnTo>
                      <a:pt x="4910" y="2089"/>
                    </a:lnTo>
                    <a:lnTo>
                      <a:pt x="4910" y="2108"/>
                    </a:lnTo>
                    <a:lnTo>
                      <a:pt x="4911" y="2108"/>
                    </a:lnTo>
                    <a:lnTo>
                      <a:pt x="4911" y="2118"/>
                    </a:lnTo>
                    <a:lnTo>
                      <a:pt x="4911" y="2114"/>
                    </a:lnTo>
                    <a:lnTo>
                      <a:pt x="4912" y="2114"/>
                    </a:lnTo>
                    <a:lnTo>
                      <a:pt x="4912" y="2118"/>
                    </a:lnTo>
                    <a:lnTo>
                      <a:pt x="4913" y="2118"/>
                    </a:lnTo>
                    <a:lnTo>
                      <a:pt x="4913" y="2113"/>
                    </a:lnTo>
                    <a:lnTo>
                      <a:pt x="4914" y="2113"/>
                    </a:lnTo>
                    <a:lnTo>
                      <a:pt x="4914" y="2106"/>
                    </a:lnTo>
                    <a:lnTo>
                      <a:pt x="4914" y="2111"/>
                    </a:lnTo>
                    <a:lnTo>
                      <a:pt x="4915" y="2111"/>
                    </a:lnTo>
                    <a:lnTo>
                      <a:pt x="4915" y="2116"/>
                    </a:lnTo>
                    <a:lnTo>
                      <a:pt x="4915" y="2114"/>
                    </a:lnTo>
                    <a:lnTo>
                      <a:pt x="4916" y="2114"/>
                    </a:lnTo>
                    <a:lnTo>
                      <a:pt x="4916" y="2117"/>
                    </a:lnTo>
                    <a:lnTo>
                      <a:pt x="4916" y="2118"/>
                    </a:lnTo>
                    <a:lnTo>
                      <a:pt x="4917" y="2118"/>
                    </a:lnTo>
                    <a:lnTo>
                      <a:pt x="4917" y="2119"/>
                    </a:lnTo>
                    <a:lnTo>
                      <a:pt x="4917" y="2118"/>
                    </a:lnTo>
                    <a:lnTo>
                      <a:pt x="4918" y="2118"/>
                    </a:lnTo>
                    <a:lnTo>
                      <a:pt x="4918" y="2119"/>
                    </a:lnTo>
                    <a:lnTo>
                      <a:pt x="4919" y="2119"/>
                    </a:lnTo>
                    <a:lnTo>
                      <a:pt x="4920" y="2119"/>
                    </a:lnTo>
                    <a:lnTo>
                      <a:pt x="4920" y="2118"/>
                    </a:lnTo>
                    <a:lnTo>
                      <a:pt x="4921" y="2118"/>
                    </a:lnTo>
                    <a:lnTo>
                      <a:pt x="4921" y="2119"/>
                    </a:lnTo>
                    <a:lnTo>
                      <a:pt x="4922" y="2119"/>
                    </a:lnTo>
                    <a:lnTo>
                      <a:pt x="4922" y="2114"/>
                    </a:lnTo>
                    <a:lnTo>
                      <a:pt x="4923" y="2114"/>
                    </a:lnTo>
                    <a:lnTo>
                      <a:pt x="4923" y="2110"/>
                    </a:lnTo>
                    <a:lnTo>
                      <a:pt x="4924" y="2110"/>
                    </a:lnTo>
                    <a:lnTo>
                      <a:pt x="4924" y="2080"/>
                    </a:lnTo>
                    <a:lnTo>
                      <a:pt x="4924" y="2086"/>
                    </a:lnTo>
                    <a:lnTo>
                      <a:pt x="4925" y="2086"/>
                    </a:lnTo>
                    <a:lnTo>
                      <a:pt x="4925" y="2123"/>
                    </a:lnTo>
                    <a:lnTo>
                      <a:pt x="4925" y="2119"/>
                    </a:lnTo>
                    <a:lnTo>
                      <a:pt x="4926" y="2119"/>
                    </a:lnTo>
                    <a:lnTo>
                      <a:pt x="4926" y="2121"/>
                    </a:lnTo>
                    <a:lnTo>
                      <a:pt x="4927" y="2119"/>
                    </a:lnTo>
                    <a:lnTo>
                      <a:pt x="4927" y="2117"/>
                    </a:lnTo>
                    <a:lnTo>
                      <a:pt x="4927" y="2119"/>
                    </a:lnTo>
                    <a:lnTo>
                      <a:pt x="4928" y="2119"/>
                    </a:lnTo>
                    <a:lnTo>
                      <a:pt x="4928" y="2120"/>
                    </a:lnTo>
                    <a:lnTo>
                      <a:pt x="4929" y="2120"/>
                    </a:lnTo>
                    <a:lnTo>
                      <a:pt x="4929" y="2112"/>
                    </a:lnTo>
                    <a:lnTo>
                      <a:pt x="4929" y="2118"/>
                    </a:lnTo>
                    <a:lnTo>
                      <a:pt x="4930" y="2118"/>
                    </a:lnTo>
                    <a:lnTo>
                      <a:pt x="4930" y="2109"/>
                    </a:lnTo>
                    <a:lnTo>
                      <a:pt x="4930" y="2119"/>
                    </a:lnTo>
                    <a:lnTo>
                      <a:pt x="4931" y="2119"/>
                    </a:lnTo>
                    <a:lnTo>
                      <a:pt x="4931" y="2120"/>
                    </a:lnTo>
                    <a:lnTo>
                      <a:pt x="4932" y="2119"/>
                    </a:lnTo>
                    <a:lnTo>
                      <a:pt x="4932" y="2117"/>
                    </a:lnTo>
                    <a:lnTo>
                      <a:pt x="4932" y="2118"/>
                    </a:lnTo>
                    <a:lnTo>
                      <a:pt x="4933" y="2118"/>
                    </a:lnTo>
                    <a:lnTo>
                      <a:pt x="4933" y="2119"/>
                    </a:lnTo>
                    <a:lnTo>
                      <a:pt x="4934" y="2119"/>
                    </a:lnTo>
                    <a:lnTo>
                      <a:pt x="4935" y="2119"/>
                    </a:lnTo>
                    <a:lnTo>
                      <a:pt x="4936" y="2119"/>
                    </a:lnTo>
                    <a:lnTo>
                      <a:pt x="4936" y="2114"/>
                    </a:lnTo>
                    <a:lnTo>
                      <a:pt x="4936" y="2118"/>
                    </a:lnTo>
                    <a:lnTo>
                      <a:pt x="4937" y="2118"/>
                    </a:lnTo>
                    <a:lnTo>
                      <a:pt x="4937" y="2113"/>
                    </a:lnTo>
                    <a:lnTo>
                      <a:pt x="4937" y="2119"/>
                    </a:lnTo>
                    <a:lnTo>
                      <a:pt x="4938" y="2119"/>
                    </a:lnTo>
                    <a:lnTo>
                      <a:pt x="4939" y="2119"/>
                    </a:lnTo>
                    <a:lnTo>
                      <a:pt x="4939" y="2116"/>
                    </a:lnTo>
                    <a:lnTo>
                      <a:pt x="4939" y="2119"/>
                    </a:lnTo>
                    <a:lnTo>
                      <a:pt x="4940" y="2119"/>
                    </a:lnTo>
                    <a:lnTo>
                      <a:pt x="4940" y="2115"/>
                    </a:lnTo>
                    <a:lnTo>
                      <a:pt x="4940" y="2119"/>
                    </a:lnTo>
                    <a:lnTo>
                      <a:pt x="4941" y="2119"/>
                    </a:lnTo>
                    <a:lnTo>
                      <a:pt x="4942" y="2119"/>
                    </a:lnTo>
                    <a:lnTo>
                      <a:pt x="4942" y="2117"/>
                    </a:lnTo>
                    <a:lnTo>
                      <a:pt x="4942" y="2118"/>
                    </a:lnTo>
                    <a:lnTo>
                      <a:pt x="4943" y="2118"/>
                    </a:lnTo>
                    <a:lnTo>
                      <a:pt x="4943" y="2119"/>
                    </a:lnTo>
                    <a:lnTo>
                      <a:pt x="4944" y="2119"/>
                    </a:lnTo>
                    <a:lnTo>
                      <a:pt x="4944" y="2116"/>
                    </a:lnTo>
                    <a:lnTo>
                      <a:pt x="4944" y="2118"/>
                    </a:lnTo>
                    <a:lnTo>
                      <a:pt x="4945" y="2118"/>
                    </a:lnTo>
                    <a:lnTo>
                      <a:pt x="4945" y="2114"/>
                    </a:lnTo>
                    <a:lnTo>
                      <a:pt x="4945" y="2117"/>
                    </a:lnTo>
                    <a:lnTo>
                      <a:pt x="4946" y="2117"/>
                    </a:lnTo>
                    <a:lnTo>
                      <a:pt x="4946" y="2119"/>
                    </a:lnTo>
                    <a:lnTo>
                      <a:pt x="4946" y="2117"/>
                    </a:lnTo>
                    <a:lnTo>
                      <a:pt x="4947" y="2117"/>
                    </a:lnTo>
                    <a:lnTo>
                      <a:pt x="4947" y="2119"/>
                    </a:lnTo>
                    <a:lnTo>
                      <a:pt x="4947" y="2118"/>
                    </a:lnTo>
                    <a:lnTo>
                      <a:pt x="4948" y="2118"/>
                    </a:lnTo>
                    <a:lnTo>
                      <a:pt x="4948" y="2114"/>
                    </a:lnTo>
                    <a:lnTo>
                      <a:pt x="4949" y="2114"/>
                    </a:lnTo>
                    <a:lnTo>
                      <a:pt x="4949" y="2118"/>
                    </a:lnTo>
                    <a:lnTo>
                      <a:pt x="4949" y="2117"/>
                    </a:lnTo>
                    <a:lnTo>
                      <a:pt x="4950" y="2117"/>
                    </a:lnTo>
                    <a:lnTo>
                      <a:pt x="4950" y="2118"/>
                    </a:lnTo>
                    <a:lnTo>
                      <a:pt x="4950" y="2117"/>
                    </a:lnTo>
                    <a:lnTo>
                      <a:pt x="4951" y="2117"/>
                    </a:lnTo>
                    <a:lnTo>
                      <a:pt x="4951" y="2119"/>
                    </a:lnTo>
                    <a:lnTo>
                      <a:pt x="4952" y="2119"/>
                    </a:lnTo>
                    <a:lnTo>
                      <a:pt x="4953" y="2119"/>
                    </a:lnTo>
                    <a:lnTo>
                      <a:pt x="4953" y="2114"/>
                    </a:lnTo>
                    <a:lnTo>
                      <a:pt x="4954" y="2114"/>
                    </a:lnTo>
                    <a:lnTo>
                      <a:pt x="4954" y="2119"/>
                    </a:lnTo>
                    <a:lnTo>
                      <a:pt x="4954" y="2115"/>
                    </a:lnTo>
                    <a:lnTo>
                      <a:pt x="4955" y="2115"/>
                    </a:lnTo>
                    <a:lnTo>
                      <a:pt x="4955" y="2119"/>
                    </a:lnTo>
                    <a:lnTo>
                      <a:pt x="4955" y="2115"/>
                    </a:lnTo>
                    <a:lnTo>
                      <a:pt x="4956" y="2115"/>
                    </a:lnTo>
                    <a:lnTo>
                      <a:pt x="4956" y="2118"/>
                    </a:lnTo>
                    <a:lnTo>
                      <a:pt x="4956" y="2119"/>
                    </a:lnTo>
                    <a:lnTo>
                      <a:pt x="4957" y="2119"/>
                    </a:lnTo>
                    <a:lnTo>
                      <a:pt x="4958" y="2119"/>
                    </a:lnTo>
                    <a:lnTo>
                      <a:pt x="4959" y="2119"/>
                    </a:lnTo>
                    <a:lnTo>
                      <a:pt x="4959" y="2118"/>
                    </a:lnTo>
                    <a:lnTo>
                      <a:pt x="4960" y="2118"/>
                    </a:lnTo>
                    <a:lnTo>
                      <a:pt x="4960" y="2117"/>
                    </a:lnTo>
                    <a:lnTo>
                      <a:pt x="4961" y="2117"/>
                    </a:lnTo>
                    <a:lnTo>
                      <a:pt x="4961" y="2111"/>
                    </a:lnTo>
                    <a:lnTo>
                      <a:pt x="4961" y="2115"/>
                    </a:lnTo>
                    <a:lnTo>
                      <a:pt x="4962" y="2115"/>
                    </a:lnTo>
                    <a:lnTo>
                      <a:pt x="4962" y="2116"/>
                    </a:lnTo>
                    <a:lnTo>
                      <a:pt x="4962" y="2118"/>
                    </a:lnTo>
                    <a:lnTo>
                      <a:pt x="4963" y="2118"/>
                    </a:lnTo>
                    <a:lnTo>
                      <a:pt x="4963" y="2119"/>
                    </a:lnTo>
                    <a:lnTo>
                      <a:pt x="4964" y="2119"/>
                    </a:lnTo>
                    <a:lnTo>
                      <a:pt x="4964" y="2117"/>
                    </a:lnTo>
                    <a:lnTo>
                      <a:pt x="4965" y="2117"/>
                    </a:lnTo>
                    <a:lnTo>
                      <a:pt x="4965" y="2119"/>
                    </a:lnTo>
                    <a:lnTo>
                      <a:pt x="4965" y="2117"/>
                    </a:lnTo>
                    <a:lnTo>
                      <a:pt x="4966" y="2117"/>
                    </a:lnTo>
                    <a:lnTo>
                      <a:pt x="4966" y="2119"/>
                    </a:lnTo>
                    <a:lnTo>
                      <a:pt x="4966" y="2117"/>
                    </a:lnTo>
                    <a:lnTo>
                      <a:pt x="4967" y="2117"/>
                    </a:lnTo>
                    <a:lnTo>
                      <a:pt x="4967" y="2118"/>
                    </a:lnTo>
                    <a:lnTo>
                      <a:pt x="4967" y="2117"/>
                    </a:lnTo>
                    <a:lnTo>
                      <a:pt x="4968" y="2117"/>
                    </a:lnTo>
                    <a:lnTo>
                      <a:pt x="4968" y="2119"/>
                    </a:lnTo>
                    <a:lnTo>
                      <a:pt x="4968" y="2118"/>
                    </a:lnTo>
                    <a:lnTo>
                      <a:pt x="4969" y="2118"/>
                    </a:lnTo>
                    <a:lnTo>
                      <a:pt x="4969" y="2113"/>
                    </a:lnTo>
                    <a:lnTo>
                      <a:pt x="4969" y="2114"/>
                    </a:lnTo>
                    <a:lnTo>
                      <a:pt x="4970" y="2114"/>
                    </a:lnTo>
                    <a:lnTo>
                      <a:pt x="4970" y="2119"/>
                    </a:lnTo>
                    <a:lnTo>
                      <a:pt x="4970" y="2117"/>
                    </a:lnTo>
                    <a:lnTo>
                      <a:pt x="4971" y="2117"/>
                    </a:lnTo>
                    <a:lnTo>
                      <a:pt x="4971" y="2118"/>
                    </a:lnTo>
                    <a:lnTo>
                      <a:pt x="4972" y="2117"/>
                    </a:lnTo>
                    <a:lnTo>
                      <a:pt x="4972" y="2116"/>
                    </a:lnTo>
                    <a:lnTo>
                      <a:pt x="4972" y="2118"/>
                    </a:lnTo>
                    <a:lnTo>
                      <a:pt x="4973" y="2118"/>
                    </a:lnTo>
                    <a:lnTo>
                      <a:pt x="4973" y="2119"/>
                    </a:lnTo>
                    <a:lnTo>
                      <a:pt x="4974" y="2119"/>
                    </a:lnTo>
                    <a:lnTo>
                      <a:pt x="4974" y="2115"/>
                    </a:lnTo>
                    <a:lnTo>
                      <a:pt x="4975" y="2115"/>
                    </a:lnTo>
                    <a:lnTo>
                      <a:pt x="4975" y="2112"/>
                    </a:lnTo>
                    <a:lnTo>
                      <a:pt x="4975" y="2118"/>
                    </a:lnTo>
                    <a:lnTo>
                      <a:pt x="4976" y="2118"/>
                    </a:lnTo>
                    <a:lnTo>
                      <a:pt x="4976" y="2119"/>
                    </a:lnTo>
                    <a:lnTo>
                      <a:pt x="4977" y="2119"/>
                    </a:lnTo>
                    <a:lnTo>
                      <a:pt x="4977" y="2117"/>
                    </a:lnTo>
                    <a:lnTo>
                      <a:pt x="4978" y="2117"/>
                    </a:lnTo>
                    <a:lnTo>
                      <a:pt x="4978" y="2119"/>
                    </a:lnTo>
                    <a:lnTo>
                      <a:pt x="4979" y="2117"/>
                    </a:lnTo>
                    <a:lnTo>
                      <a:pt x="4979" y="2107"/>
                    </a:lnTo>
                    <a:lnTo>
                      <a:pt x="4979" y="2109"/>
                    </a:lnTo>
                    <a:lnTo>
                      <a:pt x="4980" y="2109"/>
                    </a:lnTo>
                    <a:lnTo>
                      <a:pt x="4980" y="2121"/>
                    </a:lnTo>
                    <a:lnTo>
                      <a:pt x="4980" y="2111"/>
                    </a:lnTo>
                    <a:lnTo>
                      <a:pt x="4981" y="2111"/>
                    </a:lnTo>
                    <a:lnTo>
                      <a:pt x="4981" y="2120"/>
                    </a:lnTo>
                    <a:lnTo>
                      <a:pt x="4981" y="2111"/>
                    </a:lnTo>
                    <a:lnTo>
                      <a:pt x="4982" y="2111"/>
                    </a:lnTo>
                    <a:lnTo>
                      <a:pt x="4982" y="2120"/>
                    </a:lnTo>
                    <a:lnTo>
                      <a:pt x="4982" y="2117"/>
                    </a:lnTo>
                    <a:lnTo>
                      <a:pt x="4983" y="2117"/>
                    </a:lnTo>
                    <a:lnTo>
                      <a:pt x="4983" y="2120"/>
                    </a:lnTo>
                    <a:lnTo>
                      <a:pt x="4984" y="2117"/>
                    </a:lnTo>
                    <a:lnTo>
                      <a:pt x="4984" y="2113"/>
                    </a:lnTo>
                    <a:lnTo>
                      <a:pt x="4984" y="2115"/>
                    </a:lnTo>
                    <a:lnTo>
                      <a:pt x="4985" y="2115"/>
                    </a:lnTo>
                    <a:lnTo>
                      <a:pt x="4985" y="2119"/>
                    </a:lnTo>
                    <a:lnTo>
                      <a:pt x="4985" y="2115"/>
                    </a:lnTo>
                    <a:lnTo>
                      <a:pt x="4986" y="2115"/>
                    </a:lnTo>
                    <a:lnTo>
                      <a:pt x="4986" y="2118"/>
                    </a:lnTo>
                    <a:lnTo>
                      <a:pt x="4986" y="2117"/>
                    </a:lnTo>
                    <a:lnTo>
                      <a:pt x="4987" y="2117"/>
                    </a:lnTo>
                    <a:lnTo>
                      <a:pt x="4987" y="2119"/>
                    </a:lnTo>
                    <a:lnTo>
                      <a:pt x="4988" y="2119"/>
                    </a:lnTo>
                    <a:lnTo>
                      <a:pt x="4988" y="2116"/>
                    </a:lnTo>
                    <a:lnTo>
                      <a:pt x="4988" y="2118"/>
                    </a:lnTo>
                    <a:lnTo>
                      <a:pt x="4989" y="2118"/>
                    </a:lnTo>
                    <a:lnTo>
                      <a:pt x="4989" y="2097"/>
                    </a:lnTo>
                    <a:lnTo>
                      <a:pt x="4989" y="2100"/>
                    </a:lnTo>
                    <a:lnTo>
                      <a:pt x="4990" y="2100"/>
                    </a:lnTo>
                    <a:lnTo>
                      <a:pt x="4990" y="2121"/>
                    </a:lnTo>
                    <a:lnTo>
                      <a:pt x="4990" y="2115"/>
                    </a:lnTo>
                    <a:lnTo>
                      <a:pt x="4991" y="2115"/>
                    </a:lnTo>
                    <a:lnTo>
                      <a:pt x="4991" y="2120"/>
                    </a:lnTo>
                    <a:lnTo>
                      <a:pt x="4991" y="2118"/>
                    </a:lnTo>
                    <a:lnTo>
                      <a:pt x="4992" y="2118"/>
                    </a:lnTo>
                    <a:lnTo>
                      <a:pt x="4992" y="2114"/>
                    </a:lnTo>
                    <a:lnTo>
                      <a:pt x="4992" y="2117"/>
                    </a:lnTo>
                    <a:lnTo>
                      <a:pt x="4993" y="2117"/>
                    </a:lnTo>
                    <a:lnTo>
                      <a:pt x="4993" y="2112"/>
                    </a:lnTo>
                    <a:lnTo>
                      <a:pt x="4993" y="2114"/>
                    </a:lnTo>
                    <a:lnTo>
                      <a:pt x="4994" y="2114"/>
                    </a:lnTo>
                    <a:lnTo>
                      <a:pt x="4994" y="2117"/>
                    </a:lnTo>
                    <a:lnTo>
                      <a:pt x="4994" y="2118"/>
                    </a:lnTo>
                    <a:lnTo>
                      <a:pt x="4995" y="2118"/>
                    </a:lnTo>
                    <a:lnTo>
                      <a:pt x="4995" y="2119"/>
                    </a:lnTo>
                    <a:lnTo>
                      <a:pt x="4996" y="2119"/>
                    </a:lnTo>
                    <a:lnTo>
                      <a:pt x="4996" y="2117"/>
                    </a:lnTo>
                    <a:lnTo>
                      <a:pt x="4996" y="2120"/>
                    </a:lnTo>
                    <a:lnTo>
                      <a:pt x="4997" y="2117"/>
                    </a:lnTo>
                    <a:lnTo>
                      <a:pt x="4997" y="2107"/>
                    </a:lnTo>
                    <a:lnTo>
                      <a:pt x="4997" y="2117"/>
                    </a:lnTo>
                    <a:lnTo>
                      <a:pt x="4998" y="2117"/>
                    </a:lnTo>
                    <a:lnTo>
                      <a:pt x="4998" y="2120"/>
                    </a:lnTo>
                    <a:lnTo>
                      <a:pt x="4998" y="2118"/>
                    </a:lnTo>
                    <a:lnTo>
                      <a:pt x="4999" y="2118"/>
                    </a:lnTo>
                    <a:lnTo>
                      <a:pt x="4999" y="2114"/>
                    </a:lnTo>
                    <a:lnTo>
                      <a:pt x="5000" y="2114"/>
                    </a:lnTo>
                    <a:lnTo>
                      <a:pt x="5000" y="2120"/>
                    </a:lnTo>
                    <a:lnTo>
                      <a:pt x="5000" y="2115"/>
                    </a:lnTo>
                    <a:lnTo>
                      <a:pt x="5001" y="2115"/>
                    </a:lnTo>
                    <a:lnTo>
                      <a:pt x="5001" y="2119"/>
                    </a:lnTo>
                    <a:lnTo>
                      <a:pt x="5002" y="2119"/>
                    </a:lnTo>
                    <a:lnTo>
                      <a:pt x="5002" y="2114"/>
                    </a:lnTo>
                    <a:lnTo>
                      <a:pt x="5002" y="2117"/>
                    </a:lnTo>
                    <a:lnTo>
                      <a:pt x="5003" y="2117"/>
                    </a:lnTo>
                    <a:lnTo>
                      <a:pt x="5003" y="2119"/>
                    </a:lnTo>
                    <a:lnTo>
                      <a:pt x="5003" y="2117"/>
                    </a:lnTo>
                    <a:lnTo>
                      <a:pt x="5004" y="2117"/>
                    </a:lnTo>
                    <a:lnTo>
                      <a:pt x="5004" y="2119"/>
                    </a:lnTo>
                    <a:lnTo>
                      <a:pt x="5005" y="2119"/>
                    </a:lnTo>
                    <a:lnTo>
                      <a:pt x="5005" y="2114"/>
                    </a:lnTo>
                    <a:lnTo>
                      <a:pt x="5005" y="2120"/>
                    </a:lnTo>
                    <a:lnTo>
                      <a:pt x="5006" y="2114"/>
                    </a:lnTo>
                    <a:lnTo>
                      <a:pt x="5006" y="2098"/>
                    </a:lnTo>
                    <a:lnTo>
                      <a:pt x="5006" y="2113"/>
                    </a:lnTo>
                    <a:lnTo>
                      <a:pt x="5007" y="2113"/>
                    </a:lnTo>
                    <a:lnTo>
                      <a:pt x="5007" y="2119"/>
                    </a:lnTo>
                    <a:lnTo>
                      <a:pt x="5007" y="2114"/>
                    </a:lnTo>
                    <a:lnTo>
                      <a:pt x="5008" y="2114"/>
                    </a:lnTo>
                    <a:lnTo>
                      <a:pt x="5008" y="2118"/>
                    </a:lnTo>
                    <a:lnTo>
                      <a:pt x="5008" y="2119"/>
                    </a:lnTo>
                    <a:lnTo>
                      <a:pt x="5009" y="2119"/>
                    </a:lnTo>
                    <a:lnTo>
                      <a:pt x="5010" y="2119"/>
                    </a:lnTo>
                    <a:lnTo>
                      <a:pt x="5011" y="2119"/>
                    </a:lnTo>
                    <a:lnTo>
                      <a:pt x="5012" y="2119"/>
                    </a:lnTo>
                    <a:lnTo>
                      <a:pt x="5012" y="2116"/>
                    </a:lnTo>
                    <a:lnTo>
                      <a:pt x="5013" y="2116"/>
                    </a:lnTo>
                    <a:lnTo>
                      <a:pt x="5013" y="2119"/>
                    </a:lnTo>
                    <a:lnTo>
                      <a:pt x="5013" y="2117"/>
                    </a:lnTo>
                    <a:lnTo>
                      <a:pt x="5014" y="2117"/>
                    </a:lnTo>
                    <a:lnTo>
                      <a:pt x="5014" y="2118"/>
                    </a:lnTo>
                    <a:lnTo>
                      <a:pt x="5015" y="2118"/>
                    </a:lnTo>
                    <a:lnTo>
                      <a:pt x="5015" y="2119"/>
                    </a:lnTo>
                    <a:lnTo>
                      <a:pt x="5016" y="2118"/>
                    </a:lnTo>
                    <a:lnTo>
                      <a:pt x="5016" y="2114"/>
                    </a:lnTo>
                    <a:lnTo>
                      <a:pt x="5016" y="2116"/>
                    </a:lnTo>
                    <a:lnTo>
                      <a:pt x="5017" y="2116"/>
                    </a:lnTo>
                    <a:lnTo>
                      <a:pt x="5017" y="2119"/>
                    </a:lnTo>
                    <a:lnTo>
                      <a:pt x="5018" y="2116"/>
                    </a:lnTo>
                    <a:lnTo>
                      <a:pt x="5018" y="2113"/>
                    </a:lnTo>
                    <a:lnTo>
                      <a:pt x="5019" y="2113"/>
                    </a:lnTo>
                    <a:lnTo>
                      <a:pt x="5019" y="2092"/>
                    </a:lnTo>
                    <a:lnTo>
                      <a:pt x="5019" y="2110"/>
                    </a:lnTo>
                    <a:lnTo>
                      <a:pt x="5020" y="2110"/>
                    </a:lnTo>
                    <a:lnTo>
                      <a:pt x="5020" y="2121"/>
                    </a:lnTo>
                    <a:lnTo>
                      <a:pt x="5020" y="2119"/>
                    </a:lnTo>
                    <a:lnTo>
                      <a:pt x="5021" y="2119"/>
                    </a:lnTo>
                    <a:lnTo>
                      <a:pt x="5022" y="2119"/>
                    </a:lnTo>
                    <a:lnTo>
                      <a:pt x="5023" y="2119"/>
                    </a:lnTo>
                    <a:lnTo>
                      <a:pt x="5023" y="2110"/>
                    </a:lnTo>
                    <a:lnTo>
                      <a:pt x="5023" y="2120"/>
                    </a:lnTo>
                    <a:lnTo>
                      <a:pt x="5023" y="2116"/>
                    </a:lnTo>
                    <a:lnTo>
                      <a:pt x="5024" y="2116"/>
                    </a:lnTo>
                    <a:lnTo>
                      <a:pt x="5024" y="2102"/>
                    </a:lnTo>
                    <a:lnTo>
                      <a:pt x="5024" y="2116"/>
                    </a:lnTo>
                    <a:lnTo>
                      <a:pt x="5025" y="2116"/>
                    </a:lnTo>
                    <a:lnTo>
                      <a:pt x="5025" y="2121"/>
                    </a:lnTo>
                    <a:lnTo>
                      <a:pt x="5026" y="2116"/>
                    </a:lnTo>
                    <a:lnTo>
                      <a:pt x="5026" y="2114"/>
                    </a:lnTo>
                    <a:lnTo>
                      <a:pt x="5026" y="2117"/>
                    </a:lnTo>
                    <a:lnTo>
                      <a:pt x="5027" y="2117"/>
                    </a:lnTo>
                    <a:lnTo>
                      <a:pt x="5027" y="2118"/>
                    </a:lnTo>
                    <a:lnTo>
                      <a:pt x="5028" y="2117"/>
                    </a:lnTo>
                    <a:lnTo>
                      <a:pt x="5028" y="2115"/>
                    </a:lnTo>
                    <a:lnTo>
                      <a:pt x="5028" y="2116"/>
                    </a:lnTo>
                    <a:lnTo>
                      <a:pt x="5029" y="2116"/>
                    </a:lnTo>
                    <a:lnTo>
                      <a:pt x="5029" y="2117"/>
                    </a:lnTo>
                    <a:lnTo>
                      <a:pt x="5030" y="2117"/>
                    </a:lnTo>
                    <a:lnTo>
                      <a:pt x="5030" y="2115"/>
                    </a:lnTo>
                    <a:lnTo>
                      <a:pt x="5030" y="2118"/>
                    </a:lnTo>
                    <a:lnTo>
                      <a:pt x="5030" y="2117"/>
                    </a:lnTo>
                    <a:lnTo>
                      <a:pt x="5031" y="2117"/>
                    </a:lnTo>
                    <a:lnTo>
                      <a:pt x="5031" y="2119"/>
                    </a:lnTo>
                    <a:lnTo>
                      <a:pt x="5031" y="2117"/>
                    </a:lnTo>
                    <a:lnTo>
                      <a:pt x="5032" y="2117"/>
                    </a:lnTo>
                    <a:lnTo>
                      <a:pt x="5032" y="2119"/>
                    </a:lnTo>
                    <a:lnTo>
                      <a:pt x="5033" y="2119"/>
                    </a:lnTo>
                    <a:lnTo>
                      <a:pt x="5034" y="2119"/>
                    </a:lnTo>
                    <a:lnTo>
                      <a:pt x="5035" y="2119"/>
                    </a:lnTo>
                    <a:lnTo>
                      <a:pt x="5035" y="2116"/>
                    </a:lnTo>
                    <a:lnTo>
                      <a:pt x="5036" y="2116"/>
                    </a:lnTo>
                    <a:lnTo>
                      <a:pt x="5036" y="2112"/>
                    </a:lnTo>
                    <a:lnTo>
                      <a:pt x="5036" y="2118"/>
                    </a:lnTo>
                    <a:lnTo>
                      <a:pt x="5037" y="2118"/>
                    </a:lnTo>
                    <a:lnTo>
                      <a:pt x="5037" y="2119"/>
                    </a:lnTo>
                    <a:lnTo>
                      <a:pt x="5038" y="2119"/>
                    </a:lnTo>
                    <a:lnTo>
                      <a:pt x="5039" y="2119"/>
                    </a:lnTo>
                    <a:lnTo>
                      <a:pt x="5040" y="2119"/>
                    </a:lnTo>
                    <a:lnTo>
                      <a:pt x="5041" y="2119"/>
                    </a:lnTo>
                    <a:lnTo>
                      <a:pt x="5041" y="2114"/>
                    </a:lnTo>
                    <a:lnTo>
                      <a:pt x="5041" y="2118"/>
                    </a:lnTo>
                    <a:lnTo>
                      <a:pt x="5042" y="2118"/>
                    </a:lnTo>
                    <a:lnTo>
                      <a:pt x="5042" y="2112"/>
                    </a:lnTo>
                    <a:lnTo>
                      <a:pt x="5042" y="2114"/>
                    </a:lnTo>
                    <a:lnTo>
                      <a:pt x="5043" y="2114"/>
                    </a:lnTo>
                    <a:lnTo>
                      <a:pt x="5043" y="2119"/>
                    </a:lnTo>
                    <a:lnTo>
                      <a:pt x="5043" y="2114"/>
                    </a:lnTo>
                    <a:lnTo>
                      <a:pt x="5044" y="2114"/>
                    </a:lnTo>
                    <a:lnTo>
                      <a:pt x="5044" y="2119"/>
                    </a:lnTo>
                    <a:lnTo>
                      <a:pt x="5044" y="2118"/>
                    </a:lnTo>
                    <a:lnTo>
                      <a:pt x="5045" y="2118"/>
                    </a:lnTo>
                    <a:lnTo>
                      <a:pt x="5045" y="2119"/>
                    </a:lnTo>
                    <a:lnTo>
                      <a:pt x="5046" y="2118"/>
                    </a:lnTo>
                    <a:lnTo>
                      <a:pt x="5046" y="2114"/>
                    </a:lnTo>
                    <a:lnTo>
                      <a:pt x="5046" y="2118"/>
                    </a:lnTo>
                    <a:lnTo>
                      <a:pt x="5047" y="2118"/>
                    </a:lnTo>
                    <a:lnTo>
                      <a:pt x="5047" y="2119"/>
                    </a:lnTo>
                    <a:lnTo>
                      <a:pt x="5048" y="2119"/>
                    </a:lnTo>
                    <a:lnTo>
                      <a:pt x="5048" y="211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24" name="Rectangle 164"/>
              <p:cNvSpPr>
                <a:spLocks noChangeArrowheads="1"/>
              </p:cNvSpPr>
              <p:nvPr/>
            </p:nvSpPr>
            <p:spPr bwMode="auto">
              <a:xfrm rot="-5400000">
                <a:off x="965" y="2528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175.0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25" name="Line 165"/>
              <p:cNvSpPr>
                <a:spLocks noChangeShapeType="1"/>
              </p:cNvSpPr>
              <p:nvPr/>
            </p:nvSpPr>
            <p:spPr bwMode="auto">
              <a:xfrm flipV="1">
                <a:off x="1035" y="2648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26" name="Rectangle 166"/>
              <p:cNvSpPr>
                <a:spLocks noChangeArrowheads="1"/>
              </p:cNvSpPr>
              <p:nvPr/>
            </p:nvSpPr>
            <p:spPr bwMode="auto">
              <a:xfrm rot="-5400000">
                <a:off x="2292" y="2548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919.0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27" name="Line 167"/>
              <p:cNvSpPr>
                <a:spLocks noChangeShapeType="1"/>
              </p:cNvSpPr>
              <p:nvPr/>
            </p:nvSpPr>
            <p:spPr bwMode="auto">
              <a:xfrm flipV="1">
                <a:off x="2361" y="2650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28" name="Rectangle 168"/>
              <p:cNvSpPr>
                <a:spLocks noChangeArrowheads="1"/>
              </p:cNvSpPr>
              <p:nvPr/>
            </p:nvSpPr>
            <p:spPr bwMode="auto">
              <a:xfrm rot="-5400000">
                <a:off x="1960" y="2593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733.0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29" name="Line 169"/>
              <p:cNvSpPr>
                <a:spLocks noChangeShapeType="1"/>
              </p:cNvSpPr>
              <p:nvPr/>
            </p:nvSpPr>
            <p:spPr bwMode="auto">
              <a:xfrm flipV="1">
                <a:off x="2029" y="2712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30" name="Rectangle 170"/>
              <p:cNvSpPr>
                <a:spLocks noChangeArrowheads="1"/>
              </p:cNvSpPr>
              <p:nvPr/>
            </p:nvSpPr>
            <p:spPr bwMode="auto">
              <a:xfrm rot="-5400000">
                <a:off x="2506" y="2967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1048.1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31" name="Line 171"/>
              <p:cNvSpPr>
                <a:spLocks noChangeShapeType="1"/>
              </p:cNvSpPr>
              <p:nvPr/>
            </p:nvSpPr>
            <p:spPr bwMode="auto">
              <a:xfrm flipV="1">
                <a:off x="2590" y="3064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32" name="Rectangle 172"/>
              <p:cNvSpPr>
                <a:spLocks noChangeArrowheads="1"/>
              </p:cNvSpPr>
              <p:nvPr/>
            </p:nvSpPr>
            <p:spPr bwMode="auto">
              <a:xfrm rot="-5400000">
                <a:off x="1784" y="3095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633.9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33" name="Line 173"/>
              <p:cNvSpPr>
                <a:spLocks noChangeShapeType="1"/>
              </p:cNvSpPr>
              <p:nvPr/>
            </p:nvSpPr>
            <p:spPr bwMode="auto">
              <a:xfrm flipV="1">
                <a:off x="1852" y="3214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34" name="Rectangle 174"/>
              <p:cNvSpPr>
                <a:spLocks noChangeArrowheads="1"/>
              </p:cNvSpPr>
              <p:nvPr/>
            </p:nvSpPr>
            <p:spPr bwMode="auto">
              <a:xfrm rot="-5400000">
                <a:off x="2682" y="3256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1147.2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35" name="Line 175"/>
              <p:cNvSpPr>
                <a:spLocks noChangeShapeType="1"/>
              </p:cNvSpPr>
              <p:nvPr/>
            </p:nvSpPr>
            <p:spPr bwMode="auto">
              <a:xfrm flipV="1">
                <a:off x="2767" y="3356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36" name="Rectangle 176"/>
              <p:cNvSpPr>
                <a:spLocks noChangeArrowheads="1"/>
              </p:cNvSpPr>
              <p:nvPr/>
            </p:nvSpPr>
            <p:spPr bwMode="auto">
              <a:xfrm rot="-5400000">
                <a:off x="1471" y="3200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458.2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37" name="Line 177"/>
              <p:cNvSpPr>
                <a:spLocks noChangeShapeType="1"/>
              </p:cNvSpPr>
              <p:nvPr/>
            </p:nvSpPr>
            <p:spPr bwMode="auto">
              <a:xfrm flipV="1">
                <a:off x="1540" y="3318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38" name="Rectangle 178"/>
              <p:cNvSpPr>
                <a:spLocks noChangeArrowheads="1"/>
              </p:cNvSpPr>
              <p:nvPr/>
            </p:nvSpPr>
            <p:spPr bwMode="auto">
              <a:xfrm rot="-5400000">
                <a:off x="1404" y="3311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421.0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39" name="Line 179"/>
              <p:cNvSpPr>
                <a:spLocks noChangeShapeType="1"/>
              </p:cNvSpPr>
              <p:nvPr/>
            </p:nvSpPr>
            <p:spPr bwMode="auto">
              <a:xfrm flipV="1">
                <a:off x="1473" y="3429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40" name="Rectangle 180"/>
              <p:cNvSpPr>
                <a:spLocks noChangeArrowheads="1"/>
              </p:cNvSpPr>
              <p:nvPr/>
            </p:nvSpPr>
            <p:spPr bwMode="auto">
              <a:xfrm rot="-5400000">
                <a:off x="1212" y="3449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313.0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41" name="Line 181"/>
              <p:cNvSpPr>
                <a:spLocks noChangeShapeType="1"/>
              </p:cNvSpPr>
              <p:nvPr/>
            </p:nvSpPr>
            <p:spPr bwMode="auto">
              <a:xfrm flipV="1">
                <a:off x="1280" y="3567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42" name="Rectangle 182"/>
              <p:cNvSpPr>
                <a:spLocks noChangeArrowheads="1"/>
              </p:cNvSpPr>
              <p:nvPr/>
            </p:nvSpPr>
            <p:spPr bwMode="auto">
              <a:xfrm rot="-5400000">
                <a:off x="1629" y="3422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cs typeface="Arial" pitchFamily="34" charset="0"/>
                  </a:rPr>
                  <a:t>546.8</a:t>
                </a:r>
              </a:p>
            </p:txBody>
          </p:sp>
          <p:sp>
            <p:nvSpPr>
              <p:cNvPr id="4143" name="Line 183"/>
              <p:cNvSpPr>
                <a:spLocks noChangeShapeType="1"/>
              </p:cNvSpPr>
              <p:nvPr/>
            </p:nvSpPr>
            <p:spPr bwMode="auto">
              <a:xfrm flipV="1">
                <a:off x="1697" y="3557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44" name="Rectangle 184"/>
              <p:cNvSpPr>
                <a:spLocks noChangeArrowheads="1"/>
              </p:cNvSpPr>
              <p:nvPr/>
            </p:nvSpPr>
            <p:spPr bwMode="auto">
              <a:xfrm rot="-5400000">
                <a:off x="1035" y="3513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214.0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45" name="Line 185"/>
              <p:cNvSpPr>
                <a:spLocks noChangeShapeType="1"/>
              </p:cNvSpPr>
              <p:nvPr/>
            </p:nvSpPr>
            <p:spPr bwMode="auto">
              <a:xfrm flipV="1">
                <a:off x="1104" y="3634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46" name="Rectangle 186"/>
              <p:cNvSpPr>
                <a:spLocks noChangeArrowheads="1"/>
              </p:cNvSpPr>
              <p:nvPr/>
            </p:nvSpPr>
            <p:spPr bwMode="auto">
              <a:xfrm rot="-5400000">
                <a:off x="1891" y="3474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715.9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47" name="Line 187"/>
              <p:cNvSpPr>
                <a:spLocks noChangeShapeType="1"/>
              </p:cNvSpPr>
              <p:nvPr/>
            </p:nvSpPr>
            <p:spPr bwMode="auto">
              <a:xfrm flipV="1">
                <a:off x="1999" y="3592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48" name="Rectangle 188"/>
              <p:cNvSpPr>
                <a:spLocks noChangeArrowheads="1"/>
              </p:cNvSpPr>
              <p:nvPr/>
            </p:nvSpPr>
            <p:spPr bwMode="auto">
              <a:xfrm rot="-5400000">
                <a:off x="1097" y="3512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248.0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49" name="Line 189"/>
              <p:cNvSpPr>
                <a:spLocks noChangeShapeType="1"/>
              </p:cNvSpPr>
              <p:nvPr/>
            </p:nvSpPr>
            <p:spPr bwMode="auto">
              <a:xfrm flipV="1">
                <a:off x="1165" y="3644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50" name="Rectangle 190"/>
              <p:cNvSpPr>
                <a:spLocks noChangeArrowheads="1"/>
              </p:cNvSpPr>
              <p:nvPr/>
            </p:nvSpPr>
            <p:spPr bwMode="auto">
              <a:xfrm rot="-5400000">
                <a:off x="3987" y="3461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1879.9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51" name="Line 191"/>
              <p:cNvSpPr>
                <a:spLocks noChangeShapeType="1"/>
              </p:cNvSpPr>
              <p:nvPr/>
            </p:nvSpPr>
            <p:spPr bwMode="auto">
              <a:xfrm flipV="1">
                <a:off x="4072" y="3593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52" name="Rectangle 192"/>
              <p:cNvSpPr>
                <a:spLocks noChangeArrowheads="1"/>
              </p:cNvSpPr>
              <p:nvPr/>
            </p:nvSpPr>
            <p:spPr bwMode="auto">
              <a:xfrm rot="-5400000">
                <a:off x="822" y="3510"/>
                <a:ext cx="110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86.0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53" name="Line 193"/>
              <p:cNvSpPr>
                <a:spLocks noChangeShapeType="1"/>
              </p:cNvSpPr>
              <p:nvPr/>
            </p:nvSpPr>
            <p:spPr bwMode="auto">
              <a:xfrm flipV="1">
                <a:off x="876" y="3617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54" name="Rectangle 194"/>
              <p:cNvSpPr>
                <a:spLocks noChangeArrowheads="1"/>
              </p:cNvSpPr>
              <p:nvPr/>
            </p:nvSpPr>
            <p:spPr bwMode="auto">
              <a:xfrm rot="-5400000">
                <a:off x="2190" y="3591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862.0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55" name="Line 195"/>
              <p:cNvSpPr>
                <a:spLocks noChangeShapeType="1"/>
              </p:cNvSpPr>
              <p:nvPr/>
            </p:nvSpPr>
            <p:spPr bwMode="auto">
              <a:xfrm flipV="1">
                <a:off x="2259" y="3706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56" name="Rectangle 196"/>
              <p:cNvSpPr>
                <a:spLocks noChangeArrowheads="1"/>
              </p:cNvSpPr>
              <p:nvPr/>
            </p:nvSpPr>
            <p:spPr bwMode="auto">
              <a:xfrm rot="-5400000">
                <a:off x="3062" y="3556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1360.3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57" name="Line 197"/>
              <p:cNvSpPr>
                <a:spLocks noChangeShapeType="1"/>
              </p:cNvSpPr>
              <p:nvPr/>
            </p:nvSpPr>
            <p:spPr bwMode="auto">
              <a:xfrm flipV="1">
                <a:off x="3146" y="3660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58" name="Rectangle 198"/>
              <p:cNvSpPr>
                <a:spLocks noChangeArrowheads="1"/>
              </p:cNvSpPr>
              <p:nvPr/>
            </p:nvSpPr>
            <p:spPr bwMode="auto">
              <a:xfrm rot="-5400000">
                <a:off x="1581" y="3571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519.9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59" name="Line 199"/>
              <p:cNvSpPr>
                <a:spLocks noChangeShapeType="1"/>
              </p:cNvSpPr>
              <p:nvPr/>
            </p:nvSpPr>
            <p:spPr bwMode="auto">
              <a:xfrm flipV="1">
                <a:off x="1649" y="3689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60" name="Rectangle 200"/>
              <p:cNvSpPr>
                <a:spLocks noChangeArrowheads="1"/>
              </p:cNvSpPr>
              <p:nvPr/>
            </p:nvSpPr>
            <p:spPr bwMode="auto">
              <a:xfrm rot="-5400000">
                <a:off x="884" y="3590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129.0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61" name="Line 201"/>
              <p:cNvSpPr>
                <a:spLocks noChangeShapeType="1"/>
              </p:cNvSpPr>
              <p:nvPr/>
            </p:nvSpPr>
            <p:spPr bwMode="auto">
              <a:xfrm flipV="1">
                <a:off x="953" y="3711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62" name="Rectangle 202"/>
              <p:cNvSpPr>
                <a:spLocks noChangeArrowheads="1"/>
              </p:cNvSpPr>
              <p:nvPr/>
            </p:nvSpPr>
            <p:spPr bwMode="auto">
              <a:xfrm rot="-5400000">
                <a:off x="1355" y="3679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392.9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63" name="Line 203"/>
              <p:cNvSpPr>
                <a:spLocks noChangeShapeType="1"/>
              </p:cNvSpPr>
              <p:nvPr/>
            </p:nvSpPr>
            <p:spPr bwMode="auto">
              <a:xfrm flipV="1">
                <a:off x="1423" y="3797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64" name="Rectangle 204"/>
              <p:cNvSpPr>
                <a:spLocks noChangeArrowheads="1"/>
              </p:cNvSpPr>
              <p:nvPr/>
            </p:nvSpPr>
            <p:spPr bwMode="auto">
              <a:xfrm rot="-5400000">
                <a:off x="1137" y="3663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271.0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65" name="Line 205"/>
              <p:cNvSpPr>
                <a:spLocks noChangeShapeType="1"/>
              </p:cNvSpPr>
              <p:nvPr/>
            </p:nvSpPr>
            <p:spPr bwMode="auto">
              <a:xfrm flipV="1">
                <a:off x="1206" y="3781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66" name="Rectangle 206"/>
              <p:cNvSpPr>
                <a:spLocks noChangeArrowheads="1"/>
              </p:cNvSpPr>
              <p:nvPr/>
            </p:nvSpPr>
            <p:spPr bwMode="auto">
              <a:xfrm rot="-5400000">
                <a:off x="2137" y="3663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832.1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67" name="Line 207"/>
              <p:cNvSpPr>
                <a:spLocks noChangeShapeType="1"/>
              </p:cNvSpPr>
              <p:nvPr/>
            </p:nvSpPr>
            <p:spPr bwMode="auto">
              <a:xfrm flipV="1">
                <a:off x="2205" y="3782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68" name="Rectangle 208"/>
              <p:cNvSpPr>
                <a:spLocks noChangeArrowheads="1"/>
              </p:cNvSpPr>
              <p:nvPr/>
            </p:nvSpPr>
            <p:spPr bwMode="auto">
              <a:xfrm rot="-5400000">
                <a:off x="937" y="3701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159.0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69" name="Line 209"/>
              <p:cNvSpPr>
                <a:spLocks noChangeShapeType="1"/>
              </p:cNvSpPr>
              <p:nvPr/>
            </p:nvSpPr>
            <p:spPr bwMode="auto">
              <a:xfrm flipV="1">
                <a:off x="1006" y="3822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70" name="Rectangle 210"/>
              <p:cNvSpPr>
                <a:spLocks noChangeArrowheads="1"/>
              </p:cNvSpPr>
              <p:nvPr/>
            </p:nvSpPr>
            <p:spPr bwMode="auto">
              <a:xfrm rot="-5400000">
                <a:off x="2474" y="3744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1030.2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71" name="Line 211"/>
              <p:cNvSpPr>
                <a:spLocks noChangeShapeType="1"/>
              </p:cNvSpPr>
              <p:nvPr/>
            </p:nvSpPr>
            <p:spPr bwMode="auto">
              <a:xfrm flipV="1">
                <a:off x="2558" y="3875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72" name="Rectangle 212"/>
              <p:cNvSpPr>
                <a:spLocks noChangeArrowheads="1"/>
              </p:cNvSpPr>
              <p:nvPr/>
            </p:nvSpPr>
            <p:spPr bwMode="auto">
              <a:xfrm rot="-5400000">
                <a:off x="2859" y="3771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1246.4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73" name="Line 213"/>
              <p:cNvSpPr>
                <a:spLocks noChangeShapeType="1"/>
              </p:cNvSpPr>
              <p:nvPr/>
            </p:nvSpPr>
            <p:spPr bwMode="auto">
              <a:xfrm flipV="1">
                <a:off x="2943" y="3871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74" name="Rectangle 214"/>
              <p:cNvSpPr>
                <a:spLocks noChangeArrowheads="1"/>
              </p:cNvSpPr>
              <p:nvPr/>
            </p:nvSpPr>
            <p:spPr bwMode="auto">
              <a:xfrm rot="-5400000">
                <a:off x="2259" y="3799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901.0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75" name="Line 215"/>
              <p:cNvSpPr>
                <a:spLocks noChangeShapeType="1"/>
              </p:cNvSpPr>
              <p:nvPr/>
            </p:nvSpPr>
            <p:spPr bwMode="auto">
              <a:xfrm flipV="1">
                <a:off x="2328" y="3917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76" name="Rectangle 216"/>
              <p:cNvSpPr>
                <a:spLocks noChangeArrowheads="1"/>
              </p:cNvSpPr>
              <p:nvPr/>
            </p:nvSpPr>
            <p:spPr bwMode="auto">
              <a:xfrm rot="-5400000">
                <a:off x="2367" y="3802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961.2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77" name="Line 217"/>
              <p:cNvSpPr>
                <a:spLocks noChangeShapeType="1"/>
              </p:cNvSpPr>
              <p:nvPr/>
            </p:nvSpPr>
            <p:spPr bwMode="auto">
              <a:xfrm flipV="1">
                <a:off x="2435" y="3920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78" name="Rectangle 218"/>
              <p:cNvSpPr>
                <a:spLocks noChangeArrowheads="1"/>
              </p:cNvSpPr>
              <p:nvPr/>
            </p:nvSpPr>
            <p:spPr bwMode="auto">
              <a:xfrm rot="-5400000">
                <a:off x="3848" y="3741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1801.7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79" name="Line 219"/>
              <p:cNvSpPr>
                <a:spLocks noChangeShapeType="1"/>
              </p:cNvSpPr>
              <p:nvPr/>
            </p:nvSpPr>
            <p:spPr bwMode="auto">
              <a:xfrm flipV="1">
                <a:off x="3932" y="3871"/>
                <a:ext cx="1" cy="46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80" name="Rectangle 220"/>
              <p:cNvSpPr>
                <a:spLocks noChangeArrowheads="1"/>
              </p:cNvSpPr>
              <p:nvPr/>
            </p:nvSpPr>
            <p:spPr bwMode="auto">
              <a:xfrm rot="-5400000">
                <a:off x="3632" y="3833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1680.7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81" name="Line 221"/>
              <p:cNvSpPr>
                <a:spLocks noChangeShapeType="1"/>
              </p:cNvSpPr>
              <p:nvPr/>
            </p:nvSpPr>
            <p:spPr bwMode="auto">
              <a:xfrm flipV="1">
                <a:off x="3717" y="3963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82" name="Rectangle 222"/>
              <p:cNvSpPr>
                <a:spLocks noChangeArrowheads="1"/>
              </p:cNvSpPr>
              <p:nvPr/>
            </p:nvSpPr>
            <p:spPr bwMode="auto">
              <a:xfrm rot="-5400000">
                <a:off x="3240" y="3801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1460.3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83" name="Line 223"/>
              <p:cNvSpPr>
                <a:spLocks noChangeShapeType="1"/>
              </p:cNvSpPr>
              <p:nvPr/>
            </p:nvSpPr>
            <p:spPr bwMode="auto">
              <a:xfrm flipV="1">
                <a:off x="3324" y="3905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84" name="Rectangle 224"/>
              <p:cNvSpPr>
                <a:spLocks noChangeArrowheads="1"/>
              </p:cNvSpPr>
              <p:nvPr/>
            </p:nvSpPr>
            <p:spPr bwMode="auto">
              <a:xfrm rot="-5400000">
                <a:off x="3790" y="3866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1769.2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85" name="Line 225"/>
              <p:cNvSpPr>
                <a:spLocks noChangeShapeType="1"/>
              </p:cNvSpPr>
              <p:nvPr/>
            </p:nvSpPr>
            <p:spPr bwMode="auto">
              <a:xfrm flipV="1">
                <a:off x="3875" y="3996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86" name="Rectangle 226"/>
              <p:cNvSpPr>
                <a:spLocks noChangeArrowheads="1"/>
              </p:cNvSpPr>
              <p:nvPr/>
            </p:nvSpPr>
            <p:spPr bwMode="auto">
              <a:xfrm rot="-5400000">
                <a:off x="3475" y="3886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1592.0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87" name="Line 227"/>
              <p:cNvSpPr>
                <a:spLocks noChangeShapeType="1"/>
              </p:cNvSpPr>
              <p:nvPr/>
            </p:nvSpPr>
            <p:spPr bwMode="auto">
              <a:xfrm flipV="1">
                <a:off x="3559" y="4016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88" name="Rectangle 228"/>
              <p:cNvSpPr>
                <a:spLocks noChangeArrowheads="1"/>
              </p:cNvSpPr>
              <p:nvPr/>
            </p:nvSpPr>
            <p:spPr bwMode="auto">
              <a:xfrm rot="-5400000">
                <a:off x="3564" y="3888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cs typeface="Arial" pitchFamily="34" charset="0"/>
                  </a:rPr>
                  <a:t>1642.3</a:t>
                </a:r>
                <a:endParaRPr lang="de-DE" sz="700">
                  <a:cs typeface="Arial" pitchFamily="34" charset="0"/>
                </a:endParaRPr>
              </a:p>
            </p:txBody>
          </p:sp>
          <p:sp>
            <p:nvSpPr>
              <p:cNvPr id="4189" name="Line 229"/>
              <p:cNvSpPr>
                <a:spLocks noChangeShapeType="1"/>
              </p:cNvSpPr>
              <p:nvPr/>
            </p:nvSpPr>
            <p:spPr bwMode="auto">
              <a:xfrm flipV="1">
                <a:off x="3649" y="4018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90" name="Line 230"/>
              <p:cNvSpPr>
                <a:spLocks noChangeShapeType="1"/>
              </p:cNvSpPr>
              <p:nvPr/>
            </p:nvSpPr>
            <p:spPr bwMode="auto">
              <a:xfrm flipV="1">
                <a:off x="985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91" name="Line 231"/>
              <p:cNvSpPr>
                <a:spLocks noChangeShapeType="1"/>
              </p:cNvSpPr>
              <p:nvPr/>
            </p:nvSpPr>
            <p:spPr bwMode="auto">
              <a:xfrm>
                <a:off x="985" y="2436"/>
                <a:ext cx="72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92" name="Line 232"/>
              <p:cNvSpPr>
                <a:spLocks noChangeShapeType="1"/>
              </p:cNvSpPr>
              <p:nvPr/>
            </p:nvSpPr>
            <p:spPr bwMode="auto">
              <a:xfrm>
                <a:off x="1093" y="2436"/>
                <a:ext cx="72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93" name="Line 233"/>
              <p:cNvSpPr>
                <a:spLocks noChangeShapeType="1"/>
              </p:cNvSpPr>
              <p:nvPr/>
            </p:nvSpPr>
            <p:spPr bwMode="auto">
              <a:xfrm flipV="1">
                <a:off x="1165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282" name="Line 234"/>
              <p:cNvSpPr>
                <a:spLocks noChangeShapeType="1"/>
              </p:cNvSpPr>
              <p:nvPr/>
            </p:nvSpPr>
            <p:spPr bwMode="auto">
              <a:xfrm>
                <a:off x="985" y="2447"/>
                <a:ext cx="1" cy="1438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+mn-lt"/>
                </a:endParaRPr>
              </a:p>
            </p:txBody>
          </p:sp>
          <p:sp>
            <p:nvSpPr>
              <p:cNvPr id="4195" name="Line 235"/>
              <p:cNvSpPr>
                <a:spLocks noChangeShapeType="1"/>
              </p:cNvSpPr>
              <p:nvPr/>
            </p:nvSpPr>
            <p:spPr bwMode="auto">
              <a:xfrm>
                <a:off x="1165" y="2447"/>
                <a:ext cx="1" cy="1201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96" name="Rectangle 236"/>
              <p:cNvSpPr>
                <a:spLocks noChangeArrowheads="1"/>
              </p:cNvSpPr>
              <p:nvPr/>
            </p:nvSpPr>
            <p:spPr bwMode="auto">
              <a:xfrm>
                <a:off x="1063" y="2414"/>
                <a:ext cx="29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600">
                    <a:solidFill>
                      <a:srgbClr val="FF0000"/>
                    </a:solidFill>
                  </a:rPr>
                  <a:t>T</a:t>
                </a:r>
                <a:endParaRPr lang="de-DE" sz="600"/>
              </a:p>
            </p:txBody>
          </p:sp>
          <p:sp>
            <p:nvSpPr>
              <p:cNvPr id="4197" name="Line 237"/>
              <p:cNvSpPr>
                <a:spLocks noChangeShapeType="1"/>
              </p:cNvSpPr>
              <p:nvPr/>
            </p:nvSpPr>
            <p:spPr bwMode="auto">
              <a:xfrm flipV="1">
                <a:off x="1165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98" name="Line 238"/>
              <p:cNvSpPr>
                <a:spLocks noChangeShapeType="1"/>
              </p:cNvSpPr>
              <p:nvPr/>
            </p:nvSpPr>
            <p:spPr bwMode="auto">
              <a:xfrm>
                <a:off x="1165" y="2436"/>
                <a:ext cx="45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199" name="Line 239"/>
              <p:cNvSpPr>
                <a:spLocks noChangeShapeType="1"/>
              </p:cNvSpPr>
              <p:nvPr/>
            </p:nvSpPr>
            <p:spPr bwMode="auto">
              <a:xfrm>
                <a:off x="1246" y="2436"/>
                <a:ext cx="45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00" name="Line 240"/>
              <p:cNvSpPr>
                <a:spLocks noChangeShapeType="1"/>
              </p:cNvSpPr>
              <p:nvPr/>
            </p:nvSpPr>
            <p:spPr bwMode="auto">
              <a:xfrm flipV="1">
                <a:off x="1291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289" name="Line 241"/>
              <p:cNvSpPr>
                <a:spLocks noChangeShapeType="1"/>
              </p:cNvSpPr>
              <p:nvPr/>
            </p:nvSpPr>
            <p:spPr bwMode="auto">
              <a:xfrm>
                <a:off x="1165" y="2447"/>
                <a:ext cx="1" cy="1201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+mn-lt"/>
                </a:endParaRPr>
              </a:p>
            </p:txBody>
          </p:sp>
          <p:sp>
            <p:nvSpPr>
              <p:cNvPr id="4202" name="Line 242"/>
              <p:cNvSpPr>
                <a:spLocks noChangeShapeType="1"/>
              </p:cNvSpPr>
              <p:nvPr/>
            </p:nvSpPr>
            <p:spPr bwMode="auto">
              <a:xfrm>
                <a:off x="1291" y="2447"/>
                <a:ext cx="1" cy="1264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03" name="Rectangle 243"/>
              <p:cNvSpPr>
                <a:spLocks noChangeArrowheads="1"/>
              </p:cNvSpPr>
              <p:nvPr/>
            </p:nvSpPr>
            <p:spPr bwMode="auto">
              <a:xfrm>
                <a:off x="1216" y="2414"/>
                <a:ext cx="32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600">
                    <a:solidFill>
                      <a:srgbClr val="FF0000"/>
                    </a:solidFill>
                  </a:rPr>
                  <a:t>A</a:t>
                </a:r>
                <a:endParaRPr lang="de-DE" sz="600"/>
              </a:p>
            </p:txBody>
          </p:sp>
          <p:sp>
            <p:nvSpPr>
              <p:cNvPr id="4204" name="Line 244"/>
              <p:cNvSpPr>
                <a:spLocks noChangeShapeType="1"/>
              </p:cNvSpPr>
              <p:nvPr/>
            </p:nvSpPr>
            <p:spPr bwMode="auto">
              <a:xfrm flipV="1">
                <a:off x="1291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05" name="Line 245"/>
              <p:cNvSpPr>
                <a:spLocks noChangeShapeType="1"/>
              </p:cNvSpPr>
              <p:nvPr/>
            </p:nvSpPr>
            <p:spPr bwMode="auto">
              <a:xfrm>
                <a:off x="1291" y="2436"/>
                <a:ext cx="74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06" name="Line 246"/>
              <p:cNvSpPr>
                <a:spLocks noChangeShapeType="1"/>
              </p:cNvSpPr>
              <p:nvPr/>
            </p:nvSpPr>
            <p:spPr bwMode="auto">
              <a:xfrm>
                <a:off x="1419" y="2436"/>
                <a:ext cx="74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07" name="Line 247"/>
              <p:cNvSpPr>
                <a:spLocks noChangeShapeType="1"/>
              </p:cNvSpPr>
              <p:nvPr/>
            </p:nvSpPr>
            <p:spPr bwMode="auto">
              <a:xfrm flipV="1">
                <a:off x="1493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296" name="Line 248"/>
              <p:cNvSpPr>
                <a:spLocks noChangeShapeType="1"/>
              </p:cNvSpPr>
              <p:nvPr/>
            </p:nvSpPr>
            <p:spPr bwMode="auto">
              <a:xfrm>
                <a:off x="1291" y="2447"/>
                <a:ext cx="1" cy="1264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+mn-lt"/>
                </a:endParaRPr>
              </a:p>
            </p:txBody>
          </p:sp>
          <p:sp>
            <p:nvSpPr>
              <p:cNvPr id="4209" name="Line 249"/>
              <p:cNvSpPr>
                <a:spLocks noChangeShapeType="1"/>
              </p:cNvSpPr>
              <p:nvPr/>
            </p:nvSpPr>
            <p:spPr bwMode="auto">
              <a:xfrm>
                <a:off x="1493" y="2447"/>
                <a:ext cx="1" cy="1088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10" name="Rectangle 250"/>
              <p:cNvSpPr>
                <a:spLocks noChangeArrowheads="1"/>
              </p:cNvSpPr>
              <p:nvPr/>
            </p:nvSpPr>
            <p:spPr bwMode="auto">
              <a:xfrm>
                <a:off x="1372" y="2414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600">
                    <a:solidFill>
                      <a:srgbClr val="FF0000"/>
                    </a:solidFill>
                  </a:rPr>
                  <a:t>I/L</a:t>
                </a:r>
                <a:endParaRPr lang="de-DE" sz="600"/>
              </a:p>
            </p:txBody>
          </p:sp>
          <p:sp>
            <p:nvSpPr>
              <p:cNvPr id="4211" name="Line 251"/>
              <p:cNvSpPr>
                <a:spLocks noChangeShapeType="1"/>
              </p:cNvSpPr>
              <p:nvPr/>
            </p:nvSpPr>
            <p:spPr bwMode="auto">
              <a:xfrm flipV="1">
                <a:off x="1493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12" name="Line 252"/>
              <p:cNvSpPr>
                <a:spLocks noChangeShapeType="1"/>
              </p:cNvSpPr>
              <p:nvPr/>
            </p:nvSpPr>
            <p:spPr bwMode="auto">
              <a:xfrm>
                <a:off x="1493" y="2436"/>
                <a:ext cx="83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13" name="Line 253"/>
              <p:cNvSpPr>
                <a:spLocks noChangeShapeType="1"/>
              </p:cNvSpPr>
              <p:nvPr/>
            </p:nvSpPr>
            <p:spPr bwMode="auto">
              <a:xfrm>
                <a:off x="1613" y="2436"/>
                <a:ext cx="84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14" name="Line 254"/>
              <p:cNvSpPr>
                <a:spLocks noChangeShapeType="1"/>
              </p:cNvSpPr>
              <p:nvPr/>
            </p:nvSpPr>
            <p:spPr bwMode="auto">
              <a:xfrm flipV="1">
                <a:off x="1697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303" name="Line 255"/>
              <p:cNvSpPr>
                <a:spLocks noChangeShapeType="1"/>
              </p:cNvSpPr>
              <p:nvPr/>
            </p:nvSpPr>
            <p:spPr bwMode="auto">
              <a:xfrm>
                <a:off x="1493" y="2447"/>
                <a:ext cx="1" cy="1088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+mn-lt"/>
                </a:endParaRPr>
              </a:p>
            </p:txBody>
          </p:sp>
          <p:sp>
            <p:nvSpPr>
              <p:cNvPr id="4216" name="Line 256"/>
              <p:cNvSpPr>
                <a:spLocks noChangeShapeType="1"/>
              </p:cNvSpPr>
              <p:nvPr/>
            </p:nvSpPr>
            <p:spPr bwMode="auto">
              <a:xfrm>
                <a:off x="1697" y="2447"/>
                <a:ext cx="1" cy="1114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17" name="Rectangle 257"/>
              <p:cNvSpPr>
                <a:spLocks noChangeArrowheads="1"/>
              </p:cNvSpPr>
              <p:nvPr/>
            </p:nvSpPr>
            <p:spPr bwMode="auto">
              <a:xfrm>
                <a:off x="1583" y="2414"/>
                <a:ext cx="35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600">
                    <a:solidFill>
                      <a:srgbClr val="FF0000"/>
                    </a:solidFill>
                  </a:rPr>
                  <a:t>D</a:t>
                </a:r>
                <a:endParaRPr lang="de-DE" sz="600"/>
              </a:p>
            </p:txBody>
          </p:sp>
          <p:sp>
            <p:nvSpPr>
              <p:cNvPr id="4218" name="Line 258"/>
              <p:cNvSpPr>
                <a:spLocks noChangeShapeType="1"/>
              </p:cNvSpPr>
              <p:nvPr/>
            </p:nvSpPr>
            <p:spPr bwMode="auto">
              <a:xfrm flipV="1">
                <a:off x="1697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19" name="Line 259"/>
              <p:cNvSpPr>
                <a:spLocks noChangeShapeType="1"/>
              </p:cNvSpPr>
              <p:nvPr/>
            </p:nvSpPr>
            <p:spPr bwMode="auto">
              <a:xfrm>
                <a:off x="1697" y="2436"/>
                <a:ext cx="45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20" name="Line 260"/>
              <p:cNvSpPr>
                <a:spLocks noChangeShapeType="1"/>
              </p:cNvSpPr>
              <p:nvPr/>
            </p:nvSpPr>
            <p:spPr bwMode="auto">
              <a:xfrm>
                <a:off x="1779" y="2436"/>
                <a:ext cx="45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21" name="Line 261"/>
              <p:cNvSpPr>
                <a:spLocks noChangeShapeType="1"/>
              </p:cNvSpPr>
              <p:nvPr/>
            </p:nvSpPr>
            <p:spPr bwMode="auto">
              <a:xfrm flipV="1">
                <a:off x="1824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310" name="Line 262"/>
              <p:cNvSpPr>
                <a:spLocks noChangeShapeType="1"/>
              </p:cNvSpPr>
              <p:nvPr/>
            </p:nvSpPr>
            <p:spPr bwMode="auto">
              <a:xfrm>
                <a:off x="1697" y="2447"/>
                <a:ext cx="1" cy="1114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+mn-lt"/>
                </a:endParaRPr>
              </a:p>
            </p:txBody>
          </p:sp>
          <p:sp>
            <p:nvSpPr>
              <p:cNvPr id="4223" name="Line 263"/>
              <p:cNvSpPr>
                <a:spLocks noChangeShapeType="1"/>
              </p:cNvSpPr>
              <p:nvPr/>
            </p:nvSpPr>
            <p:spPr bwMode="auto">
              <a:xfrm>
                <a:off x="1824" y="2447"/>
                <a:ext cx="1" cy="733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24" name="Rectangle 264"/>
              <p:cNvSpPr>
                <a:spLocks noChangeArrowheads="1"/>
              </p:cNvSpPr>
              <p:nvPr/>
            </p:nvSpPr>
            <p:spPr bwMode="auto">
              <a:xfrm>
                <a:off x="1749" y="2414"/>
                <a:ext cx="32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600">
                    <a:solidFill>
                      <a:srgbClr val="FF0000"/>
                    </a:solidFill>
                  </a:rPr>
                  <a:t>A</a:t>
                </a:r>
                <a:endParaRPr lang="de-DE" sz="600"/>
              </a:p>
            </p:txBody>
          </p:sp>
          <p:sp>
            <p:nvSpPr>
              <p:cNvPr id="4225" name="Line 265"/>
              <p:cNvSpPr>
                <a:spLocks noChangeShapeType="1"/>
              </p:cNvSpPr>
              <p:nvPr/>
            </p:nvSpPr>
            <p:spPr bwMode="auto">
              <a:xfrm flipV="1">
                <a:off x="1824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26" name="Line 266"/>
              <p:cNvSpPr>
                <a:spLocks noChangeShapeType="1"/>
              </p:cNvSpPr>
              <p:nvPr/>
            </p:nvSpPr>
            <p:spPr bwMode="auto">
              <a:xfrm>
                <a:off x="1824" y="2436"/>
                <a:ext cx="96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27" name="Line 267"/>
              <p:cNvSpPr>
                <a:spLocks noChangeShapeType="1"/>
              </p:cNvSpPr>
              <p:nvPr/>
            </p:nvSpPr>
            <p:spPr bwMode="auto">
              <a:xfrm>
                <a:off x="1957" y="2436"/>
                <a:ext cx="97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28" name="Line 268"/>
              <p:cNvSpPr>
                <a:spLocks noChangeShapeType="1"/>
              </p:cNvSpPr>
              <p:nvPr/>
            </p:nvSpPr>
            <p:spPr bwMode="auto">
              <a:xfrm flipV="1">
                <a:off x="2054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317" name="Line 269"/>
              <p:cNvSpPr>
                <a:spLocks noChangeShapeType="1"/>
              </p:cNvSpPr>
              <p:nvPr/>
            </p:nvSpPr>
            <p:spPr bwMode="auto">
              <a:xfrm>
                <a:off x="1824" y="2447"/>
                <a:ext cx="1" cy="733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+mn-lt"/>
                </a:endParaRPr>
              </a:p>
            </p:txBody>
          </p:sp>
          <p:sp>
            <p:nvSpPr>
              <p:cNvPr id="4230" name="Line 270"/>
              <p:cNvSpPr>
                <a:spLocks noChangeShapeType="1"/>
              </p:cNvSpPr>
              <p:nvPr/>
            </p:nvSpPr>
            <p:spPr bwMode="auto">
              <a:xfrm>
                <a:off x="2054" y="2447"/>
                <a:ext cx="1" cy="784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31" name="Rectangle 271"/>
              <p:cNvSpPr>
                <a:spLocks noChangeArrowheads="1"/>
              </p:cNvSpPr>
              <p:nvPr/>
            </p:nvSpPr>
            <p:spPr bwMode="auto">
              <a:xfrm>
                <a:off x="1927" y="2414"/>
                <a:ext cx="32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600">
                    <a:solidFill>
                      <a:srgbClr val="FF0000"/>
                    </a:solidFill>
                  </a:rPr>
                  <a:t>E</a:t>
                </a:r>
                <a:endParaRPr lang="de-DE" sz="600"/>
              </a:p>
            </p:txBody>
          </p:sp>
          <p:sp>
            <p:nvSpPr>
              <p:cNvPr id="4232" name="Line 272"/>
              <p:cNvSpPr>
                <a:spLocks noChangeShapeType="1"/>
              </p:cNvSpPr>
              <p:nvPr/>
            </p:nvSpPr>
            <p:spPr bwMode="auto">
              <a:xfrm flipV="1">
                <a:off x="2054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33" name="Line 273"/>
              <p:cNvSpPr>
                <a:spLocks noChangeShapeType="1"/>
              </p:cNvSpPr>
              <p:nvPr/>
            </p:nvSpPr>
            <p:spPr bwMode="auto">
              <a:xfrm>
                <a:off x="2054" y="2436"/>
                <a:ext cx="83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34" name="Line 274"/>
              <p:cNvSpPr>
                <a:spLocks noChangeShapeType="1"/>
              </p:cNvSpPr>
              <p:nvPr/>
            </p:nvSpPr>
            <p:spPr bwMode="auto">
              <a:xfrm>
                <a:off x="2174" y="2436"/>
                <a:ext cx="85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35" name="Line 275"/>
              <p:cNvSpPr>
                <a:spLocks noChangeShapeType="1"/>
              </p:cNvSpPr>
              <p:nvPr/>
            </p:nvSpPr>
            <p:spPr bwMode="auto">
              <a:xfrm flipV="1">
                <a:off x="2259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324" name="Line 276"/>
              <p:cNvSpPr>
                <a:spLocks noChangeShapeType="1"/>
              </p:cNvSpPr>
              <p:nvPr/>
            </p:nvSpPr>
            <p:spPr bwMode="auto">
              <a:xfrm>
                <a:off x="2054" y="2447"/>
                <a:ext cx="1" cy="784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+mn-lt"/>
                </a:endParaRPr>
              </a:p>
            </p:txBody>
          </p:sp>
          <p:sp>
            <p:nvSpPr>
              <p:cNvPr id="4237" name="Line 277"/>
              <p:cNvSpPr>
                <a:spLocks noChangeShapeType="1"/>
              </p:cNvSpPr>
              <p:nvPr/>
            </p:nvSpPr>
            <p:spPr bwMode="auto">
              <a:xfrm>
                <a:off x="2259" y="2447"/>
                <a:ext cx="1" cy="1264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38" name="Rectangle 278"/>
              <p:cNvSpPr>
                <a:spLocks noChangeArrowheads="1"/>
              </p:cNvSpPr>
              <p:nvPr/>
            </p:nvSpPr>
            <p:spPr bwMode="auto">
              <a:xfrm>
                <a:off x="2144" y="2414"/>
                <a:ext cx="35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600">
                    <a:solidFill>
                      <a:srgbClr val="FF0000"/>
                    </a:solidFill>
                  </a:rPr>
                  <a:t>D</a:t>
                </a:r>
                <a:endParaRPr lang="de-DE" sz="600"/>
              </a:p>
            </p:txBody>
          </p:sp>
          <p:sp>
            <p:nvSpPr>
              <p:cNvPr id="4239" name="Line 279"/>
              <p:cNvSpPr>
                <a:spLocks noChangeShapeType="1"/>
              </p:cNvSpPr>
              <p:nvPr/>
            </p:nvSpPr>
            <p:spPr bwMode="auto">
              <a:xfrm flipV="1">
                <a:off x="2259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40" name="Line 280"/>
              <p:cNvSpPr>
                <a:spLocks noChangeShapeType="1"/>
              </p:cNvSpPr>
              <p:nvPr/>
            </p:nvSpPr>
            <p:spPr bwMode="auto">
              <a:xfrm>
                <a:off x="2259" y="2436"/>
                <a:ext cx="30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41" name="Line 281"/>
              <p:cNvSpPr>
                <a:spLocks noChangeShapeType="1"/>
              </p:cNvSpPr>
              <p:nvPr/>
            </p:nvSpPr>
            <p:spPr bwMode="auto">
              <a:xfrm>
                <a:off x="2330" y="2436"/>
                <a:ext cx="31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42" name="Line 282"/>
              <p:cNvSpPr>
                <a:spLocks noChangeShapeType="1"/>
              </p:cNvSpPr>
              <p:nvPr/>
            </p:nvSpPr>
            <p:spPr bwMode="auto">
              <a:xfrm flipV="1">
                <a:off x="2361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331" name="Line 283"/>
              <p:cNvSpPr>
                <a:spLocks noChangeShapeType="1"/>
              </p:cNvSpPr>
              <p:nvPr/>
            </p:nvSpPr>
            <p:spPr bwMode="auto">
              <a:xfrm>
                <a:off x="2259" y="2447"/>
                <a:ext cx="1" cy="1264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+mn-lt"/>
                </a:endParaRPr>
              </a:p>
            </p:txBody>
          </p:sp>
          <p:sp>
            <p:nvSpPr>
              <p:cNvPr id="4244" name="Line 284"/>
              <p:cNvSpPr>
                <a:spLocks noChangeShapeType="1"/>
              </p:cNvSpPr>
              <p:nvPr/>
            </p:nvSpPr>
            <p:spPr bwMode="auto">
              <a:xfrm>
                <a:off x="2361" y="2447"/>
                <a:ext cx="1" cy="216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45" name="Rectangle 285"/>
              <p:cNvSpPr>
                <a:spLocks noChangeArrowheads="1"/>
              </p:cNvSpPr>
              <p:nvPr/>
            </p:nvSpPr>
            <p:spPr bwMode="auto">
              <a:xfrm>
                <a:off x="2296" y="2414"/>
                <a:ext cx="3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600">
                    <a:solidFill>
                      <a:srgbClr val="FF0000"/>
                    </a:solidFill>
                  </a:rPr>
                  <a:t>G</a:t>
                </a:r>
                <a:endParaRPr lang="de-DE" sz="600"/>
              </a:p>
            </p:txBody>
          </p:sp>
          <p:sp>
            <p:nvSpPr>
              <p:cNvPr id="4246" name="Line 286"/>
              <p:cNvSpPr>
                <a:spLocks noChangeShapeType="1"/>
              </p:cNvSpPr>
              <p:nvPr/>
            </p:nvSpPr>
            <p:spPr bwMode="auto">
              <a:xfrm flipV="1">
                <a:off x="2361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47" name="Line 287"/>
              <p:cNvSpPr>
                <a:spLocks noChangeShapeType="1"/>
              </p:cNvSpPr>
              <p:nvPr/>
            </p:nvSpPr>
            <p:spPr bwMode="auto">
              <a:xfrm>
                <a:off x="2361" y="2436"/>
                <a:ext cx="96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48" name="Line 288"/>
              <p:cNvSpPr>
                <a:spLocks noChangeShapeType="1"/>
              </p:cNvSpPr>
              <p:nvPr/>
            </p:nvSpPr>
            <p:spPr bwMode="auto">
              <a:xfrm>
                <a:off x="2494" y="2436"/>
                <a:ext cx="96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49" name="Line 289"/>
              <p:cNvSpPr>
                <a:spLocks noChangeShapeType="1"/>
              </p:cNvSpPr>
              <p:nvPr/>
            </p:nvSpPr>
            <p:spPr bwMode="auto">
              <a:xfrm flipV="1">
                <a:off x="2590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338" name="Line 290"/>
              <p:cNvSpPr>
                <a:spLocks noChangeShapeType="1"/>
              </p:cNvSpPr>
              <p:nvPr/>
            </p:nvSpPr>
            <p:spPr bwMode="auto">
              <a:xfrm>
                <a:off x="2361" y="2447"/>
                <a:ext cx="1" cy="216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+mn-lt"/>
                </a:endParaRPr>
              </a:p>
            </p:txBody>
          </p:sp>
          <p:sp>
            <p:nvSpPr>
              <p:cNvPr id="4251" name="Line 291"/>
              <p:cNvSpPr>
                <a:spLocks noChangeShapeType="1"/>
              </p:cNvSpPr>
              <p:nvPr/>
            </p:nvSpPr>
            <p:spPr bwMode="auto">
              <a:xfrm>
                <a:off x="2590" y="2447"/>
                <a:ext cx="1" cy="621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52" name="Rectangle 292"/>
              <p:cNvSpPr>
                <a:spLocks noChangeArrowheads="1"/>
              </p:cNvSpPr>
              <p:nvPr/>
            </p:nvSpPr>
            <p:spPr bwMode="auto">
              <a:xfrm>
                <a:off x="2464" y="2414"/>
                <a:ext cx="32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600">
                    <a:solidFill>
                      <a:srgbClr val="FF0000"/>
                    </a:solidFill>
                  </a:rPr>
                  <a:t>E</a:t>
                </a:r>
                <a:endParaRPr lang="de-DE" sz="600"/>
              </a:p>
            </p:txBody>
          </p:sp>
          <p:sp>
            <p:nvSpPr>
              <p:cNvPr id="4253" name="Line 293"/>
              <p:cNvSpPr>
                <a:spLocks noChangeShapeType="1"/>
              </p:cNvSpPr>
              <p:nvPr/>
            </p:nvSpPr>
            <p:spPr bwMode="auto">
              <a:xfrm flipV="1">
                <a:off x="2590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54" name="Line 294"/>
              <p:cNvSpPr>
                <a:spLocks noChangeShapeType="1"/>
              </p:cNvSpPr>
              <p:nvPr/>
            </p:nvSpPr>
            <p:spPr bwMode="auto">
              <a:xfrm>
                <a:off x="2590" y="2436"/>
                <a:ext cx="70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55" name="Line 295"/>
              <p:cNvSpPr>
                <a:spLocks noChangeShapeType="1"/>
              </p:cNvSpPr>
              <p:nvPr/>
            </p:nvSpPr>
            <p:spPr bwMode="auto">
              <a:xfrm>
                <a:off x="2697" y="2436"/>
                <a:ext cx="70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56" name="Line 296"/>
              <p:cNvSpPr>
                <a:spLocks noChangeShapeType="1"/>
              </p:cNvSpPr>
              <p:nvPr/>
            </p:nvSpPr>
            <p:spPr bwMode="auto">
              <a:xfrm flipV="1">
                <a:off x="2767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345" name="Line 297"/>
              <p:cNvSpPr>
                <a:spLocks noChangeShapeType="1"/>
              </p:cNvSpPr>
              <p:nvPr/>
            </p:nvSpPr>
            <p:spPr bwMode="auto">
              <a:xfrm>
                <a:off x="2590" y="2447"/>
                <a:ext cx="1" cy="621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+mn-lt"/>
                </a:endParaRPr>
              </a:p>
            </p:txBody>
          </p:sp>
          <p:sp>
            <p:nvSpPr>
              <p:cNvPr id="4258" name="Line 298"/>
              <p:cNvSpPr>
                <a:spLocks noChangeShapeType="1"/>
              </p:cNvSpPr>
              <p:nvPr/>
            </p:nvSpPr>
            <p:spPr bwMode="auto">
              <a:xfrm>
                <a:off x="2767" y="2447"/>
                <a:ext cx="1" cy="913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59" name="Rectangle 299"/>
              <p:cNvSpPr>
                <a:spLocks noChangeArrowheads="1"/>
              </p:cNvSpPr>
              <p:nvPr/>
            </p:nvSpPr>
            <p:spPr bwMode="auto">
              <a:xfrm>
                <a:off x="2667" y="2414"/>
                <a:ext cx="32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600">
                    <a:solidFill>
                      <a:srgbClr val="FF0000"/>
                    </a:solidFill>
                  </a:rPr>
                  <a:t>V</a:t>
                </a:r>
                <a:endParaRPr lang="de-DE" sz="600"/>
              </a:p>
            </p:txBody>
          </p:sp>
          <p:sp>
            <p:nvSpPr>
              <p:cNvPr id="4260" name="Line 300"/>
              <p:cNvSpPr>
                <a:spLocks noChangeShapeType="1"/>
              </p:cNvSpPr>
              <p:nvPr/>
            </p:nvSpPr>
            <p:spPr bwMode="auto">
              <a:xfrm flipV="1">
                <a:off x="2767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61" name="Line 301"/>
              <p:cNvSpPr>
                <a:spLocks noChangeShapeType="1"/>
              </p:cNvSpPr>
              <p:nvPr/>
            </p:nvSpPr>
            <p:spPr bwMode="auto">
              <a:xfrm>
                <a:off x="2767" y="2436"/>
                <a:ext cx="70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62" name="Line 302"/>
              <p:cNvSpPr>
                <a:spLocks noChangeShapeType="1"/>
              </p:cNvSpPr>
              <p:nvPr/>
            </p:nvSpPr>
            <p:spPr bwMode="auto">
              <a:xfrm>
                <a:off x="2873" y="2436"/>
                <a:ext cx="70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63" name="Line 303"/>
              <p:cNvSpPr>
                <a:spLocks noChangeShapeType="1"/>
              </p:cNvSpPr>
              <p:nvPr/>
            </p:nvSpPr>
            <p:spPr bwMode="auto">
              <a:xfrm flipV="1">
                <a:off x="2943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352" name="Line 304"/>
              <p:cNvSpPr>
                <a:spLocks noChangeShapeType="1"/>
              </p:cNvSpPr>
              <p:nvPr/>
            </p:nvSpPr>
            <p:spPr bwMode="auto">
              <a:xfrm>
                <a:off x="2767" y="2447"/>
                <a:ext cx="1" cy="913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+mn-lt"/>
                </a:endParaRPr>
              </a:p>
            </p:txBody>
          </p:sp>
          <p:sp>
            <p:nvSpPr>
              <p:cNvPr id="4265" name="Line 305"/>
              <p:cNvSpPr>
                <a:spLocks noChangeShapeType="1"/>
              </p:cNvSpPr>
              <p:nvPr/>
            </p:nvSpPr>
            <p:spPr bwMode="auto">
              <a:xfrm>
                <a:off x="2943" y="2447"/>
                <a:ext cx="1" cy="1428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66" name="Rectangle 306"/>
              <p:cNvSpPr>
                <a:spLocks noChangeArrowheads="1"/>
              </p:cNvSpPr>
              <p:nvPr/>
            </p:nvSpPr>
            <p:spPr bwMode="auto">
              <a:xfrm>
                <a:off x="2843" y="2414"/>
                <a:ext cx="32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600">
                    <a:solidFill>
                      <a:srgbClr val="FF0000"/>
                    </a:solidFill>
                  </a:rPr>
                  <a:t>V</a:t>
                </a:r>
                <a:endParaRPr lang="de-DE" sz="600"/>
              </a:p>
            </p:txBody>
          </p:sp>
          <p:sp>
            <p:nvSpPr>
              <p:cNvPr id="4267" name="Line 307"/>
              <p:cNvSpPr>
                <a:spLocks noChangeShapeType="1"/>
              </p:cNvSpPr>
              <p:nvPr/>
            </p:nvSpPr>
            <p:spPr bwMode="auto">
              <a:xfrm flipV="1">
                <a:off x="2943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68" name="Line 308"/>
              <p:cNvSpPr>
                <a:spLocks noChangeShapeType="1"/>
              </p:cNvSpPr>
              <p:nvPr/>
            </p:nvSpPr>
            <p:spPr bwMode="auto">
              <a:xfrm>
                <a:off x="2943" y="2436"/>
                <a:ext cx="83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69" name="Line 309"/>
              <p:cNvSpPr>
                <a:spLocks noChangeShapeType="1"/>
              </p:cNvSpPr>
              <p:nvPr/>
            </p:nvSpPr>
            <p:spPr bwMode="auto">
              <a:xfrm>
                <a:off x="3063" y="2436"/>
                <a:ext cx="83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70" name="Line 310"/>
              <p:cNvSpPr>
                <a:spLocks noChangeShapeType="1"/>
              </p:cNvSpPr>
              <p:nvPr/>
            </p:nvSpPr>
            <p:spPr bwMode="auto">
              <a:xfrm flipV="1">
                <a:off x="3146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359" name="Line 311"/>
              <p:cNvSpPr>
                <a:spLocks noChangeShapeType="1"/>
              </p:cNvSpPr>
              <p:nvPr/>
            </p:nvSpPr>
            <p:spPr bwMode="auto">
              <a:xfrm>
                <a:off x="2943" y="2447"/>
                <a:ext cx="1" cy="1428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+mn-lt"/>
                </a:endParaRPr>
              </a:p>
            </p:txBody>
          </p:sp>
          <p:sp>
            <p:nvSpPr>
              <p:cNvPr id="4272" name="Line 312"/>
              <p:cNvSpPr>
                <a:spLocks noChangeShapeType="1"/>
              </p:cNvSpPr>
              <p:nvPr/>
            </p:nvSpPr>
            <p:spPr bwMode="auto">
              <a:xfrm>
                <a:off x="3146" y="2447"/>
                <a:ext cx="1" cy="1217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73" name="Rectangle 313"/>
              <p:cNvSpPr>
                <a:spLocks noChangeArrowheads="1"/>
              </p:cNvSpPr>
              <p:nvPr/>
            </p:nvSpPr>
            <p:spPr bwMode="auto">
              <a:xfrm>
                <a:off x="3033" y="2414"/>
                <a:ext cx="35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600">
                    <a:solidFill>
                      <a:srgbClr val="FF0000"/>
                    </a:solidFill>
                  </a:rPr>
                  <a:t>N</a:t>
                </a:r>
                <a:endParaRPr lang="de-DE" sz="600"/>
              </a:p>
            </p:txBody>
          </p:sp>
          <p:sp>
            <p:nvSpPr>
              <p:cNvPr id="4274" name="Line 314"/>
              <p:cNvSpPr>
                <a:spLocks noChangeShapeType="1"/>
              </p:cNvSpPr>
              <p:nvPr/>
            </p:nvSpPr>
            <p:spPr bwMode="auto">
              <a:xfrm flipV="1">
                <a:off x="3146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75" name="Line 315"/>
              <p:cNvSpPr>
                <a:spLocks noChangeShapeType="1"/>
              </p:cNvSpPr>
              <p:nvPr/>
            </p:nvSpPr>
            <p:spPr bwMode="auto">
              <a:xfrm>
                <a:off x="3146" y="2436"/>
                <a:ext cx="71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76" name="Line 316"/>
              <p:cNvSpPr>
                <a:spLocks noChangeShapeType="1"/>
              </p:cNvSpPr>
              <p:nvPr/>
            </p:nvSpPr>
            <p:spPr bwMode="auto">
              <a:xfrm>
                <a:off x="3254" y="2436"/>
                <a:ext cx="70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77" name="Line 317"/>
              <p:cNvSpPr>
                <a:spLocks noChangeShapeType="1"/>
              </p:cNvSpPr>
              <p:nvPr/>
            </p:nvSpPr>
            <p:spPr bwMode="auto">
              <a:xfrm flipV="1">
                <a:off x="3324" y="2424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366" name="Line 318"/>
              <p:cNvSpPr>
                <a:spLocks noChangeShapeType="1"/>
              </p:cNvSpPr>
              <p:nvPr/>
            </p:nvSpPr>
            <p:spPr bwMode="auto">
              <a:xfrm>
                <a:off x="3146" y="2447"/>
                <a:ext cx="1" cy="1217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+mn-lt"/>
                </a:endParaRPr>
              </a:p>
            </p:txBody>
          </p:sp>
          <p:sp>
            <p:nvSpPr>
              <p:cNvPr id="2367" name="Line 319"/>
              <p:cNvSpPr>
                <a:spLocks noChangeShapeType="1"/>
              </p:cNvSpPr>
              <p:nvPr/>
            </p:nvSpPr>
            <p:spPr bwMode="auto">
              <a:xfrm>
                <a:off x="3324" y="2447"/>
                <a:ext cx="1" cy="1471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+mn-lt"/>
                </a:endParaRPr>
              </a:p>
            </p:txBody>
          </p:sp>
          <p:sp>
            <p:nvSpPr>
              <p:cNvPr id="4280" name="Rectangle 320"/>
              <p:cNvSpPr>
                <a:spLocks noChangeArrowheads="1"/>
              </p:cNvSpPr>
              <p:nvPr/>
            </p:nvSpPr>
            <p:spPr bwMode="auto">
              <a:xfrm>
                <a:off x="3224" y="2414"/>
                <a:ext cx="32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600">
                    <a:solidFill>
                      <a:srgbClr val="FF0000"/>
                    </a:solidFill>
                  </a:rPr>
                  <a:t>V</a:t>
                </a:r>
                <a:endParaRPr lang="de-DE" sz="600"/>
              </a:p>
            </p:txBody>
          </p:sp>
          <p:sp>
            <p:nvSpPr>
              <p:cNvPr id="4281" name="Rectangle 321"/>
              <p:cNvSpPr>
                <a:spLocks noChangeArrowheads="1"/>
              </p:cNvSpPr>
              <p:nvPr/>
            </p:nvSpPr>
            <p:spPr bwMode="auto">
              <a:xfrm>
                <a:off x="3568" y="2210"/>
                <a:ext cx="492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500">
                    <a:solidFill>
                      <a:srgbClr val="000000"/>
                    </a:solidFill>
                    <a:latin typeface="MS Sans Serif Regular"/>
                  </a:rPr>
                  <a:t> </a:t>
                </a:r>
                <a:r>
                  <a:rPr lang="de-DE" sz="900">
                    <a:solidFill>
                      <a:srgbClr val="000000"/>
                    </a:solidFill>
                    <a:cs typeface="Arial" pitchFamily="34" charset="0"/>
                  </a:rPr>
                  <a:t>5II\ m/z 1879.8</a:t>
                </a:r>
                <a:endParaRPr lang="de-DE" sz="900">
                  <a:cs typeface="Arial" pitchFamily="34" charset="0"/>
                </a:endParaRPr>
              </a:p>
            </p:txBody>
          </p:sp>
          <p:sp>
            <p:nvSpPr>
              <p:cNvPr id="4282" name="Line 322"/>
              <p:cNvSpPr>
                <a:spLocks noChangeShapeType="1"/>
              </p:cNvSpPr>
              <p:nvPr/>
            </p:nvSpPr>
            <p:spPr bwMode="auto">
              <a:xfrm>
                <a:off x="746" y="4184"/>
                <a:ext cx="12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83" name="Line 323"/>
              <p:cNvSpPr>
                <a:spLocks noChangeShapeType="1"/>
              </p:cNvSpPr>
              <p:nvPr/>
            </p:nvSpPr>
            <p:spPr bwMode="auto">
              <a:xfrm>
                <a:off x="740" y="4098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84" name="Rectangle 324"/>
              <p:cNvSpPr>
                <a:spLocks noChangeArrowheads="1"/>
              </p:cNvSpPr>
              <p:nvPr/>
            </p:nvSpPr>
            <p:spPr bwMode="auto">
              <a:xfrm>
                <a:off x="681" y="4071"/>
                <a:ext cx="36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800">
                    <a:solidFill>
                      <a:srgbClr val="000000"/>
                    </a:solidFill>
                  </a:rPr>
                  <a:t>0</a:t>
                </a:r>
                <a:endParaRPr lang="de-DE" sz="800"/>
              </a:p>
            </p:txBody>
          </p:sp>
          <p:sp>
            <p:nvSpPr>
              <p:cNvPr id="4285" name="Line 325"/>
              <p:cNvSpPr>
                <a:spLocks noChangeShapeType="1"/>
              </p:cNvSpPr>
              <p:nvPr/>
            </p:nvSpPr>
            <p:spPr bwMode="auto">
              <a:xfrm>
                <a:off x="746" y="4011"/>
                <a:ext cx="12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86" name="Line 326"/>
              <p:cNvSpPr>
                <a:spLocks noChangeShapeType="1"/>
              </p:cNvSpPr>
              <p:nvPr/>
            </p:nvSpPr>
            <p:spPr bwMode="auto">
              <a:xfrm>
                <a:off x="746" y="3924"/>
                <a:ext cx="12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87" name="Line 327"/>
              <p:cNvSpPr>
                <a:spLocks noChangeShapeType="1"/>
              </p:cNvSpPr>
              <p:nvPr/>
            </p:nvSpPr>
            <p:spPr bwMode="auto">
              <a:xfrm>
                <a:off x="746" y="3838"/>
                <a:ext cx="12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88" name="Line 328"/>
              <p:cNvSpPr>
                <a:spLocks noChangeShapeType="1"/>
              </p:cNvSpPr>
              <p:nvPr/>
            </p:nvSpPr>
            <p:spPr bwMode="auto">
              <a:xfrm>
                <a:off x="746" y="3751"/>
                <a:ext cx="12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89" name="Line 329"/>
              <p:cNvSpPr>
                <a:spLocks noChangeShapeType="1"/>
              </p:cNvSpPr>
              <p:nvPr/>
            </p:nvSpPr>
            <p:spPr bwMode="auto">
              <a:xfrm>
                <a:off x="740" y="3664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90" name="Rectangle 330"/>
              <p:cNvSpPr>
                <a:spLocks noChangeArrowheads="1"/>
              </p:cNvSpPr>
              <p:nvPr/>
            </p:nvSpPr>
            <p:spPr bwMode="auto">
              <a:xfrm>
                <a:off x="628" y="3638"/>
                <a:ext cx="109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800">
                    <a:solidFill>
                      <a:srgbClr val="000000"/>
                    </a:solidFill>
                  </a:rPr>
                  <a:t>100</a:t>
                </a:r>
                <a:endParaRPr lang="de-DE" sz="800"/>
              </a:p>
            </p:txBody>
          </p:sp>
          <p:sp>
            <p:nvSpPr>
              <p:cNvPr id="4291" name="Line 331"/>
              <p:cNvSpPr>
                <a:spLocks noChangeShapeType="1"/>
              </p:cNvSpPr>
              <p:nvPr/>
            </p:nvSpPr>
            <p:spPr bwMode="auto">
              <a:xfrm>
                <a:off x="746" y="3577"/>
                <a:ext cx="12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92" name="Line 332"/>
              <p:cNvSpPr>
                <a:spLocks noChangeShapeType="1"/>
              </p:cNvSpPr>
              <p:nvPr/>
            </p:nvSpPr>
            <p:spPr bwMode="auto">
              <a:xfrm>
                <a:off x="746" y="3491"/>
                <a:ext cx="12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93" name="Line 333"/>
              <p:cNvSpPr>
                <a:spLocks noChangeShapeType="1"/>
              </p:cNvSpPr>
              <p:nvPr/>
            </p:nvSpPr>
            <p:spPr bwMode="auto">
              <a:xfrm>
                <a:off x="746" y="3404"/>
                <a:ext cx="12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94" name="Line 334"/>
              <p:cNvSpPr>
                <a:spLocks noChangeShapeType="1"/>
              </p:cNvSpPr>
              <p:nvPr/>
            </p:nvSpPr>
            <p:spPr bwMode="auto">
              <a:xfrm>
                <a:off x="746" y="3317"/>
                <a:ext cx="12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95" name="Line 335"/>
              <p:cNvSpPr>
                <a:spLocks noChangeShapeType="1"/>
              </p:cNvSpPr>
              <p:nvPr/>
            </p:nvSpPr>
            <p:spPr bwMode="auto">
              <a:xfrm>
                <a:off x="740" y="3231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96" name="Rectangle 336"/>
              <p:cNvSpPr>
                <a:spLocks noChangeArrowheads="1"/>
              </p:cNvSpPr>
              <p:nvPr/>
            </p:nvSpPr>
            <p:spPr bwMode="auto">
              <a:xfrm>
                <a:off x="628" y="3204"/>
                <a:ext cx="109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800">
                    <a:solidFill>
                      <a:srgbClr val="000000"/>
                    </a:solidFill>
                  </a:rPr>
                  <a:t>200</a:t>
                </a:r>
                <a:endParaRPr lang="de-DE" sz="800"/>
              </a:p>
            </p:txBody>
          </p:sp>
          <p:sp>
            <p:nvSpPr>
              <p:cNvPr id="4297" name="Line 337"/>
              <p:cNvSpPr>
                <a:spLocks noChangeShapeType="1"/>
              </p:cNvSpPr>
              <p:nvPr/>
            </p:nvSpPr>
            <p:spPr bwMode="auto">
              <a:xfrm>
                <a:off x="746" y="3143"/>
                <a:ext cx="12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98" name="Line 338"/>
              <p:cNvSpPr>
                <a:spLocks noChangeShapeType="1"/>
              </p:cNvSpPr>
              <p:nvPr/>
            </p:nvSpPr>
            <p:spPr bwMode="auto">
              <a:xfrm>
                <a:off x="746" y="3057"/>
                <a:ext cx="12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299" name="Line 339"/>
              <p:cNvSpPr>
                <a:spLocks noChangeShapeType="1"/>
              </p:cNvSpPr>
              <p:nvPr/>
            </p:nvSpPr>
            <p:spPr bwMode="auto">
              <a:xfrm>
                <a:off x="746" y="2970"/>
                <a:ext cx="12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300" name="Line 340"/>
              <p:cNvSpPr>
                <a:spLocks noChangeShapeType="1"/>
              </p:cNvSpPr>
              <p:nvPr/>
            </p:nvSpPr>
            <p:spPr bwMode="auto">
              <a:xfrm>
                <a:off x="746" y="2883"/>
                <a:ext cx="12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301" name="Line 341"/>
              <p:cNvSpPr>
                <a:spLocks noChangeShapeType="1"/>
              </p:cNvSpPr>
              <p:nvPr/>
            </p:nvSpPr>
            <p:spPr bwMode="auto">
              <a:xfrm>
                <a:off x="740" y="2797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302" name="Rectangle 342"/>
              <p:cNvSpPr>
                <a:spLocks noChangeArrowheads="1"/>
              </p:cNvSpPr>
              <p:nvPr/>
            </p:nvSpPr>
            <p:spPr bwMode="auto">
              <a:xfrm>
                <a:off x="628" y="2770"/>
                <a:ext cx="109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800">
                    <a:solidFill>
                      <a:srgbClr val="000000"/>
                    </a:solidFill>
                  </a:rPr>
                  <a:t>300</a:t>
                </a:r>
                <a:endParaRPr lang="de-DE" sz="800"/>
              </a:p>
            </p:txBody>
          </p:sp>
          <p:sp>
            <p:nvSpPr>
              <p:cNvPr id="4303" name="Line 343"/>
              <p:cNvSpPr>
                <a:spLocks noChangeShapeType="1"/>
              </p:cNvSpPr>
              <p:nvPr/>
            </p:nvSpPr>
            <p:spPr bwMode="auto">
              <a:xfrm>
                <a:off x="746" y="2710"/>
                <a:ext cx="12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304" name="Line 344"/>
              <p:cNvSpPr>
                <a:spLocks noChangeShapeType="1"/>
              </p:cNvSpPr>
              <p:nvPr/>
            </p:nvSpPr>
            <p:spPr bwMode="auto">
              <a:xfrm>
                <a:off x="746" y="2623"/>
                <a:ext cx="12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305" name="Line 345"/>
              <p:cNvSpPr>
                <a:spLocks noChangeShapeType="1"/>
              </p:cNvSpPr>
              <p:nvPr/>
            </p:nvSpPr>
            <p:spPr bwMode="auto">
              <a:xfrm>
                <a:off x="746" y="2537"/>
                <a:ext cx="12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306" name="Line 346"/>
              <p:cNvSpPr>
                <a:spLocks noChangeShapeType="1"/>
              </p:cNvSpPr>
              <p:nvPr/>
            </p:nvSpPr>
            <p:spPr bwMode="auto">
              <a:xfrm>
                <a:off x="746" y="2450"/>
                <a:ext cx="12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307" name="Line 347"/>
              <p:cNvSpPr>
                <a:spLocks noChangeShapeType="1"/>
              </p:cNvSpPr>
              <p:nvPr/>
            </p:nvSpPr>
            <p:spPr bwMode="auto">
              <a:xfrm>
                <a:off x="740" y="2363"/>
                <a:ext cx="18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308" name="Rectangle 348"/>
              <p:cNvSpPr>
                <a:spLocks noChangeArrowheads="1"/>
              </p:cNvSpPr>
              <p:nvPr/>
            </p:nvSpPr>
            <p:spPr bwMode="auto">
              <a:xfrm>
                <a:off x="628" y="2337"/>
                <a:ext cx="109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800">
                    <a:solidFill>
                      <a:srgbClr val="000000"/>
                    </a:solidFill>
                  </a:rPr>
                  <a:t>400</a:t>
                </a:r>
                <a:endParaRPr lang="de-DE" sz="800"/>
              </a:p>
            </p:txBody>
          </p:sp>
          <p:sp>
            <p:nvSpPr>
              <p:cNvPr id="4309" name="Line 349"/>
              <p:cNvSpPr>
                <a:spLocks noChangeShapeType="1"/>
              </p:cNvSpPr>
              <p:nvPr/>
            </p:nvSpPr>
            <p:spPr bwMode="auto">
              <a:xfrm>
                <a:off x="746" y="2276"/>
                <a:ext cx="12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310" name="Rectangle 350"/>
              <p:cNvSpPr>
                <a:spLocks noChangeArrowheads="1"/>
              </p:cNvSpPr>
              <p:nvPr/>
            </p:nvSpPr>
            <p:spPr bwMode="auto">
              <a:xfrm rot="16200000">
                <a:off x="361" y="2268"/>
                <a:ext cx="400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9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Intens</a:t>
                </a:r>
                <a:r>
                  <a:rPr lang="de-DE" sz="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. [</a:t>
                </a:r>
                <a:r>
                  <a:rPr lang="de-DE" sz="9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a.u</a:t>
                </a:r>
                <a:r>
                  <a:rPr lang="de-DE" sz="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.]</a:t>
                </a:r>
                <a:endParaRPr lang="de-DE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11" name="Rectangle 351"/>
              <p:cNvSpPr>
                <a:spLocks noChangeArrowheads="1"/>
              </p:cNvSpPr>
              <p:nvPr/>
            </p:nvSpPr>
            <p:spPr bwMode="auto">
              <a:xfrm>
                <a:off x="758" y="2196"/>
                <a:ext cx="3433" cy="1990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Calibri" pitchFamily="34" charset="0"/>
                </a:endParaRPr>
              </a:p>
            </p:txBody>
          </p:sp>
          <p:sp>
            <p:nvSpPr>
              <p:cNvPr id="4312" name="Line 352"/>
              <p:cNvSpPr>
                <a:spLocks noChangeShapeType="1"/>
              </p:cNvSpPr>
              <p:nvPr/>
            </p:nvSpPr>
            <p:spPr bwMode="auto">
              <a:xfrm>
                <a:off x="902" y="4190"/>
                <a:ext cx="1" cy="1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313" name="Line 353"/>
              <p:cNvSpPr>
                <a:spLocks noChangeShapeType="1"/>
              </p:cNvSpPr>
              <p:nvPr/>
            </p:nvSpPr>
            <p:spPr bwMode="auto">
              <a:xfrm>
                <a:off x="1080" y="4190"/>
                <a:ext cx="1" cy="18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314" name="Rectangle 354"/>
              <p:cNvSpPr>
                <a:spLocks noChangeArrowheads="1"/>
              </p:cNvSpPr>
              <p:nvPr/>
            </p:nvSpPr>
            <p:spPr bwMode="auto">
              <a:xfrm>
                <a:off x="1029" y="4208"/>
                <a:ext cx="109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800">
                    <a:solidFill>
                      <a:srgbClr val="000000"/>
                    </a:solidFill>
                    <a:cs typeface="Arial" pitchFamily="34" charset="0"/>
                  </a:rPr>
                  <a:t>200</a:t>
                </a:r>
                <a:endParaRPr lang="de-DE" sz="800">
                  <a:cs typeface="Arial" pitchFamily="34" charset="0"/>
                </a:endParaRPr>
              </a:p>
            </p:txBody>
          </p:sp>
          <p:sp>
            <p:nvSpPr>
              <p:cNvPr id="4315" name="Line 355"/>
              <p:cNvSpPr>
                <a:spLocks noChangeShapeType="1"/>
              </p:cNvSpPr>
              <p:nvPr/>
            </p:nvSpPr>
            <p:spPr bwMode="auto">
              <a:xfrm>
                <a:off x="1258" y="4190"/>
                <a:ext cx="1" cy="1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316" name="Line 356"/>
              <p:cNvSpPr>
                <a:spLocks noChangeShapeType="1"/>
              </p:cNvSpPr>
              <p:nvPr/>
            </p:nvSpPr>
            <p:spPr bwMode="auto">
              <a:xfrm>
                <a:off x="1435" y="4190"/>
                <a:ext cx="1" cy="18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317" name="Rectangle 357"/>
              <p:cNvSpPr>
                <a:spLocks noChangeArrowheads="1"/>
              </p:cNvSpPr>
              <p:nvPr/>
            </p:nvSpPr>
            <p:spPr bwMode="auto">
              <a:xfrm>
                <a:off x="1384" y="4208"/>
                <a:ext cx="109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800">
                    <a:solidFill>
                      <a:srgbClr val="000000"/>
                    </a:solidFill>
                    <a:cs typeface="Arial" pitchFamily="34" charset="0"/>
                  </a:rPr>
                  <a:t>400</a:t>
                </a:r>
                <a:endParaRPr lang="de-DE" sz="800">
                  <a:cs typeface="Arial" pitchFamily="34" charset="0"/>
                </a:endParaRPr>
              </a:p>
            </p:txBody>
          </p:sp>
          <p:sp>
            <p:nvSpPr>
              <p:cNvPr id="4318" name="Line 358"/>
              <p:cNvSpPr>
                <a:spLocks noChangeShapeType="1"/>
              </p:cNvSpPr>
              <p:nvPr/>
            </p:nvSpPr>
            <p:spPr bwMode="auto">
              <a:xfrm>
                <a:off x="1614" y="4190"/>
                <a:ext cx="1" cy="1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319" name="Line 359"/>
              <p:cNvSpPr>
                <a:spLocks noChangeShapeType="1"/>
              </p:cNvSpPr>
              <p:nvPr/>
            </p:nvSpPr>
            <p:spPr bwMode="auto">
              <a:xfrm>
                <a:off x="1792" y="4190"/>
                <a:ext cx="1" cy="18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4320" name="Rectangle 360"/>
              <p:cNvSpPr>
                <a:spLocks noChangeArrowheads="1"/>
              </p:cNvSpPr>
              <p:nvPr/>
            </p:nvSpPr>
            <p:spPr bwMode="auto">
              <a:xfrm>
                <a:off x="1741" y="4208"/>
                <a:ext cx="109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800">
                    <a:solidFill>
                      <a:srgbClr val="000000"/>
                    </a:solidFill>
                    <a:cs typeface="Arial" pitchFamily="34" charset="0"/>
                  </a:rPr>
                  <a:t>600</a:t>
                </a:r>
                <a:endParaRPr lang="de-DE" sz="800">
                  <a:cs typeface="Arial" pitchFamily="34" charset="0"/>
                </a:endParaRPr>
              </a:p>
            </p:txBody>
          </p:sp>
          <p:sp>
            <p:nvSpPr>
              <p:cNvPr id="4321" name="Line 361"/>
              <p:cNvSpPr>
                <a:spLocks noChangeShapeType="1"/>
              </p:cNvSpPr>
              <p:nvPr/>
            </p:nvSpPr>
            <p:spPr bwMode="auto">
              <a:xfrm>
                <a:off x="1970" y="4190"/>
                <a:ext cx="1" cy="12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/>
              </a:p>
            </p:txBody>
          </p:sp>
        </p:grpSp>
        <p:sp>
          <p:nvSpPr>
            <p:cNvPr id="4103" name="Line 363"/>
            <p:cNvSpPr>
              <a:spLocks noChangeShapeType="1"/>
            </p:cNvSpPr>
            <p:nvPr/>
          </p:nvSpPr>
          <p:spPr bwMode="auto">
            <a:xfrm>
              <a:off x="2148" y="4190"/>
              <a:ext cx="1" cy="1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104" name="Rectangle 364"/>
            <p:cNvSpPr>
              <a:spLocks noChangeArrowheads="1"/>
            </p:cNvSpPr>
            <p:nvPr/>
          </p:nvSpPr>
          <p:spPr bwMode="auto">
            <a:xfrm>
              <a:off x="2097" y="4208"/>
              <a:ext cx="109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>
                  <a:solidFill>
                    <a:srgbClr val="000000"/>
                  </a:solidFill>
                  <a:cs typeface="Arial" pitchFamily="34" charset="0"/>
                </a:rPr>
                <a:t>800</a:t>
              </a:r>
              <a:endParaRPr lang="de-DE" sz="800">
                <a:cs typeface="Arial" pitchFamily="34" charset="0"/>
              </a:endParaRPr>
            </a:p>
          </p:txBody>
        </p:sp>
        <p:sp>
          <p:nvSpPr>
            <p:cNvPr id="4105" name="Line 365"/>
            <p:cNvSpPr>
              <a:spLocks noChangeShapeType="1"/>
            </p:cNvSpPr>
            <p:nvPr/>
          </p:nvSpPr>
          <p:spPr bwMode="auto">
            <a:xfrm>
              <a:off x="2327" y="4190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106" name="Line 366"/>
            <p:cNvSpPr>
              <a:spLocks noChangeShapeType="1"/>
            </p:cNvSpPr>
            <p:nvPr/>
          </p:nvSpPr>
          <p:spPr bwMode="auto">
            <a:xfrm>
              <a:off x="2505" y="4190"/>
              <a:ext cx="1" cy="1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107" name="Rectangle 367"/>
            <p:cNvSpPr>
              <a:spLocks noChangeArrowheads="1"/>
            </p:cNvSpPr>
            <p:nvPr/>
          </p:nvSpPr>
          <p:spPr bwMode="auto">
            <a:xfrm>
              <a:off x="2441" y="4208"/>
              <a:ext cx="145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>
                  <a:solidFill>
                    <a:srgbClr val="000000"/>
                  </a:solidFill>
                  <a:cs typeface="Arial" pitchFamily="34" charset="0"/>
                </a:rPr>
                <a:t>1000</a:t>
              </a:r>
              <a:endParaRPr lang="de-DE" sz="800">
                <a:cs typeface="Arial" pitchFamily="34" charset="0"/>
              </a:endParaRPr>
            </a:p>
          </p:txBody>
        </p:sp>
        <p:sp>
          <p:nvSpPr>
            <p:cNvPr id="4108" name="Line 368"/>
            <p:cNvSpPr>
              <a:spLocks noChangeShapeType="1"/>
            </p:cNvSpPr>
            <p:nvPr/>
          </p:nvSpPr>
          <p:spPr bwMode="auto">
            <a:xfrm>
              <a:off x="2683" y="4190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109" name="Line 369"/>
            <p:cNvSpPr>
              <a:spLocks noChangeShapeType="1"/>
            </p:cNvSpPr>
            <p:nvPr/>
          </p:nvSpPr>
          <p:spPr bwMode="auto">
            <a:xfrm>
              <a:off x="2860" y="4190"/>
              <a:ext cx="1" cy="1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110" name="Rectangle 370"/>
            <p:cNvSpPr>
              <a:spLocks noChangeArrowheads="1"/>
            </p:cNvSpPr>
            <p:nvPr/>
          </p:nvSpPr>
          <p:spPr bwMode="auto">
            <a:xfrm>
              <a:off x="2796" y="4208"/>
              <a:ext cx="145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>
                  <a:solidFill>
                    <a:srgbClr val="000000"/>
                  </a:solidFill>
                  <a:cs typeface="Arial" pitchFamily="34" charset="0"/>
                </a:rPr>
                <a:t>1200</a:t>
              </a:r>
              <a:endParaRPr lang="de-DE" sz="800">
                <a:cs typeface="Arial" pitchFamily="34" charset="0"/>
              </a:endParaRPr>
            </a:p>
          </p:txBody>
        </p:sp>
        <p:sp>
          <p:nvSpPr>
            <p:cNvPr id="4111" name="Line 371"/>
            <p:cNvSpPr>
              <a:spLocks noChangeShapeType="1"/>
            </p:cNvSpPr>
            <p:nvPr/>
          </p:nvSpPr>
          <p:spPr bwMode="auto">
            <a:xfrm>
              <a:off x="3039" y="4190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112" name="Line 372"/>
            <p:cNvSpPr>
              <a:spLocks noChangeShapeType="1"/>
            </p:cNvSpPr>
            <p:nvPr/>
          </p:nvSpPr>
          <p:spPr bwMode="auto">
            <a:xfrm>
              <a:off x="3217" y="4190"/>
              <a:ext cx="1" cy="1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113" name="Rectangle 373"/>
            <p:cNvSpPr>
              <a:spLocks noChangeArrowheads="1"/>
            </p:cNvSpPr>
            <p:nvPr/>
          </p:nvSpPr>
          <p:spPr bwMode="auto">
            <a:xfrm>
              <a:off x="3153" y="4208"/>
              <a:ext cx="145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>
                  <a:solidFill>
                    <a:srgbClr val="000000"/>
                  </a:solidFill>
                  <a:cs typeface="Arial" pitchFamily="34" charset="0"/>
                </a:rPr>
                <a:t>1400</a:t>
              </a:r>
              <a:endParaRPr lang="de-DE" sz="800">
                <a:cs typeface="Arial" pitchFamily="34" charset="0"/>
              </a:endParaRPr>
            </a:p>
          </p:txBody>
        </p:sp>
        <p:sp>
          <p:nvSpPr>
            <p:cNvPr id="4114" name="Line 374"/>
            <p:cNvSpPr>
              <a:spLocks noChangeShapeType="1"/>
            </p:cNvSpPr>
            <p:nvPr/>
          </p:nvSpPr>
          <p:spPr bwMode="auto">
            <a:xfrm>
              <a:off x="3395" y="4190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115" name="Line 375"/>
            <p:cNvSpPr>
              <a:spLocks noChangeShapeType="1"/>
            </p:cNvSpPr>
            <p:nvPr/>
          </p:nvSpPr>
          <p:spPr bwMode="auto">
            <a:xfrm>
              <a:off x="3573" y="4190"/>
              <a:ext cx="1" cy="1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116" name="Rectangle 376"/>
            <p:cNvSpPr>
              <a:spLocks noChangeArrowheads="1"/>
            </p:cNvSpPr>
            <p:nvPr/>
          </p:nvSpPr>
          <p:spPr bwMode="auto">
            <a:xfrm>
              <a:off x="3509" y="4208"/>
              <a:ext cx="145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>
                  <a:solidFill>
                    <a:srgbClr val="000000"/>
                  </a:solidFill>
                  <a:cs typeface="Arial" pitchFamily="34" charset="0"/>
                </a:rPr>
                <a:t>1600</a:t>
              </a:r>
              <a:endParaRPr lang="de-DE" sz="800">
                <a:cs typeface="Arial" pitchFamily="34" charset="0"/>
              </a:endParaRPr>
            </a:p>
          </p:txBody>
        </p:sp>
        <p:sp>
          <p:nvSpPr>
            <p:cNvPr id="4117" name="Line 377"/>
            <p:cNvSpPr>
              <a:spLocks noChangeShapeType="1"/>
            </p:cNvSpPr>
            <p:nvPr/>
          </p:nvSpPr>
          <p:spPr bwMode="auto">
            <a:xfrm>
              <a:off x="3752" y="4190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118" name="Line 378"/>
            <p:cNvSpPr>
              <a:spLocks noChangeShapeType="1"/>
            </p:cNvSpPr>
            <p:nvPr/>
          </p:nvSpPr>
          <p:spPr bwMode="auto">
            <a:xfrm>
              <a:off x="3930" y="4190"/>
              <a:ext cx="1" cy="1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119" name="Rectangle 379"/>
            <p:cNvSpPr>
              <a:spLocks noChangeArrowheads="1"/>
            </p:cNvSpPr>
            <p:nvPr/>
          </p:nvSpPr>
          <p:spPr bwMode="auto">
            <a:xfrm>
              <a:off x="3866" y="4208"/>
              <a:ext cx="145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>
                  <a:solidFill>
                    <a:srgbClr val="000000"/>
                  </a:solidFill>
                  <a:cs typeface="Arial" pitchFamily="34" charset="0"/>
                </a:rPr>
                <a:t>1800</a:t>
              </a:r>
              <a:endParaRPr lang="de-DE" sz="800">
                <a:cs typeface="Arial" pitchFamily="34" charset="0"/>
              </a:endParaRPr>
            </a:p>
          </p:txBody>
        </p:sp>
        <p:sp>
          <p:nvSpPr>
            <p:cNvPr id="4120" name="Line 380"/>
            <p:cNvSpPr>
              <a:spLocks noChangeShapeType="1"/>
            </p:cNvSpPr>
            <p:nvPr/>
          </p:nvSpPr>
          <p:spPr bwMode="auto">
            <a:xfrm>
              <a:off x="4107" y="4190"/>
              <a:ext cx="1" cy="12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/>
            </a:p>
          </p:txBody>
        </p:sp>
        <p:sp>
          <p:nvSpPr>
            <p:cNvPr id="4121" name="Rectangle 381"/>
            <p:cNvSpPr>
              <a:spLocks noChangeArrowheads="1"/>
            </p:cNvSpPr>
            <p:nvPr/>
          </p:nvSpPr>
          <p:spPr bwMode="auto">
            <a:xfrm>
              <a:off x="4110" y="4208"/>
              <a:ext cx="104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>
                  <a:solidFill>
                    <a:srgbClr val="000000"/>
                  </a:solidFill>
                  <a:cs typeface="Arial" pitchFamily="34" charset="0"/>
                </a:rPr>
                <a:t>m/z</a:t>
              </a:r>
              <a:endParaRPr lang="de-DE" sz="800">
                <a:cs typeface="Arial" pitchFamily="34" charset="0"/>
              </a:endParaRPr>
            </a:p>
          </p:txBody>
        </p:sp>
      </p:grpSp>
      <p:sp>
        <p:nvSpPr>
          <p:cNvPr id="4100" name="Textfeld 379"/>
          <p:cNvSpPr txBox="1">
            <a:spLocks noChangeArrowheads="1"/>
          </p:cNvSpPr>
          <p:nvPr/>
        </p:nvSpPr>
        <p:spPr bwMode="auto">
          <a:xfrm>
            <a:off x="107950" y="115888"/>
            <a:ext cx="9300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200" b="1" dirty="0" err="1" smtClean="0">
                <a:latin typeface="Arial" pitchFamily="34" charset="0"/>
                <a:cs typeface="Arial" pitchFamily="34" charset="0"/>
              </a:rPr>
              <a:t>Figure</a:t>
            </a:r>
            <a:r>
              <a:rPr lang="de-AT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AT" sz="1200" b="1" dirty="0">
                <a:latin typeface="Arial" pitchFamily="34" charset="0"/>
                <a:cs typeface="Arial" pitchFamily="34" charset="0"/>
              </a:rPr>
              <a:t>S3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</Words>
  <Application>Microsoft Office PowerPoint</Application>
  <PresentationFormat>Bildschirmpräsentation (4:3)</PresentationFormat>
  <Paragraphs>108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Company>Veterinärmedizinische Universität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bilici</dc:creator>
  <cp:lastModifiedBy>bilici</cp:lastModifiedBy>
  <cp:revision>1</cp:revision>
  <dcterms:created xsi:type="dcterms:W3CDTF">2012-04-24T07:02:19Z</dcterms:created>
  <dcterms:modified xsi:type="dcterms:W3CDTF">2012-04-24T07:04:09Z</dcterms:modified>
</cp:coreProperties>
</file>