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422" y="51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24F-A11E-4AE9-8CDE-B68F0403DA5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9609-C1B8-4260-9CB8-0DF151F478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24F-A11E-4AE9-8CDE-B68F0403DA5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9609-C1B8-4260-9CB8-0DF151F478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24F-A11E-4AE9-8CDE-B68F0403DA5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9609-C1B8-4260-9CB8-0DF151F478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24F-A11E-4AE9-8CDE-B68F0403DA5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9609-C1B8-4260-9CB8-0DF151F478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24F-A11E-4AE9-8CDE-B68F0403DA5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9609-C1B8-4260-9CB8-0DF151F478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24F-A11E-4AE9-8CDE-B68F0403DA5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9609-C1B8-4260-9CB8-0DF151F478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24F-A11E-4AE9-8CDE-B68F0403DA5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9609-C1B8-4260-9CB8-0DF151F478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24F-A11E-4AE9-8CDE-B68F0403DA5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9609-C1B8-4260-9CB8-0DF151F478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24F-A11E-4AE9-8CDE-B68F0403DA5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9609-C1B8-4260-9CB8-0DF151F478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24F-A11E-4AE9-8CDE-B68F0403DA5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9609-C1B8-4260-9CB8-0DF151F478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24F-A11E-4AE9-8CDE-B68F0403DA5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9609-C1B8-4260-9CB8-0DF151F478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BC24F-A11E-4AE9-8CDE-B68F0403DA5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E9609-C1B8-4260-9CB8-0DF151F478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819399" y="685801"/>
            <a:ext cx="533400" cy="129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3" name="Picture 7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5352" y="1676400"/>
            <a:ext cx="129844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4" name="Picture 8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679448"/>
            <a:ext cx="1298448" cy="53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6" name="Picture 10"/>
          <p:cNvPicPr preferRelativeResize="0"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1450848" y="685800"/>
            <a:ext cx="530352" cy="129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04817" y="1143000"/>
            <a:ext cx="7619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Vehicle</a:t>
            </a:r>
          </a:p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48 h  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368316" y="1705002"/>
            <a:ext cx="698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GBX 48 h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1066800" y="688848"/>
            <a:ext cx="137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α4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Surface/Internal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2359152" y="685800"/>
            <a:ext cx="1371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δ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Surface/Internal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1" y="2743200"/>
            <a:ext cx="655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Supplemental Figure 1: Expression of native α4 and δ subunits in cultured hippocampal neurons. 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Cultured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untransfected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neurons (8 d) probed for α4 (left) or δ (right)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immunostaining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 Representative confocal zoomed images (63X) of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α4 or δ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labeling from the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surface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(568, red, non-permeabilized) and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internal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(350, blue, permeabilized) sites.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Immunostaining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performed after 48 h treatment with (top to bottom) vehicle (0.01% DMSO) or gaboxadol (GBX, 10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μM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). GBX treatment increased visible surface α4 and 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δ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labeling, which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was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nearly undetectable in the vehicle group. Internal labeling was greatest in vehicle-treated neurons. Representative of 18-20 images. 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138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Aarti Kuver</dc:creator>
  <cp:lastModifiedBy>Sherry</cp:lastModifiedBy>
  <cp:revision>7</cp:revision>
  <dcterms:created xsi:type="dcterms:W3CDTF">2012-03-14T18:36:03Z</dcterms:created>
  <dcterms:modified xsi:type="dcterms:W3CDTF">2012-03-20T14:13:32Z</dcterms:modified>
</cp:coreProperties>
</file>