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53B8-63C4-4912-AE59-5D2F3BEBFF3C}" type="datetimeFigureOut">
              <a:rPr lang="nl-BE" smtClean="0"/>
              <a:pPr/>
              <a:t>26/01/2012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1872-EF02-4E6B-8FA2-0AA6B4958AD4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53B8-63C4-4912-AE59-5D2F3BEBFF3C}" type="datetimeFigureOut">
              <a:rPr lang="nl-BE" smtClean="0"/>
              <a:pPr/>
              <a:t>26/01/2012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1872-EF02-4E6B-8FA2-0AA6B4958AD4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53B8-63C4-4912-AE59-5D2F3BEBFF3C}" type="datetimeFigureOut">
              <a:rPr lang="nl-BE" smtClean="0"/>
              <a:pPr/>
              <a:t>26/01/2012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1872-EF02-4E6B-8FA2-0AA6B4958AD4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53B8-63C4-4912-AE59-5D2F3BEBFF3C}" type="datetimeFigureOut">
              <a:rPr lang="nl-BE" smtClean="0"/>
              <a:pPr/>
              <a:t>26/01/2012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1872-EF02-4E6B-8FA2-0AA6B4958AD4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53B8-63C4-4912-AE59-5D2F3BEBFF3C}" type="datetimeFigureOut">
              <a:rPr lang="nl-BE" smtClean="0"/>
              <a:pPr/>
              <a:t>26/01/2012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1872-EF02-4E6B-8FA2-0AA6B4958AD4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53B8-63C4-4912-AE59-5D2F3BEBFF3C}" type="datetimeFigureOut">
              <a:rPr lang="nl-BE" smtClean="0"/>
              <a:pPr/>
              <a:t>26/01/2012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1872-EF02-4E6B-8FA2-0AA6B4958AD4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53B8-63C4-4912-AE59-5D2F3BEBFF3C}" type="datetimeFigureOut">
              <a:rPr lang="nl-BE" smtClean="0"/>
              <a:pPr/>
              <a:t>26/01/2012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1872-EF02-4E6B-8FA2-0AA6B4958AD4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53B8-63C4-4912-AE59-5D2F3BEBFF3C}" type="datetimeFigureOut">
              <a:rPr lang="nl-BE" smtClean="0"/>
              <a:pPr/>
              <a:t>26/01/2012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1872-EF02-4E6B-8FA2-0AA6B4958AD4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53B8-63C4-4912-AE59-5D2F3BEBFF3C}" type="datetimeFigureOut">
              <a:rPr lang="nl-BE" smtClean="0"/>
              <a:pPr/>
              <a:t>26/01/2012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1872-EF02-4E6B-8FA2-0AA6B4958AD4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53B8-63C4-4912-AE59-5D2F3BEBFF3C}" type="datetimeFigureOut">
              <a:rPr lang="nl-BE" smtClean="0"/>
              <a:pPr/>
              <a:t>26/01/2012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1872-EF02-4E6B-8FA2-0AA6B4958AD4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53B8-63C4-4912-AE59-5D2F3BEBFF3C}" type="datetimeFigureOut">
              <a:rPr lang="nl-BE" smtClean="0"/>
              <a:pPr/>
              <a:t>26/01/2012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1872-EF02-4E6B-8FA2-0AA6B4958AD4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353B8-63C4-4912-AE59-5D2F3BEBFF3C}" type="datetimeFigureOut">
              <a:rPr lang="nl-BE" smtClean="0"/>
              <a:pPr/>
              <a:t>26/01/2012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41872-EF02-4E6B-8FA2-0AA6B4958AD4}" type="slidenum">
              <a:rPr lang="nl-BE" smtClean="0"/>
              <a:pPr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Afbeelding 1"/>
          <p:cNvPicPr>
            <a:picLocks noChangeAspect="1" noChangeArrowheads="1"/>
          </p:cNvPicPr>
          <p:nvPr/>
        </p:nvPicPr>
        <p:blipFill>
          <a:blip r:embed="rId2" cstate="print"/>
          <a:srcRect t="5026" b="5820"/>
          <a:stretch>
            <a:fillRect/>
          </a:stretch>
        </p:blipFill>
        <p:spPr bwMode="auto">
          <a:xfrm>
            <a:off x="0" y="500042"/>
            <a:ext cx="5762625" cy="3209925"/>
          </a:xfrm>
          <a:prstGeom prst="rect">
            <a:avLst/>
          </a:prstGeom>
          <a:noFill/>
        </p:spPr>
      </p:pic>
      <p:pic>
        <p:nvPicPr>
          <p:cNvPr id="1032" name="Afbeelding 4"/>
          <p:cNvPicPr>
            <a:picLocks noChangeAspect="1" noChangeArrowheads="1"/>
          </p:cNvPicPr>
          <p:nvPr/>
        </p:nvPicPr>
        <p:blipFill>
          <a:blip r:embed="rId3" cstate="print"/>
          <a:srcRect t="15079" b="24074"/>
          <a:stretch>
            <a:fillRect/>
          </a:stretch>
        </p:blipFill>
        <p:spPr bwMode="auto">
          <a:xfrm>
            <a:off x="0" y="4000504"/>
            <a:ext cx="5762625" cy="2190750"/>
          </a:xfrm>
          <a:prstGeom prst="rect">
            <a:avLst/>
          </a:prstGeom>
          <a:noFill/>
        </p:spPr>
      </p:pic>
      <p:pic>
        <p:nvPicPr>
          <p:cNvPr id="1031" name="Afbeelding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72272"/>
            <a:ext cx="5762625" cy="1828800"/>
          </a:xfrm>
          <a:prstGeom prst="rect">
            <a:avLst/>
          </a:prstGeom>
          <a:noFill/>
        </p:spPr>
      </p:pic>
      <p:pic>
        <p:nvPicPr>
          <p:cNvPr id="1030" name="Afbeelding 22"/>
          <p:cNvPicPr>
            <a:picLocks noChangeAspect="1" noChangeArrowheads="1"/>
          </p:cNvPicPr>
          <p:nvPr/>
        </p:nvPicPr>
        <p:blipFill>
          <a:blip r:embed="rId5" cstate="print"/>
          <a:srcRect t="18254" b="51587"/>
          <a:stretch>
            <a:fillRect/>
          </a:stretch>
        </p:blipFill>
        <p:spPr bwMode="auto">
          <a:xfrm>
            <a:off x="0" y="8786850"/>
            <a:ext cx="5762625" cy="1085850"/>
          </a:xfrm>
          <a:prstGeom prst="rect">
            <a:avLst/>
          </a:prstGeom>
          <a:noFill/>
        </p:spPr>
      </p:pic>
      <p:pic>
        <p:nvPicPr>
          <p:cNvPr id="1029" name="Afbeelding 25"/>
          <p:cNvPicPr>
            <a:picLocks noChangeAspect="1" noChangeArrowheads="1"/>
          </p:cNvPicPr>
          <p:nvPr/>
        </p:nvPicPr>
        <p:blipFill>
          <a:blip r:embed="rId6" cstate="print"/>
          <a:srcRect t="7936" b="2646"/>
          <a:stretch>
            <a:fillRect/>
          </a:stretch>
        </p:blipFill>
        <p:spPr bwMode="auto">
          <a:xfrm>
            <a:off x="0" y="10144125"/>
            <a:ext cx="5762625" cy="3219450"/>
          </a:xfrm>
          <a:prstGeom prst="rect">
            <a:avLst/>
          </a:prstGeom>
          <a:noFill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84639"/>
            <a:ext cx="6500826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Home page</a:t>
            </a:r>
            <a:endParaRPr kumimoji="0" lang="nl-BE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3714752"/>
            <a:ext cx="1838965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nl-B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B) Start of the questionnaire </a:t>
            </a:r>
            <a:endParaRPr kumimoji="0" lang="nl-BE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274371"/>
            <a:ext cx="1853392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C) Introduction to the advice </a:t>
            </a:r>
            <a:endParaRPr kumimoji="0" lang="nl-BE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8560371"/>
            <a:ext cx="2544286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D) Schedule to reach a personal step goal</a:t>
            </a:r>
            <a:endParaRPr kumimoji="0" lang="nl-BE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9874868"/>
            <a:ext cx="1502334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nl-B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E) Tips and </a:t>
            </a:r>
            <a:r>
              <a:rPr kumimoji="0" lang="nl-BE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suggestions</a:t>
            </a:r>
            <a:endParaRPr kumimoji="0" lang="nl-BE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30</Words>
  <Application>Microsoft Office PowerPoint</Application>
  <PresentationFormat>Diavoorstelling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Dia 1</vt:lpstr>
    </vt:vector>
  </TitlesOfParts>
  <Company>UGent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kdcocker</dc:creator>
  <cp:lastModifiedBy>kdcocker</cp:lastModifiedBy>
  <cp:revision>4</cp:revision>
  <dcterms:created xsi:type="dcterms:W3CDTF">2012-01-26T09:46:06Z</dcterms:created>
  <dcterms:modified xsi:type="dcterms:W3CDTF">2012-01-26T13:27:59Z</dcterms:modified>
</cp:coreProperties>
</file>