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79" r:id="rId3"/>
    <p:sldId id="268" r:id="rId4"/>
    <p:sldId id="296" r:id="rId5"/>
    <p:sldId id="277" r:id="rId6"/>
    <p:sldId id="286" r:id="rId7"/>
    <p:sldId id="295" r:id="rId8"/>
    <p:sldId id="298" r:id="rId9"/>
    <p:sldId id="275" r:id="rId10"/>
    <p:sldId id="284" r:id="rId11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84" d="100"/>
          <a:sy n="84" d="100"/>
        </p:scale>
        <p:origin x="-1963" y="67"/>
      </p:cViewPr>
      <p:guideLst>
        <p:guide orient="horz" pos="528"/>
        <p:guide orient="horz" pos="829"/>
        <p:guide orient="horz" pos="3352"/>
        <p:guide pos="5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908A2-B71E-42E2-98A2-E22B69B40BD8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4707-BD5A-4C0A-A587-5D9E16552A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908A2-B71E-42E2-98A2-E22B69B40BD8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4707-BD5A-4C0A-A587-5D9E16552A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908A2-B71E-42E2-98A2-E22B69B40BD8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4707-BD5A-4C0A-A587-5D9E16552A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908A2-B71E-42E2-98A2-E22B69B40BD8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4707-BD5A-4C0A-A587-5D9E16552A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908A2-B71E-42E2-98A2-E22B69B40BD8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4707-BD5A-4C0A-A587-5D9E16552A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908A2-B71E-42E2-98A2-E22B69B40BD8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4707-BD5A-4C0A-A587-5D9E16552A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908A2-B71E-42E2-98A2-E22B69B40BD8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4707-BD5A-4C0A-A587-5D9E16552A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908A2-B71E-42E2-98A2-E22B69B40BD8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4707-BD5A-4C0A-A587-5D9E16552A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908A2-B71E-42E2-98A2-E22B69B40BD8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4707-BD5A-4C0A-A587-5D9E16552A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908A2-B71E-42E2-98A2-E22B69B40BD8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4707-BD5A-4C0A-A587-5D9E16552A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908A2-B71E-42E2-98A2-E22B69B40BD8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674707-BD5A-4C0A-A587-5D9E16552A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908A2-B71E-42E2-98A2-E22B69B40BD8}" type="datetimeFigureOut">
              <a:rPr lang="en-US" smtClean="0"/>
              <a:pPr/>
              <a:t>3/1/2012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674707-BD5A-4C0A-A587-5D9E16552A5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954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3"/>
          <p:cNvSpPr txBox="1">
            <a:spLocks noChangeArrowheads="1"/>
          </p:cNvSpPr>
          <p:nvPr/>
        </p:nvSpPr>
        <p:spPr bwMode="auto">
          <a:xfrm>
            <a:off x="4932363" y="79375"/>
            <a:ext cx="1881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>
                <a:latin typeface="Arial" charset="0"/>
              </a:rPr>
              <a:t>Suppl. Figure 9</a:t>
            </a:r>
          </a:p>
        </p:txBody>
      </p:sp>
      <p:pic>
        <p:nvPicPr>
          <p:cNvPr id="6146" name="Picture 2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53340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44"/>
          <p:cNvSpPr txBox="1">
            <a:spLocks noChangeArrowheads="1"/>
          </p:cNvSpPr>
          <p:nvPr/>
        </p:nvSpPr>
        <p:spPr bwMode="auto">
          <a:xfrm>
            <a:off x="685800" y="554663"/>
            <a:ext cx="371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 smtClean="0">
                <a:latin typeface="Arial" charset="0"/>
              </a:rPr>
              <a:t>b</a:t>
            </a:r>
            <a:endParaRPr lang="de-DE" sz="1800" b="1" dirty="0"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981200"/>
            <a:ext cx="21336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954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3"/>
          <p:cNvSpPr txBox="1">
            <a:spLocks noChangeArrowheads="1"/>
          </p:cNvSpPr>
          <p:nvPr/>
        </p:nvSpPr>
        <p:spPr bwMode="auto">
          <a:xfrm>
            <a:off x="4784725" y="79375"/>
            <a:ext cx="20288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>
                <a:latin typeface="Arial" charset="0"/>
              </a:rPr>
              <a:t>Suppl. Figure 19</a:t>
            </a:r>
          </a:p>
        </p:txBody>
      </p:sp>
      <p:pic>
        <p:nvPicPr>
          <p:cNvPr id="3074" name="Picture 2"/>
          <p:cNvPicPr preferRelativeResize="0">
            <a:picLocks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914400" y="53340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44"/>
          <p:cNvSpPr txBox="1">
            <a:spLocks noChangeArrowheads="1"/>
          </p:cNvSpPr>
          <p:nvPr/>
        </p:nvSpPr>
        <p:spPr bwMode="auto">
          <a:xfrm>
            <a:off x="685800" y="554663"/>
            <a:ext cx="371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 smtClean="0">
                <a:latin typeface="Arial" charset="0"/>
              </a:rPr>
              <a:t>a</a:t>
            </a:r>
            <a:endParaRPr lang="de-DE" sz="1800" b="1" dirty="0"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62200" y="1828800"/>
            <a:ext cx="9144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316038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3"/>
          <p:cNvSpPr txBox="1">
            <a:spLocks noChangeArrowheads="1"/>
          </p:cNvSpPr>
          <p:nvPr/>
        </p:nvSpPr>
        <p:spPr bwMode="auto">
          <a:xfrm>
            <a:off x="4932363" y="79375"/>
            <a:ext cx="1881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>
                <a:latin typeface="Arial" charset="0"/>
              </a:rPr>
              <a:t>Suppl. Figure 9</a:t>
            </a:r>
          </a:p>
        </p:txBody>
      </p:sp>
      <p:pic>
        <p:nvPicPr>
          <p:cNvPr id="7170" name="Picture 2"/>
          <p:cNvPicPr preferRelativeResize="0">
            <a:picLocks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914400" y="53340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44"/>
          <p:cNvSpPr txBox="1">
            <a:spLocks noChangeArrowheads="1"/>
          </p:cNvSpPr>
          <p:nvPr/>
        </p:nvSpPr>
        <p:spPr bwMode="auto">
          <a:xfrm>
            <a:off x="685800" y="554663"/>
            <a:ext cx="371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 smtClean="0">
                <a:latin typeface="Arial" charset="0"/>
              </a:rPr>
              <a:t>c</a:t>
            </a:r>
            <a:endParaRPr lang="de-DE" sz="1800" b="1" dirty="0"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 rot="21414232">
            <a:off x="1600200" y="1981200"/>
            <a:ext cx="21336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954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3"/>
          <p:cNvSpPr txBox="1">
            <a:spLocks noChangeArrowheads="1"/>
          </p:cNvSpPr>
          <p:nvPr/>
        </p:nvSpPr>
        <p:spPr bwMode="auto">
          <a:xfrm>
            <a:off x="4800600" y="79375"/>
            <a:ext cx="2012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>
                <a:latin typeface="Arial" charset="0"/>
              </a:rPr>
              <a:t>Suppl. Figure 10</a:t>
            </a:r>
          </a:p>
        </p:txBody>
      </p:sp>
      <p:pic>
        <p:nvPicPr>
          <p:cNvPr id="5122" name="Picture 2"/>
          <p:cNvPicPr preferRelativeResize="0">
            <a:picLocks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914400" y="53340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44"/>
          <p:cNvSpPr txBox="1">
            <a:spLocks noChangeArrowheads="1"/>
          </p:cNvSpPr>
          <p:nvPr/>
        </p:nvSpPr>
        <p:spPr bwMode="auto">
          <a:xfrm>
            <a:off x="685800" y="554663"/>
            <a:ext cx="371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 smtClean="0">
                <a:latin typeface="Arial" charset="0"/>
              </a:rPr>
              <a:t>d</a:t>
            </a:r>
            <a:endParaRPr lang="de-DE" sz="1800" b="1" dirty="0"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 rot="21346026">
            <a:off x="1758438" y="2432193"/>
            <a:ext cx="19050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3"/>
          <p:cNvSpPr txBox="1">
            <a:spLocks noChangeArrowheads="1"/>
          </p:cNvSpPr>
          <p:nvPr/>
        </p:nvSpPr>
        <p:spPr bwMode="auto">
          <a:xfrm>
            <a:off x="4827588" y="79375"/>
            <a:ext cx="19859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>
                <a:latin typeface="Arial" charset="0"/>
              </a:rPr>
              <a:t>Suppl. Figure 12</a:t>
            </a:r>
          </a:p>
        </p:txBody>
      </p:sp>
      <p:pic>
        <p:nvPicPr>
          <p:cNvPr id="4098" name="Picture 2"/>
          <p:cNvPicPr preferRelativeResize="0">
            <a:picLocks noChangeArrowheads="1"/>
          </p:cNvPicPr>
          <p:nvPr/>
        </p:nvPicPr>
        <p:blipFill>
          <a:blip r:embed="rId2" cstate="print"/>
          <a:srcRect r="17210" b="10450"/>
          <a:stretch>
            <a:fillRect/>
          </a:stretch>
        </p:blipFill>
        <p:spPr bwMode="auto">
          <a:xfrm>
            <a:off x="914400" y="12954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 preferRelativeResize="0">
            <a:picLocks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914400" y="52578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44"/>
          <p:cNvSpPr txBox="1">
            <a:spLocks noChangeArrowheads="1"/>
          </p:cNvSpPr>
          <p:nvPr/>
        </p:nvSpPr>
        <p:spPr bwMode="auto">
          <a:xfrm>
            <a:off x="685800" y="554663"/>
            <a:ext cx="371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 smtClean="0">
                <a:latin typeface="Arial" charset="0"/>
              </a:rPr>
              <a:t>a</a:t>
            </a:r>
            <a:endParaRPr lang="de-DE" sz="1800" b="1" dirty="0"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33600" y="3276600"/>
            <a:ext cx="11430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 preferRelativeResize="0">
            <a:picLocks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914400" y="12954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 preferRelativeResize="0">
            <a:picLocks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914400" y="53340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43"/>
          <p:cNvSpPr txBox="1">
            <a:spLocks noChangeArrowheads="1"/>
          </p:cNvSpPr>
          <p:nvPr/>
        </p:nvSpPr>
        <p:spPr bwMode="auto">
          <a:xfrm>
            <a:off x="4827588" y="79375"/>
            <a:ext cx="19859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>
                <a:latin typeface="Arial" charset="0"/>
              </a:rPr>
              <a:t>Suppl. Figure 12</a:t>
            </a:r>
          </a:p>
        </p:txBody>
      </p:sp>
      <p:sp>
        <p:nvSpPr>
          <p:cNvPr id="7" name="Text Box 44"/>
          <p:cNvSpPr txBox="1">
            <a:spLocks noChangeArrowheads="1"/>
          </p:cNvSpPr>
          <p:nvPr/>
        </p:nvSpPr>
        <p:spPr bwMode="auto">
          <a:xfrm>
            <a:off x="685800" y="554663"/>
            <a:ext cx="371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 smtClean="0">
                <a:latin typeface="Arial" charset="0"/>
              </a:rPr>
              <a:t>d</a:t>
            </a:r>
            <a:endParaRPr lang="de-DE" sz="1800" b="1" dirty="0"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19200" y="2133600"/>
            <a:ext cx="27432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 preferRelativeResize="0">
            <a:picLocks noChangeArrowheads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914400" y="12954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 preferRelativeResize="0">
            <a:picLocks noChangeArrowheads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 bwMode="auto">
          <a:xfrm>
            <a:off x="914400" y="5334000"/>
            <a:ext cx="3657600" cy="3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 Box 43"/>
          <p:cNvSpPr txBox="1">
            <a:spLocks noChangeArrowheads="1"/>
          </p:cNvSpPr>
          <p:nvPr/>
        </p:nvSpPr>
        <p:spPr bwMode="auto">
          <a:xfrm>
            <a:off x="4827588" y="79375"/>
            <a:ext cx="19859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>
                <a:latin typeface="Arial" charset="0"/>
              </a:rPr>
              <a:t>Suppl. Figure 12</a:t>
            </a:r>
          </a:p>
        </p:txBody>
      </p:sp>
      <p:sp>
        <p:nvSpPr>
          <p:cNvPr id="7" name="Text Box 44"/>
          <p:cNvSpPr txBox="1">
            <a:spLocks noChangeArrowheads="1"/>
          </p:cNvSpPr>
          <p:nvPr/>
        </p:nvSpPr>
        <p:spPr bwMode="auto">
          <a:xfrm>
            <a:off x="685800" y="554663"/>
            <a:ext cx="371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b="1" dirty="0" smtClean="0">
                <a:latin typeface="Arial" charset="0"/>
              </a:rPr>
              <a:t>f</a:t>
            </a:r>
            <a:endParaRPr lang="de-DE" sz="1800" b="1" dirty="0"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19200" y="3200400"/>
            <a:ext cx="2362200" cy="304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3"/>
          <p:cNvSpPr txBox="1">
            <a:spLocks noChangeArrowheads="1"/>
          </p:cNvSpPr>
          <p:nvPr/>
        </p:nvSpPr>
        <p:spPr bwMode="auto">
          <a:xfrm>
            <a:off x="4827588" y="79375"/>
            <a:ext cx="19859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>
                <a:latin typeface="Arial" charset="0"/>
              </a:rPr>
              <a:t>Suppl. Figure </a:t>
            </a:r>
            <a:r>
              <a:rPr lang="de-DE" sz="1800" b="1" dirty="0" smtClean="0">
                <a:latin typeface="Arial" charset="0"/>
              </a:rPr>
              <a:t>13</a:t>
            </a:r>
            <a:endParaRPr lang="de-DE" sz="1800" b="1" dirty="0">
              <a:latin typeface="Arial" charset="0"/>
            </a:endParaRPr>
          </a:p>
        </p:txBody>
      </p:sp>
      <p:pic>
        <p:nvPicPr>
          <p:cNvPr id="3074" name="Picture 2"/>
          <p:cNvPicPr preferRelativeResize="0">
            <a:picLocks noChangeArrowheads="1"/>
          </p:cNvPicPr>
          <p:nvPr/>
        </p:nvPicPr>
        <p:blipFill>
          <a:blip r:embed="rId2" cstate="print"/>
          <a:srcRect l="7884" t="9575" r="7883" b="2656"/>
          <a:stretch>
            <a:fillRect/>
          </a:stretch>
        </p:blipFill>
        <p:spPr bwMode="auto">
          <a:xfrm>
            <a:off x="914400" y="8382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 preferRelativeResize="0">
            <a:picLocks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996310" y="50292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44"/>
          <p:cNvSpPr txBox="1">
            <a:spLocks noChangeArrowheads="1"/>
          </p:cNvSpPr>
          <p:nvPr/>
        </p:nvSpPr>
        <p:spPr bwMode="auto">
          <a:xfrm>
            <a:off x="685800" y="554663"/>
            <a:ext cx="371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 smtClean="0">
                <a:latin typeface="Arial" charset="0"/>
              </a:rPr>
              <a:t>d</a:t>
            </a:r>
            <a:endParaRPr lang="de-DE" sz="1800" b="1" dirty="0"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828800"/>
            <a:ext cx="6096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3"/>
          <p:cNvSpPr txBox="1">
            <a:spLocks noChangeArrowheads="1"/>
          </p:cNvSpPr>
          <p:nvPr/>
        </p:nvSpPr>
        <p:spPr bwMode="auto">
          <a:xfrm>
            <a:off x="4827588" y="79375"/>
            <a:ext cx="19859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>
                <a:latin typeface="Arial" charset="0"/>
              </a:rPr>
              <a:t>Suppl. Figure </a:t>
            </a:r>
            <a:r>
              <a:rPr lang="de-DE" sz="1800" b="1" dirty="0" smtClean="0">
                <a:latin typeface="Arial" charset="0"/>
              </a:rPr>
              <a:t>13</a:t>
            </a:r>
            <a:endParaRPr lang="de-DE" sz="1800" b="1" dirty="0">
              <a:latin typeface="Arial" charset="0"/>
            </a:endParaRPr>
          </a:p>
        </p:txBody>
      </p:sp>
      <p:sp>
        <p:nvSpPr>
          <p:cNvPr id="7" name="Text Box 44"/>
          <p:cNvSpPr txBox="1">
            <a:spLocks noChangeArrowheads="1"/>
          </p:cNvSpPr>
          <p:nvPr/>
        </p:nvSpPr>
        <p:spPr bwMode="auto">
          <a:xfrm>
            <a:off x="685800" y="554663"/>
            <a:ext cx="371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 smtClean="0">
                <a:latin typeface="Arial" charset="0"/>
              </a:rPr>
              <a:t>e</a:t>
            </a:r>
            <a:endParaRPr lang="de-DE" sz="1800" b="1" dirty="0">
              <a:latin typeface="Arial" charset="0"/>
            </a:endParaRPr>
          </a:p>
        </p:txBody>
      </p:sp>
      <p:pic>
        <p:nvPicPr>
          <p:cNvPr id="6" name="Picture 2"/>
          <p:cNvPicPr preferRelativeResize="0">
            <a:picLocks noChangeArrowheads="1"/>
          </p:cNvPicPr>
          <p:nvPr/>
        </p:nvPicPr>
        <p:blipFill>
          <a:blip r:embed="rId2" cstate="print"/>
          <a:srcRect l="10606" t="19150" b="3530"/>
          <a:stretch>
            <a:fillRect/>
          </a:stretch>
        </p:blipFill>
        <p:spPr bwMode="auto">
          <a:xfrm>
            <a:off x="914400" y="12954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 preferRelativeResize="0">
            <a:picLocks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914400" y="53340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 rot="21107451">
            <a:off x="3822800" y="1952900"/>
            <a:ext cx="687336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 preferRelativeResize="0">
            <a:picLocks noChangeArrowheads="1"/>
          </p:cNvPicPr>
          <p:nvPr/>
        </p:nvPicPr>
        <p:blipFill>
          <a:blip r:embed="rId2" cstate="print"/>
          <a:srcRect l="2721" r="3903" b="9868"/>
          <a:stretch>
            <a:fillRect/>
          </a:stretch>
        </p:blipFill>
        <p:spPr bwMode="auto">
          <a:xfrm>
            <a:off x="914400" y="1316038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5334000"/>
            <a:ext cx="36576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43"/>
          <p:cNvSpPr txBox="1">
            <a:spLocks noChangeArrowheads="1"/>
          </p:cNvSpPr>
          <p:nvPr/>
        </p:nvSpPr>
        <p:spPr bwMode="auto">
          <a:xfrm>
            <a:off x="4805363" y="79375"/>
            <a:ext cx="2008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>
                <a:latin typeface="Arial" charset="0"/>
              </a:rPr>
              <a:t>Suppl. Figure 17</a:t>
            </a:r>
          </a:p>
        </p:txBody>
      </p:sp>
      <p:sp>
        <p:nvSpPr>
          <p:cNvPr id="9" name="Text Box 44"/>
          <p:cNvSpPr txBox="1">
            <a:spLocks noChangeArrowheads="1"/>
          </p:cNvSpPr>
          <p:nvPr/>
        </p:nvSpPr>
        <p:spPr bwMode="auto">
          <a:xfrm>
            <a:off x="685800" y="554663"/>
            <a:ext cx="371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800" b="1" dirty="0" smtClean="0">
                <a:latin typeface="Arial" charset="0"/>
              </a:rPr>
              <a:t>b</a:t>
            </a:r>
            <a:endParaRPr lang="de-DE" sz="1800" b="1" dirty="0"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0" y="2362200"/>
            <a:ext cx="11430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3164</TotalTime>
  <Words>50</Words>
  <Application>Microsoft Office PowerPoint</Application>
  <PresentationFormat>On-screen Show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JUPITER</dc:creator>
  <cp:lastModifiedBy>Holger</cp:lastModifiedBy>
  <cp:revision>262</cp:revision>
  <dcterms:created xsi:type="dcterms:W3CDTF">2012-02-11T05:58:36Z</dcterms:created>
  <dcterms:modified xsi:type="dcterms:W3CDTF">2012-03-01T23:09:03Z</dcterms:modified>
</cp:coreProperties>
</file>