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6A746-D500-4BC1-ABFA-D788AF1F069D}" type="datetimeFigureOut">
              <a:rPr lang="en-US" smtClean="0"/>
              <a:pPr/>
              <a:t>7/18/2011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DF07C-4F0B-4990-9676-1764D4E2E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428604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Supplementary Figure 2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Group 11"/>
          <p:cNvGrpSpPr>
            <a:grpSpLocks/>
          </p:cNvGrpSpPr>
          <p:nvPr/>
        </p:nvGrpSpPr>
        <p:grpSpPr bwMode="auto">
          <a:xfrm>
            <a:off x="188913" y="347663"/>
            <a:ext cx="8915400" cy="6257925"/>
            <a:chOff x="119" y="219"/>
            <a:chExt cx="5616" cy="3942"/>
          </a:xfrm>
        </p:grpSpPr>
        <p:graphicFrame>
          <p:nvGraphicFramePr>
            <p:cNvPr id="23" name="Object 0"/>
            <p:cNvGraphicFramePr>
              <a:graphicFrameLocks noChangeAspect="1"/>
            </p:cNvGraphicFramePr>
            <p:nvPr/>
          </p:nvGraphicFramePr>
          <p:xfrm>
            <a:off x="119" y="219"/>
            <a:ext cx="5616" cy="3942"/>
          </p:xfrm>
          <a:graphic>
            <a:graphicData uri="http://schemas.openxmlformats.org/presentationml/2006/ole">
              <p:oleObj spid="_x0000_s2052" name="Prism 5" r:id="rId3" imgW="3854160" imgH="2706480" progId="Prism5.Document">
                <p:embed/>
              </p:oleObj>
            </a:graphicData>
          </a:graphic>
        </p:graphicFrame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1248" y="1104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***</a:t>
              </a:r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1660" y="720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**</a:t>
              </a:r>
            </a:p>
          </p:txBody>
        </p:sp>
        <p:sp>
          <p:nvSpPr>
            <p:cNvPr id="26" name="Text Box 6"/>
            <p:cNvSpPr txBox="1">
              <a:spLocks noChangeArrowheads="1"/>
            </p:cNvSpPr>
            <p:nvPr/>
          </p:nvSpPr>
          <p:spPr bwMode="auto">
            <a:xfrm>
              <a:off x="2400" y="864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**</a:t>
              </a:r>
            </a:p>
          </p:txBody>
        </p:sp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3696" y="1296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**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1382" y="1946"/>
              <a:ext cx="2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AU" sz="2000" b="1">
                  <a:latin typeface="Arial" charset="0"/>
                  <a:cs typeface="Arial" charset="0"/>
                </a:rPr>
                <a:t>†</a:t>
              </a:r>
              <a:r>
                <a:rPr lang="en-GB"/>
                <a:t> 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1728" y="1680"/>
              <a:ext cx="2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AU" sz="2000" b="1">
                  <a:latin typeface="Arial" charset="0"/>
                  <a:cs typeface="Arial" charset="0"/>
                </a:rPr>
                <a:t>†</a:t>
              </a:r>
              <a:r>
                <a:rPr lang="en-GB"/>
                <a:t> 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2291" y="1584"/>
              <a:ext cx="2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AU" sz="2000" b="1">
                  <a:latin typeface="Arial" charset="0"/>
                  <a:cs typeface="Arial" charset="0"/>
                </a:rPr>
                <a:t>†</a:t>
              </a:r>
              <a:r>
                <a:rPr lang="en-GB"/>
                <a:t> 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428604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Supplementary Figure 1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00108"/>
            <a:ext cx="8393745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13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GraphPad Prism 5 Project</vt:lpstr>
      <vt:lpstr>Slide 1</vt:lpstr>
      <vt:lpstr>Slide 2</vt:lpstr>
    </vt:vector>
  </TitlesOfParts>
  <Company>University of Buckingham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claire.stocker</dc:creator>
  <cp:lastModifiedBy>claire.stocker</cp:lastModifiedBy>
  <cp:revision>11</cp:revision>
  <dcterms:created xsi:type="dcterms:W3CDTF">2011-06-20T15:21:05Z</dcterms:created>
  <dcterms:modified xsi:type="dcterms:W3CDTF">2011-07-18T15:29:21Z</dcterms:modified>
</cp:coreProperties>
</file>