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A66E-7782-40E8-A037-96801B39AE88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8F89F-76A1-4D16-8821-208F7D6FA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64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A66E-7782-40E8-A037-96801B39AE88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8F89F-76A1-4D16-8821-208F7D6FA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79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A66E-7782-40E8-A037-96801B39AE88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8F89F-76A1-4D16-8821-208F7D6FA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42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A66E-7782-40E8-A037-96801B39AE88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8F89F-76A1-4D16-8821-208F7D6FA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278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A66E-7782-40E8-A037-96801B39AE88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8F89F-76A1-4D16-8821-208F7D6FA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9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A66E-7782-40E8-A037-96801B39AE88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8F89F-76A1-4D16-8821-208F7D6FA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387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A66E-7782-40E8-A037-96801B39AE88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8F89F-76A1-4D16-8821-208F7D6FA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758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A66E-7782-40E8-A037-96801B39AE88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8F89F-76A1-4D16-8821-208F7D6FA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1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A66E-7782-40E8-A037-96801B39AE88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8F89F-76A1-4D16-8821-208F7D6FA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01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A66E-7782-40E8-A037-96801B39AE88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8F89F-76A1-4D16-8821-208F7D6FA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346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A66E-7782-40E8-A037-96801B39AE88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8F89F-76A1-4D16-8821-208F7D6FA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25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AA66E-7782-40E8-A037-96801B39AE88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8F89F-76A1-4D16-8821-208F7D6FA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0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is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6" t="15370" r="9259" b="7526"/>
          <a:stretch>
            <a:fillRect/>
          </a:stretch>
        </p:blipFill>
        <p:spPr bwMode="auto">
          <a:xfrm>
            <a:off x="880534" y="-21431"/>
            <a:ext cx="3782484" cy="2113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cy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3" t="15926" r="9445" b="7683"/>
          <a:stretch>
            <a:fillRect/>
          </a:stretch>
        </p:blipFill>
        <p:spPr bwMode="auto">
          <a:xfrm>
            <a:off x="4584701" y="0"/>
            <a:ext cx="36449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leu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4" t="17036" r="9630" b="7814"/>
          <a:stretch>
            <a:fillRect/>
          </a:stretch>
        </p:blipFill>
        <p:spPr bwMode="auto">
          <a:xfrm>
            <a:off x="863601" y="2212182"/>
            <a:ext cx="3797300" cy="208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Pr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t="16667" r="8704" b="7982"/>
          <a:stretch>
            <a:fillRect/>
          </a:stretch>
        </p:blipFill>
        <p:spPr bwMode="auto">
          <a:xfrm>
            <a:off x="4612218" y="2230041"/>
            <a:ext cx="3744383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5S rRN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8" t="16112" r="9630" b="8577"/>
          <a:stretch>
            <a:fillRect/>
          </a:stretch>
        </p:blipFill>
        <p:spPr bwMode="auto">
          <a:xfrm>
            <a:off x="2942167" y="4438651"/>
            <a:ext cx="3676651" cy="2031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312334" y="151210"/>
            <a:ext cx="4619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 i="1"/>
              <a:t>hisR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4881033" y="144067"/>
            <a:ext cx="47481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 i="1"/>
              <a:t>cysT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198034" y="2308623"/>
            <a:ext cx="45397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 i="1"/>
              <a:t>leuX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957233" y="2315767"/>
            <a:ext cx="122501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 i="1"/>
              <a:t>proK, proL, proM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255434" y="4544617"/>
            <a:ext cx="70403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/>
              <a:t>5S rRNA</a:t>
            </a:r>
          </a:p>
        </p:txBody>
      </p:sp>
      <p:sp>
        <p:nvSpPr>
          <p:cNvPr id="11276" name="Text Box 14"/>
          <p:cNvSpPr txBox="1">
            <a:spLocks noChangeArrowheads="1"/>
          </p:cNvSpPr>
          <p:nvPr/>
        </p:nvSpPr>
        <p:spPr bwMode="auto">
          <a:xfrm rot="-5400000">
            <a:off x="1642539" y="5318641"/>
            <a:ext cx="21547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/>
              <a:t>Log (% of transcripts remaining)</a:t>
            </a:r>
          </a:p>
        </p:txBody>
      </p:sp>
      <p:sp>
        <p:nvSpPr>
          <p:cNvPr id="11277" name="Text Box 15"/>
          <p:cNvSpPr txBox="1">
            <a:spLocks noChangeArrowheads="1"/>
          </p:cNvSpPr>
          <p:nvPr/>
        </p:nvSpPr>
        <p:spPr bwMode="auto">
          <a:xfrm>
            <a:off x="4557184" y="6437710"/>
            <a:ext cx="8322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/>
              <a:t>Time (min)</a:t>
            </a:r>
          </a:p>
        </p:txBody>
      </p:sp>
      <p:sp>
        <p:nvSpPr>
          <p:cNvPr id="11278" name="Text Box 16"/>
          <p:cNvSpPr txBox="1">
            <a:spLocks noChangeArrowheads="1"/>
          </p:cNvSpPr>
          <p:nvPr/>
        </p:nvSpPr>
        <p:spPr bwMode="auto">
          <a:xfrm>
            <a:off x="6208184" y="4223148"/>
            <a:ext cx="8322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/>
              <a:t>Time (min)</a:t>
            </a:r>
          </a:p>
        </p:txBody>
      </p:sp>
      <p:sp>
        <p:nvSpPr>
          <p:cNvPr id="11279" name="Text Box 17"/>
          <p:cNvSpPr txBox="1">
            <a:spLocks noChangeArrowheads="1"/>
          </p:cNvSpPr>
          <p:nvPr/>
        </p:nvSpPr>
        <p:spPr bwMode="auto">
          <a:xfrm>
            <a:off x="2512484" y="2001442"/>
            <a:ext cx="8322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/>
              <a:t>Time (min)</a:t>
            </a:r>
          </a:p>
        </p:txBody>
      </p:sp>
      <p:sp>
        <p:nvSpPr>
          <p:cNvPr id="11280" name="Text Box 18"/>
          <p:cNvSpPr txBox="1">
            <a:spLocks noChangeArrowheads="1"/>
          </p:cNvSpPr>
          <p:nvPr/>
        </p:nvSpPr>
        <p:spPr bwMode="auto">
          <a:xfrm>
            <a:off x="6220884" y="2001442"/>
            <a:ext cx="8322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/>
              <a:t>Time (min)</a:t>
            </a:r>
          </a:p>
        </p:txBody>
      </p:sp>
      <p:sp>
        <p:nvSpPr>
          <p:cNvPr id="11281" name="Text Box 19"/>
          <p:cNvSpPr txBox="1">
            <a:spLocks noChangeArrowheads="1"/>
          </p:cNvSpPr>
          <p:nvPr/>
        </p:nvSpPr>
        <p:spPr bwMode="auto">
          <a:xfrm>
            <a:off x="2537884" y="4223148"/>
            <a:ext cx="8322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/>
              <a:t>Time (min)</a:t>
            </a:r>
          </a:p>
        </p:txBody>
      </p:sp>
      <p:sp>
        <p:nvSpPr>
          <p:cNvPr id="11282" name="Text Box 20"/>
          <p:cNvSpPr txBox="1">
            <a:spLocks noChangeArrowheads="1"/>
          </p:cNvSpPr>
          <p:nvPr/>
        </p:nvSpPr>
        <p:spPr bwMode="auto">
          <a:xfrm rot="-5400000">
            <a:off x="-376761" y="860941"/>
            <a:ext cx="21547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/>
              <a:t>Log (% of transcripts remaining)</a:t>
            </a:r>
          </a:p>
        </p:txBody>
      </p:sp>
      <p:sp>
        <p:nvSpPr>
          <p:cNvPr id="11283" name="Text Box 21"/>
          <p:cNvSpPr txBox="1">
            <a:spLocks noChangeArrowheads="1"/>
          </p:cNvSpPr>
          <p:nvPr/>
        </p:nvSpPr>
        <p:spPr bwMode="auto">
          <a:xfrm rot="-5400000">
            <a:off x="-376761" y="3039785"/>
            <a:ext cx="21547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b="1"/>
              <a:t>Log (% of transcripts remaining)</a:t>
            </a:r>
          </a:p>
        </p:txBody>
      </p:sp>
    </p:spTree>
    <p:extLst>
      <p:ext uri="{BB962C8B-B14F-4D97-AF65-F5344CB8AC3E}">
        <p14:creationId xmlns:p14="http://schemas.microsoft.com/office/powerpoint/2010/main" val="251866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sidney</dc:creator>
  <cp:lastModifiedBy>sidney</cp:lastModifiedBy>
  <cp:revision>1</cp:revision>
  <dcterms:created xsi:type="dcterms:W3CDTF">2011-12-15T21:04:09Z</dcterms:created>
  <dcterms:modified xsi:type="dcterms:W3CDTF">2011-12-15T21:05:18Z</dcterms:modified>
</cp:coreProperties>
</file>