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968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369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080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6592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7680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106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734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5467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690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051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680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1234B-6B80-45E3-AC90-6C3AA1E78251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6232A-AAD0-4F91-95F6-291CD89A7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639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2</a:t>
            </a:r>
            <a:endParaRPr 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0373" y="380999"/>
            <a:ext cx="3102812" cy="273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99893" y="3066289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0.0           0.2          0.4           0.6          0.8           1.0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531912" y="1510469"/>
            <a:ext cx="2956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0.0        0.2        0.4         0.6        0.8         1.0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156168" y="1431841"/>
            <a:ext cx="121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Sensitivity</a:t>
            </a:r>
            <a:endParaRPr lang="en-US" sz="1400" b="1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856" y="332515"/>
            <a:ext cx="3102864" cy="2752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16200000">
            <a:off x="3375475" y="1492182"/>
            <a:ext cx="2956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0.0        0.2         0.4         0.6        0.8         1.0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4063555" y="1413554"/>
            <a:ext cx="121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Sensitivity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10328" y="3011425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0.0           0.2          0.4           0.6          0.8           1.0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53328" y="3163825"/>
            <a:ext cx="164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1-Specificity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2286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19600" y="170688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1219200" y="475488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p= 0.001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105400" y="475488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p= 0.014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057400" y="3200400"/>
            <a:ext cx="164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1-Specificity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11936" y="6321623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0.0           0.2          0.4           0.6          0.8           1.0</a:t>
            </a:r>
            <a:endParaRPr 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154936" y="6474023"/>
            <a:ext cx="164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1-Specificity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510725" y="4811452"/>
            <a:ext cx="2956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0.0        0.2         0.4         0.6        0.8         1.0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77355" y="4732824"/>
            <a:ext cx="121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Sensitivity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33400" y="363938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898136" y="6321623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0.0           0.2          0.4           0.6          0.8           1.0</a:t>
            </a:r>
            <a:endParaRPr 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041136" y="6474023"/>
            <a:ext cx="16493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1-Specificity</a:t>
            </a:r>
            <a:endParaRPr lang="en-US" sz="1400" b="1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3375475" y="4811452"/>
            <a:ext cx="29565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0.0        0.2         0.4         0.6        0.8         1.0</a:t>
            </a:r>
            <a:endParaRPr lang="en-US" sz="1200" b="1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4063555" y="4732824"/>
            <a:ext cx="1214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Sensitivity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19600" y="3639383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1560" y="3666744"/>
            <a:ext cx="3108960" cy="273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4712" y="3656039"/>
            <a:ext cx="3099816" cy="2740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1447800" y="1143000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blood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780861" y="1066800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blood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1828800" y="4495800"/>
            <a:ext cx="588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Tumor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6096000" y="4191000"/>
            <a:ext cx="588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Tumor</a:t>
            </a:r>
            <a:endParaRPr lang="en-US" sz="1200" dirty="0"/>
          </a:p>
        </p:txBody>
      </p:sp>
      <p:sp>
        <p:nvSpPr>
          <p:cNvPr id="33" name="Rectangle 32"/>
          <p:cNvSpPr/>
          <p:nvPr/>
        </p:nvSpPr>
        <p:spPr>
          <a:xfrm>
            <a:off x="1219200" y="381000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p= 0.004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5105400" y="3733800"/>
            <a:ext cx="1000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p= 0.008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4498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79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JH Luo MD PhD</dc:creator>
  <cp:lastModifiedBy>Henry Carter</cp:lastModifiedBy>
  <cp:revision>5</cp:revision>
  <dcterms:created xsi:type="dcterms:W3CDTF">2011-05-17T15:34:52Z</dcterms:created>
  <dcterms:modified xsi:type="dcterms:W3CDTF">2012-03-07T18:50:29Z</dcterms:modified>
</cp:coreProperties>
</file>