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968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369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80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6592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768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106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734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5467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690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05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68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639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1664" y="3121223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64664" y="3273623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400997" y="1611052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0.0        0.2         0.4         0.6        0.8         1.0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287083" y="1532424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3128" y="43898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3121223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3273623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506539" y="1611052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0.0        0.2         0.4         0.6        0.8         1.0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4194619" y="1532424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50664" y="43898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144" y="457200"/>
            <a:ext cx="3118104" cy="273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6632" y="457200"/>
            <a:ext cx="3108960" cy="276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197864" y="533400"/>
            <a:ext cx="9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P=0.004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160264" y="53340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 0.226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28800" y="990600"/>
            <a:ext cx="337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AT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248400" y="1066800"/>
            <a:ext cx="337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AT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91329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39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JH Luo MD PhD</dc:creator>
  <cp:lastModifiedBy>Henry Carter</cp:lastModifiedBy>
  <cp:revision>5</cp:revision>
  <dcterms:created xsi:type="dcterms:W3CDTF">2011-05-17T15:34:52Z</dcterms:created>
  <dcterms:modified xsi:type="dcterms:W3CDTF">2012-03-07T18:50:50Z</dcterms:modified>
</cp:coreProperties>
</file>