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968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369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80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659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768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106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734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546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690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05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68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639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4</a:t>
            </a:r>
            <a:endParaRPr lang="en-US" b="1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856" y="411480"/>
            <a:ext cx="3085484" cy="275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4776" y="381000"/>
            <a:ext cx="308320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543" y="3638510"/>
            <a:ext cx="3095937" cy="276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632" y="3604890"/>
            <a:ext cx="3087624" cy="275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07136" y="306324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50136" y="3215640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815525" y="1553069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27445" y="1474441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3045023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91200" y="3197423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125539" y="1534852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813619" y="1456224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0184" y="6318576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853184" y="6470976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812477" y="4808405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24397" y="4729777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645152" y="6269809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88152" y="6422209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122491" y="4759638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810571" y="4681010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23" name="Rectangle 22"/>
          <p:cNvSpPr/>
          <p:nvPr/>
        </p:nvSpPr>
        <p:spPr>
          <a:xfrm>
            <a:off x="914400" y="4572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0.003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876800" y="4572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0.131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953000" y="37338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0.098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990600" y="37338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0.005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3810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038600" y="3810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8600" y="3276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114800" y="32766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371600" y="106680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blood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715000" y="99060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blood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371600" y="426720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blood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6019800" y="411480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blood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634717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79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 Luo MD PhD</dc:creator>
  <cp:lastModifiedBy>Henry Carter</cp:lastModifiedBy>
  <cp:revision>5</cp:revision>
  <dcterms:created xsi:type="dcterms:W3CDTF">2011-05-17T15:34:52Z</dcterms:created>
  <dcterms:modified xsi:type="dcterms:W3CDTF">2012-03-07T18:51:09Z</dcterms:modified>
</cp:coreProperties>
</file>