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84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2012/2/24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グループ化 49"/>
          <p:cNvGrpSpPr/>
          <p:nvPr/>
        </p:nvGrpSpPr>
        <p:grpSpPr>
          <a:xfrm>
            <a:off x="0" y="179114"/>
            <a:ext cx="8892480" cy="6678886"/>
            <a:chOff x="0" y="179114"/>
            <a:chExt cx="8892480" cy="667888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06136"/>
              <a:ext cx="8702377" cy="6651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28468" y="6271428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+2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378984" y="6269062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614306" y="6262712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731656" y="6216104"/>
              <a:ext cx="50366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+1(0)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962538" y="6103962"/>
              <a:ext cx="50366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+1(0)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1475996" y="6184354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2054218" y="6152604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348848" y="6146254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+2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740390" y="6093296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+3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088474" y="5961980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+2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4391364" y="5898480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-3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4568148" y="5779864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+2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815798" y="5542632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287210" y="5307558"/>
              <a:ext cx="58221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+3(+2)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5654618" y="5260950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5836982" y="4928468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6014906" y="3789040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6191564" y="3613274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369488" y="3539108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+3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6772838" y="3475608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-2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887138" y="3369692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7178468" y="2342530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8" name="直線矢印コネクタ 27"/>
            <p:cNvCxnSpPr/>
            <p:nvPr/>
          </p:nvCxnSpPr>
          <p:spPr>
            <a:xfrm>
              <a:off x="1011941" y="6020144"/>
              <a:ext cx="0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746538" y="5766469"/>
              <a:ext cx="5132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N63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30" name="直線矢印コネクタ 29"/>
            <p:cNvCxnSpPr/>
            <p:nvPr/>
          </p:nvCxnSpPr>
          <p:spPr>
            <a:xfrm>
              <a:off x="1202441" y="5601491"/>
              <a:ext cx="0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/>
            <p:cNvSpPr txBox="1"/>
            <p:nvPr/>
          </p:nvSpPr>
          <p:spPr>
            <a:xfrm>
              <a:off x="937038" y="5209455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N126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>
            <a:xfrm>
              <a:off x="1100204" y="5608290"/>
              <a:ext cx="0" cy="216024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818546" y="5355505"/>
              <a:ext cx="5132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00FF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N81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34" name="直線矢印コネクタ 33"/>
            <p:cNvCxnSpPr/>
            <p:nvPr/>
          </p:nvCxnSpPr>
          <p:spPr>
            <a:xfrm>
              <a:off x="2879196" y="5917530"/>
              <a:ext cx="0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2559414" y="5688111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N246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36" name="直線矢印コネクタ 35"/>
            <p:cNvCxnSpPr/>
            <p:nvPr/>
          </p:nvCxnSpPr>
          <p:spPr>
            <a:xfrm>
              <a:off x="4761946" y="5597624"/>
              <a:ext cx="0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/>
            <p:cNvSpPr txBox="1"/>
            <p:nvPr/>
          </p:nvSpPr>
          <p:spPr>
            <a:xfrm>
              <a:off x="4391364" y="5361855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N276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38" name="直線矢印コネクタ 37"/>
            <p:cNvCxnSpPr/>
            <p:nvPr/>
          </p:nvCxnSpPr>
          <p:spPr>
            <a:xfrm>
              <a:off x="4967138" y="5365403"/>
              <a:ext cx="0" cy="216024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4647356" y="5135984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00FF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N276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40" name="直線矢印コネクタ 39"/>
            <p:cNvCxnSpPr/>
            <p:nvPr/>
          </p:nvCxnSpPr>
          <p:spPr>
            <a:xfrm>
              <a:off x="5367436" y="5172745"/>
              <a:ext cx="0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40"/>
            <p:cNvSpPr txBox="1"/>
            <p:nvPr/>
          </p:nvSpPr>
          <p:spPr>
            <a:xfrm>
              <a:off x="5047654" y="4943326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N122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42" name="直線矢印コネクタ 41"/>
            <p:cNvCxnSpPr/>
            <p:nvPr/>
          </p:nvCxnSpPr>
          <p:spPr>
            <a:xfrm>
              <a:off x="5551710" y="4787305"/>
              <a:ext cx="0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/>
            <p:cNvSpPr txBox="1"/>
            <p:nvPr/>
          </p:nvSpPr>
          <p:spPr>
            <a:xfrm>
              <a:off x="5231928" y="4557886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N133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>
            <a:xfrm>
              <a:off x="6138316" y="4460354"/>
              <a:ext cx="0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/>
            <p:cNvSpPr txBox="1"/>
            <p:nvPr/>
          </p:nvSpPr>
          <p:spPr>
            <a:xfrm>
              <a:off x="5691534" y="4205535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N144</a:t>
              </a:r>
              <a:endParaRPr kumimoji="1" lang="ja-JP" altLang="en-US" sz="1400" dirty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7417979" y="1493784"/>
              <a:ext cx="3385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+1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7971129" y="560403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-1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7791944" y="1243644"/>
              <a:ext cx="3048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-2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5868144" y="179114"/>
              <a:ext cx="3024336" cy="5372026"/>
            </a:xfrm>
            <a:prstGeom prst="rect">
              <a:avLst/>
            </a:prstGeom>
            <a:noFill/>
            <a:ln w="635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7849903" y="4941168"/>
              <a:ext cx="10390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1997-2010</a:t>
              </a:r>
            </a:p>
            <a:p>
              <a:pPr algn="ctr"/>
              <a:r>
                <a:rPr kumimoji="1" lang="en-US" altLang="ja-JP" sz="1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(part II)</a:t>
              </a:r>
              <a:endParaRPr kumimoji="1" lang="ja-JP" altLang="en-US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6337735" y="6021288"/>
              <a:ext cx="10390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1968-1998</a:t>
              </a:r>
            </a:p>
            <a:p>
              <a:pPr algn="ctr"/>
              <a:r>
                <a:rPr lang="en-US" altLang="ja-JP" sz="1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(part I)</a:t>
              </a:r>
              <a:endParaRPr kumimoji="1" lang="ja-JP" altLang="en-US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74</Words>
  <Application>Microsoft Office PowerPoint</Application>
  <PresentationFormat>画面に合わせる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 </cp:lastModifiedBy>
  <cp:revision>30</cp:revision>
  <dcterms:modified xsi:type="dcterms:W3CDTF">2012-02-23T16:02:53Z</dcterms:modified>
</cp:coreProperties>
</file>