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54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2012/2/25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179512" y="476672"/>
            <a:ext cx="8964488" cy="6191532"/>
            <a:chOff x="179512" y="476672"/>
            <a:chExt cx="8964488" cy="61915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476672"/>
              <a:ext cx="7704856" cy="619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直線矢印コネクタ 4"/>
            <p:cNvCxnSpPr/>
            <p:nvPr/>
          </p:nvCxnSpPr>
          <p:spPr>
            <a:xfrm>
              <a:off x="4726176" y="5502097"/>
              <a:ext cx="0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矢印コネクタ 5"/>
            <p:cNvCxnSpPr/>
            <p:nvPr/>
          </p:nvCxnSpPr>
          <p:spPr>
            <a:xfrm>
              <a:off x="5333861" y="5261690"/>
              <a:ext cx="0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矢印コネクタ 6"/>
            <p:cNvCxnSpPr/>
            <p:nvPr/>
          </p:nvCxnSpPr>
          <p:spPr>
            <a:xfrm>
              <a:off x="4122680" y="5609537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3660279" y="5322649"/>
              <a:ext cx="1040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N63, N129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4427856" y="5617921"/>
              <a:ext cx="0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4106260" y="5142057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N130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410712" y="4983527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N158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028685" y="4990489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N271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096392" y="5809248"/>
              <a:ext cx="47000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-1(0)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584062" y="5717808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-3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156315" y="5467113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606651" y="5387105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954441" y="4834092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743180" y="5263316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309718" y="3414923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613053" y="3295073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</a:t>
              </a:r>
              <a:r>
                <a:rPr kumimoji="1"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3" name="右中かっこ 22"/>
            <p:cNvSpPr/>
            <p:nvPr/>
          </p:nvSpPr>
          <p:spPr>
            <a:xfrm>
              <a:off x="7868493" y="476672"/>
              <a:ext cx="360040" cy="324036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4" name="右中かっこ 23"/>
            <p:cNvSpPr/>
            <p:nvPr/>
          </p:nvSpPr>
          <p:spPr>
            <a:xfrm>
              <a:off x="7314654" y="3720207"/>
              <a:ext cx="360040" cy="122413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8187588" y="1878732"/>
              <a:ext cx="85953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2002-2009</a:t>
              </a:r>
            </a:p>
            <a:p>
              <a:r>
                <a:rPr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(cluster I)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7624224" y="4149080"/>
              <a:ext cx="85953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2002-2007</a:t>
              </a:r>
            </a:p>
            <a:p>
              <a:r>
                <a:rPr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(cluster II)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22664" y="6173812"/>
              <a:ext cx="13215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1977-1985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" name="右中かっこ 27"/>
            <p:cNvSpPr/>
            <p:nvPr/>
          </p:nvSpPr>
          <p:spPr>
            <a:xfrm>
              <a:off x="4932040" y="6165304"/>
              <a:ext cx="216024" cy="28803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9" name="右中かっこ 28"/>
            <p:cNvSpPr/>
            <p:nvPr/>
          </p:nvSpPr>
          <p:spPr>
            <a:xfrm>
              <a:off x="6588224" y="5721351"/>
              <a:ext cx="216024" cy="28803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6801073" y="5738470"/>
              <a:ext cx="12993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1991-2001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1" name="右中かっこ 30"/>
            <p:cNvSpPr/>
            <p:nvPr/>
          </p:nvSpPr>
          <p:spPr>
            <a:xfrm>
              <a:off x="6681440" y="5250408"/>
              <a:ext cx="216024" cy="43204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882606" y="5339308"/>
              <a:ext cx="12177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1995-2001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4" name="右中かっこ 33"/>
            <p:cNvSpPr/>
            <p:nvPr/>
          </p:nvSpPr>
          <p:spPr>
            <a:xfrm>
              <a:off x="7893893" y="4951710"/>
              <a:ext cx="144016" cy="291207"/>
            </a:xfrm>
            <a:prstGeom prst="rightBrace">
              <a:avLst>
                <a:gd name="adj1" fmla="val 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996634" y="4963393"/>
              <a:ext cx="11473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1999-2002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6" name="右中かっこ 35"/>
            <p:cNvSpPr/>
            <p:nvPr/>
          </p:nvSpPr>
          <p:spPr>
            <a:xfrm>
              <a:off x="5220072" y="6074246"/>
              <a:ext cx="144016" cy="1186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330180" y="6008588"/>
              <a:ext cx="13300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1986-1989</a:t>
              </a:r>
              <a:endParaRPr kumimoji="1" lang="ja-JP" altLang="en-US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38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 </cp:lastModifiedBy>
  <cp:revision>47</cp:revision>
  <dcterms:modified xsi:type="dcterms:W3CDTF">2012-02-24T15:14:22Z</dcterms:modified>
</cp:coreProperties>
</file>