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"/>
  </p:notesMasterIdLst>
  <p:sldIdLst>
    <p:sldId id="274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notesMaster" Target="notesMasters/notesMaster1.xml"/><Relationship Id="rId6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5D59D-7EF5-FE4F-A9B9-F84164109617}" type="datetimeFigureOut">
              <a:rPr lang="en-US" smtClean="0"/>
              <a:pPr/>
              <a:t>5/11/12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590FEE-A2D1-E044-A64A-11FC27774A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EDD4-A194-AE49-AB40-078E76D205C7}" type="datetimeFigureOut">
              <a:rPr lang="en-US" smtClean="0"/>
              <a:pPr/>
              <a:t>5/11/12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69BE5-E172-0746-A028-5FC26818A6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EDD4-A194-AE49-AB40-078E76D205C7}" type="datetimeFigureOut">
              <a:rPr lang="en-US" smtClean="0"/>
              <a:pPr/>
              <a:t>5/11/12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69BE5-E172-0746-A028-5FC26818A6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EDD4-A194-AE49-AB40-078E76D205C7}" type="datetimeFigureOut">
              <a:rPr lang="en-US" smtClean="0"/>
              <a:pPr/>
              <a:t>5/11/12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69BE5-E172-0746-A028-5FC26818A6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EDD4-A194-AE49-AB40-078E76D205C7}" type="datetimeFigureOut">
              <a:rPr lang="en-US" smtClean="0"/>
              <a:pPr/>
              <a:t>5/11/12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69BE5-E172-0746-A028-5FC26818A6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EDD4-A194-AE49-AB40-078E76D205C7}" type="datetimeFigureOut">
              <a:rPr lang="en-US" smtClean="0"/>
              <a:pPr/>
              <a:t>5/11/12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69BE5-E172-0746-A028-5FC26818A6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EDD4-A194-AE49-AB40-078E76D205C7}" type="datetimeFigureOut">
              <a:rPr lang="en-US" smtClean="0"/>
              <a:pPr/>
              <a:t>5/11/12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69BE5-E172-0746-A028-5FC26818A6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EDD4-A194-AE49-AB40-078E76D205C7}" type="datetimeFigureOut">
              <a:rPr lang="en-US" smtClean="0"/>
              <a:pPr/>
              <a:t>5/11/12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69BE5-E172-0746-A028-5FC26818A6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EDD4-A194-AE49-AB40-078E76D205C7}" type="datetimeFigureOut">
              <a:rPr lang="en-US" smtClean="0"/>
              <a:pPr/>
              <a:t>5/11/12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69BE5-E172-0746-A028-5FC26818A6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EDD4-A194-AE49-AB40-078E76D205C7}" type="datetimeFigureOut">
              <a:rPr lang="en-US" smtClean="0"/>
              <a:pPr/>
              <a:t>5/11/12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69BE5-E172-0746-A028-5FC26818A6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EDD4-A194-AE49-AB40-078E76D205C7}" type="datetimeFigureOut">
              <a:rPr lang="en-US" smtClean="0"/>
              <a:pPr/>
              <a:t>5/11/12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69BE5-E172-0746-A028-5FC26818A6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EDD4-A194-AE49-AB40-078E76D205C7}" type="datetimeFigureOut">
              <a:rPr lang="en-US" smtClean="0"/>
              <a:pPr/>
              <a:t>5/11/12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69BE5-E172-0746-A028-5FC26818A6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7EDD4-A194-AE49-AB40-078E76D205C7}" type="datetimeFigureOut">
              <a:rPr lang="en-US" smtClean="0"/>
              <a:pPr/>
              <a:t>5/11/12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69BE5-E172-0746-A028-5FC26818A6D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0150" y="1130300"/>
            <a:ext cx="6743700" cy="4597400"/>
          </a:xfrm>
          <a:prstGeom prst="rect">
            <a:avLst/>
          </a:prstGeom>
        </p:spPr>
      </p:pic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53975" y="33338"/>
            <a:ext cx="29718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 dirty="0">
                <a:latin typeface="Arial"/>
                <a:ea typeface="Arial" pitchFamily="38" charset="0"/>
                <a:cs typeface="Arial"/>
              </a:rPr>
              <a:t>Supplementary Figure </a:t>
            </a:r>
            <a:r>
              <a:rPr lang="en-US" b="1" dirty="0" smtClean="0">
                <a:latin typeface="Arial"/>
                <a:ea typeface="Arial" pitchFamily="38" charset="0"/>
                <a:cs typeface="Arial"/>
              </a:rPr>
              <a:t>S</a:t>
            </a:r>
            <a:r>
              <a:rPr lang="en-US" b="1" dirty="0" smtClean="0">
                <a:solidFill>
                  <a:srgbClr val="000000"/>
                </a:solidFill>
                <a:latin typeface="Arial"/>
                <a:ea typeface="Arial" pitchFamily="38" charset="0"/>
                <a:cs typeface="Arial"/>
              </a:rPr>
              <a:t>1</a:t>
            </a:r>
            <a:endParaRPr lang="en-US" b="1" dirty="0">
              <a:solidFill>
                <a:srgbClr val="000000"/>
              </a:solidFill>
              <a:latin typeface="Arial"/>
              <a:ea typeface="Arial" pitchFamily="38" charset="0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3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UCHC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DWR Lab</dc:creator>
  <cp:lastModifiedBy>DWR Lab</cp:lastModifiedBy>
  <cp:revision>16</cp:revision>
  <dcterms:created xsi:type="dcterms:W3CDTF">2012-05-11T14:17:03Z</dcterms:created>
  <dcterms:modified xsi:type="dcterms:W3CDTF">2012-05-11T14:17:12Z</dcterms:modified>
</cp:coreProperties>
</file>