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2544" y="-176"/>
      </p:cViewPr>
      <p:guideLst>
        <p:guide orient="horz" pos="2880"/>
        <p:guide pos="32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EF%20ERIC:article%20masse:FIG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EF%20ERIC:juin%202011:comparaison%20PA%20PBut%20PLD%20alph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EF%20ERIC:article%20masse:FIG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CLEF%20ERIC:article%20masse:FIG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45963140477006"/>
          <c:y val="0.185915492957746"/>
          <c:w val="0.861868652288029"/>
          <c:h val="0.7904227570145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PLDalpha!$B$1</c:f>
              <c:strCache>
                <c:ptCount val="1"/>
                <c:pt idx="0">
                  <c:v>PC:PE 1:1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PLDalpha!$E$2:$E$16</c:f>
                <c:numCache>
                  <c:formatCode>General</c:formatCode>
                  <c:ptCount val="15"/>
                  <c:pt idx="0">
                    <c:v>0.0531652116568544</c:v>
                  </c:pt>
                  <c:pt idx="1">
                    <c:v>0.0537958004998256</c:v>
                  </c:pt>
                  <c:pt idx="2">
                    <c:v>0.612972411036234</c:v>
                  </c:pt>
                  <c:pt idx="3">
                    <c:v>0.0808908350869089</c:v>
                  </c:pt>
                  <c:pt idx="4">
                    <c:v>0.654904719323732</c:v>
                  </c:pt>
                  <c:pt idx="5">
                    <c:v>0.219841448292819</c:v>
                  </c:pt>
                  <c:pt idx="6">
                    <c:v>0.502832475241416</c:v>
                  </c:pt>
                  <c:pt idx="7">
                    <c:v>0.577694351009082</c:v>
                  </c:pt>
                  <c:pt idx="8">
                    <c:v>0.726803310734604</c:v>
                  </c:pt>
                  <c:pt idx="9">
                    <c:v>0.168431425300887</c:v>
                  </c:pt>
                  <c:pt idx="10">
                    <c:v>0.181834438497783</c:v>
                  </c:pt>
                  <c:pt idx="11">
                    <c:v>0.13926269239814</c:v>
                  </c:pt>
                  <c:pt idx="12">
                    <c:v>0.0525813743383016</c:v>
                  </c:pt>
                  <c:pt idx="13">
                    <c:v>0.0829724911794474</c:v>
                  </c:pt>
                  <c:pt idx="14">
                    <c:v>0.0612891583495287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PLDalpha!$A$2:$A$16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PLDalpha!$B$2:$B$16</c:f>
              <c:numCache>
                <c:formatCode>General</c:formatCode>
                <c:ptCount val="15"/>
                <c:pt idx="0">
                  <c:v>0.478881546330318</c:v>
                </c:pt>
                <c:pt idx="1">
                  <c:v>0.628800326560324</c:v>
                </c:pt>
                <c:pt idx="2">
                  <c:v>21.50132364169391</c:v>
                </c:pt>
                <c:pt idx="3">
                  <c:v>0.29615099115988</c:v>
                </c:pt>
                <c:pt idx="4">
                  <c:v>26.78361630478656</c:v>
                </c:pt>
                <c:pt idx="5">
                  <c:v>2.731844661784791</c:v>
                </c:pt>
                <c:pt idx="6">
                  <c:v>7.587175399948308</c:v>
                </c:pt>
                <c:pt idx="7">
                  <c:v>17.3349672649508</c:v>
                </c:pt>
                <c:pt idx="8">
                  <c:v>12.545746805118</c:v>
                </c:pt>
                <c:pt idx="9">
                  <c:v>3.126848749796955</c:v>
                </c:pt>
                <c:pt idx="10">
                  <c:v>4.098859439242656</c:v>
                </c:pt>
                <c:pt idx="11">
                  <c:v>1.172370875525202</c:v>
                </c:pt>
                <c:pt idx="12">
                  <c:v>0.356527052570123</c:v>
                </c:pt>
                <c:pt idx="13">
                  <c:v>1.175842216621717</c:v>
                </c:pt>
                <c:pt idx="14">
                  <c:v>0.181044723910453</c:v>
                </c:pt>
              </c:numCache>
            </c:numRef>
          </c:val>
        </c:ser>
        <c:ser>
          <c:idx val="1"/>
          <c:order val="1"/>
          <c:tx>
            <c:strRef>
              <c:f>PLDalpha!$C$1</c:f>
              <c:strCache>
                <c:ptCount val="1"/>
                <c:pt idx="0">
                  <c:v>PC:PE:PG 1:1:0.25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PLDalpha!$F$2:$F$16</c:f>
                <c:numCache>
                  <c:formatCode>General</c:formatCode>
                  <c:ptCount val="15"/>
                  <c:pt idx="0">
                    <c:v>0.108462750636809</c:v>
                  </c:pt>
                  <c:pt idx="1">
                    <c:v>0.0489149623010373</c:v>
                  </c:pt>
                  <c:pt idx="2">
                    <c:v>0.477800882410176</c:v>
                  </c:pt>
                  <c:pt idx="3">
                    <c:v>0.0674254272471357</c:v>
                  </c:pt>
                  <c:pt idx="4">
                    <c:v>0.366913080007252</c:v>
                  </c:pt>
                  <c:pt idx="5">
                    <c:v>0.135088940304561</c:v>
                  </c:pt>
                  <c:pt idx="6">
                    <c:v>0.240695408066228</c:v>
                  </c:pt>
                  <c:pt idx="7">
                    <c:v>0.4628118916357</c:v>
                  </c:pt>
                  <c:pt idx="8">
                    <c:v>0.387715824427562</c:v>
                  </c:pt>
                  <c:pt idx="9">
                    <c:v>0.0563587665984228</c:v>
                  </c:pt>
                  <c:pt idx="10">
                    <c:v>0.137871762019027</c:v>
                  </c:pt>
                  <c:pt idx="11">
                    <c:v>0.0801604236473035</c:v>
                  </c:pt>
                  <c:pt idx="12">
                    <c:v>0.0723402532005894</c:v>
                  </c:pt>
                  <c:pt idx="13">
                    <c:v>0.121193868044625</c:v>
                  </c:pt>
                  <c:pt idx="14">
                    <c:v>0.0365614359164593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PLDalpha!$A$2:$A$16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PLDalpha!$C$2:$C$16</c:f>
              <c:numCache>
                <c:formatCode>General</c:formatCode>
                <c:ptCount val="15"/>
                <c:pt idx="0">
                  <c:v>0.464603368700208</c:v>
                </c:pt>
                <c:pt idx="1">
                  <c:v>0.641023281996848</c:v>
                </c:pt>
                <c:pt idx="2">
                  <c:v>20.55491283242938</c:v>
                </c:pt>
                <c:pt idx="3">
                  <c:v>0.319884254656583</c:v>
                </c:pt>
                <c:pt idx="4">
                  <c:v>26.64987444100785</c:v>
                </c:pt>
                <c:pt idx="5">
                  <c:v>2.74949114269277</c:v>
                </c:pt>
                <c:pt idx="6">
                  <c:v>7.716188279928113</c:v>
                </c:pt>
                <c:pt idx="7">
                  <c:v>17.76363197558872</c:v>
                </c:pt>
                <c:pt idx="8">
                  <c:v>11.75645173288043</c:v>
                </c:pt>
                <c:pt idx="9">
                  <c:v>3.062333475734691</c:v>
                </c:pt>
                <c:pt idx="10">
                  <c:v>4.160193573494227</c:v>
                </c:pt>
                <c:pt idx="11">
                  <c:v>1.241756257643758</c:v>
                </c:pt>
                <c:pt idx="12">
                  <c:v>1.393164876005055</c:v>
                </c:pt>
                <c:pt idx="13">
                  <c:v>1.267877307761043</c:v>
                </c:pt>
                <c:pt idx="14">
                  <c:v>0.258613199480301</c:v>
                </c:pt>
              </c:numCache>
            </c:numRef>
          </c:val>
        </c:ser>
        <c:ser>
          <c:idx val="2"/>
          <c:order val="2"/>
          <c:tx>
            <c:strRef>
              <c:f>PLDalpha!$D$1</c:f>
              <c:strCache>
                <c:ptCount val="1"/>
                <c:pt idx="0">
                  <c:v>PC:PE:PG 1:1:1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PLDalpha!$G$2:$G$16</c:f>
                <c:numCache>
                  <c:formatCode>General</c:formatCode>
                  <c:ptCount val="15"/>
                  <c:pt idx="0">
                    <c:v>0.0553568786478213</c:v>
                  </c:pt>
                  <c:pt idx="1">
                    <c:v>0.106203636383263</c:v>
                  </c:pt>
                  <c:pt idx="2">
                    <c:v>0.370188027893722</c:v>
                  </c:pt>
                  <c:pt idx="3">
                    <c:v>0.0639477781073585</c:v>
                  </c:pt>
                  <c:pt idx="4">
                    <c:v>0.665653078824554</c:v>
                  </c:pt>
                  <c:pt idx="5">
                    <c:v>0.0967074455972786</c:v>
                  </c:pt>
                  <c:pt idx="6">
                    <c:v>0.243196099184811</c:v>
                  </c:pt>
                  <c:pt idx="7">
                    <c:v>0.37501665713471</c:v>
                  </c:pt>
                  <c:pt idx="8">
                    <c:v>0.199477878348527</c:v>
                  </c:pt>
                  <c:pt idx="9">
                    <c:v>0.139100282980396</c:v>
                  </c:pt>
                  <c:pt idx="10">
                    <c:v>0.186978008998424</c:v>
                  </c:pt>
                  <c:pt idx="11">
                    <c:v>0.123763630194654</c:v>
                  </c:pt>
                  <c:pt idx="12">
                    <c:v>0.356295397229281</c:v>
                  </c:pt>
                  <c:pt idx="13">
                    <c:v>0.223472908683946</c:v>
                  </c:pt>
                  <c:pt idx="14">
                    <c:v>0.0855522664361298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PLDalpha!$A$2:$A$16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PLDalpha!$D$2:$D$16</c:f>
              <c:numCache>
                <c:formatCode>General</c:formatCode>
                <c:ptCount val="15"/>
                <c:pt idx="0">
                  <c:v>0.433890370891924</c:v>
                </c:pt>
                <c:pt idx="1">
                  <c:v>0.50245109612384</c:v>
                </c:pt>
                <c:pt idx="2">
                  <c:v>20.23634023230791</c:v>
                </c:pt>
                <c:pt idx="3">
                  <c:v>0.299707150801797</c:v>
                </c:pt>
                <c:pt idx="4">
                  <c:v>25.94549233035235</c:v>
                </c:pt>
                <c:pt idx="5">
                  <c:v>2.686518888616724</c:v>
                </c:pt>
                <c:pt idx="6">
                  <c:v>6.997539431637587</c:v>
                </c:pt>
                <c:pt idx="7">
                  <c:v>16.87929045890388</c:v>
                </c:pt>
                <c:pt idx="8">
                  <c:v>11.69789172281479</c:v>
                </c:pt>
                <c:pt idx="9">
                  <c:v>2.967090729375126</c:v>
                </c:pt>
                <c:pt idx="10">
                  <c:v>4.23375865181414</c:v>
                </c:pt>
                <c:pt idx="11">
                  <c:v>1.293902190282933</c:v>
                </c:pt>
                <c:pt idx="12">
                  <c:v>3.861262352924133</c:v>
                </c:pt>
                <c:pt idx="13">
                  <c:v>1.450093667313762</c:v>
                </c:pt>
                <c:pt idx="14">
                  <c:v>0.514770725838987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816616"/>
        <c:axId val="357819480"/>
      </c:barChart>
      <c:catAx>
        <c:axId val="345816616"/>
        <c:scaling>
          <c:orientation val="minMax"/>
        </c:scaling>
        <c:delete val="1"/>
        <c:axPos val="b"/>
        <c:majorTickMark val="out"/>
        <c:minorTickMark val="none"/>
        <c:tickLblPos val="nextTo"/>
        <c:crossAx val="357819480"/>
        <c:crosses val="autoZero"/>
        <c:auto val="1"/>
        <c:lblAlgn val="ctr"/>
        <c:lblOffset val="100"/>
        <c:noMultiLvlLbl val="0"/>
      </c:catAx>
      <c:valAx>
        <c:axId val="357819480"/>
        <c:scaling>
          <c:orientation val="minMax"/>
          <c:max val="35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fr-FR"/>
          </a:p>
        </c:txPr>
        <c:crossAx val="345816616"/>
        <c:crosses val="autoZero"/>
        <c:crossBetween val="between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[FIG8.xlsx]PLDalpha!$E$14:$G$14</c:f>
                <c:numCache>
                  <c:formatCode>General</c:formatCode>
                  <c:ptCount val="3"/>
                  <c:pt idx="0">
                    <c:v>0.0525813743383016</c:v>
                  </c:pt>
                  <c:pt idx="1">
                    <c:v>0.0723402532005894</c:v>
                  </c:pt>
                  <c:pt idx="2">
                    <c:v>0.356295397229281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[FIG8.xlsx]PLDalpha!$B$14:$D$14</c:f>
              <c:numCache>
                <c:formatCode>General</c:formatCode>
                <c:ptCount val="3"/>
                <c:pt idx="0">
                  <c:v>0.356527052570123</c:v>
                </c:pt>
                <c:pt idx="1">
                  <c:v>1.393164876005055</c:v>
                </c:pt>
                <c:pt idx="2">
                  <c:v>3.861262352924133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4321864"/>
        <c:axId val="345295352"/>
      </c:barChart>
      <c:catAx>
        <c:axId val="344321864"/>
        <c:scaling>
          <c:orientation val="minMax"/>
        </c:scaling>
        <c:delete val="1"/>
        <c:axPos val="b"/>
        <c:majorTickMark val="out"/>
        <c:minorTickMark val="none"/>
        <c:tickLblPos val="nextTo"/>
        <c:crossAx val="345295352"/>
        <c:crosses val="autoZero"/>
        <c:auto val="1"/>
        <c:lblAlgn val="ctr"/>
        <c:lblOffset val="100"/>
        <c:noMultiLvlLbl val="0"/>
      </c:catAx>
      <c:valAx>
        <c:axId val="3452953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aseline="0"/>
            </a:pPr>
            <a:endParaRPr lang="fr-FR"/>
          </a:p>
        </c:txPr>
        <c:crossAx val="344321864"/>
        <c:crosses val="autoZero"/>
        <c:crossBetween val="between"/>
        <c:majorUnit val="1.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89834557197204"/>
          <c:y val="0.0440245719716316"/>
          <c:w val="0.894148603615559"/>
          <c:h val="0.756470690778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PLDalpha!$B$21</c:f>
              <c:strCache>
                <c:ptCount val="1"/>
                <c:pt idx="0">
                  <c:v>PC:PE 1:1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PLDalpha!$E$22:$E$36</c:f>
                <c:numCache>
                  <c:formatCode>General</c:formatCode>
                  <c:ptCount val="15"/>
                  <c:pt idx="0">
                    <c:v>0.0953375014213893</c:v>
                  </c:pt>
                  <c:pt idx="1">
                    <c:v>0.0428769864559682</c:v>
                  </c:pt>
                  <c:pt idx="2">
                    <c:v>3.830246571608602</c:v>
                  </c:pt>
                  <c:pt idx="3">
                    <c:v>0.0929484717287015</c:v>
                  </c:pt>
                  <c:pt idx="4">
                    <c:v>1.980505023885156</c:v>
                  </c:pt>
                  <c:pt idx="5">
                    <c:v>0.16189354598728</c:v>
                  </c:pt>
                  <c:pt idx="6">
                    <c:v>0.659948597593581</c:v>
                  </c:pt>
                  <c:pt idx="7">
                    <c:v>1.273518000232117</c:v>
                  </c:pt>
                  <c:pt idx="8">
                    <c:v>1.231648258566933</c:v>
                  </c:pt>
                  <c:pt idx="9">
                    <c:v>0.31882783870874</c:v>
                  </c:pt>
                  <c:pt idx="10">
                    <c:v>0.2445965780972</c:v>
                  </c:pt>
                  <c:pt idx="11">
                    <c:v>0.0521049111757863</c:v>
                  </c:pt>
                  <c:pt idx="12">
                    <c:v>0.0809780608574943</c:v>
                  </c:pt>
                  <c:pt idx="13">
                    <c:v>0.221195565608942</c:v>
                  </c:pt>
                  <c:pt idx="14">
                    <c:v>0.120018584283299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PLDalpha!$A$22:$A$36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PLDalpha!$B$22:$B$36</c:f>
              <c:numCache>
                <c:formatCode>General</c:formatCode>
                <c:ptCount val="15"/>
                <c:pt idx="0">
                  <c:v>0.353732336889712</c:v>
                </c:pt>
                <c:pt idx="1">
                  <c:v>0.478005094398271</c:v>
                </c:pt>
                <c:pt idx="2">
                  <c:v>21.00333219087455</c:v>
                </c:pt>
                <c:pt idx="3">
                  <c:v>0.460787175938317</c:v>
                </c:pt>
                <c:pt idx="4">
                  <c:v>28.36643019855529</c:v>
                </c:pt>
                <c:pt idx="5">
                  <c:v>2.106016304768707</c:v>
                </c:pt>
                <c:pt idx="6">
                  <c:v>6.617312871353974</c:v>
                </c:pt>
                <c:pt idx="7">
                  <c:v>17.3576544813269</c:v>
                </c:pt>
                <c:pt idx="8">
                  <c:v>12.0309766036906</c:v>
                </c:pt>
                <c:pt idx="9">
                  <c:v>3.164535340857407</c:v>
                </c:pt>
                <c:pt idx="10">
                  <c:v>3.973702593109782</c:v>
                </c:pt>
                <c:pt idx="11">
                  <c:v>1.646153412466526</c:v>
                </c:pt>
                <c:pt idx="12">
                  <c:v>0.317146596592411</c:v>
                </c:pt>
                <c:pt idx="13">
                  <c:v>1.839406784231985</c:v>
                </c:pt>
                <c:pt idx="14">
                  <c:v>0.28480801494558</c:v>
                </c:pt>
              </c:numCache>
            </c:numRef>
          </c:val>
        </c:ser>
        <c:ser>
          <c:idx val="1"/>
          <c:order val="1"/>
          <c:tx>
            <c:strRef>
              <c:f>PLDalpha!$C$21</c:f>
              <c:strCache>
                <c:ptCount val="1"/>
                <c:pt idx="0">
                  <c:v>PC:PE:PG 1:1:0.25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PLDalpha!$F$22:$F$36</c:f>
                <c:numCache>
                  <c:formatCode>General</c:formatCode>
                  <c:ptCount val="15"/>
                  <c:pt idx="0">
                    <c:v>0.0496926808507132</c:v>
                  </c:pt>
                  <c:pt idx="1">
                    <c:v>0.0616314042221901</c:v>
                  </c:pt>
                  <c:pt idx="2">
                    <c:v>1.207144023564519</c:v>
                  </c:pt>
                  <c:pt idx="3">
                    <c:v>0.0559084451132936</c:v>
                  </c:pt>
                  <c:pt idx="4">
                    <c:v>1.273803697597835</c:v>
                  </c:pt>
                  <c:pt idx="5">
                    <c:v>0.142293726215594</c:v>
                  </c:pt>
                  <c:pt idx="6">
                    <c:v>0.304698943275212</c:v>
                  </c:pt>
                  <c:pt idx="7">
                    <c:v>0.450178770506837</c:v>
                  </c:pt>
                  <c:pt idx="8">
                    <c:v>0.424081231192814</c:v>
                  </c:pt>
                  <c:pt idx="9">
                    <c:v>0.116666074287463</c:v>
                  </c:pt>
                  <c:pt idx="10">
                    <c:v>0.184804278313584</c:v>
                  </c:pt>
                  <c:pt idx="11">
                    <c:v>0.0785939242390582</c:v>
                  </c:pt>
                  <c:pt idx="12">
                    <c:v>0.163476850154116</c:v>
                  </c:pt>
                  <c:pt idx="13">
                    <c:v>0.195774889983819</c:v>
                  </c:pt>
                  <c:pt idx="14">
                    <c:v>0.0649240043861673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PLDalpha!$A$22:$A$36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PLDalpha!$C$22:$C$36</c:f>
              <c:numCache>
                <c:formatCode>General</c:formatCode>
                <c:ptCount val="15"/>
                <c:pt idx="0">
                  <c:v>0.355348075828619</c:v>
                </c:pt>
                <c:pt idx="1">
                  <c:v>0.457458754318343</c:v>
                </c:pt>
                <c:pt idx="2">
                  <c:v>22.90489927949091</c:v>
                </c:pt>
                <c:pt idx="3">
                  <c:v>0.352699754806581</c:v>
                </c:pt>
                <c:pt idx="4">
                  <c:v>27.02778404565062</c:v>
                </c:pt>
                <c:pt idx="5">
                  <c:v>2.196507862374402</c:v>
                </c:pt>
                <c:pt idx="6">
                  <c:v>6.613549642551915</c:v>
                </c:pt>
                <c:pt idx="7">
                  <c:v>16.85915189963625</c:v>
                </c:pt>
                <c:pt idx="8">
                  <c:v>11.97373822060142</c:v>
                </c:pt>
                <c:pt idx="9">
                  <c:v>3.126085910447498</c:v>
                </c:pt>
                <c:pt idx="10">
                  <c:v>4.12981102802375</c:v>
                </c:pt>
                <c:pt idx="11">
                  <c:v>1.50965607094369</c:v>
                </c:pt>
                <c:pt idx="12">
                  <c:v>0.771869169659978</c:v>
                </c:pt>
                <c:pt idx="13">
                  <c:v>1.497405152756842</c:v>
                </c:pt>
                <c:pt idx="14">
                  <c:v>0.224035132909189</c:v>
                </c:pt>
              </c:numCache>
            </c:numRef>
          </c:val>
        </c:ser>
        <c:ser>
          <c:idx val="2"/>
          <c:order val="2"/>
          <c:tx>
            <c:strRef>
              <c:f>PLDalpha!$D$21</c:f>
              <c:strCache>
                <c:ptCount val="1"/>
                <c:pt idx="0">
                  <c:v>PC:PE:PG 1:1:1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PLDalpha!$G$22:$G$36</c:f>
                <c:numCache>
                  <c:formatCode>General</c:formatCode>
                  <c:ptCount val="15"/>
                  <c:pt idx="0">
                    <c:v>0.0893580842543273</c:v>
                  </c:pt>
                  <c:pt idx="1">
                    <c:v>0.0722028442070917</c:v>
                  </c:pt>
                  <c:pt idx="2">
                    <c:v>0.831318510931395</c:v>
                  </c:pt>
                  <c:pt idx="3">
                    <c:v>0.189977025770082</c:v>
                  </c:pt>
                  <c:pt idx="4">
                    <c:v>0.279319786959605</c:v>
                  </c:pt>
                  <c:pt idx="5">
                    <c:v>0.20036282358063</c:v>
                  </c:pt>
                  <c:pt idx="6">
                    <c:v>0.233909429055622</c:v>
                  </c:pt>
                  <c:pt idx="7">
                    <c:v>0.519317877446217</c:v>
                  </c:pt>
                  <c:pt idx="8">
                    <c:v>0.293598242303238</c:v>
                  </c:pt>
                  <c:pt idx="9">
                    <c:v>0.193813143572948</c:v>
                  </c:pt>
                  <c:pt idx="10">
                    <c:v>0.360352073457196</c:v>
                  </c:pt>
                  <c:pt idx="11">
                    <c:v>0.103838726604049</c:v>
                  </c:pt>
                  <c:pt idx="12">
                    <c:v>0.17273051475001</c:v>
                  </c:pt>
                  <c:pt idx="13">
                    <c:v>0.156485457942819</c:v>
                  </c:pt>
                  <c:pt idx="14">
                    <c:v>0.07840124083358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PLDalpha!$A$22:$A$36</c:f>
              <c:strCache>
                <c:ptCount val="15"/>
                <c:pt idx="0">
                  <c:v>16:1/18:3</c:v>
                </c:pt>
                <c:pt idx="1">
                  <c:v>16:1/18:2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16:0/18:2</c:v>
                </c:pt>
                <c:pt idx="5">
                  <c:v>16:0/18:1</c:v>
                </c:pt>
                <c:pt idx="6">
                  <c:v>18:3/18:3</c:v>
                </c:pt>
                <c:pt idx="7">
                  <c:v>18:3/18:2</c:v>
                </c:pt>
                <c:pt idx="8">
                  <c:v>18:2/18:2</c:v>
                </c:pt>
                <c:pt idx="9">
                  <c:v>18:1/18:3</c:v>
                </c:pt>
                <c:pt idx="10">
                  <c:v>18:2/18:1</c:v>
                </c:pt>
                <c:pt idx="11">
                  <c:v>18:0/18:3</c:v>
                </c:pt>
                <c:pt idx="12">
                  <c:v>18:1/18:1</c:v>
                </c:pt>
                <c:pt idx="13">
                  <c:v>18:0/18:2</c:v>
                </c:pt>
                <c:pt idx="14">
                  <c:v>18:0/18:1</c:v>
                </c:pt>
              </c:strCache>
            </c:strRef>
          </c:cat>
          <c:val>
            <c:numRef>
              <c:f>PLDalpha!$D$22:$D$36</c:f>
              <c:numCache>
                <c:formatCode>General</c:formatCode>
                <c:ptCount val="15"/>
                <c:pt idx="0">
                  <c:v>0.332764406453273</c:v>
                </c:pt>
                <c:pt idx="1">
                  <c:v>0.419509342801025</c:v>
                </c:pt>
                <c:pt idx="2">
                  <c:v>22.59567800847457</c:v>
                </c:pt>
                <c:pt idx="3">
                  <c:v>0.471116884145962</c:v>
                </c:pt>
                <c:pt idx="4">
                  <c:v>26.82618911607243</c:v>
                </c:pt>
                <c:pt idx="5">
                  <c:v>2.124417070714197</c:v>
                </c:pt>
                <c:pt idx="6">
                  <c:v>6.453188999331687</c:v>
                </c:pt>
                <c:pt idx="7">
                  <c:v>16.12562212955767</c:v>
                </c:pt>
                <c:pt idx="8">
                  <c:v>11.84641166714501</c:v>
                </c:pt>
                <c:pt idx="9">
                  <c:v>3.116729265833661</c:v>
                </c:pt>
                <c:pt idx="10">
                  <c:v>4.028684220648866</c:v>
                </c:pt>
                <c:pt idx="11">
                  <c:v>1.673174706523708</c:v>
                </c:pt>
                <c:pt idx="12">
                  <c:v>1.826511927769973</c:v>
                </c:pt>
                <c:pt idx="13">
                  <c:v>1.800799699410715</c:v>
                </c:pt>
                <c:pt idx="14">
                  <c:v>0.359202555117262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7858200"/>
        <c:axId val="347054824"/>
      </c:barChart>
      <c:catAx>
        <c:axId val="3578582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fr-FR"/>
          </a:p>
        </c:txPr>
        <c:crossAx val="347054824"/>
        <c:crosses val="autoZero"/>
        <c:auto val="1"/>
        <c:lblAlgn val="ctr"/>
        <c:lblOffset val="100"/>
        <c:noMultiLvlLbl val="0"/>
      </c:catAx>
      <c:valAx>
        <c:axId val="347054824"/>
        <c:scaling>
          <c:orientation val="minMax"/>
          <c:max val="39.0"/>
          <c:min val="0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fr-FR"/>
          </a:p>
        </c:txPr>
        <c:crossAx val="357858200"/>
        <c:crosses val="autoZero"/>
        <c:crossBetween val="between"/>
      </c:valAx>
      <c:spPr>
        <a:ln w="12700"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78648883777168"/>
          <c:y val="0.938534096180609"/>
          <c:w val="0.73451237134684"/>
          <c:h val="0.0614659038193907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602036913551"/>
          <c:y val="0.0782097050826956"/>
          <c:w val="0.748702803231591"/>
          <c:h val="0.8435805898346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PLDalpha!$A$34</c:f>
              <c:strCache>
                <c:ptCount val="1"/>
                <c:pt idx="0">
                  <c:v>18:1/18:1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PLDalpha!$E$34:$G$34</c:f>
                <c:numCache>
                  <c:formatCode>General</c:formatCode>
                  <c:ptCount val="3"/>
                  <c:pt idx="0">
                    <c:v>0.0809780608574943</c:v>
                  </c:pt>
                  <c:pt idx="1">
                    <c:v>0.163476850154116</c:v>
                  </c:pt>
                  <c:pt idx="2">
                    <c:v>0.17273051475001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PLDalpha!$B$34:$D$34</c:f>
              <c:numCache>
                <c:formatCode>General</c:formatCode>
                <c:ptCount val="3"/>
                <c:pt idx="0">
                  <c:v>0.317146596592411</c:v>
                </c:pt>
                <c:pt idx="1">
                  <c:v>0.771869169659978</c:v>
                </c:pt>
                <c:pt idx="2">
                  <c:v>1.826511927769973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012568"/>
        <c:axId val="358015544"/>
      </c:barChart>
      <c:catAx>
        <c:axId val="358012568"/>
        <c:scaling>
          <c:orientation val="minMax"/>
        </c:scaling>
        <c:delete val="1"/>
        <c:axPos val="b"/>
        <c:majorTickMark val="out"/>
        <c:minorTickMark val="none"/>
        <c:tickLblPos val="nextTo"/>
        <c:crossAx val="358015544"/>
        <c:crosses val="autoZero"/>
        <c:auto val="1"/>
        <c:lblAlgn val="ctr"/>
        <c:lblOffset val="100"/>
        <c:noMultiLvlLbl val="0"/>
      </c:catAx>
      <c:valAx>
        <c:axId val="358015544"/>
        <c:scaling>
          <c:orientation val="minMax"/>
          <c:max val="2.5"/>
          <c:min val="0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fr-FR"/>
          </a:p>
        </c:txPr>
        <c:crossAx val="358012568"/>
        <c:crosses val="autoZero"/>
        <c:crossBetween val="between"/>
        <c:majorUnit val="1.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44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38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21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3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39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74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37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9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48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94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72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1734B-B4FB-A04B-B437-38A353141BF5}" type="datetimeFigureOut">
              <a:rPr lang="fr-FR" smtClean="0"/>
              <a:pPr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CC99-2213-4D44-8391-D2CC7C682F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55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4628282"/>
              </p:ext>
            </p:extLst>
          </p:nvPr>
        </p:nvGraphicFramePr>
        <p:xfrm>
          <a:off x="0" y="-203200"/>
          <a:ext cx="7010400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860742"/>
              </p:ext>
            </p:extLst>
          </p:nvPr>
        </p:nvGraphicFramePr>
        <p:xfrm>
          <a:off x="4080936" y="605366"/>
          <a:ext cx="2506133" cy="230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oneTexte 5"/>
          <p:cNvSpPr txBox="1"/>
          <p:nvPr/>
        </p:nvSpPr>
        <p:spPr>
          <a:xfrm flipH="1">
            <a:off x="-50796" y="84827"/>
            <a:ext cx="4015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PBut (% of total MRM </a:t>
            </a:r>
            <a:r>
              <a:rPr lang="fr-FR" dirty="0" err="1" smtClean="0"/>
              <a:t>intensity</a:t>
            </a:r>
            <a:r>
              <a:rPr lang="fr-FR" dirty="0" smtClean="0"/>
              <a:t>)</a:t>
            </a:r>
            <a:endParaRPr lang="fr-FR" dirty="0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285353"/>
              </p:ext>
            </p:extLst>
          </p:nvPr>
        </p:nvGraphicFramePr>
        <p:xfrm>
          <a:off x="-16933" y="3966630"/>
          <a:ext cx="6781800" cy="5147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321622"/>
              </p:ext>
            </p:extLst>
          </p:nvPr>
        </p:nvGraphicFramePr>
        <p:xfrm>
          <a:off x="3975476" y="4373034"/>
          <a:ext cx="2611593" cy="2458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610382" y="701635"/>
            <a:ext cx="19424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Geneva"/>
                <a:cs typeface="Geneva"/>
              </a:rPr>
              <a:t>PLD</a:t>
            </a:r>
            <a:r>
              <a:rPr lang="fr-FR" sz="1400" dirty="0" err="1" smtClean="0">
                <a:latin typeface="Symbol" charset="2"/>
                <a:cs typeface="Symbol" charset="2"/>
              </a:rPr>
              <a:t>a</a:t>
            </a:r>
            <a:r>
              <a:rPr lang="fr-FR" sz="1400" dirty="0" smtClean="0">
                <a:latin typeface="Geneva"/>
                <a:cs typeface="Geneva"/>
              </a:rPr>
              <a:t> </a:t>
            </a:r>
            <a:r>
              <a:rPr lang="fr-FR" sz="1400" dirty="0" err="1" smtClean="0">
                <a:latin typeface="Geneva"/>
                <a:cs typeface="Geneva"/>
              </a:rPr>
              <a:t>reaction</a:t>
            </a:r>
            <a:r>
              <a:rPr lang="fr-FR" sz="1400" dirty="0" smtClean="0">
                <a:latin typeface="Geneva"/>
                <a:cs typeface="Geneva"/>
              </a:rPr>
              <a:t> </a:t>
            </a:r>
            <a:r>
              <a:rPr lang="fr-FR" sz="1400" dirty="0" err="1" smtClean="0">
                <a:latin typeface="Geneva"/>
                <a:cs typeface="Geneva"/>
              </a:rPr>
              <a:t>assay</a:t>
            </a:r>
            <a:endParaRPr lang="fr-FR" sz="1400" dirty="0">
              <a:latin typeface="Geneva"/>
              <a:cs typeface="Geneva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12763" y="4423838"/>
            <a:ext cx="2056973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Geneva"/>
                <a:cs typeface="Geneva"/>
              </a:rPr>
              <a:t>PLD</a:t>
            </a:r>
            <a:r>
              <a:rPr lang="fr-FR" sz="1400" dirty="0" err="1" smtClean="0">
                <a:latin typeface="Symbol" charset="2"/>
                <a:cs typeface="Symbol" charset="2"/>
              </a:rPr>
              <a:t>b</a:t>
            </a:r>
            <a:r>
              <a:rPr lang="fr-FR" sz="1400" dirty="0" smtClean="0">
                <a:latin typeface="Symbol" charset="2"/>
                <a:cs typeface="Symbol" charset="2"/>
              </a:rPr>
              <a:t>/g</a:t>
            </a:r>
            <a:r>
              <a:rPr lang="fr-FR" sz="1400" dirty="0" smtClean="0">
                <a:latin typeface="Geneva"/>
                <a:cs typeface="Geneva"/>
              </a:rPr>
              <a:t> </a:t>
            </a:r>
            <a:r>
              <a:rPr lang="fr-FR" sz="1400" dirty="0" err="1" smtClean="0">
                <a:latin typeface="Geneva"/>
                <a:cs typeface="Geneva"/>
              </a:rPr>
              <a:t>reaction</a:t>
            </a:r>
            <a:r>
              <a:rPr lang="fr-FR" sz="1400" dirty="0" smtClean="0">
                <a:latin typeface="Geneva"/>
                <a:cs typeface="Geneva"/>
              </a:rPr>
              <a:t> </a:t>
            </a:r>
            <a:r>
              <a:rPr lang="fr-FR" sz="1400" dirty="0" err="1" smtClean="0">
                <a:latin typeface="Geneva"/>
                <a:cs typeface="Geneva"/>
              </a:rPr>
              <a:t>assay</a:t>
            </a:r>
            <a:endParaRPr lang="fr-FR" sz="1400" dirty="0">
              <a:latin typeface="Geneva"/>
              <a:cs typeface="Geneva"/>
            </a:endParaRPr>
          </a:p>
        </p:txBody>
      </p:sp>
      <p:grpSp>
        <p:nvGrpSpPr>
          <p:cNvPr id="46" name="Grouper 45"/>
          <p:cNvGrpSpPr/>
          <p:nvPr/>
        </p:nvGrpSpPr>
        <p:grpSpPr>
          <a:xfrm>
            <a:off x="4427850" y="2730500"/>
            <a:ext cx="1989882" cy="1490127"/>
            <a:chOff x="4427850" y="2997200"/>
            <a:chExt cx="1989882" cy="1490127"/>
          </a:xfrm>
        </p:grpSpPr>
        <p:cxnSp>
          <p:nvCxnSpPr>
            <p:cNvPr id="17" name="Connecteur droit 16"/>
            <p:cNvCxnSpPr/>
            <p:nvPr/>
          </p:nvCxnSpPr>
          <p:spPr>
            <a:xfrm>
              <a:off x="5207000" y="3456674"/>
              <a:ext cx="152398" cy="102219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5748882" y="3465135"/>
              <a:ext cx="152398" cy="102219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flipH="1">
              <a:off x="5901280" y="2997200"/>
              <a:ext cx="516452" cy="467935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4427850" y="3014134"/>
              <a:ext cx="769480" cy="451001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r 46"/>
          <p:cNvGrpSpPr/>
          <p:nvPr/>
        </p:nvGrpSpPr>
        <p:grpSpPr>
          <a:xfrm>
            <a:off x="4444784" y="6625168"/>
            <a:ext cx="1989882" cy="1490127"/>
            <a:chOff x="4427850" y="2997200"/>
            <a:chExt cx="1989882" cy="1490127"/>
          </a:xfrm>
        </p:grpSpPr>
        <p:cxnSp>
          <p:nvCxnSpPr>
            <p:cNvPr id="48" name="Connecteur droit 47"/>
            <p:cNvCxnSpPr/>
            <p:nvPr/>
          </p:nvCxnSpPr>
          <p:spPr>
            <a:xfrm>
              <a:off x="5207000" y="3456674"/>
              <a:ext cx="152398" cy="102219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 flipH="1">
              <a:off x="5748882" y="3465135"/>
              <a:ext cx="152398" cy="102219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 flipH="1">
              <a:off x="5901280" y="2997200"/>
              <a:ext cx="516452" cy="467935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4427850" y="3014134"/>
              <a:ext cx="769480" cy="451001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ZoneTexte 51"/>
          <p:cNvSpPr txBox="1"/>
          <p:nvPr/>
        </p:nvSpPr>
        <p:spPr>
          <a:xfrm>
            <a:off x="4502692" y="4587679"/>
            <a:ext cx="16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18:1/18:1-PBut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4427850" y="807812"/>
            <a:ext cx="16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18:1/18:1-PBut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9708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34</Words>
  <Application>Microsoft Macintosh PowerPoint</Application>
  <PresentationFormat>Présentation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UR5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13</cp:revision>
  <dcterms:created xsi:type="dcterms:W3CDTF">2011-06-14T10:25:20Z</dcterms:created>
  <dcterms:modified xsi:type="dcterms:W3CDTF">2012-05-09T09:03:13Z</dcterms:modified>
</cp:coreProperties>
</file>