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50" d="100"/>
          <a:sy n="150" d="100"/>
        </p:scale>
        <p:origin x="392" y="248"/>
      </p:cViewPr>
      <p:guideLst>
        <p:guide orient="horz" pos="2064"/>
        <p:guide pos="30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PCMP:LIPIDES:eric:Desktop:Plantes:Tous%20les%20PL%20in%20vivo%20corrig&#233;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PCMP:LIPIDES:eric:Desktop:Plantes:PI%20plantes%20cellules%20corrige&#769;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PCMP:LIPIDES:eric:Desktop:Plantes:PE%20plantes%20cellules%20corrige&#769;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PCMP:LIPIDES:eric:Desktop:Plantes:table%20de%20correction%20pour%20PC%20plant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361111111111111"/>
          <c:y val="0.0337631825122666"/>
          <c:w val="0.859559930008749"/>
          <c:h val="0.7047280640392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Feuil1!$AG$1</c:f>
              <c:strCache>
                <c:ptCount val="1"/>
                <c:pt idx="0">
                  <c:v>PG plant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Feuil1!$AI$2:$AI$16</c:f>
                <c:numCache>
                  <c:formatCode>General</c:formatCode>
                  <c:ptCount val="15"/>
                  <c:pt idx="0">
                    <c:v>1.095985677392102</c:v>
                  </c:pt>
                  <c:pt idx="1">
                    <c:v>0.632978181860907</c:v>
                  </c:pt>
                  <c:pt idx="2">
                    <c:v>3.684349567271063</c:v>
                  </c:pt>
                  <c:pt idx="3">
                    <c:v>0.696789000579271</c:v>
                  </c:pt>
                  <c:pt idx="4">
                    <c:v>1.049111994819348</c:v>
                  </c:pt>
                  <c:pt idx="5">
                    <c:v>1.95737911196273</c:v>
                  </c:pt>
                  <c:pt idx="6">
                    <c:v>0.00208146504445822</c:v>
                  </c:pt>
                  <c:pt idx="7">
                    <c:v>0.0183623767515474</c:v>
                  </c:pt>
                  <c:pt idx="8">
                    <c:v>0.0265948436886789</c:v>
                  </c:pt>
                  <c:pt idx="9">
                    <c:v>0.00875270476932608</c:v>
                  </c:pt>
                  <c:pt idx="10">
                    <c:v>0.0218156722542559</c:v>
                  </c:pt>
                  <c:pt idx="11">
                    <c:v>0.023626147637477</c:v>
                  </c:pt>
                  <c:pt idx="12">
                    <c:v>0.0424393679274677</c:v>
                  </c:pt>
                  <c:pt idx="13">
                    <c:v>0.0414731095479816</c:v>
                  </c:pt>
                  <c:pt idx="14">
                    <c:v>0.0606272729152281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Feuil1!$AF$2:$AF$16</c:f>
              <c:strCache>
                <c:ptCount val="15"/>
                <c:pt idx="0">
                  <c:v>16:0/18:1</c:v>
                </c:pt>
                <c:pt idx="1">
                  <c:v>16:0/18:2</c:v>
                </c:pt>
                <c:pt idx="2">
                  <c:v>16:0/18:3</c:v>
                </c:pt>
                <c:pt idx="3">
                  <c:v>16:1/18:1</c:v>
                </c:pt>
                <c:pt idx="4">
                  <c:v>16:1/18:2</c:v>
                </c:pt>
                <c:pt idx="5">
                  <c:v>16:1/18:3</c:v>
                </c:pt>
                <c:pt idx="6">
                  <c:v>18:0/18:1</c:v>
                </c:pt>
                <c:pt idx="7">
                  <c:v>18:0/18:2</c:v>
                </c:pt>
                <c:pt idx="8">
                  <c:v>18:0/18:3</c:v>
                </c:pt>
                <c:pt idx="9">
                  <c:v>18:1/18:1</c:v>
                </c:pt>
                <c:pt idx="10">
                  <c:v>18:1/18:2</c:v>
                </c:pt>
                <c:pt idx="11">
                  <c:v>18:1/18:3</c:v>
                </c:pt>
                <c:pt idx="12">
                  <c:v>18:2/18:2</c:v>
                </c:pt>
                <c:pt idx="13">
                  <c:v>18:2/18:3</c:v>
                </c:pt>
                <c:pt idx="14">
                  <c:v>18:3/18:3</c:v>
                </c:pt>
              </c:strCache>
            </c:strRef>
          </c:cat>
          <c:val>
            <c:numRef>
              <c:f>Feuil1!$AG$2:$AG$16</c:f>
              <c:numCache>
                <c:formatCode>General</c:formatCode>
                <c:ptCount val="15"/>
                <c:pt idx="0">
                  <c:v>14.08389038642821</c:v>
                </c:pt>
                <c:pt idx="1">
                  <c:v>16.55295885793323</c:v>
                </c:pt>
                <c:pt idx="2">
                  <c:v>22.10389144545502</c:v>
                </c:pt>
                <c:pt idx="3">
                  <c:v>4.020506681385806</c:v>
                </c:pt>
                <c:pt idx="4">
                  <c:v>7.745710127395435</c:v>
                </c:pt>
                <c:pt idx="5">
                  <c:v>33.48624488204742</c:v>
                </c:pt>
                <c:pt idx="6">
                  <c:v>0.0352179657813795</c:v>
                </c:pt>
                <c:pt idx="7">
                  <c:v>0.340979793373749</c:v>
                </c:pt>
                <c:pt idx="8">
                  <c:v>0.213845673847279</c:v>
                </c:pt>
                <c:pt idx="9">
                  <c:v>0.0222036767728874</c:v>
                </c:pt>
                <c:pt idx="10">
                  <c:v>0.11970487588717</c:v>
                </c:pt>
                <c:pt idx="11">
                  <c:v>0.150694873439377</c:v>
                </c:pt>
                <c:pt idx="12">
                  <c:v>0.2066151109974</c:v>
                </c:pt>
                <c:pt idx="13">
                  <c:v>0.406992597192841</c:v>
                </c:pt>
                <c:pt idx="14">
                  <c:v>0.510543052062782</c:v>
                </c:pt>
              </c:numCache>
            </c:numRef>
          </c:val>
        </c:ser>
        <c:ser>
          <c:idx val="1"/>
          <c:order val="1"/>
          <c:tx>
            <c:strRef>
              <c:f>Feuil1!$AH$1</c:f>
              <c:strCache>
                <c:ptCount val="1"/>
                <c:pt idx="0">
                  <c:v>PG cell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Feuil1!$AJ$2:$AJ$16</c:f>
                <c:numCache>
                  <c:formatCode>General</c:formatCode>
                  <c:ptCount val="15"/>
                  <c:pt idx="0">
                    <c:v>0.392445822638153</c:v>
                  </c:pt>
                  <c:pt idx="1">
                    <c:v>3.86297212232377</c:v>
                  </c:pt>
                  <c:pt idx="2">
                    <c:v>2.323772855934449</c:v>
                  </c:pt>
                  <c:pt idx="3">
                    <c:v>0.241392702504134</c:v>
                  </c:pt>
                  <c:pt idx="4">
                    <c:v>0.694820899814847</c:v>
                  </c:pt>
                  <c:pt idx="5">
                    <c:v>2.029978924256534</c:v>
                  </c:pt>
                  <c:pt idx="6">
                    <c:v>0.0816046473656955</c:v>
                  </c:pt>
                  <c:pt idx="7">
                    <c:v>1.044073164282818</c:v>
                  </c:pt>
                  <c:pt idx="8">
                    <c:v>0.439144796970322</c:v>
                  </c:pt>
                  <c:pt idx="9">
                    <c:v>0.0158962548617259</c:v>
                  </c:pt>
                  <c:pt idx="10">
                    <c:v>0.161527679741386</c:v>
                  </c:pt>
                  <c:pt idx="11">
                    <c:v>0.0559969126782126</c:v>
                  </c:pt>
                  <c:pt idx="12">
                    <c:v>0.0448294200845848</c:v>
                  </c:pt>
                  <c:pt idx="13">
                    <c:v>1.479137006336567</c:v>
                  </c:pt>
                  <c:pt idx="14">
                    <c:v>1.254879740895931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Feuil1!$AF$2:$AF$16</c:f>
              <c:strCache>
                <c:ptCount val="15"/>
                <c:pt idx="0">
                  <c:v>16:0/18:1</c:v>
                </c:pt>
                <c:pt idx="1">
                  <c:v>16:0/18:2</c:v>
                </c:pt>
                <c:pt idx="2">
                  <c:v>16:0/18:3</c:v>
                </c:pt>
                <c:pt idx="3">
                  <c:v>16:1/18:1</c:v>
                </c:pt>
                <c:pt idx="4">
                  <c:v>16:1/18:2</c:v>
                </c:pt>
                <c:pt idx="5">
                  <c:v>16:1/18:3</c:v>
                </c:pt>
                <c:pt idx="6">
                  <c:v>18:0/18:1</c:v>
                </c:pt>
                <c:pt idx="7">
                  <c:v>18:0/18:2</c:v>
                </c:pt>
                <c:pt idx="8">
                  <c:v>18:0/18:3</c:v>
                </c:pt>
                <c:pt idx="9">
                  <c:v>18:1/18:1</c:v>
                </c:pt>
                <c:pt idx="10">
                  <c:v>18:1/18:2</c:v>
                </c:pt>
                <c:pt idx="11">
                  <c:v>18:1/18:3</c:v>
                </c:pt>
                <c:pt idx="12">
                  <c:v>18:2/18:2</c:v>
                </c:pt>
                <c:pt idx="13">
                  <c:v>18:2/18:3</c:v>
                </c:pt>
                <c:pt idx="14">
                  <c:v>18:3/18:3</c:v>
                </c:pt>
              </c:strCache>
            </c:strRef>
          </c:cat>
          <c:val>
            <c:numRef>
              <c:f>Feuil1!$AH$2:$AH$16</c:f>
              <c:numCache>
                <c:formatCode>General</c:formatCode>
                <c:ptCount val="15"/>
                <c:pt idx="0">
                  <c:v>4.038132641318615</c:v>
                </c:pt>
                <c:pt idx="1">
                  <c:v>31.3530032666441</c:v>
                </c:pt>
                <c:pt idx="2">
                  <c:v>39.20589905585413</c:v>
                </c:pt>
                <c:pt idx="3">
                  <c:v>0.737195885315371</c:v>
                </c:pt>
                <c:pt idx="4">
                  <c:v>2.546934442146593</c:v>
                </c:pt>
                <c:pt idx="5">
                  <c:v>6.557007721894299</c:v>
                </c:pt>
                <c:pt idx="6">
                  <c:v>0.0497075008990951</c:v>
                </c:pt>
                <c:pt idx="7">
                  <c:v>1.023257421007077</c:v>
                </c:pt>
                <c:pt idx="8">
                  <c:v>0.724324609485711</c:v>
                </c:pt>
                <c:pt idx="9">
                  <c:v>0.0335280319800073</c:v>
                </c:pt>
                <c:pt idx="10">
                  <c:v>0.422284430575219</c:v>
                </c:pt>
                <c:pt idx="11">
                  <c:v>0.530368447281086</c:v>
                </c:pt>
                <c:pt idx="12">
                  <c:v>0.920204851633277</c:v>
                </c:pt>
                <c:pt idx="13">
                  <c:v>6.458788373073484</c:v>
                </c:pt>
                <c:pt idx="14">
                  <c:v>5.399363320891912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8454888"/>
        <c:axId val="298623016"/>
      </c:barChart>
      <c:catAx>
        <c:axId val="29845488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fr-FR"/>
          </a:p>
        </c:txPr>
        <c:crossAx val="298623016"/>
        <c:crosses val="autoZero"/>
        <c:auto val="1"/>
        <c:lblAlgn val="ctr"/>
        <c:lblOffset val="100"/>
        <c:noMultiLvlLbl val="0"/>
      </c:catAx>
      <c:valAx>
        <c:axId val="298623016"/>
        <c:scaling>
          <c:orientation val="minMax"/>
          <c:max val="49.0"/>
          <c:min val="0.0"/>
        </c:scaling>
        <c:delete val="0"/>
        <c:axPos val="r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600">
                <a:latin typeface="Arial"/>
                <a:cs typeface="Arial"/>
              </a:defRPr>
            </a:pPr>
            <a:endParaRPr lang="fr-FR"/>
          </a:p>
        </c:txPr>
        <c:crossAx val="298454888"/>
        <c:crosses val="max"/>
        <c:crossBetween val="between"/>
        <c:majorUnit val="10.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938285855629"/>
          <c:y val="0.0540740740740741"/>
          <c:w val="0.841470091107721"/>
          <c:h val="0.7045059784193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Feuil1!$AG$1</c:f>
              <c:strCache>
                <c:ptCount val="1"/>
                <c:pt idx="0">
                  <c:v>PI plant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Feuil1!$AI$2:$AI$16</c:f>
                <c:numCache>
                  <c:formatCode>General</c:formatCode>
                  <c:ptCount val="15"/>
                  <c:pt idx="0">
                    <c:v>0.126626012172179</c:v>
                  </c:pt>
                  <c:pt idx="1">
                    <c:v>0.918459782916845</c:v>
                  </c:pt>
                  <c:pt idx="2">
                    <c:v>1.493759183279364</c:v>
                  </c:pt>
                  <c:pt idx="3">
                    <c:v>0.0222527071875862</c:v>
                  </c:pt>
                  <c:pt idx="4">
                    <c:v>0.146378472940265</c:v>
                  </c:pt>
                  <c:pt idx="5">
                    <c:v>0.0846820767304984</c:v>
                  </c:pt>
                  <c:pt idx="6">
                    <c:v>0.0179974935587863</c:v>
                  </c:pt>
                  <c:pt idx="7">
                    <c:v>0.225432762682763</c:v>
                  </c:pt>
                  <c:pt idx="8">
                    <c:v>0.20850225597496</c:v>
                  </c:pt>
                  <c:pt idx="9">
                    <c:v>0.0985337718821893</c:v>
                  </c:pt>
                  <c:pt idx="10">
                    <c:v>0.0570921529791542</c:v>
                  </c:pt>
                  <c:pt idx="11">
                    <c:v>0.128368097468687</c:v>
                  </c:pt>
                  <c:pt idx="12">
                    <c:v>0.0497887110442873</c:v>
                  </c:pt>
                  <c:pt idx="13">
                    <c:v>0.0459605618315234</c:v>
                  </c:pt>
                  <c:pt idx="14">
                    <c:v>0.155903794737303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Feuil1!$AF$2:$AF$16</c:f>
              <c:strCache>
                <c:ptCount val="15"/>
                <c:pt idx="0">
                  <c:v>16:0/18:1</c:v>
                </c:pt>
                <c:pt idx="1">
                  <c:v>16:0/18:2</c:v>
                </c:pt>
                <c:pt idx="2">
                  <c:v>16:0/18:3</c:v>
                </c:pt>
                <c:pt idx="3">
                  <c:v>16:1/18:1</c:v>
                </c:pt>
                <c:pt idx="4">
                  <c:v>16:1/18:2</c:v>
                </c:pt>
                <c:pt idx="5">
                  <c:v>16:1/18:3</c:v>
                </c:pt>
                <c:pt idx="6">
                  <c:v>18:0/18:1</c:v>
                </c:pt>
                <c:pt idx="7">
                  <c:v>18:0/18:2</c:v>
                </c:pt>
                <c:pt idx="8">
                  <c:v>18:0/18:3</c:v>
                </c:pt>
                <c:pt idx="9">
                  <c:v>18:1/18:1</c:v>
                </c:pt>
                <c:pt idx="10">
                  <c:v>18:1/18:3</c:v>
                </c:pt>
                <c:pt idx="11">
                  <c:v>18:2/18:1</c:v>
                </c:pt>
                <c:pt idx="12">
                  <c:v>18:2/18:2</c:v>
                </c:pt>
                <c:pt idx="13">
                  <c:v>18:3/18:2</c:v>
                </c:pt>
                <c:pt idx="14">
                  <c:v>18:3/18:3</c:v>
                </c:pt>
              </c:strCache>
            </c:strRef>
          </c:cat>
          <c:val>
            <c:numRef>
              <c:f>Feuil1!$AG$2:$AG$16</c:f>
              <c:numCache>
                <c:formatCode>General</c:formatCode>
                <c:ptCount val="15"/>
                <c:pt idx="0">
                  <c:v>2.62003795671018</c:v>
                </c:pt>
                <c:pt idx="1">
                  <c:v>42.1721563587283</c:v>
                </c:pt>
                <c:pt idx="2">
                  <c:v>38.90767552210388</c:v>
                </c:pt>
                <c:pt idx="3">
                  <c:v>0.100575915781518</c:v>
                </c:pt>
                <c:pt idx="4">
                  <c:v>0.739455034605627</c:v>
                </c:pt>
                <c:pt idx="5">
                  <c:v>0.721465022711894</c:v>
                </c:pt>
                <c:pt idx="6">
                  <c:v>0.0458512374117525</c:v>
                </c:pt>
                <c:pt idx="7">
                  <c:v>1.521642516302067</c:v>
                </c:pt>
                <c:pt idx="8">
                  <c:v>1.507480619839827</c:v>
                </c:pt>
                <c:pt idx="9">
                  <c:v>0.116340264802587</c:v>
                </c:pt>
                <c:pt idx="10">
                  <c:v>1.059148387714591</c:v>
                </c:pt>
                <c:pt idx="11">
                  <c:v>1.062568562855075</c:v>
                </c:pt>
                <c:pt idx="12">
                  <c:v>2.295243030531215</c:v>
                </c:pt>
                <c:pt idx="13">
                  <c:v>4.20166128339207</c:v>
                </c:pt>
                <c:pt idx="14">
                  <c:v>2.928698286509475</c:v>
                </c:pt>
              </c:numCache>
            </c:numRef>
          </c:val>
        </c:ser>
        <c:ser>
          <c:idx val="1"/>
          <c:order val="1"/>
          <c:tx>
            <c:strRef>
              <c:f>Feuil1!$AH$1</c:f>
              <c:strCache>
                <c:ptCount val="1"/>
                <c:pt idx="0">
                  <c:v>PI cell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Feuil1!$AJ$2:$AJ$16</c:f>
                <c:numCache>
                  <c:formatCode>General</c:formatCode>
                  <c:ptCount val="15"/>
                  <c:pt idx="0">
                    <c:v>0.0984478588176921</c:v>
                  </c:pt>
                  <c:pt idx="1">
                    <c:v>0.612463140631764</c:v>
                  </c:pt>
                  <c:pt idx="2">
                    <c:v>0.837676238569962</c:v>
                  </c:pt>
                  <c:pt idx="3">
                    <c:v>0.014490578497251</c:v>
                  </c:pt>
                  <c:pt idx="4">
                    <c:v>0.0913946540065118</c:v>
                  </c:pt>
                  <c:pt idx="5">
                    <c:v>0.111494616582654</c:v>
                  </c:pt>
                  <c:pt idx="6">
                    <c:v>0.0495933366396775</c:v>
                  </c:pt>
                  <c:pt idx="7">
                    <c:v>0.513538338927452</c:v>
                  </c:pt>
                  <c:pt idx="8">
                    <c:v>0.182349477691521</c:v>
                  </c:pt>
                  <c:pt idx="9">
                    <c:v>0.00802339226352433</c:v>
                  </c:pt>
                  <c:pt idx="10">
                    <c:v>0.0393187807491029</c:v>
                  </c:pt>
                  <c:pt idx="11">
                    <c:v>0.0516798128340129</c:v>
                  </c:pt>
                  <c:pt idx="12">
                    <c:v>0.103988896853659</c:v>
                  </c:pt>
                  <c:pt idx="13">
                    <c:v>0.229331958693639</c:v>
                  </c:pt>
                  <c:pt idx="14">
                    <c:v>0.196281279810277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Feuil1!$AF$2:$AF$16</c:f>
              <c:strCache>
                <c:ptCount val="15"/>
                <c:pt idx="0">
                  <c:v>16:0/18:1</c:v>
                </c:pt>
                <c:pt idx="1">
                  <c:v>16:0/18:2</c:v>
                </c:pt>
                <c:pt idx="2">
                  <c:v>16:0/18:3</c:v>
                </c:pt>
                <c:pt idx="3">
                  <c:v>16:1/18:1</c:v>
                </c:pt>
                <c:pt idx="4">
                  <c:v>16:1/18:2</c:v>
                </c:pt>
                <c:pt idx="5">
                  <c:v>16:1/18:3</c:v>
                </c:pt>
                <c:pt idx="6">
                  <c:v>18:0/18:1</c:v>
                </c:pt>
                <c:pt idx="7">
                  <c:v>18:0/18:2</c:v>
                </c:pt>
                <c:pt idx="8">
                  <c:v>18:0/18:3</c:v>
                </c:pt>
                <c:pt idx="9">
                  <c:v>18:1/18:1</c:v>
                </c:pt>
                <c:pt idx="10">
                  <c:v>18:1/18:3</c:v>
                </c:pt>
                <c:pt idx="11">
                  <c:v>18:2/18:1</c:v>
                </c:pt>
                <c:pt idx="12">
                  <c:v>18:2/18:2</c:v>
                </c:pt>
                <c:pt idx="13">
                  <c:v>18:3/18:2</c:v>
                </c:pt>
                <c:pt idx="14">
                  <c:v>18:3/18:3</c:v>
                </c:pt>
              </c:strCache>
            </c:strRef>
          </c:cat>
          <c:val>
            <c:numRef>
              <c:f>Feuil1!$AH$2:$AH$16</c:f>
              <c:numCache>
                <c:formatCode>General</c:formatCode>
                <c:ptCount val="15"/>
                <c:pt idx="0">
                  <c:v>2.751864598046399</c:v>
                </c:pt>
                <c:pt idx="1">
                  <c:v>43.41305911772436</c:v>
                </c:pt>
                <c:pt idx="2">
                  <c:v>39.74630907259191</c:v>
                </c:pt>
                <c:pt idx="3">
                  <c:v>0.0736148509960686</c:v>
                </c:pt>
                <c:pt idx="4">
                  <c:v>0.66699073852326</c:v>
                </c:pt>
                <c:pt idx="5">
                  <c:v>0.581740180949773</c:v>
                </c:pt>
                <c:pt idx="6">
                  <c:v>0.225695280519743</c:v>
                </c:pt>
                <c:pt idx="7">
                  <c:v>4.01841310427569</c:v>
                </c:pt>
                <c:pt idx="8">
                  <c:v>1.884278313470604</c:v>
                </c:pt>
                <c:pt idx="9">
                  <c:v>0.0788399146197727</c:v>
                </c:pt>
                <c:pt idx="10">
                  <c:v>0.792336095876275</c:v>
                </c:pt>
                <c:pt idx="11">
                  <c:v>0.622010016688079</c:v>
                </c:pt>
                <c:pt idx="12">
                  <c:v>1.223536309350619</c:v>
                </c:pt>
                <c:pt idx="13">
                  <c:v>2.390098822243439</c:v>
                </c:pt>
                <c:pt idx="14">
                  <c:v>1.531213584123965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4544392"/>
        <c:axId val="344547368"/>
      </c:barChart>
      <c:catAx>
        <c:axId val="34454439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/>
            </a:pPr>
            <a:endParaRPr lang="fr-FR"/>
          </a:p>
        </c:txPr>
        <c:crossAx val="344547368"/>
        <c:crosses val="autoZero"/>
        <c:auto val="1"/>
        <c:lblAlgn val="ctr"/>
        <c:lblOffset val="100"/>
        <c:noMultiLvlLbl val="0"/>
      </c:catAx>
      <c:valAx>
        <c:axId val="344547368"/>
        <c:scaling>
          <c:orientation val="minMax"/>
          <c:max val="49.0"/>
          <c:min val="0.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600">
                <a:latin typeface="Arial"/>
                <a:cs typeface="Arial"/>
              </a:defRPr>
            </a:pPr>
            <a:endParaRPr lang="fr-FR"/>
          </a:p>
        </c:txPr>
        <c:crossAx val="344544392"/>
        <c:crosses val="autoZero"/>
        <c:crossBetween val="between"/>
        <c:majorUnit val="10.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361111111111111"/>
          <c:y val="0.110626656810167"/>
          <c:w val="0.856782152230971"/>
          <c:h val="0.834807492195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Feuil1!$AG$1</c:f>
              <c:strCache>
                <c:ptCount val="1"/>
                <c:pt idx="0">
                  <c:v>PE plant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Feuil1!$AI$2:$AI$16</c:f>
                <c:numCache>
                  <c:formatCode>General</c:formatCode>
                  <c:ptCount val="15"/>
                  <c:pt idx="0">
                    <c:v>0.0872303663750934</c:v>
                  </c:pt>
                  <c:pt idx="1">
                    <c:v>0.815030789331131</c:v>
                  </c:pt>
                  <c:pt idx="2">
                    <c:v>0.391175751835628</c:v>
                  </c:pt>
                  <c:pt idx="3">
                    <c:v>0.0103706020885094</c:v>
                  </c:pt>
                  <c:pt idx="4">
                    <c:v>0.0483641764577008</c:v>
                  </c:pt>
                  <c:pt idx="5">
                    <c:v>0.0715527122219483</c:v>
                  </c:pt>
                  <c:pt idx="6">
                    <c:v>0.0227785486048272</c:v>
                  </c:pt>
                  <c:pt idx="7">
                    <c:v>0.232003605918415</c:v>
                  </c:pt>
                  <c:pt idx="8">
                    <c:v>0.120083176863814</c:v>
                  </c:pt>
                  <c:pt idx="9">
                    <c:v>0.0326287105115206</c:v>
                  </c:pt>
                  <c:pt idx="10">
                    <c:v>0.187905639363037</c:v>
                  </c:pt>
                  <c:pt idx="11">
                    <c:v>0.113353277250569</c:v>
                  </c:pt>
                  <c:pt idx="12">
                    <c:v>0.311177711174541</c:v>
                  </c:pt>
                  <c:pt idx="13">
                    <c:v>0.645374382629423</c:v>
                  </c:pt>
                  <c:pt idx="14">
                    <c:v>0.386374875987441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Feuil1!$AF$2:$AF$16</c:f>
              <c:strCache>
                <c:ptCount val="15"/>
                <c:pt idx="0">
                  <c:v>16:0/18:1</c:v>
                </c:pt>
                <c:pt idx="1">
                  <c:v>16:0/18:2</c:v>
                </c:pt>
                <c:pt idx="2">
                  <c:v>16:0/18:3</c:v>
                </c:pt>
                <c:pt idx="3">
                  <c:v>16:1/18:1</c:v>
                </c:pt>
                <c:pt idx="4">
                  <c:v>16:1/18:2</c:v>
                </c:pt>
                <c:pt idx="5">
                  <c:v>16:1/18:3</c:v>
                </c:pt>
                <c:pt idx="6">
                  <c:v>18:0/18:1</c:v>
                </c:pt>
                <c:pt idx="7">
                  <c:v>18:0/18:2</c:v>
                </c:pt>
                <c:pt idx="8">
                  <c:v>18:0/18:3</c:v>
                </c:pt>
                <c:pt idx="9">
                  <c:v>18:1/18:1</c:v>
                </c:pt>
                <c:pt idx="10">
                  <c:v>18:1/18:3</c:v>
                </c:pt>
                <c:pt idx="11">
                  <c:v>18:2/18:1</c:v>
                </c:pt>
                <c:pt idx="12">
                  <c:v>18:2/18:2</c:v>
                </c:pt>
                <c:pt idx="13">
                  <c:v>18:3/18:2</c:v>
                </c:pt>
                <c:pt idx="14">
                  <c:v>18:3/18:3</c:v>
                </c:pt>
              </c:strCache>
            </c:strRef>
          </c:cat>
          <c:val>
            <c:numRef>
              <c:f>Feuil1!$AG$2:$AG$16</c:f>
              <c:numCache>
                <c:formatCode>General</c:formatCode>
                <c:ptCount val="15"/>
                <c:pt idx="0">
                  <c:v>1.223904012888162</c:v>
                </c:pt>
                <c:pt idx="1">
                  <c:v>28.80123680568026</c:v>
                </c:pt>
                <c:pt idx="2">
                  <c:v>13.77415254356638</c:v>
                </c:pt>
                <c:pt idx="3">
                  <c:v>0.134600169605485</c:v>
                </c:pt>
                <c:pt idx="4">
                  <c:v>0.92305912631027</c:v>
                </c:pt>
                <c:pt idx="5">
                  <c:v>0.464359696067111</c:v>
                </c:pt>
                <c:pt idx="6">
                  <c:v>0.109327886285529</c:v>
                </c:pt>
                <c:pt idx="7">
                  <c:v>2.595856136001542</c:v>
                </c:pt>
                <c:pt idx="8">
                  <c:v>1.059654223614294</c:v>
                </c:pt>
                <c:pt idx="9">
                  <c:v>0.256375180010872</c:v>
                </c:pt>
                <c:pt idx="10">
                  <c:v>2.148690223806583</c:v>
                </c:pt>
                <c:pt idx="11">
                  <c:v>4.347641939692843</c:v>
                </c:pt>
                <c:pt idx="12">
                  <c:v>21.77689927648535</c:v>
                </c:pt>
                <c:pt idx="13">
                  <c:v>18.20651974351007</c:v>
                </c:pt>
                <c:pt idx="14">
                  <c:v>4.177723036475264</c:v>
                </c:pt>
              </c:numCache>
            </c:numRef>
          </c:val>
        </c:ser>
        <c:ser>
          <c:idx val="1"/>
          <c:order val="1"/>
          <c:tx>
            <c:strRef>
              <c:f>Feuil1!$AH$1</c:f>
              <c:strCache>
                <c:ptCount val="1"/>
                <c:pt idx="0">
                  <c:v>PE cell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Feuil1!$AJ$2:$AJ$16</c:f>
                <c:numCache>
                  <c:formatCode>General</c:formatCode>
                  <c:ptCount val="15"/>
                  <c:pt idx="0">
                    <c:v>0.122738999749437</c:v>
                  </c:pt>
                  <c:pt idx="1">
                    <c:v>1.607646391480334</c:v>
                  </c:pt>
                  <c:pt idx="2">
                    <c:v>0.146559103131785</c:v>
                  </c:pt>
                  <c:pt idx="3">
                    <c:v>0.0617577977905314</c:v>
                  </c:pt>
                  <c:pt idx="4">
                    <c:v>0.31557486285843</c:v>
                  </c:pt>
                  <c:pt idx="5">
                    <c:v>0.140055381805047</c:v>
                  </c:pt>
                  <c:pt idx="6">
                    <c:v>0.00966200461381898</c:v>
                  </c:pt>
                  <c:pt idx="7">
                    <c:v>0.0648640651962218</c:v>
                  </c:pt>
                  <c:pt idx="8">
                    <c:v>0.167211752240427</c:v>
                  </c:pt>
                  <c:pt idx="9">
                    <c:v>0.0392367659137707</c:v>
                  </c:pt>
                  <c:pt idx="10">
                    <c:v>0.0179008240742162</c:v>
                  </c:pt>
                  <c:pt idx="11">
                    <c:v>0.209359561604798</c:v>
                  </c:pt>
                  <c:pt idx="12">
                    <c:v>0.387602966158267</c:v>
                  </c:pt>
                  <c:pt idx="13">
                    <c:v>0.575093895224648</c:v>
                  </c:pt>
                  <c:pt idx="14">
                    <c:v>0.532067174452849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Feuil1!$AF$2:$AF$16</c:f>
              <c:strCache>
                <c:ptCount val="15"/>
                <c:pt idx="0">
                  <c:v>16:0/18:1</c:v>
                </c:pt>
                <c:pt idx="1">
                  <c:v>16:0/18:2</c:v>
                </c:pt>
                <c:pt idx="2">
                  <c:v>16:0/18:3</c:v>
                </c:pt>
                <c:pt idx="3">
                  <c:v>16:1/18:1</c:v>
                </c:pt>
                <c:pt idx="4">
                  <c:v>16:1/18:2</c:v>
                </c:pt>
                <c:pt idx="5">
                  <c:v>16:1/18:3</c:v>
                </c:pt>
                <c:pt idx="6">
                  <c:v>18:0/18:1</c:v>
                </c:pt>
                <c:pt idx="7">
                  <c:v>18:0/18:2</c:v>
                </c:pt>
                <c:pt idx="8">
                  <c:v>18:0/18:3</c:v>
                </c:pt>
                <c:pt idx="9">
                  <c:v>18:1/18:1</c:v>
                </c:pt>
                <c:pt idx="10">
                  <c:v>18:1/18:3</c:v>
                </c:pt>
                <c:pt idx="11">
                  <c:v>18:2/18:1</c:v>
                </c:pt>
                <c:pt idx="12">
                  <c:v>18:2/18:2</c:v>
                </c:pt>
                <c:pt idx="13">
                  <c:v>18:3/18:2</c:v>
                </c:pt>
                <c:pt idx="14">
                  <c:v>18:3/18:3</c:v>
                </c:pt>
              </c:strCache>
            </c:strRef>
          </c:cat>
          <c:val>
            <c:numRef>
              <c:f>Feuil1!$AH$2:$AH$16</c:f>
              <c:numCache>
                <c:formatCode>General</c:formatCode>
                <c:ptCount val="15"/>
                <c:pt idx="0">
                  <c:v>1.097886949564754</c:v>
                </c:pt>
                <c:pt idx="1">
                  <c:v>32.31546776313226</c:v>
                </c:pt>
                <c:pt idx="2">
                  <c:v>17.02065509322049</c:v>
                </c:pt>
                <c:pt idx="3">
                  <c:v>0.0545625124769935</c:v>
                </c:pt>
                <c:pt idx="4">
                  <c:v>0.415893053819758</c:v>
                </c:pt>
                <c:pt idx="5">
                  <c:v>0.32018853137156</c:v>
                </c:pt>
                <c:pt idx="6">
                  <c:v>0.122844862848641</c:v>
                </c:pt>
                <c:pt idx="7">
                  <c:v>3.361915099628238</c:v>
                </c:pt>
                <c:pt idx="8">
                  <c:v>1.393481142935166</c:v>
                </c:pt>
                <c:pt idx="9">
                  <c:v>0.20091555237768</c:v>
                </c:pt>
                <c:pt idx="10">
                  <c:v>5.360038463382141</c:v>
                </c:pt>
                <c:pt idx="11">
                  <c:v>3.017804604468077</c:v>
                </c:pt>
                <c:pt idx="12">
                  <c:v>17.3364451981868</c:v>
                </c:pt>
                <c:pt idx="13">
                  <c:v>13.92136493721893</c:v>
                </c:pt>
                <c:pt idx="14">
                  <c:v>4.060536235368513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3504936"/>
        <c:axId val="336484088"/>
      </c:barChart>
      <c:catAx>
        <c:axId val="303504936"/>
        <c:scaling>
          <c:orientation val="minMax"/>
        </c:scaling>
        <c:delete val="1"/>
        <c:axPos val="b"/>
        <c:majorTickMark val="out"/>
        <c:minorTickMark val="none"/>
        <c:tickLblPos val="nextTo"/>
        <c:crossAx val="336484088"/>
        <c:crosses val="autoZero"/>
        <c:auto val="1"/>
        <c:lblAlgn val="ctr"/>
        <c:lblOffset val="100"/>
        <c:noMultiLvlLbl val="0"/>
      </c:catAx>
      <c:valAx>
        <c:axId val="336484088"/>
        <c:scaling>
          <c:orientation val="minMax"/>
        </c:scaling>
        <c:delete val="0"/>
        <c:axPos val="r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600">
                <a:latin typeface="Arial"/>
                <a:cs typeface="Arial"/>
              </a:defRPr>
            </a:pPr>
            <a:endParaRPr lang="fr-FR"/>
          </a:p>
        </c:txPr>
        <c:crossAx val="303504936"/>
        <c:crosses val="max"/>
        <c:crossBetween val="between"/>
        <c:majorUnit val="10.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5716316710411"/>
          <c:y val="0.117169754250659"/>
          <c:w val="0.891180008748906"/>
          <c:h val="0.8286948529626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Feuil1!$AI$1</c:f>
              <c:strCache>
                <c:ptCount val="1"/>
                <c:pt idx="0">
                  <c:v>Plant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Feuil1!$AL$2:$AL$16</c:f>
                <c:numCache>
                  <c:formatCode>General</c:formatCode>
                  <c:ptCount val="15"/>
                  <c:pt idx="0">
                    <c:v>0.124180424926967</c:v>
                  </c:pt>
                  <c:pt idx="1">
                    <c:v>0.0255645046220047</c:v>
                  </c:pt>
                  <c:pt idx="2">
                    <c:v>0.328783140930351</c:v>
                  </c:pt>
                  <c:pt idx="3">
                    <c:v>0.0160571605773483</c:v>
                  </c:pt>
                  <c:pt idx="4">
                    <c:v>0.0919024540257097</c:v>
                  </c:pt>
                  <c:pt idx="5">
                    <c:v>0.0590585592641293</c:v>
                  </c:pt>
                  <c:pt idx="6">
                    <c:v>0.0459213287255641</c:v>
                  </c:pt>
                  <c:pt idx="7">
                    <c:v>0.207180778711923</c:v>
                  </c:pt>
                  <c:pt idx="8">
                    <c:v>0.198533379230074</c:v>
                  </c:pt>
                  <c:pt idx="9">
                    <c:v>0.0613368044031209</c:v>
                  </c:pt>
                  <c:pt idx="10">
                    <c:v>0.107619129342644</c:v>
                  </c:pt>
                  <c:pt idx="11">
                    <c:v>0.101974396609585</c:v>
                  </c:pt>
                  <c:pt idx="12">
                    <c:v>0.192169455275513</c:v>
                  </c:pt>
                  <c:pt idx="13">
                    <c:v>0.2409395339254</c:v>
                  </c:pt>
                  <c:pt idx="14">
                    <c:v>0.419894654784204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Feuil1!$AH$2:$AH$16</c:f>
              <c:strCache>
                <c:ptCount val="15"/>
                <c:pt idx="0">
                  <c:v>16:0/18:1</c:v>
                </c:pt>
                <c:pt idx="1">
                  <c:v>16:0/18:2</c:v>
                </c:pt>
                <c:pt idx="2">
                  <c:v>16:0/18:3</c:v>
                </c:pt>
                <c:pt idx="3">
                  <c:v>16:1/18:1</c:v>
                </c:pt>
                <c:pt idx="4">
                  <c:v>16:1/18:2</c:v>
                </c:pt>
                <c:pt idx="5">
                  <c:v>16:1/18:3</c:v>
                </c:pt>
                <c:pt idx="6">
                  <c:v>18:0/18:1</c:v>
                </c:pt>
                <c:pt idx="7">
                  <c:v>18:0/18:2</c:v>
                </c:pt>
                <c:pt idx="8">
                  <c:v>18:0/18:3</c:v>
                </c:pt>
                <c:pt idx="9">
                  <c:v>18:1/18:1</c:v>
                </c:pt>
                <c:pt idx="10">
                  <c:v>18:1/18:2</c:v>
                </c:pt>
                <c:pt idx="11">
                  <c:v>18:1/18:3</c:v>
                </c:pt>
                <c:pt idx="12">
                  <c:v>18:2/18:2</c:v>
                </c:pt>
                <c:pt idx="13">
                  <c:v>18:2/18:3</c:v>
                </c:pt>
                <c:pt idx="14">
                  <c:v>18:3/18:3</c:v>
                </c:pt>
              </c:strCache>
            </c:strRef>
          </c:cat>
          <c:val>
            <c:numRef>
              <c:f>Feuil1!$AI$2:$AI$16</c:f>
              <c:numCache>
                <c:formatCode>General</c:formatCode>
                <c:ptCount val="15"/>
                <c:pt idx="0">
                  <c:v>3.116178400819236</c:v>
                </c:pt>
                <c:pt idx="1">
                  <c:v>18.38972133264585</c:v>
                </c:pt>
                <c:pt idx="2">
                  <c:v>15.19964938358446</c:v>
                </c:pt>
                <c:pt idx="3">
                  <c:v>0.126823537004507</c:v>
                </c:pt>
                <c:pt idx="4">
                  <c:v>0.631782124927017</c:v>
                </c:pt>
                <c:pt idx="5">
                  <c:v>0.513050358793648</c:v>
                </c:pt>
                <c:pt idx="6">
                  <c:v>0.33806237150761</c:v>
                </c:pt>
                <c:pt idx="7">
                  <c:v>2.405864488401666</c:v>
                </c:pt>
                <c:pt idx="8">
                  <c:v>1.575716682174636</c:v>
                </c:pt>
                <c:pt idx="9">
                  <c:v>0.920408973950885</c:v>
                </c:pt>
                <c:pt idx="10">
                  <c:v>6.256022444000045</c:v>
                </c:pt>
                <c:pt idx="11">
                  <c:v>4.213331752265137</c:v>
                </c:pt>
                <c:pt idx="12">
                  <c:v>15.51007765782553</c:v>
                </c:pt>
                <c:pt idx="13">
                  <c:v>22.33811512435093</c:v>
                </c:pt>
                <c:pt idx="14">
                  <c:v>8.46519536774884</c:v>
                </c:pt>
              </c:numCache>
            </c:numRef>
          </c:val>
        </c:ser>
        <c:ser>
          <c:idx val="1"/>
          <c:order val="1"/>
          <c:tx>
            <c:strRef>
              <c:f>Feuil1!$AJ$1</c:f>
              <c:strCache>
                <c:ptCount val="1"/>
                <c:pt idx="0">
                  <c:v>cell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Feuil1!$AM$2:$AM$16</c:f>
                <c:numCache>
                  <c:formatCode>General</c:formatCode>
                  <c:ptCount val="15"/>
                  <c:pt idx="0">
                    <c:v>0.155726795084581</c:v>
                  </c:pt>
                  <c:pt idx="1">
                    <c:v>0.369369584925712</c:v>
                  </c:pt>
                  <c:pt idx="2">
                    <c:v>0.545164897879199</c:v>
                  </c:pt>
                  <c:pt idx="3">
                    <c:v>0.0089127017827819</c:v>
                  </c:pt>
                  <c:pt idx="4">
                    <c:v>0.0402187693268094</c:v>
                  </c:pt>
                  <c:pt idx="5">
                    <c:v>0.0386666623550356</c:v>
                  </c:pt>
                  <c:pt idx="6">
                    <c:v>0.0173987770828779</c:v>
                  </c:pt>
                  <c:pt idx="7">
                    <c:v>0.150703946165013</c:v>
                  </c:pt>
                  <c:pt idx="8">
                    <c:v>0.151028760845984</c:v>
                  </c:pt>
                  <c:pt idx="9">
                    <c:v>0.0371012956570634</c:v>
                  </c:pt>
                  <c:pt idx="10">
                    <c:v>0.174245569121808</c:v>
                  </c:pt>
                  <c:pt idx="11">
                    <c:v>0.205160708169485</c:v>
                  </c:pt>
                  <c:pt idx="12">
                    <c:v>0.394708612141597</c:v>
                  </c:pt>
                  <c:pt idx="13">
                    <c:v>0.284160599670936</c:v>
                  </c:pt>
                  <c:pt idx="14">
                    <c:v>0.579191114940327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Feuil1!$AH$2:$AH$16</c:f>
              <c:strCache>
                <c:ptCount val="15"/>
                <c:pt idx="0">
                  <c:v>16:0/18:1</c:v>
                </c:pt>
                <c:pt idx="1">
                  <c:v>16:0/18:2</c:v>
                </c:pt>
                <c:pt idx="2">
                  <c:v>16:0/18:3</c:v>
                </c:pt>
                <c:pt idx="3">
                  <c:v>16:1/18:1</c:v>
                </c:pt>
                <c:pt idx="4">
                  <c:v>16:1/18:2</c:v>
                </c:pt>
                <c:pt idx="5">
                  <c:v>16:1/18:3</c:v>
                </c:pt>
                <c:pt idx="6">
                  <c:v>18:0/18:1</c:v>
                </c:pt>
                <c:pt idx="7">
                  <c:v>18:0/18:2</c:v>
                </c:pt>
                <c:pt idx="8">
                  <c:v>18:0/18:3</c:v>
                </c:pt>
                <c:pt idx="9">
                  <c:v>18:1/18:1</c:v>
                </c:pt>
                <c:pt idx="10">
                  <c:v>18:1/18:2</c:v>
                </c:pt>
                <c:pt idx="11">
                  <c:v>18:1/18:3</c:v>
                </c:pt>
                <c:pt idx="12">
                  <c:v>18:2/18:2</c:v>
                </c:pt>
                <c:pt idx="13">
                  <c:v>18:2/18:3</c:v>
                </c:pt>
                <c:pt idx="14">
                  <c:v>18:3/18:3</c:v>
                </c:pt>
              </c:strCache>
            </c:strRef>
          </c:cat>
          <c:val>
            <c:numRef>
              <c:f>Feuil1!$AJ$2:$AJ$16</c:f>
              <c:numCache>
                <c:formatCode>General</c:formatCode>
                <c:ptCount val="15"/>
                <c:pt idx="0">
                  <c:v>1.705192420175907</c:v>
                </c:pt>
                <c:pt idx="1">
                  <c:v>16.87811410378569</c:v>
                </c:pt>
                <c:pt idx="2">
                  <c:v>21.36902052055191</c:v>
                </c:pt>
                <c:pt idx="3">
                  <c:v>0.0630748778036579</c:v>
                </c:pt>
                <c:pt idx="4">
                  <c:v>0.403211355035375</c:v>
                </c:pt>
                <c:pt idx="5">
                  <c:v>0.533558993041587</c:v>
                </c:pt>
                <c:pt idx="6">
                  <c:v>0.20719203543305</c:v>
                </c:pt>
                <c:pt idx="7">
                  <c:v>2.189965834320716</c:v>
                </c:pt>
                <c:pt idx="8">
                  <c:v>1.547695197569625</c:v>
                </c:pt>
                <c:pt idx="9">
                  <c:v>0.375618777663492</c:v>
                </c:pt>
                <c:pt idx="10">
                  <c:v>3.611008436516591</c:v>
                </c:pt>
                <c:pt idx="11">
                  <c:v>3.278610206157203</c:v>
                </c:pt>
                <c:pt idx="12">
                  <c:v>10.30323391744508</c:v>
                </c:pt>
                <c:pt idx="13">
                  <c:v>21.86821117199255</c:v>
                </c:pt>
                <c:pt idx="14">
                  <c:v>15.66629215250756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4749192"/>
        <c:axId val="345622248"/>
      </c:barChart>
      <c:catAx>
        <c:axId val="344749192"/>
        <c:scaling>
          <c:orientation val="minMax"/>
        </c:scaling>
        <c:delete val="1"/>
        <c:axPos val="b"/>
        <c:majorTickMark val="out"/>
        <c:minorTickMark val="none"/>
        <c:tickLblPos val="nextTo"/>
        <c:crossAx val="345622248"/>
        <c:crosses val="autoZero"/>
        <c:auto val="1"/>
        <c:lblAlgn val="ctr"/>
        <c:lblOffset val="100"/>
        <c:noMultiLvlLbl val="0"/>
      </c:catAx>
      <c:valAx>
        <c:axId val="345622248"/>
        <c:scaling>
          <c:orientation val="minMax"/>
          <c:max val="40.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600"/>
            </a:pPr>
            <a:endParaRPr lang="fr-FR"/>
          </a:p>
        </c:txPr>
        <c:crossAx val="344749192"/>
        <c:crosses val="autoZero"/>
        <c:crossBetween val="between"/>
        <c:majorUnit val="10.0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402451881014873"/>
          <c:y val="0.155539549609415"/>
          <c:w val="0.186437007874016"/>
          <c:h val="0.206893430762637"/>
        </c:manualLayout>
      </c:layout>
      <c:overlay val="0"/>
      <c:txPr>
        <a:bodyPr/>
        <a:lstStyle/>
        <a:p>
          <a:pPr>
            <a:defRPr sz="1800">
              <a:latin typeface="Arial"/>
              <a:cs typeface="Arial"/>
            </a:defRPr>
          </a:pPr>
          <a:endParaRPr lang="fr-FR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E8C1-1395-FF44-9A33-17A31F497BDA}" type="datetimeFigureOut">
              <a:rPr lang="fr-FR" smtClean="0"/>
              <a:t>09/05/12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CC0C-8D1F-7841-8AA7-5CA8A90B41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2404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E8C1-1395-FF44-9A33-17A31F497BDA}" type="datetimeFigureOut">
              <a:rPr lang="fr-FR" smtClean="0"/>
              <a:t>09/05/12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CC0C-8D1F-7841-8AA7-5CA8A90B41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9010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E8C1-1395-FF44-9A33-17A31F497BDA}" type="datetimeFigureOut">
              <a:rPr lang="fr-FR" smtClean="0"/>
              <a:t>09/05/12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CC0C-8D1F-7841-8AA7-5CA8A90B41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140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E8C1-1395-FF44-9A33-17A31F497BDA}" type="datetimeFigureOut">
              <a:rPr lang="fr-FR" smtClean="0"/>
              <a:t>09/05/12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CC0C-8D1F-7841-8AA7-5CA8A90B41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9999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E8C1-1395-FF44-9A33-17A31F497BDA}" type="datetimeFigureOut">
              <a:rPr lang="fr-FR" smtClean="0"/>
              <a:t>09/05/12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CC0C-8D1F-7841-8AA7-5CA8A90B41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499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E8C1-1395-FF44-9A33-17A31F497BDA}" type="datetimeFigureOut">
              <a:rPr lang="fr-FR" smtClean="0"/>
              <a:t>09/05/12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CC0C-8D1F-7841-8AA7-5CA8A90B41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3697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E8C1-1395-FF44-9A33-17A31F497BDA}" type="datetimeFigureOut">
              <a:rPr lang="fr-FR" smtClean="0"/>
              <a:t>09/05/12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CC0C-8D1F-7841-8AA7-5CA8A90B41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917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E8C1-1395-FF44-9A33-17A31F497BDA}" type="datetimeFigureOut">
              <a:rPr lang="fr-FR" smtClean="0"/>
              <a:t>09/05/12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CC0C-8D1F-7841-8AA7-5CA8A90B41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2228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E8C1-1395-FF44-9A33-17A31F497BDA}" type="datetimeFigureOut">
              <a:rPr lang="fr-FR" smtClean="0"/>
              <a:t>09/05/12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CC0C-8D1F-7841-8AA7-5CA8A90B41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3558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E8C1-1395-FF44-9A33-17A31F497BDA}" type="datetimeFigureOut">
              <a:rPr lang="fr-FR" smtClean="0"/>
              <a:t>09/05/12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CC0C-8D1F-7841-8AA7-5CA8A90B41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897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E8C1-1395-FF44-9A33-17A31F497BDA}" type="datetimeFigureOut">
              <a:rPr lang="fr-FR" smtClean="0"/>
              <a:t>09/05/12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9CC0C-8D1F-7841-8AA7-5CA8A90B41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100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CE8C1-1395-FF44-9A33-17A31F497BDA}" type="datetimeFigureOut">
              <a:rPr lang="fr-FR" smtClean="0"/>
              <a:t>09/05/12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9CC0C-8D1F-7841-8AA7-5CA8A90B41A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1809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5738861"/>
              </p:ext>
            </p:extLst>
          </p:nvPr>
        </p:nvGraphicFramePr>
        <p:xfrm>
          <a:off x="4406900" y="3153829"/>
          <a:ext cx="4572000" cy="3611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phiqu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2920697"/>
              </p:ext>
            </p:extLst>
          </p:nvPr>
        </p:nvGraphicFramePr>
        <p:xfrm>
          <a:off x="0" y="3086099"/>
          <a:ext cx="4851400" cy="3611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phique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9399227"/>
              </p:ext>
            </p:extLst>
          </p:nvPr>
        </p:nvGraphicFramePr>
        <p:xfrm>
          <a:off x="4406900" y="56304"/>
          <a:ext cx="4572000" cy="3398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3403918"/>
              </p:ext>
            </p:extLst>
          </p:nvPr>
        </p:nvGraphicFramePr>
        <p:xfrm>
          <a:off x="16472" y="30904"/>
          <a:ext cx="4572000" cy="3425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ZoneTexte 8"/>
          <p:cNvSpPr txBox="1"/>
          <p:nvPr/>
        </p:nvSpPr>
        <p:spPr>
          <a:xfrm flipH="1">
            <a:off x="7619470" y="3691910"/>
            <a:ext cx="8747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Arial"/>
                <a:cs typeface="Arial"/>
              </a:rPr>
              <a:t>PG</a:t>
            </a:r>
            <a:endParaRPr lang="fr-FR" sz="2000" dirty="0">
              <a:latin typeface="Arial"/>
              <a:cs typeface="Arial"/>
            </a:endParaRPr>
          </a:p>
        </p:txBody>
      </p:sp>
      <p:sp>
        <p:nvSpPr>
          <p:cNvPr id="10" name="ZoneTexte 9"/>
          <p:cNvSpPr txBox="1"/>
          <p:nvPr/>
        </p:nvSpPr>
        <p:spPr>
          <a:xfrm flipH="1">
            <a:off x="3938271" y="3691910"/>
            <a:ext cx="555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Arial"/>
                <a:cs typeface="Arial"/>
              </a:rPr>
              <a:t>PI</a:t>
            </a:r>
            <a:endParaRPr lang="fr-FR" sz="2000" dirty="0">
              <a:latin typeface="Arial"/>
              <a:cs typeface="Arial"/>
            </a:endParaRPr>
          </a:p>
        </p:txBody>
      </p:sp>
      <p:sp>
        <p:nvSpPr>
          <p:cNvPr id="11" name="ZoneTexte 10"/>
          <p:cNvSpPr txBox="1"/>
          <p:nvPr/>
        </p:nvSpPr>
        <p:spPr>
          <a:xfrm flipH="1">
            <a:off x="3869050" y="419727"/>
            <a:ext cx="624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Arial"/>
                <a:cs typeface="Arial"/>
              </a:rPr>
              <a:t>PC</a:t>
            </a:r>
            <a:endParaRPr lang="fr-FR" sz="2000" dirty="0">
              <a:latin typeface="Arial"/>
              <a:cs typeface="Arial"/>
            </a:endParaRPr>
          </a:p>
        </p:txBody>
      </p:sp>
      <p:sp>
        <p:nvSpPr>
          <p:cNvPr id="12" name="ZoneTexte 11"/>
          <p:cNvSpPr txBox="1"/>
          <p:nvPr/>
        </p:nvSpPr>
        <p:spPr>
          <a:xfrm flipH="1">
            <a:off x="7683513" y="419727"/>
            <a:ext cx="810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Arial"/>
                <a:cs typeface="Arial"/>
              </a:rPr>
              <a:t>PE</a:t>
            </a:r>
            <a:endParaRPr lang="fr-FR" sz="2000" dirty="0">
              <a:latin typeface="Arial"/>
              <a:cs typeface="Arial"/>
            </a:endParaRPr>
          </a:p>
        </p:txBody>
      </p:sp>
      <p:sp>
        <p:nvSpPr>
          <p:cNvPr id="13" name="ZoneTexte 12"/>
          <p:cNvSpPr txBox="1"/>
          <p:nvPr/>
        </p:nvSpPr>
        <p:spPr>
          <a:xfrm flipH="1">
            <a:off x="3060077" y="36742"/>
            <a:ext cx="3018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latin typeface="Arial"/>
                <a:cs typeface="Arial"/>
              </a:rPr>
              <a:t>% of total MRM </a:t>
            </a:r>
            <a:r>
              <a:rPr lang="fr-FR" sz="2000" dirty="0" err="1">
                <a:latin typeface="Arial"/>
                <a:cs typeface="Arial"/>
              </a:rPr>
              <a:t>intensity</a:t>
            </a:r>
            <a:endParaRPr lang="fr-FR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4778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9</Words>
  <Application>Microsoft Macintosh PowerPoint</Application>
  <PresentationFormat>Présentation à l'écran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</dc:creator>
  <cp:lastModifiedBy>eric</cp:lastModifiedBy>
  <cp:revision>5</cp:revision>
  <cp:lastPrinted>2012-05-09T08:55:06Z</cp:lastPrinted>
  <dcterms:created xsi:type="dcterms:W3CDTF">2012-05-09T08:10:04Z</dcterms:created>
  <dcterms:modified xsi:type="dcterms:W3CDTF">2012-05-09T08:55:20Z</dcterms:modified>
</cp:coreProperties>
</file>