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5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302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D686B-0D0C-7A47-B8CF-4DBAAD762805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5DE6A-6080-C744-A8BC-4E6B91059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62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EA945-5336-DC48-8538-CB736C0B48F2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E405B-B3C2-4B44-A9EC-30B0D809B8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858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E01F1-9F0E-9447-A8FE-27337010EDF0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6E12D-B4A8-2D4E-8794-030459486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763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20923-B57F-3D4A-905A-CB9F09264EE3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E2505-6E1A-F94A-B40C-D042B65C4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658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5B321-1C87-C44C-B412-62C1D800DAC2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EE689-34D4-E849-8F1D-488287012D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50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55A9E-57C6-7541-B23F-0BC26D950CD3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E7E30-D739-EC4E-85BD-14F985C282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18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5A78B-6582-4546-954D-42CB56548CE5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7C599-3DF4-5646-89B0-A2A9ED3D0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44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43536-4B38-0647-90ED-F193D353501E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58540-68A1-C448-9622-CE8DBB888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8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F828-3D8E-504C-94B1-AB7E8C223563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BA744-20C6-A247-B76B-D0CEB7A470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39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5C3EF-1A1A-3A4F-ACF7-D0874251D8F7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78DAB-BAFD-074F-BB2E-B4BA5D82F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62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BE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B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C60C9-DC3D-D34C-83ED-1AF3A754362F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CA6F8-9E00-404B-B483-5D4A29BF5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333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BE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smtClean="0"/>
              <a:t>Click to edit Master text styles</a:t>
            </a:r>
          </a:p>
          <a:p>
            <a:pPr lvl="1"/>
            <a:r>
              <a:rPr lang="nl-BE" smtClean="0"/>
              <a:t>Second level</a:t>
            </a:r>
          </a:p>
          <a:p>
            <a:pPr lvl="2"/>
            <a:r>
              <a:rPr lang="nl-BE" smtClean="0"/>
              <a:t>Third level</a:t>
            </a:r>
          </a:p>
          <a:p>
            <a:pPr lvl="3"/>
            <a:r>
              <a:rPr lang="nl-BE" smtClean="0"/>
              <a:t>Fourth level</a:t>
            </a:r>
          </a:p>
          <a:p>
            <a:pPr lvl="4"/>
            <a:r>
              <a:rPr lang="nl-B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9BE87AC-0BF5-7740-A2AB-BB6E6C176CA0}" type="datetimeFigureOut">
              <a:rPr lang="en-US"/>
              <a:pPr>
                <a:defRPr/>
              </a:pPr>
              <a:t>5/15/12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D97B401-DBD3-8249-9240-378F9D6491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78" b="14153"/>
          <a:stretch/>
        </p:blipFill>
        <p:spPr bwMode="auto">
          <a:xfrm>
            <a:off x="644358" y="942308"/>
            <a:ext cx="5270500" cy="27025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67" b="4128"/>
          <a:stretch/>
        </p:blipFill>
        <p:spPr bwMode="auto">
          <a:xfrm>
            <a:off x="1111207" y="4572000"/>
            <a:ext cx="5270500" cy="3332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9500" y="504239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4358" y="45720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B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98776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Theme</vt:lpstr>
      <vt:lpstr>PowerPoint Presentation</vt:lpstr>
    </vt:vector>
  </TitlesOfParts>
  <Company>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 ice</dc:creator>
  <cp:lastModifiedBy>off ice</cp:lastModifiedBy>
  <cp:revision>1</cp:revision>
  <dcterms:created xsi:type="dcterms:W3CDTF">2012-02-22T16:41:09Z</dcterms:created>
  <dcterms:modified xsi:type="dcterms:W3CDTF">2012-05-15T05:43:41Z</dcterms:modified>
</cp:coreProperties>
</file>