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2BF8-C054-4A0D-A4FE-885E29EE2D1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2BDB2-B731-4AA7-AD5E-3B52EFD27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8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5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4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7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0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7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6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2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5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4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5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38400" y="1752600"/>
            <a:ext cx="3879974" cy="2895600"/>
            <a:chOff x="241284" y="3429000"/>
            <a:chExt cx="3879974" cy="2895600"/>
          </a:xfrm>
        </p:grpSpPr>
        <p:sp>
          <p:nvSpPr>
            <p:cNvPr id="3" name="TextBox 2"/>
            <p:cNvSpPr txBox="1"/>
            <p:nvPr/>
          </p:nvSpPr>
          <p:spPr>
            <a:xfrm>
              <a:off x="241284" y="35052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215240" y="6019800"/>
              <a:ext cx="11096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667000" y="6019800"/>
              <a:ext cx="129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321871" y="6038076"/>
              <a:ext cx="8963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NTC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siRNA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98372" y="6047601"/>
              <a:ext cx="10326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PDK1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siRNA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36"/>
            <a:stretch/>
          </p:blipFill>
          <p:spPr bwMode="auto">
            <a:xfrm>
              <a:off x="530333" y="3429000"/>
              <a:ext cx="3590925" cy="2562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6318373" y="6280666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222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Bhola, Neil</dc:creator>
  <cp:lastModifiedBy>Bhola, Neil</cp:lastModifiedBy>
  <cp:revision>8</cp:revision>
  <dcterms:created xsi:type="dcterms:W3CDTF">2012-02-23T15:00:00Z</dcterms:created>
  <dcterms:modified xsi:type="dcterms:W3CDTF">2012-02-23T20:09:56Z</dcterms:modified>
</cp:coreProperties>
</file>