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5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18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E12BF8-C054-4A0D-A4FE-885E29EE2D15}" type="datetimeFigureOut">
              <a:rPr lang="en-US" smtClean="0"/>
              <a:t>2/23/2012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F2BDB2-B731-4AA7-AD5E-3B52EFD273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16893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3875E-2419-4935-B796-59A4E2A237F7}" type="datetimeFigureOut">
              <a:rPr lang="en-US" smtClean="0"/>
              <a:t>2/23/2012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00348-211E-4444-ABC9-D161309DEE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57607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3875E-2419-4935-B796-59A4E2A237F7}" type="datetimeFigureOut">
              <a:rPr lang="en-US" smtClean="0"/>
              <a:t>2/23/2012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00348-211E-4444-ABC9-D161309DEE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25594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3875E-2419-4935-B796-59A4E2A237F7}" type="datetimeFigureOut">
              <a:rPr lang="en-US" smtClean="0"/>
              <a:t>2/23/2012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00348-211E-4444-ABC9-D161309DEE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42400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3875E-2419-4935-B796-59A4E2A237F7}" type="datetimeFigureOut">
              <a:rPr lang="en-US" smtClean="0"/>
              <a:t>2/23/2012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00348-211E-4444-ABC9-D161309DEE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38727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3875E-2419-4935-B796-59A4E2A237F7}" type="datetimeFigureOut">
              <a:rPr lang="en-US" smtClean="0"/>
              <a:t>2/23/2012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00348-211E-4444-ABC9-D161309DEE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7097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3875E-2419-4935-B796-59A4E2A237F7}" type="datetimeFigureOut">
              <a:rPr lang="en-US" smtClean="0"/>
              <a:t>2/23/2012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00348-211E-4444-ABC9-D161309DEE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84755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3875E-2419-4935-B796-59A4E2A237F7}" type="datetimeFigureOut">
              <a:rPr lang="en-US" smtClean="0"/>
              <a:t>2/23/2012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00348-211E-4444-ABC9-D161309DEE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80653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3875E-2419-4935-B796-59A4E2A237F7}" type="datetimeFigureOut">
              <a:rPr lang="en-US" smtClean="0"/>
              <a:t>2/23/2012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00348-211E-4444-ABC9-D161309DEE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61259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3875E-2419-4935-B796-59A4E2A237F7}" type="datetimeFigureOut">
              <a:rPr lang="en-US" smtClean="0"/>
              <a:t>2/23/2012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00348-211E-4444-ABC9-D161309DEE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32576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3875E-2419-4935-B796-59A4E2A237F7}" type="datetimeFigureOut">
              <a:rPr lang="en-US" smtClean="0"/>
              <a:t>2/23/2012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00348-211E-4444-ABC9-D161309DEE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15451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3875E-2419-4935-B796-59A4E2A237F7}" type="datetimeFigureOut">
              <a:rPr lang="en-US" smtClean="0"/>
              <a:t>2/23/2012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00348-211E-4444-ABC9-D161309DEE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84418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33875E-2419-4935-B796-59A4E2A237F7}" type="datetimeFigureOut">
              <a:rPr lang="en-US" smtClean="0"/>
              <a:t>2/23/2012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900348-211E-4444-ABC9-D161309DEE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35369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280" y="173736"/>
            <a:ext cx="8473440" cy="651052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389853" y="6271491"/>
            <a:ext cx="24188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Supplementary Figure 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64966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3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Bhola, Neil</dc:creator>
  <cp:lastModifiedBy>Bhola, Neil</cp:lastModifiedBy>
  <cp:revision>10</cp:revision>
  <dcterms:created xsi:type="dcterms:W3CDTF">2012-02-23T15:00:00Z</dcterms:created>
  <dcterms:modified xsi:type="dcterms:W3CDTF">2012-02-23T20:10:46Z</dcterms:modified>
</cp:coreProperties>
</file>