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12BF8-C054-4A0D-A4FE-885E29EE2D15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2BDB2-B731-4AA7-AD5E-3B52EFD27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89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6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59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4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872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709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7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6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25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57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4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4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3875E-2419-4935-B796-59A4E2A237F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53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143000"/>
            <a:ext cx="6839712" cy="32186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6000" y="6294582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</a:t>
            </a:r>
            <a:r>
              <a:rPr lang="en-US" smtClean="0"/>
              <a:t>Figure </a:t>
            </a:r>
            <a:r>
              <a:rPr lang="en-US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744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Bhola, Neil</dc:creator>
  <cp:lastModifiedBy>Bhola, Neil</cp:lastModifiedBy>
  <cp:revision>16</cp:revision>
  <dcterms:created xsi:type="dcterms:W3CDTF">2012-02-23T15:00:00Z</dcterms:created>
  <dcterms:modified xsi:type="dcterms:W3CDTF">2012-03-24T20:13:29Z</dcterms:modified>
</cp:coreProperties>
</file>