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embeddedFontLst>
    <p:embeddedFont>
      <p:font typeface="Calibri" pitchFamily="34" charset="0"/>
      <p:regular r:id="rId3"/>
      <p:bold r:id="rId4"/>
      <p:italic r:id="rId5"/>
      <p:boldItalic r:id="rId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146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6C640-6CD4-4A81-B274-45F9234D0E2F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5053D-F098-44AA-8A41-D05E858EB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295400" y="2209800"/>
            <a:ext cx="4389120" cy="3248799"/>
            <a:chOff x="1143000" y="685800"/>
            <a:chExt cx="4191000" cy="3248799"/>
          </a:xfrm>
        </p:grpSpPr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15487" y="919155"/>
              <a:ext cx="1346061" cy="2301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1450054" y="3173046"/>
              <a:ext cx="1719967" cy="1859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60       65        70        75         80        85   ºC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63596" y="3197022"/>
              <a:ext cx="1570404" cy="1859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70           75             80             85         ºC                 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14033" y="1254841"/>
              <a:ext cx="163394" cy="1518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3 </a:t>
              </a:r>
            </a:p>
            <a:p>
              <a:endParaRPr lang="en-US" sz="800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                     </a:t>
              </a: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>
                <a:latin typeface="Arial" pitchFamily="34" charset="0"/>
                <a:cs typeface="Arial" pitchFamily="34" charset="0"/>
              </a:endParaRPr>
            </a:p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                           </a:t>
              </a:r>
            </a:p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                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66634" y="1115771"/>
              <a:ext cx="163394" cy="1859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                          </a:t>
              </a:r>
            </a:p>
            <a:p>
              <a:endParaRPr lang="en-US" sz="600" dirty="0">
                <a:latin typeface="Arial" pitchFamily="34" charset="0"/>
                <a:cs typeface="Arial" pitchFamily="34" charset="0"/>
              </a:endParaRPr>
            </a:p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600" dirty="0">
                <a:latin typeface="Arial" pitchFamily="34" charset="0"/>
                <a:cs typeface="Arial" pitchFamily="34" charset="0"/>
              </a:endParaRPr>
            </a:p>
            <a:p>
              <a:endParaRPr lang="en-US" sz="600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                                  </a:t>
              </a:r>
            </a:p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                                  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429120" y="1856879"/>
              <a:ext cx="16432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Derivative Reporter (Rn)  10</a:t>
              </a:r>
              <a:r>
                <a:rPr lang="en-US" sz="800" baseline="300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8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2677020" y="1818780"/>
              <a:ext cx="17194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Derivative Reporter (Rn)  10</a:t>
              </a:r>
              <a:r>
                <a:rPr lang="en-US" sz="800" baseline="300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8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43000" y="685800"/>
              <a:ext cx="3204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352800" y="685800"/>
              <a:ext cx="4405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89393" y="1072611"/>
              <a:ext cx="448687" cy="247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V3F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63298" y="1456252"/>
              <a:ext cx="523468" cy="247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V3FL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124200" y="3657600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Figure 1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3" name="Picture 6"/>
            <p:cNvPicPr>
              <a:picLocks noChangeAspect="1" noChangeArrowheads="1"/>
            </p:cNvPicPr>
            <p:nvPr/>
          </p:nvPicPr>
          <p:blipFill>
            <a:blip r:embed="rId3" cstate="print">
              <a:lum bright="-8000" contrast="13000"/>
            </a:blip>
            <a:srcRect/>
            <a:stretch>
              <a:fillRect/>
            </a:stretch>
          </p:blipFill>
          <p:spPr bwMode="auto">
            <a:xfrm>
              <a:off x="3758921" y="919156"/>
              <a:ext cx="1346061" cy="2301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4179565" y="1101384"/>
              <a:ext cx="448687" cy="247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V3R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46948" y="1235658"/>
              <a:ext cx="658489" cy="247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V3RL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43</Words>
  <Application>Microsoft Office PowerPoint</Application>
  <PresentationFormat>On-screen Show (4:3)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Slide 1</vt:lpstr>
    </vt:vector>
  </TitlesOfParts>
  <Company>Wadsworth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Binshan Shi</dc:creator>
  <cp:lastModifiedBy>Binshan Shi</cp:lastModifiedBy>
  <cp:revision>4</cp:revision>
  <dcterms:created xsi:type="dcterms:W3CDTF">2011-07-20T17:53:22Z</dcterms:created>
  <dcterms:modified xsi:type="dcterms:W3CDTF">2011-08-03T18:11:22Z</dcterms:modified>
</cp:coreProperties>
</file>