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embeddedFontLst>
    <p:embeddedFont>
      <p:font typeface="Calibri" pitchFamily="34" charset="0"/>
      <p:regular r:id="rId3"/>
      <p:bold r:id="rId4"/>
      <p:italic r:id="rId5"/>
      <p:boldItalic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88" y="7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7DF07-50FE-4F37-9E95-C9A164442E04}" type="datetimeFigureOut">
              <a:rPr lang="en-US" smtClean="0"/>
              <a:pPr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90-9C96-4E9A-8025-B309D42C1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2535591" y="5562600"/>
            <a:ext cx="1143000" cy="304800"/>
          </a:xfrm>
        </p:spPr>
        <p:txBody>
          <a:bodyPr>
            <a:normAutofit/>
          </a:bodyPr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Figure  2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600200" y="2362201"/>
            <a:ext cx="3200400" cy="2571721"/>
            <a:chOff x="1676400" y="5029200"/>
            <a:chExt cx="3495675" cy="2696575"/>
          </a:xfrm>
        </p:grpSpPr>
        <p:grpSp>
          <p:nvGrpSpPr>
            <p:cNvPr id="16" name="Group 9"/>
            <p:cNvGrpSpPr/>
            <p:nvPr/>
          </p:nvGrpSpPr>
          <p:grpSpPr>
            <a:xfrm>
              <a:off x="1676400" y="5029200"/>
              <a:ext cx="3486150" cy="2696575"/>
              <a:chOff x="1600200" y="1828801"/>
              <a:chExt cx="3486150" cy="2696575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00200" y="1828801"/>
                <a:ext cx="3291840" cy="2304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Left Brace 18"/>
              <p:cNvSpPr/>
              <p:nvPr/>
            </p:nvSpPr>
            <p:spPr>
              <a:xfrm rot="16200000">
                <a:off x="2286000" y="3505200"/>
                <a:ext cx="152400" cy="1371600"/>
              </a:xfrm>
              <a:prstGeom prst="leftBrace">
                <a:avLst>
                  <a:gd name="adj1" fmla="val 8333"/>
                  <a:gd name="adj2" fmla="val 48958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Left Brace 19"/>
              <p:cNvSpPr/>
              <p:nvPr/>
            </p:nvSpPr>
            <p:spPr>
              <a:xfrm rot="16200000">
                <a:off x="4038600" y="3505200"/>
                <a:ext cx="152400" cy="1371600"/>
              </a:xfrm>
              <a:prstGeom prst="leftBrace">
                <a:avLst>
                  <a:gd name="adj1" fmla="val 8333"/>
                  <a:gd name="adj2" fmla="val 48958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752600" y="4267201"/>
                <a:ext cx="1493519" cy="25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DNA/DNA duplexes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486150" y="4267200"/>
                <a:ext cx="1600200" cy="258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DNA/LNA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duplexes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743075" y="5044921"/>
              <a:ext cx="3429000" cy="225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1    2    3    4   5    6   7    p          1    2   3    4    5   6    7    p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Wadsworth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Binshan Shi</dc:creator>
  <cp:lastModifiedBy>Administrator</cp:lastModifiedBy>
  <cp:revision>6</cp:revision>
  <dcterms:created xsi:type="dcterms:W3CDTF">2011-07-20T17:52:32Z</dcterms:created>
  <dcterms:modified xsi:type="dcterms:W3CDTF">2012-01-15T15:48:02Z</dcterms:modified>
</cp:coreProperties>
</file>