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88" y="11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D4A4D-61E6-4A1B-83AC-D60F1C097A1E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3D230-2D13-4934-B182-7AFB86119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90850" y="461369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948144"/>
              </p:ext>
            </p:extLst>
          </p:nvPr>
        </p:nvGraphicFramePr>
        <p:xfrm>
          <a:off x="619125" y="1143000"/>
          <a:ext cx="6238875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4" imgW="5949456" imgH="2757282" progId="Word.Document.12">
                  <p:embed/>
                </p:oleObj>
              </mc:Choice>
              <mc:Fallback>
                <p:oleObj name="Document" r:id="rId4" imgW="5949456" imgH="275728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1143000"/>
                        <a:ext cx="6238875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86100" y="4141827"/>
            <a:ext cx="495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(B)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PowerPoint Presentation</vt:lpstr>
    </vt:vector>
  </TitlesOfParts>
  <Company>Wadsworth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Binshan Shi</dc:creator>
  <cp:lastModifiedBy>Administrator</cp:lastModifiedBy>
  <cp:revision>34</cp:revision>
  <dcterms:created xsi:type="dcterms:W3CDTF">2011-03-13T18:02:34Z</dcterms:created>
  <dcterms:modified xsi:type="dcterms:W3CDTF">2012-01-03T20:13:50Z</dcterms:modified>
</cp:coreProperties>
</file>