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057" autoAdjust="0"/>
    <p:restoredTop sz="95560" autoAdjust="0"/>
  </p:normalViewPr>
  <p:slideViewPr>
    <p:cSldViewPr snapToGrid="0" snapToObjects="1">
      <p:cViewPr>
        <p:scale>
          <a:sx n="94" d="100"/>
          <a:sy n="94" d="100"/>
        </p:scale>
        <p:origin x="-2032" y="161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02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24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20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91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03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476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6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82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85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33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7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DD6C5-FDE1-DC45-84B2-B6453830D93C}" type="datetimeFigureOut">
              <a:rPr lang="fr-FR" smtClean="0"/>
              <a:t>21/10/11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1C55B-5BA5-504B-9F03-13A2349D13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70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1" y="284127"/>
            <a:ext cx="2374697" cy="39642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996" y="297220"/>
            <a:ext cx="2017011" cy="396423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113" y="297221"/>
            <a:ext cx="1861348" cy="396422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0" y="4870971"/>
            <a:ext cx="1861347" cy="39876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5288" y="4870971"/>
            <a:ext cx="1700628" cy="39876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9141" y="4868158"/>
            <a:ext cx="2980290" cy="399041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121590" y="3892118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551056" y="3900382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HAMP2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626802" y="3892118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HAMP3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1670" y="8472039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HAMP4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061627" y="8472039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HAMP5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3954189" y="8472039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HAMP6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21590" y="9348724"/>
            <a:ext cx="64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13521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91" y="345869"/>
            <a:ext cx="1982115" cy="396423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551" y="345869"/>
            <a:ext cx="1540227" cy="397732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479" y="345869"/>
            <a:ext cx="1648456" cy="398267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091" y="4614214"/>
            <a:ext cx="1720406" cy="398267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/>
          <a:srcRect l="5532" r="7315"/>
          <a:stretch/>
        </p:blipFill>
        <p:spPr>
          <a:xfrm>
            <a:off x="1992186" y="4614214"/>
            <a:ext cx="1759641" cy="398267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/>
          <a:srcRect l="4370" r="2493"/>
          <a:stretch/>
        </p:blipFill>
        <p:spPr>
          <a:xfrm>
            <a:off x="3855995" y="4614215"/>
            <a:ext cx="2846703" cy="398267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1242917" y="397186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002662" y="397186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HAMP2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911017" y="397186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HAMP3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997533" y="821192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HAMP4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892378" y="821192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HAMP5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732923" y="8211921"/>
            <a:ext cx="107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HAMP6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21590" y="9348724"/>
            <a:ext cx="64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B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2908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</Words>
  <Application>Microsoft Macintosh PowerPoint</Application>
  <PresentationFormat>Format A4 (210 x 297 mm)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Sabine Fillinger</dc:creator>
  <cp:lastModifiedBy>Sabine Fillinger</cp:lastModifiedBy>
  <cp:revision>6</cp:revision>
  <dcterms:created xsi:type="dcterms:W3CDTF">2011-10-21T17:00:47Z</dcterms:created>
  <dcterms:modified xsi:type="dcterms:W3CDTF">2011-10-21T17:48:13Z</dcterms:modified>
</cp:coreProperties>
</file>