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28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1C930-E7AB-B24A-A442-E77C4BF3E123}" type="datetimeFigureOut">
              <a:rPr lang="en-US" smtClean="0"/>
              <a:pPr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51653-DC60-FB42-86EE-1CBA0902E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041" y="1343047"/>
            <a:ext cx="4124528" cy="252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428569" y="845903"/>
            <a:ext cx="4445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b="1" dirty="0"/>
              <a:t>(</a:t>
            </a:r>
            <a:r>
              <a:rPr lang="en-GB" sz="1600" b="1" dirty="0" err="1"/>
              <a:t>b</a:t>
            </a:r>
            <a:r>
              <a:rPr lang="en-GB" sz="1600" b="1" dirty="0"/>
              <a:t>)</a:t>
            </a:r>
            <a:endParaRPr lang="en-US" sz="1600" b="1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67719" y="845903"/>
            <a:ext cx="413795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/>
              <a:t>(</a:t>
            </a:r>
            <a:r>
              <a:rPr lang="en-GB" sz="1600" b="1" dirty="0"/>
              <a:t>a</a:t>
            </a:r>
            <a:r>
              <a:rPr lang="en-GB" sz="1600" b="1" dirty="0" smtClean="0"/>
              <a:t>)</a:t>
            </a:r>
            <a:endParaRPr lang="en-US" sz="16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0819" y="1343047"/>
            <a:ext cx="4124527" cy="264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605505" y="3635400"/>
            <a:ext cx="1033268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900" b="1" dirty="0" smtClean="0">
                <a:latin typeface="Arial"/>
                <a:cs typeface="Arial"/>
              </a:rPr>
              <a:t>Wavelength/nm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102685" y="3635400"/>
            <a:ext cx="1033268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900" b="1" dirty="0" smtClean="0">
                <a:latin typeface="Arial"/>
                <a:cs typeface="Arial"/>
              </a:rPr>
              <a:t>Wavelength/nm</a:t>
            </a:r>
          </a:p>
          <a:p>
            <a:endParaRPr lang="en-US" sz="900"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12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Queen's University Belfast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McCorvie</dc:creator>
  <cp:lastModifiedBy>Thomas McCorvie</cp:lastModifiedBy>
  <cp:revision>28</cp:revision>
  <dcterms:created xsi:type="dcterms:W3CDTF">2012-05-08T13:59:33Z</dcterms:created>
  <dcterms:modified xsi:type="dcterms:W3CDTF">2012-05-08T14:01:00Z</dcterms:modified>
</cp:coreProperties>
</file>