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17" d="100"/>
          <a:sy n="117" d="100"/>
        </p:scale>
        <p:origin x="-181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CA9EDE-FA4C-4932-AB49-EF6942249542}" type="datetimeFigureOut">
              <a:rPr lang="en-US" smtClean="0"/>
              <a:t>7/13/2012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67925-3AE3-47FB-9BCD-E5D2BA000B3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CA9EDE-FA4C-4932-AB49-EF6942249542}" type="datetimeFigureOut">
              <a:rPr lang="en-US" smtClean="0"/>
              <a:t>7/13/2012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67925-3AE3-47FB-9BCD-E5D2BA000B3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CA9EDE-FA4C-4932-AB49-EF6942249542}" type="datetimeFigureOut">
              <a:rPr lang="en-US" smtClean="0"/>
              <a:t>7/13/2012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67925-3AE3-47FB-9BCD-E5D2BA000B3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CA9EDE-FA4C-4932-AB49-EF6942249542}" type="datetimeFigureOut">
              <a:rPr lang="en-US" smtClean="0"/>
              <a:t>7/13/2012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67925-3AE3-47FB-9BCD-E5D2BA000B3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CA9EDE-FA4C-4932-AB49-EF6942249542}" type="datetimeFigureOut">
              <a:rPr lang="en-US" smtClean="0"/>
              <a:t>7/13/2012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67925-3AE3-47FB-9BCD-E5D2BA000B3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CA9EDE-FA4C-4932-AB49-EF6942249542}" type="datetimeFigureOut">
              <a:rPr lang="en-US" smtClean="0"/>
              <a:t>7/13/2012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67925-3AE3-47FB-9BCD-E5D2BA000B3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CA9EDE-FA4C-4932-AB49-EF6942249542}" type="datetimeFigureOut">
              <a:rPr lang="en-US" smtClean="0"/>
              <a:t>7/13/2012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67925-3AE3-47FB-9BCD-E5D2BA000B3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CA9EDE-FA4C-4932-AB49-EF6942249542}" type="datetimeFigureOut">
              <a:rPr lang="en-US" smtClean="0"/>
              <a:t>7/13/2012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67925-3AE3-47FB-9BCD-E5D2BA000B3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CA9EDE-FA4C-4932-AB49-EF6942249542}" type="datetimeFigureOut">
              <a:rPr lang="en-US" smtClean="0"/>
              <a:t>7/13/2012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67925-3AE3-47FB-9BCD-E5D2BA000B3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CA9EDE-FA4C-4932-AB49-EF6942249542}" type="datetimeFigureOut">
              <a:rPr lang="en-US" smtClean="0"/>
              <a:t>7/13/2012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67925-3AE3-47FB-9BCD-E5D2BA000B3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CA9EDE-FA4C-4932-AB49-EF6942249542}" type="datetimeFigureOut">
              <a:rPr lang="en-US" smtClean="0"/>
              <a:t>7/13/2012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67925-3AE3-47FB-9BCD-E5D2BA000B3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CA9EDE-FA4C-4932-AB49-EF6942249542}" type="datetimeFigureOut">
              <a:rPr lang="en-US" smtClean="0"/>
              <a:t>7/13/2012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967925-3AE3-47FB-9BCD-E5D2BA000B37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 l="1953" t="4861" r="52344" b="32639"/>
          <a:stretch>
            <a:fillRect/>
          </a:stretch>
        </p:blipFill>
        <p:spPr bwMode="auto">
          <a:xfrm>
            <a:off x="381000" y="76200"/>
            <a:ext cx="8229600" cy="6330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extBox 2"/>
          <p:cNvSpPr txBox="1"/>
          <p:nvPr/>
        </p:nvSpPr>
        <p:spPr>
          <a:xfrm>
            <a:off x="838200" y="6400800"/>
            <a:ext cx="10424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Figure S1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 l="1953" t="5556" r="58594" b="37500"/>
          <a:stretch>
            <a:fillRect/>
          </a:stretch>
        </p:blipFill>
        <p:spPr bwMode="auto">
          <a:xfrm>
            <a:off x="2057400" y="533400"/>
            <a:ext cx="6019800" cy="4887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TextBox 3"/>
          <p:cNvSpPr txBox="1"/>
          <p:nvPr/>
        </p:nvSpPr>
        <p:spPr>
          <a:xfrm>
            <a:off x="990600" y="6248400"/>
            <a:ext cx="10424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Figure S2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 l="1563" t="4861" r="67578" b="48611"/>
          <a:stretch>
            <a:fillRect/>
          </a:stretch>
        </p:blipFill>
        <p:spPr bwMode="auto">
          <a:xfrm>
            <a:off x="1752600" y="533400"/>
            <a:ext cx="6019800" cy="510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extBox 2"/>
          <p:cNvSpPr txBox="1"/>
          <p:nvPr/>
        </p:nvSpPr>
        <p:spPr>
          <a:xfrm>
            <a:off x="990600" y="6248400"/>
            <a:ext cx="10424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Figure S3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6</Words>
  <Application>Microsoft Office PowerPoint</Application>
  <PresentationFormat>On-screen Show (4:3)</PresentationFormat>
  <Paragraphs>3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Slide 1</vt:lpstr>
      <vt:lpstr>Slide 2</vt:lpstr>
      <vt:lpstr>Slide 3</vt:lpstr>
    </vt:vector>
  </TitlesOfParts>
  <Company>NIH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dstroncek</dc:creator>
  <cp:lastModifiedBy>dstroncek</cp:lastModifiedBy>
  <cp:revision>3</cp:revision>
  <dcterms:created xsi:type="dcterms:W3CDTF">2012-07-13T16:57:52Z</dcterms:created>
  <dcterms:modified xsi:type="dcterms:W3CDTF">2012-07-13T17:04:52Z</dcterms:modified>
</cp:coreProperties>
</file>