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7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04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77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410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174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697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74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4004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48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682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14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1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633D7-2945-8044-809D-1D320CAEC860}" type="datetimeFigureOut">
              <a:rPr lang="en-US" smtClean="0"/>
              <a:t>5/11/12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69197-C20B-6640-B6F5-23E374A50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67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9668" y="289701"/>
            <a:ext cx="16067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Times New Roman"/>
                <a:cs typeface="Times New Roman"/>
              </a:rPr>
              <a:t>Figure </a:t>
            </a:r>
            <a:r>
              <a:rPr lang="en-US" sz="2400" b="1" dirty="0" smtClean="0">
                <a:latin typeface="Times New Roman"/>
                <a:cs typeface="Times New Roman"/>
              </a:rPr>
              <a:t>S4a</a:t>
            </a:r>
            <a:endParaRPr lang="en-US" sz="2400" b="1" dirty="0">
              <a:latin typeface="Times New Roman"/>
              <a:cs typeface="Times New Roman"/>
            </a:endParaRPr>
          </a:p>
        </p:txBody>
      </p:sp>
      <p:pic>
        <p:nvPicPr>
          <p:cNvPr id="8" name="Picture 3" descr="cusA muts transport 021812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6" t="12222" r="18254" b="5556"/>
          <a:stretch>
            <a:fillRect/>
          </a:stretch>
        </p:blipFill>
        <p:spPr bwMode="auto">
          <a:xfrm>
            <a:off x="1233175" y="881986"/>
            <a:ext cx="6629400" cy="563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540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</Words>
  <Application>Microsoft Macintosh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Iowa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Edward Yu</dc:creator>
  <cp:lastModifiedBy>Edward Yu</cp:lastModifiedBy>
  <cp:revision>4</cp:revision>
  <dcterms:created xsi:type="dcterms:W3CDTF">2012-02-19T21:19:49Z</dcterms:created>
  <dcterms:modified xsi:type="dcterms:W3CDTF">2012-05-11T05:21:06Z</dcterms:modified>
</cp:coreProperties>
</file>