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0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0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6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1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24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63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6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0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0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2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0BF7B-CE74-3E43-9BA7-1CB64F923E84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942D-4116-0442-B5BC-8053DD663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usAB transport 021812.jpg"/>
          <p:cNvPicPr>
            <a:picLocks noChangeAspect="1"/>
          </p:cNvPicPr>
          <p:nvPr/>
        </p:nvPicPr>
        <p:blipFill>
          <a:blip r:embed="rId2" cstate="print"/>
          <a:srcRect l="4160" t="13333" r="17383" b="5556"/>
          <a:stretch>
            <a:fillRect/>
          </a:stretch>
        </p:blipFill>
        <p:spPr>
          <a:xfrm>
            <a:off x="1077522" y="1003536"/>
            <a:ext cx="6781800" cy="5562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668" y="289701"/>
            <a:ext cx="1624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Figure S4b</a:t>
            </a:r>
            <a:endParaRPr lang="en-US" sz="24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7561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Iowa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Yu</dc:creator>
  <cp:lastModifiedBy>Edward Yu</cp:lastModifiedBy>
  <cp:revision>1</cp:revision>
  <dcterms:created xsi:type="dcterms:W3CDTF">2012-02-19T15:27:12Z</dcterms:created>
  <dcterms:modified xsi:type="dcterms:W3CDTF">2012-05-11T05:21:53Z</dcterms:modified>
</cp:coreProperties>
</file>