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ACB3-629C-4DC0-A39C-178DF1E3EDEE}" type="datetimeFigureOut">
              <a:rPr lang="de-DE" smtClean="0"/>
              <a:t>25.02.2012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7B27A-5B27-4A4C-8067-D1C121F41094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651823" cy="544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Inke König</dc:creator>
  <cp:lastModifiedBy>Inke König</cp:lastModifiedBy>
  <cp:revision>3</cp:revision>
  <dcterms:created xsi:type="dcterms:W3CDTF">2012-02-25T19:15:44Z</dcterms:created>
  <dcterms:modified xsi:type="dcterms:W3CDTF">2012-02-25T19:34:39Z</dcterms:modified>
</cp:coreProperties>
</file>